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cap="none" strike="noStrike">
                <a:solidFill>
                  <a:srgbClr val="000000"/>
                </a:solidFill>
                <a:latin typeface="Times"/>
                <a:ea typeface="Times"/>
                <a:cs typeface="Times"/>
                <a:sym typeface="Times"/>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2"/>
          <p:cNvSpPr txBox="1"/>
          <p:nvPr>
            <p:ph type="ctrTitle"/>
          </p:nvPr>
        </p:nvSpPr>
        <p:spPr>
          <a:xfrm>
            <a:off x="685800" y="22860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6" name="Google Shape;26;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333399"/>
              </a:buClr>
              <a:buSzPts val="3200"/>
              <a:buFont typeface="Times"/>
              <a:buNone/>
              <a:defRPr>
                <a:solidFill>
                  <a:srgbClr val="333399"/>
                </a:solidFill>
              </a:defRPr>
            </a:lvl1pPr>
            <a:lvl2pPr lvl="1" algn="l">
              <a:spcBef>
                <a:spcPts val="360"/>
              </a:spcBef>
              <a:spcAft>
                <a:spcPts val="0"/>
              </a:spcAft>
              <a:buClr>
                <a:srgbClr val="000000"/>
              </a:buClr>
              <a:buSzPts val="1800"/>
              <a:buChar char="–"/>
              <a:defRPr/>
            </a:lvl2pPr>
            <a:lvl3pPr lvl="2" algn="l">
              <a:spcBef>
                <a:spcPts val="360"/>
              </a:spcBef>
              <a:spcAft>
                <a:spcPts val="0"/>
              </a:spcAft>
              <a:buClr>
                <a:srgbClr val="000000"/>
              </a:buClr>
              <a:buSzPts val="1800"/>
              <a:buChar char="•"/>
              <a:defRPr/>
            </a:lvl3pPr>
            <a:lvl4pPr lvl="3" algn="l">
              <a:spcBef>
                <a:spcPts val="360"/>
              </a:spcBef>
              <a:spcAft>
                <a:spcPts val="0"/>
              </a:spcAft>
              <a:buClr>
                <a:srgbClr val="000000"/>
              </a:buClr>
              <a:buSzPts val="1800"/>
              <a:buChar char="–"/>
              <a:defRPr/>
            </a:lvl4pPr>
            <a:lvl5pPr lvl="4" algn="l">
              <a:spcBef>
                <a:spcPts val="360"/>
              </a:spcBef>
              <a:spcAft>
                <a:spcPts val="0"/>
              </a:spcAft>
              <a:buClr>
                <a:srgbClr val="000000"/>
              </a:buClr>
              <a:buSzPts val="1800"/>
              <a:buChar char="»"/>
              <a:defRPr/>
            </a:lvl5pPr>
            <a:lvl6pPr lvl="5" algn="l">
              <a:spcBef>
                <a:spcPts val="360"/>
              </a:spcBef>
              <a:spcAft>
                <a:spcPts val="0"/>
              </a:spcAft>
              <a:buClr>
                <a:srgbClr val="000000"/>
              </a:buClr>
              <a:buSzPts val="1800"/>
              <a:buChar char="»"/>
              <a:defRPr/>
            </a:lvl6pPr>
            <a:lvl7pPr lvl="6" algn="l">
              <a:spcBef>
                <a:spcPts val="360"/>
              </a:spcBef>
              <a:spcAft>
                <a:spcPts val="0"/>
              </a:spcAft>
              <a:buClr>
                <a:srgbClr val="000000"/>
              </a:buClr>
              <a:buSzPts val="1800"/>
              <a:buChar char="»"/>
              <a:defRPr/>
            </a:lvl7pPr>
            <a:lvl8pPr lvl="7" algn="l">
              <a:spcBef>
                <a:spcPts val="360"/>
              </a:spcBef>
              <a:spcAft>
                <a:spcPts val="0"/>
              </a:spcAft>
              <a:buClr>
                <a:srgbClr val="000000"/>
              </a:buClr>
              <a:buSzPts val="1800"/>
              <a:buChar char="»"/>
              <a:defRPr/>
            </a:lvl8pPr>
            <a:lvl9pPr lvl="8" algn="l">
              <a:spcBef>
                <a:spcPts val="360"/>
              </a:spcBef>
              <a:spcAft>
                <a:spcPts val="0"/>
              </a:spcAft>
              <a:buClr>
                <a:srgbClr val="000000"/>
              </a:buClr>
              <a:buSzPts val="1800"/>
              <a:buChar char="»"/>
              <a:defRPr/>
            </a:lvl9pPr>
          </a:lstStyle>
          <a:p/>
        </p:txBody>
      </p:sp>
      <p:sp>
        <p:nvSpPr>
          <p:cNvPr id="27" name="Google Shape;27;p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
        <p:nvSpPr>
          <p:cNvPr id="28" name="Google Shape;28;p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i="1"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2" name="Shape 82"/>
        <p:cNvGrpSpPr/>
        <p:nvPr/>
      </p:nvGrpSpPr>
      <p:grpSpPr>
        <a:xfrm>
          <a:off x="0" y="0"/>
          <a:ext cx="0" cy="0"/>
          <a:chOff x="0" y="0"/>
          <a:chExt cx="0" cy="0"/>
        </a:xfrm>
      </p:grpSpPr>
      <p:sp>
        <p:nvSpPr>
          <p:cNvPr id="83" name="Google Shape;83;p12"/>
          <p:cNvSpPr txBox="1"/>
          <p:nvPr>
            <p:ph type="title"/>
          </p:nvPr>
        </p:nvSpPr>
        <p:spPr>
          <a:xfrm>
            <a:off x="762000" y="152400"/>
            <a:ext cx="7772400" cy="762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4" name="Google Shape;84;p12"/>
          <p:cNvSpPr txBox="1"/>
          <p:nvPr>
            <p:ph idx="1" type="body"/>
          </p:nvPr>
        </p:nvSpPr>
        <p:spPr>
          <a:xfrm>
            <a:off x="609600" y="1143000"/>
            <a:ext cx="3924300" cy="51816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rgbClr val="000000"/>
              </a:buClr>
              <a:buSzPts val="2800"/>
              <a:buFont typeface="Times"/>
              <a:buChar char="•"/>
              <a:defRPr sz="2800"/>
            </a:lvl1pPr>
            <a:lvl2pPr indent="-381000" lvl="1" marL="914400" algn="l">
              <a:spcBef>
                <a:spcPts val="480"/>
              </a:spcBef>
              <a:spcAft>
                <a:spcPts val="0"/>
              </a:spcAft>
              <a:buClr>
                <a:srgbClr val="000000"/>
              </a:buClr>
              <a:buSzPts val="2400"/>
              <a:buFont typeface="Times"/>
              <a:buChar char="–"/>
              <a:defRPr sz="2400"/>
            </a:lvl2pPr>
            <a:lvl3pPr indent="-355600" lvl="2" marL="1371600" algn="l">
              <a:spcBef>
                <a:spcPts val="400"/>
              </a:spcBef>
              <a:spcAft>
                <a:spcPts val="0"/>
              </a:spcAft>
              <a:buClr>
                <a:srgbClr val="000000"/>
              </a:buClr>
              <a:buSzPts val="2000"/>
              <a:buFont typeface="Times"/>
              <a:buChar char="•"/>
              <a:defRPr sz="2000"/>
            </a:lvl3pPr>
            <a:lvl4pPr indent="-342900" lvl="3" marL="1828800" algn="l">
              <a:spcBef>
                <a:spcPts val="360"/>
              </a:spcBef>
              <a:spcAft>
                <a:spcPts val="0"/>
              </a:spcAft>
              <a:buClr>
                <a:srgbClr val="000000"/>
              </a:buClr>
              <a:buSzPts val="1800"/>
              <a:buFont typeface="Times"/>
              <a:buChar char="–"/>
              <a:defRPr sz="1800"/>
            </a:lvl4pPr>
            <a:lvl5pPr indent="-342900" lvl="4" marL="2286000" algn="l">
              <a:spcBef>
                <a:spcPts val="360"/>
              </a:spcBef>
              <a:spcAft>
                <a:spcPts val="0"/>
              </a:spcAft>
              <a:buClr>
                <a:srgbClr val="000000"/>
              </a:buClr>
              <a:buSzPts val="1800"/>
              <a:buFont typeface="Times"/>
              <a:buChar char="»"/>
              <a:defRPr sz="1800"/>
            </a:lvl5pPr>
            <a:lvl6pPr indent="-342900" lvl="5" marL="2743200" algn="l">
              <a:spcBef>
                <a:spcPts val="360"/>
              </a:spcBef>
              <a:spcAft>
                <a:spcPts val="0"/>
              </a:spcAft>
              <a:buClr>
                <a:srgbClr val="000000"/>
              </a:buClr>
              <a:buSzPts val="1800"/>
              <a:buFont typeface="Times"/>
              <a:buChar char="»"/>
              <a:defRPr sz="1800"/>
            </a:lvl6pPr>
            <a:lvl7pPr indent="-342900" lvl="6" marL="3200400" algn="l">
              <a:spcBef>
                <a:spcPts val="360"/>
              </a:spcBef>
              <a:spcAft>
                <a:spcPts val="0"/>
              </a:spcAft>
              <a:buClr>
                <a:srgbClr val="000000"/>
              </a:buClr>
              <a:buSzPts val="1800"/>
              <a:buFont typeface="Times"/>
              <a:buChar char="»"/>
              <a:defRPr sz="1800"/>
            </a:lvl7pPr>
            <a:lvl8pPr indent="-342900" lvl="7" marL="3657600" algn="l">
              <a:spcBef>
                <a:spcPts val="360"/>
              </a:spcBef>
              <a:spcAft>
                <a:spcPts val="0"/>
              </a:spcAft>
              <a:buClr>
                <a:srgbClr val="000000"/>
              </a:buClr>
              <a:buSzPts val="1800"/>
              <a:buFont typeface="Times"/>
              <a:buChar char="»"/>
              <a:defRPr sz="1800"/>
            </a:lvl8pPr>
            <a:lvl9pPr indent="-342900" lvl="8" marL="4114800" algn="l">
              <a:spcBef>
                <a:spcPts val="360"/>
              </a:spcBef>
              <a:spcAft>
                <a:spcPts val="0"/>
              </a:spcAft>
              <a:buClr>
                <a:srgbClr val="000000"/>
              </a:buClr>
              <a:buSzPts val="1800"/>
              <a:buFont typeface="Times"/>
              <a:buChar char="»"/>
              <a:defRPr sz="1800"/>
            </a:lvl9pPr>
          </a:lstStyle>
          <a:p/>
        </p:txBody>
      </p:sp>
      <p:sp>
        <p:nvSpPr>
          <p:cNvPr id="85" name="Google Shape;85;p12"/>
          <p:cNvSpPr txBox="1"/>
          <p:nvPr>
            <p:ph idx="2" type="body"/>
          </p:nvPr>
        </p:nvSpPr>
        <p:spPr>
          <a:xfrm>
            <a:off x="4686300" y="1143000"/>
            <a:ext cx="3924300" cy="51816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rgbClr val="000000"/>
              </a:buClr>
              <a:buSzPts val="2800"/>
              <a:buFont typeface="Times"/>
              <a:buChar char="•"/>
              <a:defRPr sz="2800"/>
            </a:lvl1pPr>
            <a:lvl2pPr indent="-381000" lvl="1" marL="914400" algn="l">
              <a:spcBef>
                <a:spcPts val="480"/>
              </a:spcBef>
              <a:spcAft>
                <a:spcPts val="0"/>
              </a:spcAft>
              <a:buClr>
                <a:srgbClr val="000000"/>
              </a:buClr>
              <a:buSzPts val="2400"/>
              <a:buFont typeface="Times"/>
              <a:buChar char="–"/>
              <a:defRPr sz="2400"/>
            </a:lvl2pPr>
            <a:lvl3pPr indent="-355600" lvl="2" marL="1371600" algn="l">
              <a:spcBef>
                <a:spcPts val="400"/>
              </a:spcBef>
              <a:spcAft>
                <a:spcPts val="0"/>
              </a:spcAft>
              <a:buClr>
                <a:srgbClr val="000000"/>
              </a:buClr>
              <a:buSzPts val="2000"/>
              <a:buFont typeface="Times"/>
              <a:buChar char="•"/>
              <a:defRPr sz="2000"/>
            </a:lvl3pPr>
            <a:lvl4pPr indent="-342900" lvl="3" marL="1828800" algn="l">
              <a:spcBef>
                <a:spcPts val="360"/>
              </a:spcBef>
              <a:spcAft>
                <a:spcPts val="0"/>
              </a:spcAft>
              <a:buClr>
                <a:srgbClr val="000000"/>
              </a:buClr>
              <a:buSzPts val="1800"/>
              <a:buFont typeface="Times"/>
              <a:buChar char="–"/>
              <a:defRPr sz="1800"/>
            </a:lvl4pPr>
            <a:lvl5pPr indent="-342900" lvl="4" marL="2286000" algn="l">
              <a:spcBef>
                <a:spcPts val="360"/>
              </a:spcBef>
              <a:spcAft>
                <a:spcPts val="0"/>
              </a:spcAft>
              <a:buClr>
                <a:srgbClr val="000000"/>
              </a:buClr>
              <a:buSzPts val="1800"/>
              <a:buFont typeface="Times"/>
              <a:buChar char="»"/>
              <a:defRPr sz="1800"/>
            </a:lvl5pPr>
            <a:lvl6pPr indent="-342900" lvl="5" marL="2743200" algn="l">
              <a:spcBef>
                <a:spcPts val="360"/>
              </a:spcBef>
              <a:spcAft>
                <a:spcPts val="0"/>
              </a:spcAft>
              <a:buClr>
                <a:srgbClr val="000000"/>
              </a:buClr>
              <a:buSzPts val="1800"/>
              <a:buFont typeface="Times"/>
              <a:buChar char="»"/>
              <a:defRPr sz="1800"/>
            </a:lvl6pPr>
            <a:lvl7pPr indent="-342900" lvl="6" marL="3200400" algn="l">
              <a:spcBef>
                <a:spcPts val="360"/>
              </a:spcBef>
              <a:spcAft>
                <a:spcPts val="0"/>
              </a:spcAft>
              <a:buClr>
                <a:srgbClr val="000000"/>
              </a:buClr>
              <a:buSzPts val="1800"/>
              <a:buFont typeface="Times"/>
              <a:buChar char="»"/>
              <a:defRPr sz="1800"/>
            </a:lvl7pPr>
            <a:lvl8pPr indent="-342900" lvl="7" marL="3657600" algn="l">
              <a:spcBef>
                <a:spcPts val="360"/>
              </a:spcBef>
              <a:spcAft>
                <a:spcPts val="0"/>
              </a:spcAft>
              <a:buClr>
                <a:srgbClr val="000000"/>
              </a:buClr>
              <a:buSzPts val="1800"/>
              <a:buFont typeface="Times"/>
              <a:buChar char="»"/>
              <a:defRPr sz="1800"/>
            </a:lvl8pPr>
            <a:lvl9pPr indent="-342900" lvl="8" marL="4114800" algn="l">
              <a:spcBef>
                <a:spcPts val="360"/>
              </a:spcBef>
              <a:spcAft>
                <a:spcPts val="0"/>
              </a:spcAft>
              <a:buClr>
                <a:srgbClr val="000000"/>
              </a:buClr>
              <a:buSzPts val="1800"/>
              <a:buFont typeface="Times"/>
              <a:buChar char="»"/>
              <a:defRPr sz="1800"/>
            </a:lvl9pPr>
          </a:lstStyle>
          <a:p/>
        </p:txBody>
      </p:sp>
      <p:sp>
        <p:nvSpPr>
          <p:cNvPr id="86" name="Google Shape;86;p12"/>
          <p:cNvSpPr txBox="1"/>
          <p:nvPr>
            <p:ph idx="11" type="ftr"/>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i="1" sz="1000">
                <a:solidFill>
                  <a:srgbClr val="33339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2"/>
          <p:cNvSpPr txBox="1"/>
          <p:nvPr>
            <p:ph idx="12" type="sldNum"/>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1pPr>
            <a:lvl2pPr indent="0" lvl="1"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2pPr>
            <a:lvl3pPr indent="0" lvl="2"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3pPr>
            <a:lvl4pPr indent="0" lvl="3"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4pPr>
            <a:lvl5pPr indent="0" lvl="4"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5pPr>
            <a:lvl6pPr indent="0" lvl="5"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6pPr>
            <a:lvl7pPr indent="0" lvl="6"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7pPr>
            <a:lvl8pPr indent="0" lvl="7"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8pPr>
            <a:lvl9pPr indent="0" lvl="8"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8" name="Shape 88"/>
        <p:cNvGrpSpPr/>
        <p:nvPr/>
      </p:nvGrpSpPr>
      <p:grpSpPr>
        <a:xfrm>
          <a:off x="0" y="0"/>
          <a:ext cx="0" cy="0"/>
          <a:chOff x="0" y="0"/>
          <a:chExt cx="0" cy="0"/>
        </a:xfrm>
      </p:grpSpPr>
      <p:sp>
        <p:nvSpPr>
          <p:cNvPr id="89" name="Google Shape;89;p1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0" name="Google Shape;90;p1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000000"/>
              </a:buClr>
              <a:buSzPts val="2000"/>
              <a:buFont typeface="Times"/>
              <a:buNone/>
              <a:defRPr sz="2000"/>
            </a:lvl1pPr>
            <a:lvl2pPr indent="-228600" lvl="1" marL="914400" algn="l">
              <a:spcBef>
                <a:spcPts val="360"/>
              </a:spcBef>
              <a:spcAft>
                <a:spcPts val="0"/>
              </a:spcAft>
              <a:buClr>
                <a:srgbClr val="000000"/>
              </a:buClr>
              <a:buSzPts val="1800"/>
              <a:buFont typeface="Times"/>
              <a:buNone/>
              <a:defRPr sz="1800"/>
            </a:lvl2pPr>
            <a:lvl3pPr indent="-228600" lvl="2" marL="1371600" algn="l">
              <a:spcBef>
                <a:spcPts val="320"/>
              </a:spcBef>
              <a:spcAft>
                <a:spcPts val="0"/>
              </a:spcAft>
              <a:buClr>
                <a:srgbClr val="000000"/>
              </a:buClr>
              <a:buSzPts val="1600"/>
              <a:buFont typeface="Times"/>
              <a:buNone/>
              <a:defRPr sz="1600"/>
            </a:lvl3pPr>
            <a:lvl4pPr indent="-228600" lvl="3" marL="1828800" algn="l">
              <a:spcBef>
                <a:spcPts val="280"/>
              </a:spcBef>
              <a:spcAft>
                <a:spcPts val="0"/>
              </a:spcAft>
              <a:buClr>
                <a:srgbClr val="000000"/>
              </a:buClr>
              <a:buSzPts val="1400"/>
              <a:buFont typeface="Times"/>
              <a:buNone/>
              <a:defRPr sz="1400"/>
            </a:lvl4pPr>
            <a:lvl5pPr indent="-228600" lvl="4" marL="2286000" algn="l">
              <a:spcBef>
                <a:spcPts val="280"/>
              </a:spcBef>
              <a:spcAft>
                <a:spcPts val="0"/>
              </a:spcAft>
              <a:buClr>
                <a:srgbClr val="000000"/>
              </a:buClr>
              <a:buSzPts val="1400"/>
              <a:buFont typeface="Times"/>
              <a:buNone/>
              <a:defRPr sz="1400"/>
            </a:lvl5pPr>
            <a:lvl6pPr indent="-228600" lvl="5" marL="2743200" algn="l">
              <a:spcBef>
                <a:spcPts val="280"/>
              </a:spcBef>
              <a:spcAft>
                <a:spcPts val="0"/>
              </a:spcAft>
              <a:buClr>
                <a:srgbClr val="000000"/>
              </a:buClr>
              <a:buSzPts val="1400"/>
              <a:buFont typeface="Times"/>
              <a:buNone/>
              <a:defRPr sz="1400"/>
            </a:lvl6pPr>
            <a:lvl7pPr indent="-228600" lvl="6" marL="3200400" algn="l">
              <a:spcBef>
                <a:spcPts val="280"/>
              </a:spcBef>
              <a:spcAft>
                <a:spcPts val="0"/>
              </a:spcAft>
              <a:buClr>
                <a:srgbClr val="000000"/>
              </a:buClr>
              <a:buSzPts val="1400"/>
              <a:buFont typeface="Times"/>
              <a:buNone/>
              <a:defRPr sz="1400"/>
            </a:lvl7pPr>
            <a:lvl8pPr indent="-228600" lvl="7" marL="3657600" algn="l">
              <a:spcBef>
                <a:spcPts val="280"/>
              </a:spcBef>
              <a:spcAft>
                <a:spcPts val="0"/>
              </a:spcAft>
              <a:buClr>
                <a:srgbClr val="000000"/>
              </a:buClr>
              <a:buSzPts val="1400"/>
              <a:buFont typeface="Times"/>
              <a:buNone/>
              <a:defRPr sz="1400"/>
            </a:lvl8pPr>
            <a:lvl9pPr indent="-228600" lvl="8" marL="4114800" algn="l">
              <a:spcBef>
                <a:spcPts val="280"/>
              </a:spcBef>
              <a:spcAft>
                <a:spcPts val="0"/>
              </a:spcAft>
              <a:buClr>
                <a:srgbClr val="000000"/>
              </a:buClr>
              <a:buSzPts val="1400"/>
              <a:buFont typeface="Times"/>
              <a:buNone/>
              <a:defRPr sz="1400"/>
            </a:lvl9pPr>
          </a:lstStyle>
          <a:p/>
        </p:txBody>
      </p:sp>
      <p:sp>
        <p:nvSpPr>
          <p:cNvPr id="91" name="Google Shape;91;p13"/>
          <p:cNvSpPr txBox="1"/>
          <p:nvPr>
            <p:ph idx="11" type="ftr"/>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i="1" sz="1000">
                <a:solidFill>
                  <a:srgbClr val="33339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3"/>
          <p:cNvSpPr txBox="1"/>
          <p:nvPr>
            <p:ph idx="12" type="sldNum"/>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1pPr>
            <a:lvl2pPr indent="0" lvl="1"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2pPr>
            <a:lvl3pPr indent="0" lvl="2"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3pPr>
            <a:lvl4pPr indent="0" lvl="3"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4pPr>
            <a:lvl5pPr indent="0" lvl="4"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5pPr>
            <a:lvl6pPr indent="0" lvl="5"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6pPr>
            <a:lvl7pPr indent="0" lvl="6"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7pPr>
            <a:lvl8pPr indent="0" lvl="7"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8pPr>
            <a:lvl9pPr indent="0" lvl="8"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0" name="Shape 40"/>
        <p:cNvGrpSpPr/>
        <p:nvPr/>
      </p:nvGrpSpPr>
      <p:grpSpPr>
        <a:xfrm>
          <a:off x="0" y="0"/>
          <a:ext cx="0" cy="0"/>
          <a:chOff x="0" y="0"/>
          <a:chExt cx="0" cy="0"/>
        </a:xfrm>
      </p:grpSpPr>
      <p:sp>
        <p:nvSpPr>
          <p:cNvPr id="41" name="Google Shape;41;p4"/>
          <p:cNvSpPr txBox="1"/>
          <p:nvPr>
            <p:ph type="title"/>
          </p:nvPr>
        </p:nvSpPr>
        <p:spPr>
          <a:xfrm>
            <a:off x="762000" y="152400"/>
            <a:ext cx="7772400" cy="762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4"/>
          <p:cNvSpPr txBox="1"/>
          <p:nvPr>
            <p:ph idx="1" type="body"/>
          </p:nvPr>
        </p:nvSpPr>
        <p:spPr>
          <a:xfrm>
            <a:off x="609600" y="1143000"/>
            <a:ext cx="8001000" cy="5181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000000"/>
              </a:buClr>
              <a:buSzPts val="1800"/>
              <a:buChar char="•"/>
              <a:defRPr/>
            </a:lvl1pPr>
            <a:lvl2pPr indent="-342900" lvl="1" marL="914400" algn="l">
              <a:spcBef>
                <a:spcPts val="360"/>
              </a:spcBef>
              <a:spcAft>
                <a:spcPts val="0"/>
              </a:spcAft>
              <a:buClr>
                <a:srgbClr val="000000"/>
              </a:buClr>
              <a:buSzPts val="1800"/>
              <a:buChar char="–"/>
              <a:defRPr/>
            </a:lvl2pPr>
            <a:lvl3pPr indent="-342900" lvl="2" marL="1371600" algn="l">
              <a:spcBef>
                <a:spcPts val="360"/>
              </a:spcBef>
              <a:spcAft>
                <a:spcPts val="0"/>
              </a:spcAft>
              <a:buClr>
                <a:srgbClr val="000000"/>
              </a:buClr>
              <a:buSzPts val="1800"/>
              <a:buChar char="•"/>
              <a:defRPr/>
            </a:lvl3pPr>
            <a:lvl4pPr indent="-342900" lvl="3" marL="1828800" algn="l">
              <a:spcBef>
                <a:spcPts val="360"/>
              </a:spcBef>
              <a:spcAft>
                <a:spcPts val="0"/>
              </a:spcAft>
              <a:buClr>
                <a:srgbClr val="000000"/>
              </a:buClr>
              <a:buSzPts val="1800"/>
              <a:buChar char="–"/>
              <a:defRPr/>
            </a:lvl4pPr>
            <a:lvl5pPr indent="-342900" lvl="4" marL="2286000" algn="l">
              <a:spcBef>
                <a:spcPts val="360"/>
              </a:spcBef>
              <a:spcAft>
                <a:spcPts val="0"/>
              </a:spcAft>
              <a:buClr>
                <a:srgbClr val="000000"/>
              </a:buClr>
              <a:buSzPts val="1800"/>
              <a:buChar char="»"/>
              <a:defRPr/>
            </a:lvl5pPr>
            <a:lvl6pPr indent="-342900" lvl="5" marL="2743200" algn="l">
              <a:spcBef>
                <a:spcPts val="360"/>
              </a:spcBef>
              <a:spcAft>
                <a:spcPts val="0"/>
              </a:spcAft>
              <a:buClr>
                <a:srgbClr val="000000"/>
              </a:buClr>
              <a:buSzPts val="1800"/>
              <a:buChar char="»"/>
              <a:defRPr/>
            </a:lvl6pPr>
            <a:lvl7pPr indent="-342900" lvl="6" marL="3200400" algn="l">
              <a:spcBef>
                <a:spcPts val="360"/>
              </a:spcBef>
              <a:spcAft>
                <a:spcPts val="0"/>
              </a:spcAft>
              <a:buClr>
                <a:srgbClr val="000000"/>
              </a:buClr>
              <a:buSzPts val="1800"/>
              <a:buChar char="»"/>
              <a:defRPr/>
            </a:lvl7pPr>
            <a:lvl8pPr indent="-342900" lvl="7" marL="3657600" algn="l">
              <a:spcBef>
                <a:spcPts val="360"/>
              </a:spcBef>
              <a:spcAft>
                <a:spcPts val="0"/>
              </a:spcAft>
              <a:buClr>
                <a:srgbClr val="000000"/>
              </a:buClr>
              <a:buSzPts val="1800"/>
              <a:buChar char="»"/>
              <a:defRPr/>
            </a:lvl8pPr>
            <a:lvl9pPr indent="-342900" lvl="8" marL="4114800" algn="l">
              <a:spcBef>
                <a:spcPts val="360"/>
              </a:spcBef>
              <a:spcAft>
                <a:spcPts val="0"/>
              </a:spcAft>
              <a:buClr>
                <a:srgbClr val="000000"/>
              </a:buClr>
              <a:buSzPts val="1800"/>
              <a:buChar char="»"/>
              <a:defRPr/>
            </a:lvl9pPr>
          </a:lstStyle>
          <a:p/>
        </p:txBody>
      </p:sp>
      <p:sp>
        <p:nvSpPr>
          <p:cNvPr id="43" name="Google Shape;43;p4"/>
          <p:cNvSpPr txBox="1"/>
          <p:nvPr>
            <p:ph idx="11" type="ftr"/>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i="1" sz="1000">
                <a:solidFill>
                  <a:srgbClr val="33339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4"/>
          <p:cNvSpPr txBox="1"/>
          <p:nvPr>
            <p:ph idx="12" type="sldNum"/>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1pPr>
            <a:lvl2pPr indent="0" lvl="1"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2pPr>
            <a:lvl3pPr indent="0" lvl="2"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3pPr>
            <a:lvl4pPr indent="0" lvl="3"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4pPr>
            <a:lvl5pPr indent="0" lvl="4"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5pPr>
            <a:lvl6pPr indent="0" lvl="5"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6pPr>
            <a:lvl7pPr indent="0" lvl="6"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7pPr>
            <a:lvl8pPr indent="0" lvl="7"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8pPr>
            <a:lvl9pPr indent="0" lvl="8"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5"/>
          <p:cNvSpPr txBox="1"/>
          <p:nvPr>
            <p:ph idx="11" type="ftr"/>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i="1" sz="1000">
                <a:solidFill>
                  <a:srgbClr val="33339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
          <p:cNvSpPr txBox="1"/>
          <p:nvPr>
            <p:ph idx="12" type="sldNum"/>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1pPr>
            <a:lvl2pPr indent="0" lvl="1"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2pPr>
            <a:lvl3pPr indent="0" lvl="2"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3pPr>
            <a:lvl4pPr indent="0" lvl="3"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4pPr>
            <a:lvl5pPr indent="0" lvl="4"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5pPr>
            <a:lvl6pPr indent="0" lvl="5"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6pPr>
            <a:lvl7pPr indent="0" lvl="6"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7pPr>
            <a:lvl8pPr indent="0" lvl="7"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8pPr>
            <a:lvl9pPr indent="0" lvl="8"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8" name="Shape 48"/>
        <p:cNvGrpSpPr/>
        <p:nvPr/>
      </p:nvGrpSpPr>
      <p:grpSpPr>
        <a:xfrm>
          <a:off x="0" y="0"/>
          <a:ext cx="0" cy="0"/>
          <a:chOff x="0" y="0"/>
          <a:chExt cx="0" cy="0"/>
        </a:xfrm>
      </p:grpSpPr>
      <p:sp>
        <p:nvSpPr>
          <p:cNvPr id="49" name="Google Shape;49;p6"/>
          <p:cNvSpPr txBox="1"/>
          <p:nvPr>
            <p:ph type="title"/>
          </p:nvPr>
        </p:nvSpPr>
        <p:spPr>
          <a:xfrm rot="5400000">
            <a:off x="4524375" y="2238375"/>
            <a:ext cx="6172200" cy="2000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0" name="Google Shape;50;p6"/>
          <p:cNvSpPr txBox="1"/>
          <p:nvPr>
            <p:ph idx="1" type="body"/>
          </p:nvPr>
        </p:nvSpPr>
        <p:spPr>
          <a:xfrm rot="5400000">
            <a:off x="447675" y="314325"/>
            <a:ext cx="6172200" cy="584835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000000"/>
              </a:buClr>
              <a:buSzPts val="1800"/>
              <a:buChar char="•"/>
              <a:defRPr/>
            </a:lvl1pPr>
            <a:lvl2pPr indent="-342900" lvl="1" marL="914400" algn="l">
              <a:spcBef>
                <a:spcPts val="360"/>
              </a:spcBef>
              <a:spcAft>
                <a:spcPts val="0"/>
              </a:spcAft>
              <a:buClr>
                <a:srgbClr val="000000"/>
              </a:buClr>
              <a:buSzPts val="1800"/>
              <a:buChar char="–"/>
              <a:defRPr/>
            </a:lvl2pPr>
            <a:lvl3pPr indent="-342900" lvl="2" marL="1371600" algn="l">
              <a:spcBef>
                <a:spcPts val="360"/>
              </a:spcBef>
              <a:spcAft>
                <a:spcPts val="0"/>
              </a:spcAft>
              <a:buClr>
                <a:srgbClr val="000000"/>
              </a:buClr>
              <a:buSzPts val="1800"/>
              <a:buChar char="•"/>
              <a:defRPr/>
            </a:lvl3pPr>
            <a:lvl4pPr indent="-342900" lvl="3" marL="1828800" algn="l">
              <a:spcBef>
                <a:spcPts val="360"/>
              </a:spcBef>
              <a:spcAft>
                <a:spcPts val="0"/>
              </a:spcAft>
              <a:buClr>
                <a:srgbClr val="000000"/>
              </a:buClr>
              <a:buSzPts val="1800"/>
              <a:buChar char="–"/>
              <a:defRPr/>
            </a:lvl4pPr>
            <a:lvl5pPr indent="-342900" lvl="4" marL="2286000" algn="l">
              <a:spcBef>
                <a:spcPts val="360"/>
              </a:spcBef>
              <a:spcAft>
                <a:spcPts val="0"/>
              </a:spcAft>
              <a:buClr>
                <a:srgbClr val="000000"/>
              </a:buClr>
              <a:buSzPts val="1800"/>
              <a:buChar char="»"/>
              <a:defRPr/>
            </a:lvl5pPr>
            <a:lvl6pPr indent="-342900" lvl="5" marL="2743200" algn="l">
              <a:spcBef>
                <a:spcPts val="360"/>
              </a:spcBef>
              <a:spcAft>
                <a:spcPts val="0"/>
              </a:spcAft>
              <a:buClr>
                <a:srgbClr val="000000"/>
              </a:buClr>
              <a:buSzPts val="1800"/>
              <a:buChar char="»"/>
              <a:defRPr/>
            </a:lvl6pPr>
            <a:lvl7pPr indent="-342900" lvl="6" marL="3200400" algn="l">
              <a:spcBef>
                <a:spcPts val="360"/>
              </a:spcBef>
              <a:spcAft>
                <a:spcPts val="0"/>
              </a:spcAft>
              <a:buClr>
                <a:srgbClr val="000000"/>
              </a:buClr>
              <a:buSzPts val="1800"/>
              <a:buChar char="»"/>
              <a:defRPr/>
            </a:lvl7pPr>
            <a:lvl8pPr indent="-342900" lvl="7" marL="3657600" algn="l">
              <a:spcBef>
                <a:spcPts val="360"/>
              </a:spcBef>
              <a:spcAft>
                <a:spcPts val="0"/>
              </a:spcAft>
              <a:buClr>
                <a:srgbClr val="000000"/>
              </a:buClr>
              <a:buSzPts val="1800"/>
              <a:buChar char="»"/>
              <a:defRPr/>
            </a:lvl8pPr>
            <a:lvl9pPr indent="-342900" lvl="8" marL="4114800" algn="l">
              <a:spcBef>
                <a:spcPts val="360"/>
              </a:spcBef>
              <a:spcAft>
                <a:spcPts val="0"/>
              </a:spcAft>
              <a:buClr>
                <a:srgbClr val="000000"/>
              </a:buClr>
              <a:buSzPts val="1800"/>
              <a:buChar char="»"/>
              <a:defRPr/>
            </a:lvl9pPr>
          </a:lstStyle>
          <a:p/>
        </p:txBody>
      </p:sp>
      <p:sp>
        <p:nvSpPr>
          <p:cNvPr id="51" name="Google Shape;51;p6"/>
          <p:cNvSpPr txBox="1"/>
          <p:nvPr>
            <p:ph idx="11" type="ftr"/>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i="1" sz="1000">
                <a:solidFill>
                  <a:srgbClr val="33339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
          <p:cNvSpPr txBox="1"/>
          <p:nvPr>
            <p:ph idx="12" type="sldNum"/>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1pPr>
            <a:lvl2pPr indent="0" lvl="1"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2pPr>
            <a:lvl3pPr indent="0" lvl="2"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3pPr>
            <a:lvl4pPr indent="0" lvl="3"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4pPr>
            <a:lvl5pPr indent="0" lvl="4"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5pPr>
            <a:lvl6pPr indent="0" lvl="5"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6pPr>
            <a:lvl7pPr indent="0" lvl="6"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7pPr>
            <a:lvl8pPr indent="0" lvl="7"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8pPr>
            <a:lvl9pPr indent="0" lvl="8"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3" name="Shape 53"/>
        <p:cNvGrpSpPr/>
        <p:nvPr/>
      </p:nvGrpSpPr>
      <p:grpSpPr>
        <a:xfrm>
          <a:off x="0" y="0"/>
          <a:ext cx="0" cy="0"/>
          <a:chOff x="0" y="0"/>
          <a:chExt cx="0" cy="0"/>
        </a:xfrm>
      </p:grpSpPr>
      <p:sp>
        <p:nvSpPr>
          <p:cNvPr id="54" name="Google Shape;54;p7"/>
          <p:cNvSpPr txBox="1"/>
          <p:nvPr>
            <p:ph type="title"/>
          </p:nvPr>
        </p:nvSpPr>
        <p:spPr>
          <a:xfrm>
            <a:off x="762000" y="152400"/>
            <a:ext cx="7772400" cy="762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7"/>
          <p:cNvSpPr txBox="1"/>
          <p:nvPr>
            <p:ph idx="1" type="body"/>
          </p:nvPr>
        </p:nvSpPr>
        <p:spPr>
          <a:xfrm rot="5400000">
            <a:off x="2019300" y="-266700"/>
            <a:ext cx="5181600" cy="8001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000000"/>
              </a:buClr>
              <a:buSzPts val="1800"/>
              <a:buChar char="•"/>
              <a:defRPr/>
            </a:lvl1pPr>
            <a:lvl2pPr indent="-342900" lvl="1" marL="914400" algn="l">
              <a:spcBef>
                <a:spcPts val="360"/>
              </a:spcBef>
              <a:spcAft>
                <a:spcPts val="0"/>
              </a:spcAft>
              <a:buClr>
                <a:srgbClr val="000000"/>
              </a:buClr>
              <a:buSzPts val="1800"/>
              <a:buChar char="–"/>
              <a:defRPr/>
            </a:lvl2pPr>
            <a:lvl3pPr indent="-342900" lvl="2" marL="1371600" algn="l">
              <a:spcBef>
                <a:spcPts val="360"/>
              </a:spcBef>
              <a:spcAft>
                <a:spcPts val="0"/>
              </a:spcAft>
              <a:buClr>
                <a:srgbClr val="000000"/>
              </a:buClr>
              <a:buSzPts val="1800"/>
              <a:buChar char="•"/>
              <a:defRPr/>
            </a:lvl3pPr>
            <a:lvl4pPr indent="-342900" lvl="3" marL="1828800" algn="l">
              <a:spcBef>
                <a:spcPts val="360"/>
              </a:spcBef>
              <a:spcAft>
                <a:spcPts val="0"/>
              </a:spcAft>
              <a:buClr>
                <a:srgbClr val="000000"/>
              </a:buClr>
              <a:buSzPts val="1800"/>
              <a:buChar char="–"/>
              <a:defRPr/>
            </a:lvl4pPr>
            <a:lvl5pPr indent="-342900" lvl="4" marL="2286000" algn="l">
              <a:spcBef>
                <a:spcPts val="360"/>
              </a:spcBef>
              <a:spcAft>
                <a:spcPts val="0"/>
              </a:spcAft>
              <a:buClr>
                <a:srgbClr val="000000"/>
              </a:buClr>
              <a:buSzPts val="1800"/>
              <a:buChar char="»"/>
              <a:defRPr/>
            </a:lvl5pPr>
            <a:lvl6pPr indent="-342900" lvl="5" marL="2743200" algn="l">
              <a:spcBef>
                <a:spcPts val="360"/>
              </a:spcBef>
              <a:spcAft>
                <a:spcPts val="0"/>
              </a:spcAft>
              <a:buClr>
                <a:srgbClr val="000000"/>
              </a:buClr>
              <a:buSzPts val="1800"/>
              <a:buChar char="»"/>
              <a:defRPr/>
            </a:lvl6pPr>
            <a:lvl7pPr indent="-342900" lvl="6" marL="3200400" algn="l">
              <a:spcBef>
                <a:spcPts val="360"/>
              </a:spcBef>
              <a:spcAft>
                <a:spcPts val="0"/>
              </a:spcAft>
              <a:buClr>
                <a:srgbClr val="000000"/>
              </a:buClr>
              <a:buSzPts val="1800"/>
              <a:buChar char="»"/>
              <a:defRPr/>
            </a:lvl7pPr>
            <a:lvl8pPr indent="-342900" lvl="7" marL="3657600" algn="l">
              <a:spcBef>
                <a:spcPts val="360"/>
              </a:spcBef>
              <a:spcAft>
                <a:spcPts val="0"/>
              </a:spcAft>
              <a:buClr>
                <a:srgbClr val="000000"/>
              </a:buClr>
              <a:buSzPts val="1800"/>
              <a:buChar char="»"/>
              <a:defRPr/>
            </a:lvl8pPr>
            <a:lvl9pPr indent="-342900" lvl="8" marL="4114800" algn="l">
              <a:spcBef>
                <a:spcPts val="360"/>
              </a:spcBef>
              <a:spcAft>
                <a:spcPts val="0"/>
              </a:spcAft>
              <a:buClr>
                <a:srgbClr val="000000"/>
              </a:buClr>
              <a:buSzPts val="1800"/>
              <a:buChar char="»"/>
              <a:defRPr/>
            </a:lvl9pPr>
          </a:lstStyle>
          <a:p/>
        </p:txBody>
      </p:sp>
      <p:sp>
        <p:nvSpPr>
          <p:cNvPr id="56" name="Google Shape;56;p7"/>
          <p:cNvSpPr txBox="1"/>
          <p:nvPr>
            <p:ph idx="11" type="ftr"/>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i="1" sz="1000">
                <a:solidFill>
                  <a:srgbClr val="33339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7"/>
          <p:cNvSpPr txBox="1"/>
          <p:nvPr>
            <p:ph idx="12" type="sldNum"/>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1pPr>
            <a:lvl2pPr indent="0" lvl="1"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2pPr>
            <a:lvl3pPr indent="0" lvl="2"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3pPr>
            <a:lvl4pPr indent="0" lvl="3"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4pPr>
            <a:lvl5pPr indent="0" lvl="4"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5pPr>
            <a:lvl6pPr indent="0" lvl="5"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6pPr>
            <a:lvl7pPr indent="0" lvl="6"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7pPr>
            <a:lvl8pPr indent="0" lvl="7"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8pPr>
            <a:lvl9pPr indent="0" lvl="8"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8" name="Shape 58"/>
        <p:cNvGrpSpPr/>
        <p:nvPr/>
      </p:nvGrpSpPr>
      <p:grpSpPr>
        <a:xfrm>
          <a:off x="0" y="0"/>
          <a:ext cx="0" cy="0"/>
          <a:chOff x="0" y="0"/>
          <a:chExt cx="0" cy="0"/>
        </a:xfrm>
      </p:grpSpPr>
      <p:sp>
        <p:nvSpPr>
          <p:cNvPr id="59" name="Google Shape;59;p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8"/>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rgbClr val="000000"/>
              </a:buClr>
              <a:buSzPts val="3200"/>
              <a:buFont typeface="Times"/>
              <a:buNone/>
              <a:defRPr sz="3200">
                <a:solidFill>
                  <a:srgbClr val="000000"/>
                </a:solidFill>
                <a:latin typeface="Times"/>
                <a:ea typeface="Times"/>
                <a:cs typeface="Times"/>
                <a:sym typeface="Times"/>
              </a:defRPr>
            </a:lvl1pPr>
            <a:lvl2pPr lvl="1" marR="0" rtl="0" algn="l">
              <a:spcBef>
                <a:spcPts val="560"/>
              </a:spcBef>
              <a:spcAft>
                <a:spcPts val="0"/>
              </a:spcAft>
              <a:buClr>
                <a:srgbClr val="000000"/>
              </a:buClr>
              <a:buSzPts val="2800"/>
              <a:buFont typeface="Times"/>
              <a:buNone/>
              <a:defRPr b="0" i="0" sz="2800" u="none" cap="none" strike="noStrike">
                <a:solidFill>
                  <a:srgbClr val="000000"/>
                </a:solidFill>
                <a:latin typeface="Times"/>
                <a:ea typeface="Times"/>
                <a:cs typeface="Times"/>
                <a:sym typeface="Times"/>
              </a:defRPr>
            </a:lvl2pPr>
            <a:lvl3pPr lvl="2" marR="0" rtl="0" algn="l">
              <a:spcBef>
                <a:spcPts val="480"/>
              </a:spcBef>
              <a:spcAft>
                <a:spcPts val="0"/>
              </a:spcAft>
              <a:buClr>
                <a:srgbClr val="000000"/>
              </a:buClr>
              <a:buSzPts val="2400"/>
              <a:buFont typeface="Times"/>
              <a:buNone/>
              <a:defRPr b="0" i="0" sz="2400" u="none" cap="none" strike="noStrike">
                <a:solidFill>
                  <a:srgbClr val="000000"/>
                </a:solidFill>
                <a:latin typeface="Times"/>
                <a:ea typeface="Times"/>
                <a:cs typeface="Times"/>
                <a:sym typeface="Times"/>
              </a:defRPr>
            </a:lvl3pPr>
            <a:lvl4pPr lvl="3" marR="0" rtl="0" algn="l">
              <a:spcBef>
                <a:spcPts val="400"/>
              </a:spcBef>
              <a:spcAft>
                <a:spcPts val="0"/>
              </a:spcAft>
              <a:buClr>
                <a:srgbClr val="000000"/>
              </a:buClr>
              <a:buSzPts val="2000"/>
              <a:buFont typeface="Times"/>
              <a:buNone/>
              <a:defRPr b="0" i="0" sz="2000" u="none" cap="none" strike="noStrike">
                <a:solidFill>
                  <a:srgbClr val="000000"/>
                </a:solidFill>
                <a:latin typeface="Times"/>
                <a:ea typeface="Times"/>
                <a:cs typeface="Times"/>
                <a:sym typeface="Times"/>
              </a:defRPr>
            </a:lvl4pPr>
            <a:lvl5pPr lvl="4" marR="0" rtl="0" algn="l">
              <a:spcBef>
                <a:spcPts val="400"/>
              </a:spcBef>
              <a:spcAft>
                <a:spcPts val="0"/>
              </a:spcAft>
              <a:buClr>
                <a:srgbClr val="000000"/>
              </a:buClr>
              <a:buSzPts val="2000"/>
              <a:buFont typeface="Times"/>
              <a:buNone/>
              <a:defRPr b="0" i="0" sz="2000" u="none" cap="none" strike="noStrike">
                <a:solidFill>
                  <a:srgbClr val="000000"/>
                </a:solidFill>
                <a:latin typeface="Times"/>
                <a:ea typeface="Times"/>
                <a:cs typeface="Times"/>
                <a:sym typeface="Times"/>
              </a:defRPr>
            </a:lvl5pPr>
            <a:lvl6pPr lvl="5" marR="0" rtl="0" algn="l">
              <a:spcBef>
                <a:spcPts val="400"/>
              </a:spcBef>
              <a:spcAft>
                <a:spcPts val="0"/>
              </a:spcAft>
              <a:buClr>
                <a:srgbClr val="000000"/>
              </a:buClr>
              <a:buSzPts val="2000"/>
              <a:buFont typeface="Times"/>
              <a:buNone/>
              <a:defRPr b="0" i="0" sz="2000" u="none" cap="none" strike="noStrike">
                <a:solidFill>
                  <a:srgbClr val="000000"/>
                </a:solidFill>
                <a:latin typeface="Times"/>
                <a:ea typeface="Times"/>
                <a:cs typeface="Times"/>
                <a:sym typeface="Times"/>
              </a:defRPr>
            </a:lvl6pPr>
            <a:lvl7pPr lvl="6" marR="0" rtl="0" algn="l">
              <a:spcBef>
                <a:spcPts val="400"/>
              </a:spcBef>
              <a:spcAft>
                <a:spcPts val="0"/>
              </a:spcAft>
              <a:buClr>
                <a:srgbClr val="000000"/>
              </a:buClr>
              <a:buSzPts val="2000"/>
              <a:buFont typeface="Times"/>
              <a:buNone/>
              <a:defRPr b="0" i="0" sz="2000" u="none" cap="none" strike="noStrike">
                <a:solidFill>
                  <a:srgbClr val="000000"/>
                </a:solidFill>
                <a:latin typeface="Times"/>
                <a:ea typeface="Times"/>
                <a:cs typeface="Times"/>
                <a:sym typeface="Times"/>
              </a:defRPr>
            </a:lvl7pPr>
            <a:lvl8pPr lvl="7" marR="0" rtl="0" algn="l">
              <a:spcBef>
                <a:spcPts val="400"/>
              </a:spcBef>
              <a:spcAft>
                <a:spcPts val="0"/>
              </a:spcAft>
              <a:buClr>
                <a:srgbClr val="000000"/>
              </a:buClr>
              <a:buSzPts val="2000"/>
              <a:buFont typeface="Times"/>
              <a:buNone/>
              <a:defRPr b="0" i="0" sz="2000" u="none" cap="none" strike="noStrike">
                <a:solidFill>
                  <a:srgbClr val="000000"/>
                </a:solidFill>
                <a:latin typeface="Times"/>
                <a:ea typeface="Times"/>
                <a:cs typeface="Times"/>
                <a:sym typeface="Times"/>
              </a:defRPr>
            </a:lvl8pPr>
            <a:lvl9pPr lvl="8" marR="0" rtl="0" algn="l">
              <a:spcBef>
                <a:spcPts val="400"/>
              </a:spcBef>
              <a:spcAft>
                <a:spcPts val="0"/>
              </a:spcAft>
              <a:buClr>
                <a:srgbClr val="000000"/>
              </a:buClr>
              <a:buSzPts val="2000"/>
              <a:buFont typeface="Times"/>
              <a:buNone/>
              <a:defRPr b="0" i="0" sz="2000" u="none" cap="none" strike="noStrike">
                <a:solidFill>
                  <a:srgbClr val="000000"/>
                </a:solidFill>
                <a:latin typeface="Times"/>
                <a:ea typeface="Times"/>
                <a:cs typeface="Times"/>
                <a:sym typeface="Times"/>
              </a:defRPr>
            </a:lvl9pPr>
          </a:lstStyle>
          <a:p/>
        </p:txBody>
      </p:sp>
      <p:sp>
        <p:nvSpPr>
          <p:cNvPr id="61" name="Google Shape;61;p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rgbClr val="000000"/>
              </a:buClr>
              <a:buSzPts val="1400"/>
              <a:buFont typeface="Times"/>
              <a:buNone/>
              <a:defRPr sz="1400"/>
            </a:lvl1pPr>
            <a:lvl2pPr indent="-228600" lvl="1" marL="914400" algn="l">
              <a:spcBef>
                <a:spcPts val="240"/>
              </a:spcBef>
              <a:spcAft>
                <a:spcPts val="0"/>
              </a:spcAft>
              <a:buClr>
                <a:srgbClr val="000000"/>
              </a:buClr>
              <a:buSzPts val="1200"/>
              <a:buFont typeface="Times"/>
              <a:buNone/>
              <a:defRPr sz="1200"/>
            </a:lvl2pPr>
            <a:lvl3pPr indent="-228600" lvl="2" marL="1371600" algn="l">
              <a:spcBef>
                <a:spcPts val="200"/>
              </a:spcBef>
              <a:spcAft>
                <a:spcPts val="0"/>
              </a:spcAft>
              <a:buClr>
                <a:srgbClr val="000000"/>
              </a:buClr>
              <a:buSzPts val="1000"/>
              <a:buFont typeface="Times"/>
              <a:buNone/>
              <a:defRPr sz="1000"/>
            </a:lvl3pPr>
            <a:lvl4pPr indent="-228600" lvl="3" marL="1828800" algn="l">
              <a:spcBef>
                <a:spcPts val="180"/>
              </a:spcBef>
              <a:spcAft>
                <a:spcPts val="0"/>
              </a:spcAft>
              <a:buClr>
                <a:srgbClr val="000000"/>
              </a:buClr>
              <a:buSzPts val="900"/>
              <a:buFont typeface="Times"/>
              <a:buNone/>
              <a:defRPr sz="900"/>
            </a:lvl4pPr>
            <a:lvl5pPr indent="-228600" lvl="4" marL="2286000" algn="l">
              <a:spcBef>
                <a:spcPts val="180"/>
              </a:spcBef>
              <a:spcAft>
                <a:spcPts val="0"/>
              </a:spcAft>
              <a:buClr>
                <a:srgbClr val="000000"/>
              </a:buClr>
              <a:buSzPts val="900"/>
              <a:buFont typeface="Times"/>
              <a:buNone/>
              <a:defRPr sz="900"/>
            </a:lvl5pPr>
            <a:lvl6pPr indent="-228600" lvl="5" marL="2743200" algn="l">
              <a:spcBef>
                <a:spcPts val="180"/>
              </a:spcBef>
              <a:spcAft>
                <a:spcPts val="0"/>
              </a:spcAft>
              <a:buClr>
                <a:srgbClr val="000000"/>
              </a:buClr>
              <a:buSzPts val="900"/>
              <a:buFont typeface="Times"/>
              <a:buNone/>
              <a:defRPr sz="900"/>
            </a:lvl6pPr>
            <a:lvl7pPr indent="-228600" lvl="6" marL="3200400" algn="l">
              <a:spcBef>
                <a:spcPts val="180"/>
              </a:spcBef>
              <a:spcAft>
                <a:spcPts val="0"/>
              </a:spcAft>
              <a:buClr>
                <a:srgbClr val="000000"/>
              </a:buClr>
              <a:buSzPts val="900"/>
              <a:buFont typeface="Times"/>
              <a:buNone/>
              <a:defRPr sz="900"/>
            </a:lvl7pPr>
            <a:lvl8pPr indent="-228600" lvl="7" marL="3657600" algn="l">
              <a:spcBef>
                <a:spcPts val="180"/>
              </a:spcBef>
              <a:spcAft>
                <a:spcPts val="0"/>
              </a:spcAft>
              <a:buClr>
                <a:srgbClr val="000000"/>
              </a:buClr>
              <a:buSzPts val="900"/>
              <a:buFont typeface="Times"/>
              <a:buNone/>
              <a:defRPr sz="900"/>
            </a:lvl8pPr>
            <a:lvl9pPr indent="-228600" lvl="8" marL="4114800" algn="l">
              <a:spcBef>
                <a:spcPts val="180"/>
              </a:spcBef>
              <a:spcAft>
                <a:spcPts val="0"/>
              </a:spcAft>
              <a:buClr>
                <a:srgbClr val="000000"/>
              </a:buClr>
              <a:buSzPts val="900"/>
              <a:buFont typeface="Times"/>
              <a:buNone/>
              <a:defRPr sz="900"/>
            </a:lvl9pPr>
          </a:lstStyle>
          <a:p/>
        </p:txBody>
      </p:sp>
      <p:sp>
        <p:nvSpPr>
          <p:cNvPr id="62" name="Google Shape;62;p8"/>
          <p:cNvSpPr txBox="1"/>
          <p:nvPr>
            <p:ph idx="11" type="ftr"/>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i="1" sz="1000">
                <a:solidFill>
                  <a:srgbClr val="33339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8"/>
          <p:cNvSpPr txBox="1"/>
          <p:nvPr>
            <p:ph idx="12" type="sldNum"/>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1pPr>
            <a:lvl2pPr indent="0" lvl="1"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2pPr>
            <a:lvl3pPr indent="0" lvl="2"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3pPr>
            <a:lvl4pPr indent="0" lvl="3"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4pPr>
            <a:lvl5pPr indent="0" lvl="4"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5pPr>
            <a:lvl6pPr indent="0" lvl="5"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6pPr>
            <a:lvl7pPr indent="0" lvl="6"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7pPr>
            <a:lvl8pPr indent="0" lvl="7"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8pPr>
            <a:lvl9pPr indent="0" lvl="8"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6" name="Google Shape;6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rgbClr val="000000"/>
              </a:buClr>
              <a:buSzPts val="3200"/>
              <a:buFont typeface="Times"/>
              <a:buChar char="•"/>
              <a:defRPr sz="3200"/>
            </a:lvl1pPr>
            <a:lvl2pPr indent="-406400" lvl="1" marL="914400" algn="l">
              <a:spcBef>
                <a:spcPts val="560"/>
              </a:spcBef>
              <a:spcAft>
                <a:spcPts val="0"/>
              </a:spcAft>
              <a:buClr>
                <a:srgbClr val="000000"/>
              </a:buClr>
              <a:buSzPts val="2800"/>
              <a:buFont typeface="Times"/>
              <a:buChar char="–"/>
              <a:defRPr sz="2800"/>
            </a:lvl2pPr>
            <a:lvl3pPr indent="-381000" lvl="2" marL="1371600" algn="l">
              <a:spcBef>
                <a:spcPts val="480"/>
              </a:spcBef>
              <a:spcAft>
                <a:spcPts val="0"/>
              </a:spcAft>
              <a:buClr>
                <a:srgbClr val="000000"/>
              </a:buClr>
              <a:buSzPts val="2400"/>
              <a:buFont typeface="Times"/>
              <a:buChar char="•"/>
              <a:defRPr sz="2400"/>
            </a:lvl3pPr>
            <a:lvl4pPr indent="-355600" lvl="3" marL="1828800" algn="l">
              <a:spcBef>
                <a:spcPts val="400"/>
              </a:spcBef>
              <a:spcAft>
                <a:spcPts val="0"/>
              </a:spcAft>
              <a:buClr>
                <a:srgbClr val="000000"/>
              </a:buClr>
              <a:buSzPts val="2000"/>
              <a:buFont typeface="Times"/>
              <a:buChar char="–"/>
              <a:defRPr sz="2000"/>
            </a:lvl4pPr>
            <a:lvl5pPr indent="-355600" lvl="4" marL="2286000" algn="l">
              <a:spcBef>
                <a:spcPts val="400"/>
              </a:spcBef>
              <a:spcAft>
                <a:spcPts val="0"/>
              </a:spcAft>
              <a:buClr>
                <a:srgbClr val="000000"/>
              </a:buClr>
              <a:buSzPts val="2000"/>
              <a:buFont typeface="Times"/>
              <a:buChar char="»"/>
              <a:defRPr sz="2000"/>
            </a:lvl5pPr>
            <a:lvl6pPr indent="-355600" lvl="5" marL="2743200" algn="l">
              <a:spcBef>
                <a:spcPts val="400"/>
              </a:spcBef>
              <a:spcAft>
                <a:spcPts val="0"/>
              </a:spcAft>
              <a:buClr>
                <a:srgbClr val="000000"/>
              </a:buClr>
              <a:buSzPts val="2000"/>
              <a:buFont typeface="Times"/>
              <a:buChar char="»"/>
              <a:defRPr sz="2000"/>
            </a:lvl6pPr>
            <a:lvl7pPr indent="-355600" lvl="6" marL="3200400" algn="l">
              <a:spcBef>
                <a:spcPts val="400"/>
              </a:spcBef>
              <a:spcAft>
                <a:spcPts val="0"/>
              </a:spcAft>
              <a:buClr>
                <a:srgbClr val="000000"/>
              </a:buClr>
              <a:buSzPts val="2000"/>
              <a:buFont typeface="Times"/>
              <a:buChar char="»"/>
              <a:defRPr sz="2000"/>
            </a:lvl7pPr>
            <a:lvl8pPr indent="-355600" lvl="7" marL="3657600" algn="l">
              <a:spcBef>
                <a:spcPts val="400"/>
              </a:spcBef>
              <a:spcAft>
                <a:spcPts val="0"/>
              </a:spcAft>
              <a:buClr>
                <a:srgbClr val="000000"/>
              </a:buClr>
              <a:buSzPts val="2000"/>
              <a:buFont typeface="Times"/>
              <a:buChar char="»"/>
              <a:defRPr sz="2000"/>
            </a:lvl8pPr>
            <a:lvl9pPr indent="-355600" lvl="8" marL="4114800" algn="l">
              <a:spcBef>
                <a:spcPts val="400"/>
              </a:spcBef>
              <a:spcAft>
                <a:spcPts val="0"/>
              </a:spcAft>
              <a:buClr>
                <a:srgbClr val="000000"/>
              </a:buClr>
              <a:buSzPts val="2000"/>
              <a:buFont typeface="Times"/>
              <a:buChar char="»"/>
              <a:defRPr sz="2000"/>
            </a:lvl9pPr>
          </a:lstStyle>
          <a:p/>
        </p:txBody>
      </p:sp>
      <p:sp>
        <p:nvSpPr>
          <p:cNvPr id="67" name="Google Shape;6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rgbClr val="000000"/>
              </a:buClr>
              <a:buSzPts val="1400"/>
              <a:buFont typeface="Times"/>
              <a:buNone/>
              <a:defRPr sz="1400"/>
            </a:lvl1pPr>
            <a:lvl2pPr indent="-228600" lvl="1" marL="914400" algn="l">
              <a:spcBef>
                <a:spcPts val="240"/>
              </a:spcBef>
              <a:spcAft>
                <a:spcPts val="0"/>
              </a:spcAft>
              <a:buClr>
                <a:srgbClr val="000000"/>
              </a:buClr>
              <a:buSzPts val="1200"/>
              <a:buFont typeface="Times"/>
              <a:buNone/>
              <a:defRPr sz="1200"/>
            </a:lvl2pPr>
            <a:lvl3pPr indent="-228600" lvl="2" marL="1371600" algn="l">
              <a:spcBef>
                <a:spcPts val="200"/>
              </a:spcBef>
              <a:spcAft>
                <a:spcPts val="0"/>
              </a:spcAft>
              <a:buClr>
                <a:srgbClr val="000000"/>
              </a:buClr>
              <a:buSzPts val="1000"/>
              <a:buFont typeface="Times"/>
              <a:buNone/>
              <a:defRPr sz="1000"/>
            </a:lvl3pPr>
            <a:lvl4pPr indent="-228600" lvl="3" marL="1828800" algn="l">
              <a:spcBef>
                <a:spcPts val="180"/>
              </a:spcBef>
              <a:spcAft>
                <a:spcPts val="0"/>
              </a:spcAft>
              <a:buClr>
                <a:srgbClr val="000000"/>
              </a:buClr>
              <a:buSzPts val="900"/>
              <a:buFont typeface="Times"/>
              <a:buNone/>
              <a:defRPr sz="900"/>
            </a:lvl4pPr>
            <a:lvl5pPr indent="-228600" lvl="4" marL="2286000" algn="l">
              <a:spcBef>
                <a:spcPts val="180"/>
              </a:spcBef>
              <a:spcAft>
                <a:spcPts val="0"/>
              </a:spcAft>
              <a:buClr>
                <a:srgbClr val="000000"/>
              </a:buClr>
              <a:buSzPts val="900"/>
              <a:buFont typeface="Times"/>
              <a:buNone/>
              <a:defRPr sz="900"/>
            </a:lvl5pPr>
            <a:lvl6pPr indent="-228600" lvl="5" marL="2743200" algn="l">
              <a:spcBef>
                <a:spcPts val="180"/>
              </a:spcBef>
              <a:spcAft>
                <a:spcPts val="0"/>
              </a:spcAft>
              <a:buClr>
                <a:srgbClr val="000000"/>
              </a:buClr>
              <a:buSzPts val="900"/>
              <a:buFont typeface="Times"/>
              <a:buNone/>
              <a:defRPr sz="900"/>
            </a:lvl6pPr>
            <a:lvl7pPr indent="-228600" lvl="6" marL="3200400" algn="l">
              <a:spcBef>
                <a:spcPts val="180"/>
              </a:spcBef>
              <a:spcAft>
                <a:spcPts val="0"/>
              </a:spcAft>
              <a:buClr>
                <a:srgbClr val="000000"/>
              </a:buClr>
              <a:buSzPts val="900"/>
              <a:buFont typeface="Times"/>
              <a:buNone/>
              <a:defRPr sz="900"/>
            </a:lvl7pPr>
            <a:lvl8pPr indent="-228600" lvl="7" marL="3657600" algn="l">
              <a:spcBef>
                <a:spcPts val="180"/>
              </a:spcBef>
              <a:spcAft>
                <a:spcPts val="0"/>
              </a:spcAft>
              <a:buClr>
                <a:srgbClr val="000000"/>
              </a:buClr>
              <a:buSzPts val="900"/>
              <a:buFont typeface="Times"/>
              <a:buNone/>
              <a:defRPr sz="900"/>
            </a:lvl8pPr>
            <a:lvl9pPr indent="-228600" lvl="8" marL="4114800" algn="l">
              <a:spcBef>
                <a:spcPts val="180"/>
              </a:spcBef>
              <a:spcAft>
                <a:spcPts val="0"/>
              </a:spcAft>
              <a:buClr>
                <a:srgbClr val="000000"/>
              </a:buClr>
              <a:buSzPts val="900"/>
              <a:buFont typeface="Times"/>
              <a:buNone/>
              <a:defRPr sz="900"/>
            </a:lvl9pPr>
          </a:lstStyle>
          <a:p/>
        </p:txBody>
      </p:sp>
      <p:sp>
        <p:nvSpPr>
          <p:cNvPr id="68" name="Google Shape;68;p9"/>
          <p:cNvSpPr txBox="1"/>
          <p:nvPr>
            <p:ph idx="11" type="ftr"/>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i="1" sz="1000">
                <a:solidFill>
                  <a:srgbClr val="33339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9"/>
          <p:cNvSpPr txBox="1"/>
          <p:nvPr>
            <p:ph idx="12" type="sldNum"/>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1pPr>
            <a:lvl2pPr indent="0" lvl="1"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2pPr>
            <a:lvl3pPr indent="0" lvl="2"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3pPr>
            <a:lvl4pPr indent="0" lvl="3"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4pPr>
            <a:lvl5pPr indent="0" lvl="4"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5pPr>
            <a:lvl6pPr indent="0" lvl="5"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6pPr>
            <a:lvl7pPr indent="0" lvl="6"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7pPr>
            <a:lvl8pPr indent="0" lvl="7"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8pPr>
            <a:lvl9pPr indent="0" lvl="8"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0"/>
          <p:cNvSpPr txBox="1"/>
          <p:nvPr>
            <p:ph type="title"/>
          </p:nvPr>
        </p:nvSpPr>
        <p:spPr>
          <a:xfrm>
            <a:off x="762000" y="152400"/>
            <a:ext cx="7772400" cy="762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2" name="Google Shape;72;p10"/>
          <p:cNvSpPr txBox="1"/>
          <p:nvPr>
            <p:ph idx="11" type="ftr"/>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i="1" sz="1000">
                <a:solidFill>
                  <a:srgbClr val="33339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0"/>
          <p:cNvSpPr txBox="1"/>
          <p:nvPr>
            <p:ph idx="12" type="sldNum"/>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1pPr>
            <a:lvl2pPr indent="0" lvl="1"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2pPr>
            <a:lvl3pPr indent="0" lvl="2"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3pPr>
            <a:lvl4pPr indent="0" lvl="3"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4pPr>
            <a:lvl5pPr indent="0" lvl="4"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5pPr>
            <a:lvl6pPr indent="0" lvl="5"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6pPr>
            <a:lvl7pPr indent="0" lvl="6"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7pPr>
            <a:lvl8pPr indent="0" lvl="7"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8pPr>
            <a:lvl9pPr indent="0" lvl="8"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4" name="Shape 74"/>
        <p:cNvGrpSpPr/>
        <p:nvPr/>
      </p:nvGrpSpPr>
      <p:grpSpPr>
        <a:xfrm>
          <a:off x="0" y="0"/>
          <a:ext cx="0" cy="0"/>
          <a:chOff x="0" y="0"/>
          <a:chExt cx="0" cy="0"/>
        </a:xfrm>
      </p:grpSpPr>
      <p:sp>
        <p:nvSpPr>
          <p:cNvPr id="75" name="Google Shape;75;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6" name="Google Shape;76;p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rgbClr val="000000"/>
              </a:buClr>
              <a:buSzPts val="2400"/>
              <a:buFont typeface="Times"/>
              <a:buNone/>
              <a:defRPr b="1" sz="2400"/>
            </a:lvl1pPr>
            <a:lvl2pPr indent="-228600" lvl="1" marL="914400" algn="l">
              <a:spcBef>
                <a:spcPts val="400"/>
              </a:spcBef>
              <a:spcAft>
                <a:spcPts val="0"/>
              </a:spcAft>
              <a:buClr>
                <a:srgbClr val="000000"/>
              </a:buClr>
              <a:buSzPts val="2000"/>
              <a:buFont typeface="Times"/>
              <a:buNone/>
              <a:defRPr b="1" sz="2000"/>
            </a:lvl2pPr>
            <a:lvl3pPr indent="-228600" lvl="2" marL="1371600" algn="l">
              <a:spcBef>
                <a:spcPts val="360"/>
              </a:spcBef>
              <a:spcAft>
                <a:spcPts val="0"/>
              </a:spcAft>
              <a:buClr>
                <a:srgbClr val="000000"/>
              </a:buClr>
              <a:buSzPts val="1800"/>
              <a:buFont typeface="Times"/>
              <a:buNone/>
              <a:defRPr b="1" sz="1800"/>
            </a:lvl3pPr>
            <a:lvl4pPr indent="-228600" lvl="3" marL="1828800" algn="l">
              <a:spcBef>
                <a:spcPts val="320"/>
              </a:spcBef>
              <a:spcAft>
                <a:spcPts val="0"/>
              </a:spcAft>
              <a:buClr>
                <a:srgbClr val="000000"/>
              </a:buClr>
              <a:buSzPts val="1600"/>
              <a:buFont typeface="Times"/>
              <a:buNone/>
              <a:defRPr b="1" sz="1600"/>
            </a:lvl4pPr>
            <a:lvl5pPr indent="-228600" lvl="4" marL="2286000" algn="l">
              <a:spcBef>
                <a:spcPts val="320"/>
              </a:spcBef>
              <a:spcAft>
                <a:spcPts val="0"/>
              </a:spcAft>
              <a:buClr>
                <a:srgbClr val="000000"/>
              </a:buClr>
              <a:buSzPts val="1600"/>
              <a:buFont typeface="Times"/>
              <a:buNone/>
              <a:defRPr b="1" sz="1600"/>
            </a:lvl5pPr>
            <a:lvl6pPr indent="-228600" lvl="5" marL="2743200" algn="l">
              <a:spcBef>
                <a:spcPts val="320"/>
              </a:spcBef>
              <a:spcAft>
                <a:spcPts val="0"/>
              </a:spcAft>
              <a:buClr>
                <a:srgbClr val="000000"/>
              </a:buClr>
              <a:buSzPts val="1600"/>
              <a:buFont typeface="Times"/>
              <a:buNone/>
              <a:defRPr b="1" sz="1600"/>
            </a:lvl6pPr>
            <a:lvl7pPr indent="-228600" lvl="6" marL="3200400" algn="l">
              <a:spcBef>
                <a:spcPts val="320"/>
              </a:spcBef>
              <a:spcAft>
                <a:spcPts val="0"/>
              </a:spcAft>
              <a:buClr>
                <a:srgbClr val="000000"/>
              </a:buClr>
              <a:buSzPts val="1600"/>
              <a:buFont typeface="Times"/>
              <a:buNone/>
              <a:defRPr b="1" sz="1600"/>
            </a:lvl7pPr>
            <a:lvl8pPr indent="-228600" lvl="7" marL="3657600" algn="l">
              <a:spcBef>
                <a:spcPts val="320"/>
              </a:spcBef>
              <a:spcAft>
                <a:spcPts val="0"/>
              </a:spcAft>
              <a:buClr>
                <a:srgbClr val="000000"/>
              </a:buClr>
              <a:buSzPts val="1600"/>
              <a:buFont typeface="Times"/>
              <a:buNone/>
              <a:defRPr b="1" sz="1600"/>
            </a:lvl8pPr>
            <a:lvl9pPr indent="-228600" lvl="8" marL="4114800" algn="l">
              <a:spcBef>
                <a:spcPts val="320"/>
              </a:spcBef>
              <a:spcAft>
                <a:spcPts val="0"/>
              </a:spcAft>
              <a:buClr>
                <a:srgbClr val="000000"/>
              </a:buClr>
              <a:buSzPts val="1600"/>
              <a:buFont typeface="Times"/>
              <a:buNone/>
              <a:defRPr b="1" sz="1600"/>
            </a:lvl9pPr>
          </a:lstStyle>
          <a:p/>
        </p:txBody>
      </p:sp>
      <p:sp>
        <p:nvSpPr>
          <p:cNvPr id="77" name="Google Shape;77;p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rgbClr val="000000"/>
              </a:buClr>
              <a:buSzPts val="2400"/>
              <a:buFont typeface="Times"/>
              <a:buChar char="•"/>
              <a:defRPr sz="2400"/>
            </a:lvl1pPr>
            <a:lvl2pPr indent="-355600" lvl="1" marL="914400" algn="l">
              <a:spcBef>
                <a:spcPts val="400"/>
              </a:spcBef>
              <a:spcAft>
                <a:spcPts val="0"/>
              </a:spcAft>
              <a:buClr>
                <a:srgbClr val="000000"/>
              </a:buClr>
              <a:buSzPts val="2000"/>
              <a:buFont typeface="Times"/>
              <a:buChar char="–"/>
              <a:defRPr sz="2000"/>
            </a:lvl2pPr>
            <a:lvl3pPr indent="-342900" lvl="2" marL="1371600" algn="l">
              <a:spcBef>
                <a:spcPts val="360"/>
              </a:spcBef>
              <a:spcAft>
                <a:spcPts val="0"/>
              </a:spcAft>
              <a:buClr>
                <a:srgbClr val="000000"/>
              </a:buClr>
              <a:buSzPts val="1800"/>
              <a:buFont typeface="Times"/>
              <a:buChar char="•"/>
              <a:defRPr sz="1800"/>
            </a:lvl3pPr>
            <a:lvl4pPr indent="-330200" lvl="3" marL="1828800" algn="l">
              <a:spcBef>
                <a:spcPts val="320"/>
              </a:spcBef>
              <a:spcAft>
                <a:spcPts val="0"/>
              </a:spcAft>
              <a:buClr>
                <a:srgbClr val="000000"/>
              </a:buClr>
              <a:buSzPts val="1600"/>
              <a:buFont typeface="Times"/>
              <a:buChar char="–"/>
              <a:defRPr sz="1600"/>
            </a:lvl4pPr>
            <a:lvl5pPr indent="-330200" lvl="4" marL="2286000" algn="l">
              <a:spcBef>
                <a:spcPts val="320"/>
              </a:spcBef>
              <a:spcAft>
                <a:spcPts val="0"/>
              </a:spcAft>
              <a:buClr>
                <a:srgbClr val="000000"/>
              </a:buClr>
              <a:buSzPts val="1600"/>
              <a:buFont typeface="Times"/>
              <a:buChar char="»"/>
              <a:defRPr sz="1600"/>
            </a:lvl5pPr>
            <a:lvl6pPr indent="-330200" lvl="5" marL="2743200" algn="l">
              <a:spcBef>
                <a:spcPts val="320"/>
              </a:spcBef>
              <a:spcAft>
                <a:spcPts val="0"/>
              </a:spcAft>
              <a:buClr>
                <a:srgbClr val="000000"/>
              </a:buClr>
              <a:buSzPts val="1600"/>
              <a:buFont typeface="Times"/>
              <a:buChar char="»"/>
              <a:defRPr sz="1600"/>
            </a:lvl6pPr>
            <a:lvl7pPr indent="-330200" lvl="6" marL="3200400" algn="l">
              <a:spcBef>
                <a:spcPts val="320"/>
              </a:spcBef>
              <a:spcAft>
                <a:spcPts val="0"/>
              </a:spcAft>
              <a:buClr>
                <a:srgbClr val="000000"/>
              </a:buClr>
              <a:buSzPts val="1600"/>
              <a:buFont typeface="Times"/>
              <a:buChar char="»"/>
              <a:defRPr sz="1600"/>
            </a:lvl7pPr>
            <a:lvl8pPr indent="-330200" lvl="7" marL="3657600" algn="l">
              <a:spcBef>
                <a:spcPts val="320"/>
              </a:spcBef>
              <a:spcAft>
                <a:spcPts val="0"/>
              </a:spcAft>
              <a:buClr>
                <a:srgbClr val="000000"/>
              </a:buClr>
              <a:buSzPts val="1600"/>
              <a:buFont typeface="Times"/>
              <a:buChar char="»"/>
              <a:defRPr sz="1600"/>
            </a:lvl8pPr>
            <a:lvl9pPr indent="-330200" lvl="8" marL="4114800" algn="l">
              <a:spcBef>
                <a:spcPts val="320"/>
              </a:spcBef>
              <a:spcAft>
                <a:spcPts val="0"/>
              </a:spcAft>
              <a:buClr>
                <a:srgbClr val="000000"/>
              </a:buClr>
              <a:buSzPts val="1600"/>
              <a:buFont typeface="Times"/>
              <a:buChar char="»"/>
              <a:defRPr sz="1600"/>
            </a:lvl9pPr>
          </a:lstStyle>
          <a:p/>
        </p:txBody>
      </p:sp>
      <p:sp>
        <p:nvSpPr>
          <p:cNvPr id="78" name="Google Shape;78;p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rgbClr val="000000"/>
              </a:buClr>
              <a:buSzPts val="2400"/>
              <a:buFont typeface="Times"/>
              <a:buNone/>
              <a:defRPr b="1" sz="2400"/>
            </a:lvl1pPr>
            <a:lvl2pPr indent="-228600" lvl="1" marL="914400" algn="l">
              <a:spcBef>
                <a:spcPts val="400"/>
              </a:spcBef>
              <a:spcAft>
                <a:spcPts val="0"/>
              </a:spcAft>
              <a:buClr>
                <a:srgbClr val="000000"/>
              </a:buClr>
              <a:buSzPts val="2000"/>
              <a:buFont typeface="Times"/>
              <a:buNone/>
              <a:defRPr b="1" sz="2000"/>
            </a:lvl2pPr>
            <a:lvl3pPr indent="-228600" lvl="2" marL="1371600" algn="l">
              <a:spcBef>
                <a:spcPts val="360"/>
              </a:spcBef>
              <a:spcAft>
                <a:spcPts val="0"/>
              </a:spcAft>
              <a:buClr>
                <a:srgbClr val="000000"/>
              </a:buClr>
              <a:buSzPts val="1800"/>
              <a:buFont typeface="Times"/>
              <a:buNone/>
              <a:defRPr b="1" sz="1800"/>
            </a:lvl3pPr>
            <a:lvl4pPr indent="-228600" lvl="3" marL="1828800" algn="l">
              <a:spcBef>
                <a:spcPts val="320"/>
              </a:spcBef>
              <a:spcAft>
                <a:spcPts val="0"/>
              </a:spcAft>
              <a:buClr>
                <a:srgbClr val="000000"/>
              </a:buClr>
              <a:buSzPts val="1600"/>
              <a:buFont typeface="Times"/>
              <a:buNone/>
              <a:defRPr b="1" sz="1600"/>
            </a:lvl4pPr>
            <a:lvl5pPr indent="-228600" lvl="4" marL="2286000" algn="l">
              <a:spcBef>
                <a:spcPts val="320"/>
              </a:spcBef>
              <a:spcAft>
                <a:spcPts val="0"/>
              </a:spcAft>
              <a:buClr>
                <a:srgbClr val="000000"/>
              </a:buClr>
              <a:buSzPts val="1600"/>
              <a:buFont typeface="Times"/>
              <a:buNone/>
              <a:defRPr b="1" sz="1600"/>
            </a:lvl5pPr>
            <a:lvl6pPr indent="-228600" lvl="5" marL="2743200" algn="l">
              <a:spcBef>
                <a:spcPts val="320"/>
              </a:spcBef>
              <a:spcAft>
                <a:spcPts val="0"/>
              </a:spcAft>
              <a:buClr>
                <a:srgbClr val="000000"/>
              </a:buClr>
              <a:buSzPts val="1600"/>
              <a:buFont typeface="Times"/>
              <a:buNone/>
              <a:defRPr b="1" sz="1600"/>
            </a:lvl6pPr>
            <a:lvl7pPr indent="-228600" lvl="6" marL="3200400" algn="l">
              <a:spcBef>
                <a:spcPts val="320"/>
              </a:spcBef>
              <a:spcAft>
                <a:spcPts val="0"/>
              </a:spcAft>
              <a:buClr>
                <a:srgbClr val="000000"/>
              </a:buClr>
              <a:buSzPts val="1600"/>
              <a:buFont typeface="Times"/>
              <a:buNone/>
              <a:defRPr b="1" sz="1600"/>
            </a:lvl7pPr>
            <a:lvl8pPr indent="-228600" lvl="7" marL="3657600" algn="l">
              <a:spcBef>
                <a:spcPts val="320"/>
              </a:spcBef>
              <a:spcAft>
                <a:spcPts val="0"/>
              </a:spcAft>
              <a:buClr>
                <a:srgbClr val="000000"/>
              </a:buClr>
              <a:buSzPts val="1600"/>
              <a:buFont typeface="Times"/>
              <a:buNone/>
              <a:defRPr b="1" sz="1600"/>
            </a:lvl8pPr>
            <a:lvl9pPr indent="-228600" lvl="8" marL="4114800" algn="l">
              <a:spcBef>
                <a:spcPts val="320"/>
              </a:spcBef>
              <a:spcAft>
                <a:spcPts val="0"/>
              </a:spcAft>
              <a:buClr>
                <a:srgbClr val="000000"/>
              </a:buClr>
              <a:buSzPts val="1600"/>
              <a:buFont typeface="Times"/>
              <a:buNone/>
              <a:defRPr b="1" sz="1600"/>
            </a:lvl9pPr>
          </a:lstStyle>
          <a:p/>
        </p:txBody>
      </p:sp>
      <p:sp>
        <p:nvSpPr>
          <p:cNvPr id="79" name="Google Shape;79;p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rgbClr val="000000"/>
              </a:buClr>
              <a:buSzPts val="2400"/>
              <a:buFont typeface="Times"/>
              <a:buChar char="•"/>
              <a:defRPr sz="2400"/>
            </a:lvl1pPr>
            <a:lvl2pPr indent="-355600" lvl="1" marL="914400" algn="l">
              <a:spcBef>
                <a:spcPts val="400"/>
              </a:spcBef>
              <a:spcAft>
                <a:spcPts val="0"/>
              </a:spcAft>
              <a:buClr>
                <a:srgbClr val="000000"/>
              </a:buClr>
              <a:buSzPts val="2000"/>
              <a:buFont typeface="Times"/>
              <a:buChar char="–"/>
              <a:defRPr sz="2000"/>
            </a:lvl2pPr>
            <a:lvl3pPr indent="-342900" lvl="2" marL="1371600" algn="l">
              <a:spcBef>
                <a:spcPts val="360"/>
              </a:spcBef>
              <a:spcAft>
                <a:spcPts val="0"/>
              </a:spcAft>
              <a:buClr>
                <a:srgbClr val="000000"/>
              </a:buClr>
              <a:buSzPts val="1800"/>
              <a:buFont typeface="Times"/>
              <a:buChar char="•"/>
              <a:defRPr sz="1800"/>
            </a:lvl3pPr>
            <a:lvl4pPr indent="-330200" lvl="3" marL="1828800" algn="l">
              <a:spcBef>
                <a:spcPts val="320"/>
              </a:spcBef>
              <a:spcAft>
                <a:spcPts val="0"/>
              </a:spcAft>
              <a:buClr>
                <a:srgbClr val="000000"/>
              </a:buClr>
              <a:buSzPts val="1600"/>
              <a:buFont typeface="Times"/>
              <a:buChar char="–"/>
              <a:defRPr sz="1600"/>
            </a:lvl4pPr>
            <a:lvl5pPr indent="-330200" lvl="4" marL="2286000" algn="l">
              <a:spcBef>
                <a:spcPts val="320"/>
              </a:spcBef>
              <a:spcAft>
                <a:spcPts val="0"/>
              </a:spcAft>
              <a:buClr>
                <a:srgbClr val="000000"/>
              </a:buClr>
              <a:buSzPts val="1600"/>
              <a:buFont typeface="Times"/>
              <a:buChar char="»"/>
              <a:defRPr sz="1600"/>
            </a:lvl5pPr>
            <a:lvl6pPr indent="-330200" lvl="5" marL="2743200" algn="l">
              <a:spcBef>
                <a:spcPts val="320"/>
              </a:spcBef>
              <a:spcAft>
                <a:spcPts val="0"/>
              </a:spcAft>
              <a:buClr>
                <a:srgbClr val="000000"/>
              </a:buClr>
              <a:buSzPts val="1600"/>
              <a:buFont typeface="Times"/>
              <a:buChar char="»"/>
              <a:defRPr sz="1600"/>
            </a:lvl6pPr>
            <a:lvl7pPr indent="-330200" lvl="6" marL="3200400" algn="l">
              <a:spcBef>
                <a:spcPts val="320"/>
              </a:spcBef>
              <a:spcAft>
                <a:spcPts val="0"/>
              </a:spcAft>
              <a:buClr>
                <a:srgbClr val="000000"/>
              </a:buClr>
              <a:buSzPts val="1600"/>
              <a:buFont typeface="Times"/>
              <a:buChar char="»"/>
              <a:defRPr sz="1600"/>
            </a:lvl7pPr>
            <a:lvl8pPr indent="-330200" lvl="7" marL="3657600" algn="l">
              <a:spcBef>
                <a:spcPts val="320"/>
              </a:spcBef>
              <a:spcAft>
                <a:spcPts val="0"/>
              </a:spcAft>
              <a:buClr>
                <a:srgbClr val="000000"/>
              </a:buClr>
              <a:buSzPts val="1600"/>
              <a:buFont typeface="Times"/>
              <a:buChar char="»"/>
              <a:defRPr sz="1600"/>
            </a:lvl8pPr>
            <a:lvl9pPr indent="-330200" lvl="8" marL="4114800" algn="l">
              <a:spcBef>
                <a:spcPts val="320"/>
              </a:spcBef>
              <a:spcAft>
                <a:spcPts val="0"/>
              </a:spcAft>
              <a:buClr>
                <a:srgbClr val="000000"/>
              </a:buClr>
              <a:buSzPts val="1600"/>
              <a:buFont typeface="Times"/>
              <a:buChar char="»"/>
              <a:defRPr sz="1600"/>
            </a:lvl9pPr>
          </a:lstStyle>
          <a:p/>
        </p:txBody>
      </p:sp>
      <p:sp>
        <p:nvSpPr>
          <p:cNvPr id="80" name="Google Shape;80;p11"/>
          <p:cNvSpPr txBox="1"/>
          <p:nvPr>
            <p:ph idx="11" type="ftr"/>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i="1" sz="1000">
                <a:solidFill>
                  <a:srgbClr val="33339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1"/>
          <p:cNvSpPr txBox="1"/>
          <p:nvPr>
            <p:ph idx="12" type="sldNum"/>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1pPr>
            <a:lvl2pPr indent="0" lvl="1"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2pPr>
            <a:lvl3pPr indent="0" lvl="2"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3pPr>
            <a:lvl4pPr indent="0" lvl="3"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4pPr>
            <a:lvl5pPr indent="0" lvl="4"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5pPr>
            <a:lvl6pPr indent="0" lvl="5"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6pPr>
            <a:lvl7pPr indent="0" lvl="6"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7pPr>
            <a:lvl8pPr indent="0" lvl="7"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8pPr>
            <a:lvl9pPr indent="0" lvl="8"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theme" Target="../theme/theme1.xml"/><Relationship Id="rId10" Type="http://schemas.openxmlformats.org/officeDocument/2006/relationships/slideLayout" Target="../slideLayouts/slideLayout1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2686050"/>
            <a:ext cx="9009062" cy="1052512"/>
            <a:chOff x="0" y="1536"/>
            <a:chExt cx="5675" cy="663"/>
          </a:xfrm>
        </p:grpSpPr>
        <p:grpSp>
          <p:nvGrpSpPr>
            <p:cNvPr id="11" name="Google Shape;11;p1"/>
            <p:cNvGrpSpPr/>
            <p:nvPr/>
          </p:nvGrpSpPr>
          <p:grpSpPr>
            <a:xfrm>
              <a:off x="183" y="1604"/>
              <a:ext cx="448" cy="299"/>
              <a:chOff x="720" y="336"/>
              <a:chExt cx="624" cy="432"/>
            </a:xfrm>
          </p:grpSpPr>
          <p:sp>
            <p:nvSpPr>
              <p:cNvPr id="12" name="Google Shape;12;p1"/>
              <p:cNvSpPr txBox="1"/>
              <p:nvPr/>
            </p:nvSpPr>
            <p:spPr>
              <a:xfrm>
                <a:off x="720" y="336"/>
                <a:ext cx="384" cy="43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a:ea typeface="Times"/>
                  <a:cs typeface="Times"/>
                  <a:sym typeface="Times"/>
                </a:endParaRPr>
              </a:p>
            </p:txBody>
          </p:sp>
          <p:sp>
            <p:nvSpPr>
              <p:cNvPr id="13" name="Google Shape;13;p1"/>
              <p:cNvSpPr txBox="1"/>
              <p:nvPr/>
            </p:nvSpPr>
            <p:spPr>
              <a:xfrm>
                <a:off x="1056" y="336"/>
                <a:ext cx="288" cy="43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a:ea typeface="Times"/>
                  <a:cs typeface="Times"/>
                  <a:sym typeface="Times"/>
                </a:endParaRPr>
              </a:p>
            </p:txBody>
          </p:sp>
        </p:grpSp>
        <p:grpSp>
          <p:nvGrpSpPr>
            <p:cNvPr id="14" name="Google Shape;14;p1"/>
            <p:cNvGrpSpPr/>
            <p:nvPr/>
          </p:nvGrpSpPr>
          <p:grpSpPr>
            <a:xfrm>
              <a:off x="261" y="1870"/>
              <a:ext cx="465" cy="299"/>
              <a:chOff x="912" y="2640"/>
              <a:chExt cx="672" cy="432"/>
            </a:xfrm>
          </p:grpSpPr>
          <p:sp>
            <p:nvSpPr>
              <p:cNvPr id="15" name="Google Shape;15;p1"/>
              <p:cNvSpPr txBox="1"/>
              <p:nvPr/>
            </p:nvSpPr>
            <p:spPr>
              <a:xfrm>
                <a:off x="912" y="2640"/>
                <a:ext cx="384" cy="4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a:ea typeface="Times"/>
                  <a:cs typeface="Times"/>
                  <a:sym typeface="Times"/>
                </a:endParaRPr>
              </a:p>
            </p:txBody>
          </p:sp>
          <p:sp>
            <p:nvSpPr>
              <p:cNvPr id="16" name="Google Shape;16;p1"/>
              <p:cNvSpPr txBox="1"/>
              <p:nvPr/>
            </p:nvSpPr>
            <p:spPr>
              <a:xfrm>
                <a:off x="1249" y="2640"/>
                <a:ext cx="335" cy="43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a:ea typeface="Times"/>
                  <a:cs typeface="Times"/>
                  <a:sym typeface="Times"/>
                </a:endParaRPr>
              </a:p>
            </p:txBody>
          </p:sp>
        </p:grpSp>
        <p:sp>
          <p:nvSpPr>
            <p:cNvPr id="17" name="Google Shape;17;p1"/>
            <p:cNvSpPr txBox="1"/>
            <p:nvPr/>
          </p:nvSpPr>
          <p:spPr>
            <a:xfrm>
              <a:off x="0" y="1824"/>
              <a:ext cx="353" cy="266"/>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a:ea typeface="Times"/>
                <a:cs typeface="Times"/>
                <a:sym typeface="Times"/>
              </a:endParaRPr>
            </a:p>
          </p:txBody>
        </p:sp>
        <p:sp>
          <p:nvSpPr>
            <p:cNvPr id="18" name="Google Shape;18;p1"/>
            <p:cNvSpPr txBox="1"/>
            <p:nvPr/>
          </p:nvSpPr>
          <p:spPr>
            <a:xfrm>
              <a:off x="400" y="1536"/>
              <a:ext cx="20" cy="66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a:ea typeface="Times"/>
                <a:cs typeface="Times"/>
                <a:sym typeface="Times"/>
              </a:endParaRPr>
            </a:p>
          </p:txBody>
        </p:sp>
        <p:sp>
          <p:nvSpPr>
            <p:cNvPr id="19" name="Google Shape;19;p1"/>
            <p:cNvSpPr txBox="1"/>
            <p:nvPr/>
          </p:nvSpPr>
          <p:spPr>
            <a:xfrm flipH="1" rot="10800000">
              <a:off x="199" y="2054"/>
              <a:ext cx="5476" cy="35"/>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a:ea typeface="Times"/>
                <a:cs typeface="Times"/>
                <a:sym typeface="Times"/>
              </a:endParaRPr>
            </a:p>
          </p:txBody>
        </p:sp>
      </p:grpSp>
      <p:sp>
        <p:nvSpPr>
          <p:cNvPr id="20" name="Google Shape;20;p1"/>
          <p:cNvSpPr txBox="1"/>
          <p:nvPr>
            <p:ph type="title"/>
          </p:nvPr>
        </p:nvSpPr>
        <p:spPr>
          <a:xfrm>
            <a:off x="762000" y="152400"/>
            <a:ext cx="7772400" cy="762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rgbClr val="333399"/>
                </a:solidFill>
                <a:latin typeface="Times"/>
                <a:ea typeface="Times"/>
                <a:cs typeface="Times"/>
                <a:sym typeface="Times"/>
              </a:defRPr>
            </a:lvl1pPr>
            <a:lvl2pPr lvl="1" marR="0" rtl="0" algn="ctr">
              <a:spcBef>
                <a:spcPts val="0"/>
              </a:spcBef>
              <a:spcAft>
                <a:spcPts val="0"/>
              </a:spcAft>
              <a:buSzPts val="1400"/>
              <a:buNone/>
              <a:defRPr b="0" i="0" sz="4400" u="none" cap="none" strike="noStrike">
                <a:solidFill>
                  <a:srgbClr val="333399"/>
                </a:solidFill>
                <a:latin typeface="Times"/>
                <a:ea typeface="Times"/>
                <a:cs typeface="Times"/>
                <a:sym typeface="Times"/>
              </a:defRPr>
            </a:lvl2pPr>
            <a:lvl3pPr lvl="2" marR="0" rtl="0" algn="ctr">
              <a:spcBef>
                <a:spcPts val="0"/>
              </a:spcBef>
              <a:spcAft>
                <a:spcPts val="0"/>
              </a:spcAft>
              <a:buSzPts val="1400"/>
              <a:buNone/>
              <a:defRPr b="0" i="0" sz="4400" u="none" cap="none" strike="noStrike">
                <a:solidFill>
                  <a:srgbClr val="333399"/>
                </a:solidFill>
                <a:latin typeface="Times"/>
                <a:ea typeface="Times"/>
                <a:cs typeface="Times"/>
                <a:sym typeface="Times"/>
              </a:defRPr>
            </a:lvl3pPr>
            <a:lvl4pPr lvl="3" marR="0" rtl="0" algn="ctr">
              <a:spcBef>
                <a:spcPts val="0"/>
              </a:spcBef>
              <a:spcAft>
                <a:spcPts val="0"/>
              </a:spcAft>
              <a:buSzPts val="1400"/>
              <a:buNone/>
              <a:defRPr b="0" i="0" sz="4400" u="none" cap="none" strike="noStrike">
                <a:solidFill>
                  <a:srgbClr val="333399"/>
                </a:solidFill>
                <a:latin typeface="Times"/>
                <a:ea typeface="Times"/>
                <a:cs typeface="Times"/>
                <a:sym typeface="Times"/>
              </a:defRPr>
            </a:lvl4pPr>
            <a:lvl5pPr lvl="4" marR="0" rtl="0" algn="ctr">
              <a:spcBef>
                <a:spcPts val="0"/>
              </a:spcBef>
              <a:spcAft>
                <a:spcPts val="0"/>
              </a:spcAft>
              <a:buSzPts val="1400"/>
              <a:buNone/>
              <a:defRPr b="0" i="0" sz="4400" u="none" cap="none" strike="noStrike">
                <a:solidFill>
                  <a:srgbClr val="333399"/>
                </a:solidFill>
                <a:latin typeface="Times"/>
                <a:ea typeface="Times"/>
                <a:cs typeface="Times"/>
                <a:sym typeface="Times"/>
              </a:defRPr>
            </a:lvl5pPr>
            <a:lvl6pPr lvl="5" marR="0" rtl="0" algn="ctr">
              <a:spcBef>
                <a:spcPts val="0"/>
              </a:spcBef>
              <a:spcAft>
                <a:spcPts val="0"/>
              </a:spcAft>
              <a:buSzPts val="1400"/>
              <a:buNone/>
              <a:defRPr b="0" i="0" sz="4400" u="none" cap="none" strike="noStrike">
                <a:solidFill>
                  <a:srgbClr val="333399"/>
                </a:solidFill>
                <a:latin typeface="Times"/>
                <a:ea typeface="Times"/>
                <a:cs typeface="Times"/>
                <a:sym typeface="Times"/>
              </a:defRPr>
            </a:lvl6pPr>
            <a:lvl7pPr lvl="6" marR="0" rtl="0" algn="ctr">
              <a:spcBef>
                <a:spcPts val="0"/>
              </a:spcBef>
              <a:spcAft>
                <a:spcPts val="0"/>
              </a:spcAft>
              <a:buSzPts val="1400"/>
              <a:buNone/>
              <a:defRPr b="0" i="0" sz="4400" u="none" cap="none" strike="noStrike">
                <a:solidFill>
                  <a:srgbClr val="333399"/>
                </a:solidFill>
                <a:latin typeface="Times"/>
                <a:ea typeface="Times"/>
                <a:cs typeface="Times"/>
                <a:sym typeface="Times"/>
              </a:defRPr>
            </a:lvl7pPr>
            <a:lvl8pPr lvl="7" marR="0" rtl="0" algn="ctr">
              <a:spcBef>
                <a:spcPts val="0"/>
              </a:spcBef>
              <a:spcAft>
                <a:spcPts val="0"/>
              </a:spcAft>
              <a:buSzPts val="1400"/>
              <a:buNone/>
              <a:defRPr b="0" i="0" sz="4400" u="none" cap="none" strike="noStrike">
                <a:solidFill>
                  <a:srgbClr val="333399"/>
                </a:solidFill>
                <a:latin typeface="Times"/>
                <a:ea typeface="Times"/>
                <a:cs typeface="Times"/>
                <a:sym typeface="Times"/>
              </a:defRPr>
            </a:lvl8pPr>
            <a:lvl9pPr lvl="8" marR="0" rtl="0" algn="ctr">
              <a:spcBef>
                <a:spcPts val="0"/>
              </a:spcBef>
              <a:spcAft>
                <a:spcPts val="0"/>
              </a:spcAft>
              <a:buSzPts val="1400"/>
              <a:buNone/>
              <a:defRPr b="0" i="0" sz="4400" u="none" cap="none" strike="noStrike">
                <a:solidFill>
                  <a:srgbClr val="333399"/>
                </a:solidFill>
                <a:latin typeface="Times"/>
                <a:ea typeface="Times"/>
                <a:cs typeface="Times"/>
                <a:sym typeface="Times"/>
              </a:defRPr>
            </a:lvl9pPr>
          </a:lstStyle>
          <a:p/>
        </p:txBody>
      </p:sp>
      <p:sp>
        <p:nvSpPr>
          <p:cNvPr id="21" name="Google Shape;21;p1"/>
          <p:cNvSpPr txBox="1"/>
          <p:nvPr>
            <p:ph idx="1" type="body"/>
          </p:nvPr>
        </p:nvSpPr>
        <p:spPr>
          <a:xfrm>
            <a:off x="609600" y="1143000"/>
            <a:ext cx="8001000" cy="51816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rgbClr val="000000"/>
              </a:buClr>
              <a:buSzPts val="3200"/>
              <a:buFont typeface="Times"/>
              <a:buChar char="•"/>
              <a:defRPr b="0" i="0" sz="3200" u="none" cap="none" strike="noStrike">
                <a:solidFill>
                  <a:srgbClr val="000000"/>
                </a:solidFill>
                <a:latin typeface="Times"/>
                <a:ea typeface="Times"/>
                <a:cs typeface="Times"/>
                <a:sym typeface="Times"/>
              </a:defRPr>
            </a:lvl1pPr>
            <a:lvl2pPr indent="-406400" lvl="1" marL="914400" marR="0" rtl="0" algn="l">
              <a:spcBef>
                <a:spcPts val="560"/>
              </a:spcBef>
              <a:spcAft>
                <a:spcPts val="0"/>
              </a:spcAft>
              <a:buClr>
                <a:srgbClr val="000000"/>
              </a:buClr>
              <a:buSzPts val="2800"/>
              <a:buFont typeface="Times"/>
              <a:buChar char="–"/>
              <a:defRPr b="0" i="0" sz="2800" u="none" cap="none" strike="noStrike">
                <a:solidFill>
                  <a:srgbClr val="000000"/>
                </a:solidFill>
                <a:latin typeface="Times"/>
                <a:ea typeface="Times"/>
                <a:cs typeface="Times"/>
                <a:sym typeface="Times"/>
              </a:defRPr>
            </a:lvl2pPr>
            <a:lvl3pPr indent="-381000" lvl="2" marL="1371600" marR="0" rtl="0" algn="l">
              <a:spcBef>
                <a:spcPts val="480"/>
              </a:spcBef>
              <a:spcAft>
                <a:spcPts val="0"/>
              </a:spcAft>
              <a:buClr>
                <a:srgbClr val="000000"/>
              </a:buClr>
              <a:buSzPts val="2400"/>
              <a:buFont typeface="Times"/>
              <a:buChar char="•"/>
              <a:defRPr b="0" i="0" sz="2400" u="none" cap="none" strike="noStrike">
                <a:solidFill>
                  <a:srgbClr val="000000"/>
                </a:solidFill>
                <a:latin typeface="Times"/>
                <a:ea typeface="Times"/>
                <a:cs typeface="Times"/>
                <a:sym typeface="Times"/>
              </a:defRPr>
            </a:lvl3pPr>
            <a:lvl4pPr indent="-355600" lvl="3" marL="1828800" marR="0" rtl="0" algn="l">
              <a:spcBef>
                <a:spcPts val="400"/>
              </a:spcBef>
              <a:spcAft>
                <a:spcPts val="0"/>
              </a:spcAft>
              <a:buClr>
                <a:srgbClr val="000000"/>
              </a:buClr>
              <a:buSzPts val="2000"/>
              <a:buFont typeface="Times"/>
              <a:buChar char="–"/>
              <a:defRPr b="0" i="0" sz="2000" u="none" cap="none" strike="noStrike">
                <a:solidFill>
                  <a:srgbClr val="000000"/>
                </a:solidFill>
                <a:latin typeface="Times"/>
                <a:ea typeface="Times"/>
                <a:cs typeface="Times"/>
                <a:sym typeface="Times"/>
              </a:defRPr>
            </a:lvl4pPr>
            <a:lvl5pPr indent="-355600" lvl="4" marL="2286000" marR="0" rtl="0" algn="l">
              <a:spcBef>
                <a:spcPts val="400"/>
              </a:spcBef>
              <a:spcAft>
                <a:spcPts val="0"/>
              </a:spcAft>
              <a:buClr>
                <a:srgbClr val="000000"/>
              </a:buClr>
              <a:buSzPts val="2000"/>
              <a:buFont typeface="Times"/>
              <a:buChar char="»"/>
              <a:defRPr b="0" i="0" sz="2000" u="none" cap="none" strike="noStrike">
                <a:solidFill>
                  <a:srgbClr val="000000"/>
                </a:solidFill>
                <a:latin typeface="Times"/>
                <a:ea typeface="Times"/>
                <a:cs typeface="Times"/>
                <a:sym typeface="Times"/>
              </a:defRPr>
            </a:lvl5pPr>
            <a:lvl6pPr indent="-355600" lvl="5" marL="2743200" marR="0" rtl="0" algn="l">
              <a:spcBef>
                <a:spcPts val="400"/>
              </a:spcBef>
              <a:spcAft>
                <a:spcPts val="0"/>
              </a:spcAft>
              <a:buClr>
                <a:srgbClr val="000000"/>
              </a:buClr>
              <a:buSzPts val="2000"/>
              <a:buFont typeface="Times"/>
              <a:buChar char="»"/>
              <a:defRPr b="0" i="0" sz="2000" u="none" cap="none" strike="noStrike">
                <a:solidFill>
                  <a:srgbClr val="000000"/>
                </a:solidFill>
                <a:latin typeface="Times"/>
                <a:ea typeface="Times"/>
                <a:cs typeface="Times"/>
                <a:sym typeface="Times"/>
              </a:defRPr>
            </a:lvl6pPr>
            <a:lvl7pPr indent="-355600" lvl="6" marL="3200400" marR="0" rtl="0" algn="l">
              <a:spcBef>
                <a:spcPts val="400"/>
              </a:spcBef>
              <a:spcAft>
                <a:spcPts val="0"/>
              </a:spcAft>
              <a:buClr>
                <a:srgbClr val="000000"/>
              </a:buClr>
              <a:buSzPts val="2000"/>
              <a:buFont typeface="Times"/>
              <a:buChar char="»"/>
              <a:defRPr b="0" i="0" sz="2000" u="none" cap="none" strike="noStrike">
                <a:solidFill>
                  <a:srgbClr val="000000"/>
                </a:solidFill>
                <a:latin typeface="Times"/>
                <a:ea typeface="Times"/>
                <a:cs typeface="Times"/>
                <a:sym typeface="Times"/>
              </a:defRPr>
            </a:lvl7pPr>
            <a:lvl8pPr indent="-355600" lvl="7" marL="3657600" marR="0" rtl="0" algn="l">
              <a:spcBef>
                <a:spcPts val="400"/>
              </a:spcBef>
              <a:spcAft>
                <a:spcPts val="0"/>
              </a:spcAft>
              <a:buClr>
                <a:srgbClr val="000000"/>
              </a:buClr>
              <a:buSzPts val="2000"/>
              <a:buFont typeface="Times"/>
              <a:buChar char="»"/>
              <a:defRPr b="0" i="0" sz="2000" u="none" cap="none" strike="noStrike">
                <a:solidFill>
                  <a:srgbClr val="000000"/>
                </a:solidFill>
                <a:latin typeface="Times"/>
                <a:ea typeface="Times"/>
                <a:cs typeface="Times"/>
                <a:sym typeface="Times"/>
              </a:defRPr>
            </a:lvl8pPr>
            <a:lvl9pPr indent="-355600" lvl="8" marL="4114800" marR="0" rtl="0" algn="l">
              <a:spcBef>
                <a:spcPts val="400"/>
              </a:spcBef>
              <a:spcAft>
                <a:spcPts val="0"/>
              </a:spcAft>
              <a:buClr>
                <a:srgbClr val="000000"/>
              </a:buClr>
              <a:buSzPts val="2000"/>
              <a:buFont typeface="Times"/>
              <a:buChar char="»"/>
              <a:defRPr b="0" i="0" sz="2000" u="none" cap="none" strike="noStrike">
                <a:solidFill>
                  <a:srgbClr val="000000"/>
                </a:solidFill>
                <a:latin typeface="Times"/>
                <a:ea typeface="Times"/>
                <a:cs typeface="Times"/>
                <a:sym typeface="Times"/>
              </a:defRPr>
            </a:lvl9pPr>
          </a:lstStyle>
          <a:p/>
        </p:txBody>
      </p:sp>
      <p:sp>
        <p:nvSpPr>
          <p:cNvPr id="22" name="Google Shape;22;p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1pPr>
            <a:lvl2pPr indent="0" lvl="1" marL="0" marR="0" rtl="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2pPr>
            <a:lvl3pPr indent="0" lvl="2" marL="0" marR="0" rtl="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3pPr>
            <a:lvl4pPr indent="0" lvl="3" marL="0" marR="0" rtl="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4pPr>
            <a:lvl5pPr indent="0" lvl="4" marL="0" marR="0" rtl="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5pPr>
            <a:lvl6pPr indent="0" lvl="5" marL="0" marR="0" rtl="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6pPr>
            <a:lvl7pPr indent="0" lvl="6" marL="0" marR="0" rtl="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7pPr>
            <a:lvl8pPr indent="0" lvl="7" marL="0" marR="0" rtl="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8pPr>
            <a:lvl9pPr indent="0" lvl="8" marL="0" marR="0" rtl="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23" name="Google Shape;23;p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1" sz="1400" u="non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 name="Shape 29"/>
        <p:cNvGrpSpPr/>
        <p:nvPr/>
      </p:nvGrpSpPr>
      <p:grpSpPr>
        <a:xfrm>
          <a:off x="0" y="0"/>
          <a:ext cx="0" cy="0"/>
          <a:chOff x="0" y="0"/>
          <a:chExt cx="0" cy="0"/>
        </a:xfrm>
      </p:grpSpPr>
      <p:sp>
        <p:nvSpPr>
          <p:cNvPr id="30" name="Google Shape;30;p3"/>
          <p:cNvSpPr txBox="1"/>
          <p:nvPr>
            <p:ph type="title"/>
          </p:nvPr>
        </p:nvSpPr>
        <p:spPr>
          <a:xfrm>
            <a:off x="762000" y="152400"/>
            <a:ext cx="7772400" cy="762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rgbClr val="333399"/>
                </a:solidFill>
                <a:latin typeface="Times"/>
                <a:ea typeface="Times"/>
                <a:cs typeface="Times"/>
                <a:sym typeface="Times"/>
              </a:defRPr>
            </a:lvl1pPr>
            <a:lvl2pPr lvl="1" marR="0" rtl="0" algn="ctr">
              <a:spcBef>
                <a:spcPts val="0"/>
              </a:spcBef>
              <a:spcAft>
                <a:spcPts val="0"/>
              </a:spcAft>
              <a:buSzPts val="1400"/>
              <a:buNone/>
              <a:defRPr b="0" i="0" sz="4400" u="none" cap="none" strike="noStrike">
                <a:solidFill>
                  <a:srgbClr val="333399"/>
                </a:solidFill>
                <a:latin typeface="Times"/>
                <a:ea typeface="Times"/>
                <a:cs typeface="Times"/>
                <a:sym typeface="Times"/>
              </a:defRPr>
            </a:lvl2pPr>
            <a:lvl3pPr lvl="2" marR="0" rtl="0" algn="ctr">
              <a:spcBef>
                <a:spcPts val="0"/>
              </a:spcBef>
              <a:spcAft>
                <a:spcPts val="0"/>
              </a:spcAft>
              <a:buSzPts val="1400"/>
              <a:buNone/>
              <a:defRPr b="0" i="0" sz="4400" u="none" cap="none" strike="noStrike">
                <a:solidFill>
                  <a:srgbClr val="333399"/>
                </a:solidFill>
                <a:latin typeface="Times"/>
                <a:ea typeface="Times"/>
                <a:cs typeface="Times"/>
                <a:sym typeface="Times"/>
              </a:defRPr>
            </a:lvl3pPr>
            <a:lvl4pPr lvl="3" marR="0" rtl="0" algn="ctr">
              <a:spcBef>
                <a:spcPts val="0"/>
              </a:spcBef>
              <a:spcAft>
                <a:spcPts val="0"/>
              </a:spcAft>
              <a:buSzPts val="1400"/>
              <a:buNone/>
              <a:defRPr b="0" i="0" sz="4400" u="none" cap="none" strike="noStrike">
                <a:solidFill>
                  <a:srgbClr val="333399"/>
                </a:solidFill>
                <a:latin typeface="Times"/>
                <a:ea typeface="Times"/>
                <a:cs typeface="Times"/>
                <a:sym typeface="Times"/>
              </a:defRPr>
            </a:lvl4pPr>
            <a:lvl5pPr lvl="4" marR="0" rtl="0" algn="ctr">
              <a:spcBef>
                <a:spcPts val="0"/>
              </a:spcBef>
              <a:spcAft>
                <a:spcPts val="0"/>
              </a:spcAft>
              <a:buSzPts val="1400"/>
              <a:buNone/>
              <a:defRPr b="0" i="0" sz="4400" u="none" cap="none" strike="noStrike">
                <a:solidFill>
                  <a:srgbClr val="333399"/>
                </a:solidFill>
                <a:latin typeface="Times"/>
                <a:ea typeface="Times"/>
                <a:cs typeface="Times"/>
                <a:sym typeface="Times"/>
              </a:defRPr>
            </a:lvl5pPr>
            <a:lvl6pPr lvl="5" marR="0" rtl="0" algn="ctr">
              <a:spcBef>
                <a:spcPts val="0"/>
              </a:spcBef>
              <a:spcAft>
                <a:spcPts val="0"/>
              </a:spcAft>
              <a:buSzPts val="1400"/>
              <a:buNone/>
              <a:defRPr b="0" i="0" sz="4400" u="none" cap="none" strike="noStrike">
                <a:solidFill>
                  <a:srgbClr val="333399"/>
                </a:solidFill>
                <a:latin typeface="Times"/>
                <a:ea typeface="Times"/>
                <a:cs typeface="Times"/>
                <a:sym typeface="Times"/>
              </a:defRPr>
            </a:lvl6pPr>
            <a:lvl7pPr lvl="6" marR="0" rtl="0" algn="ctr">
              <a:spcBef>
                <a:spcPts val="0"/>
              </a:spcBef>
              <a:spcAft>
                <a:spcPts val="0"/>
              </a:spcAft>
              <a:buSzPts val="1400"/>
              <a:buNone/>
              <a:defRPr b="0" i="0" sz="4400" u="none" cap="none" strike="noStrike">
                <a:solidFill>
                  <a:srgbClr val="333399"/>
                </a:solidFill>
                <a:latin typeface="Times"/>
                <a:ea typeface="Times"/>
                <a:cs typeface="Times"/>
                <a:sym typeface="Times"/>
              </a:defRPr>
            </a:lvl7pPr>
            <a:lvl8pPr lvl="7" marR="0" rtl="0" algn="ctr">
              <a:spcBef>
                <a:spcPts val="0"/>
              </a:spcBef>
              <a:spcAft>
                <a:spcPts val="0"/>
              </a:spcAft>
              <a:buSzPts val="1400"/>
              <a:buNone/>
              <a:defRPr b="0" i="0" sz="4400" u="none" cap="none" strike="noStrike">
                <a:solidFill>
                  <a:srgbClr val="333399"/>
                </a:solidFill>
                <a:latin typeface="Times"/>
                <a:ea typeface="Times"/>
                <a:cs typeface="Times"/>
                <a:sym typeface="Times"/>
              </a:defRPr>
            </a:lvl8pPr>
            <a:lvl9pPr lvl="8" marR="0" rtl="0" algn="ctr">
              <a:spcBef>
                <a:spcPts val="0"/>
              </a:spcBef>
              <a:spcAft>
                <a:spcPts val="0"/>
              </a:spcAft>
              <a:buSzPts val="1400"/>
              <a:buNone/>
              <a:defRPr b="0" i="0" sz="4400" u="none" cap="none" strike="noStrike">
                <a:solidFill>
                  <a:srgbClr val="333399"/>
                </a:solidFill>
                <a:latin typeface="Times"/>
                <a:ea typeface="Times"/>
                <a:cs typeface="Times"/>
                <a:sym typeface="Times"/>
              </a:defRPr>
            </a:lvl9pPr>
          </a:lstStyle>
          <a:p/>
        </p:txBody>
      </p:sp>
      <p:sp>
        <p:nvSpPr>
          <p:cNvPr id="31" name="Google Shape;31;p3"/>
          <p:cNvSpPr txBox="1"/>
          <p:nvPr>
            <p:ph idx="1" type="body"/>
          </p:nvPr>
        </p:nvSpPr>
        <p:spPr>
          <a:xfrm>
            <a:off x="609600" y="1143000"/>
            <a:ext cx="8001000" cy="51816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rgbClr val="000000"/>
              </a:buClr>
              <a:buSzPts val="3200"/>
              <a:buFont typeface="Times"/>
              <a:buChar char="•"/>
              <a:defRPr b="0" i="0" sz="3200" u="none" cap="none" strike="noStrike">
                <a:solidFill>
                  <a:srgbClr val="000000"/>
                </a:solidFill>
                <a:latin typeface="Times"/>
                <a:ea typeface="Times"/>
                <a:cs typeface="Times"/>
                <a:sym typeface="Times"/>
              </a:defRPr>
            </a:lvl1pPr>
            <a:lvl2pPr indent="-406400" lvl="1" marL="914400" marR="0" rtl="0" algn="l">
              <a:spcBef>
                <a:spcPts val="560"/>
              </a:spcBef>
              <a:spcAft>
                <a:spcPts val="0"/>
              </a:spcAft>
              <a:buClr>
                <a:srgbClr val="000000"/>
              </a:buClr>
              <a:buSzPts val="2800"/>
              <a:buFont typeface="Times"/>
              <a:buChar char="–"/>
              <a:defRPr b="0" i="0" sz="2800" u="none" cap="none" strike="noStrike">
                <a:solidFill>
                  <a:srgbClr val="000000"/>
                </a:solidFill>
                <a:latin typeface="Times"/>
                <a:ea typeface="Times"/>
                <a:cs typeface="Times"/>
                <a:sym typeface="Times"/>
              </a:defRPr>
            </a:lvl2pPr>
            <a:lvl3pPr indent="-381000" lvl="2" marL="1371600" marR="0" rtl="0" algn="l">
              <a:spcBef>
                <a:spcPts val="480"/>
              </a:spcBef>
              <a:spcAft>
                <a:spcPts val="0"/>
              </a:spcAft>
              <a:buClr>
                <a:srgbClr val="000000"/>
              </a:buClr>
              <a:buSzPts val="2400"/>
              <a:buFont typeface="Times"/>
              <a:buChar char="•"/>
              <a:defRPr b="0" i="0" sz="2400" u="none" cap="none" strike="noStrike">
                <a:solidFill>
                  <a:srgbClr val="000000"/>
                </a:solidFill>
                <a:latin typeface="Times"/>
                <a:ea typeface="Times"/>
                <a:cs typeface="Times"/>
                <a:sym typeface="Times"/>
              </a:defRPr>
            </a:lvl3pPr>
            <a:lvl4pPr indent="-355600" lvl="3" marL="1828800" marR="0" rtl="0" algn="l">
              <a:spcBef>
                <a:spcPts val="400"/>
              </a:spcBef>
              <a:spcAft>
                <a:spcPts val="0"/>
              </a:spcAft>
              <a:buClr>
                <a:srgbClr val="000000"/>
              </a:buClr>
              <a:buSzPts val="2000"/>
              <a:buFont typeface="Times"/>
              <a:buChar char="–"/>
              <a:defRPr b="0" i="0" sz="2000" u="none" cap="none" strike="noStrike">
                <a:solidFill>
                  <a:srgbClr val="000000"/>
                </a:solidFill>
                <a:latin typeface="Times"/>
                <a:ea typeface="Times"/>
                <a:cs typeface="Times"/>
                <a:sym typeface="Times"/>
              </a:defRPr>
            </a:lvl4pPr>
            <a:lvl5pPr indent="-355600" lvl="4" marL="2286000" marR="0" rtl="0" algn="l">
              <a:spcBef>
                <a:spcPts val="400"/>
              </a:spcBef>
              <a:spcAft>
                <a:spcPts val="0"/>
              </a:spcAft>
              <a:buClr>
                <a:srgbClr val="000000"/>
              </a:buClr>
              <a:buSzPts val="2000"/>
              <a:buFont typeface="Times"/>
              <a:buChar char="»"/>
              <a:defRPr b="0" i="0" sz="2000" u="none" cap="none" strike="noStrike">
                <a:solidFill>
                  <a:srgbClr val="000000"/>
                </a:solidFill>
                <a:latin typeface="Times"/>
                <a:ea typeface="Times"/>
                <a:cs typeface="Times"/>
                <a:sym typeface="Times"/>
              </a:defRPr>
            </a:lvl5pPr>
            <a:lvl6pPr indent="-355600" lvl="5" marL="2743200" marR="0" rtl="0" algn="l">
              <a:spcBef>
                <a:spcPts val="400"/>
              </a:spcBef>
              <a:spcAft>
                <a:spcPts val="0"/>
              </a:spcAft>
              <a:buClr>
                <a:srgbClr val="000000"/>
              </a:buClr>
              <a:buSzPts val="2000"/>
              <a:buFont typeface="Times"/>
              <a:buChar char="»"/>
              <a:defRPr b="0" i="0" sz="2000" u="none" cap="none" strike="noStrike">
                <a:solidFill>
                  <a:srgbClr val="000000"/>
                </a:solidFill>
                <a:latin typeface="Times"/>
                <a:ea typeface="Times"/>
                <a:cs typeface="Times"/>
                <a:sym typeface="Times"/>
              </a:defRPr>
            </a:lvl6pPr>
            <a:lvl7pPr indent="-355600" lvl="6" marL="3200400" marR="0" rtl="0" algn="l">
              <a:spcBef>
                <a:spcPts val="400"/>
              </a:spcBef>
              <a:spcAft>
                <a:spcPts val="0"/>
              </a:spcAft>
              <a:buClr>
                <a:srgbClr val="000000"/>
              </a:buClr>
              <a:buSzPts val="2000"/>
              <a:buFont typeface="Times"/>
              <a:buChar char="»"/>
              <a:defRPr b="0" i="0" sz="2000" u="none" cap="none" strike="noStrike">
                <a:solidFill>
                  <a:srgbClr val="000000"/>
                </a:solidFill>
                <a:latin typeface="Times"/>
                <a:ea typeface="Times"/>
                <a:cs typeface="Times"/>
                <a:sym typeface="Times"/>
              </a:defRPr>
            </a:lvl7pPr>
            <a:lvl8pPr indent="-355600" lvl="7" marL="3657600" marR="0" rtl="0" algn="l">
              <a:spcBef>
                <a:spcPts val="400"/>
              </a:spcBef>
              <a:spcAft>
                <a:spcPts val="0"/>
              </a:spcAft>
              <a:buClr>
                <a:srgbClr val="000000"/>
              </a:buClr>
              <a:buSzPts val="2000"/>
              <a:buFont typeface="Times"/>
              <a:buChar char="»"/>
              <a:defRPr b="0" i="0" sz="2000" u="none" cap="none" strike="noStrike">
                <a:solidFill>
                  <a:srgbClr val="000000"/>
                </a:solidFill>
                <a:latin typeface="Times"/>
                <a:ea typeface="Times"/>
                <a:cs typeface="Times"/>
                <a:sym typeface="Times"/>
              </a:defRPr>
            </a:lvl8pPr>
            <a:lvl9pPr indent="-355600" lvl="8" marL="4114800" marR="0" rtl="0" algn="l">
              <a:spcBef>
                <a:spcPts val="400"/>
              </a:spcBef>
              <a:spcAft>
                <a:spcPts val="0"/>
              </a:spcAft>
              <a:buClr>
                <a:srgbClr val="000000"/>
              </a:buClr>
              <a:buSzPts val="2000"/>
              <a:buFont typeface="Times"/>
              <a:buChar char="»"/>
              <a:defRPr b="0" i="0" sz="2000" u="none" cap="none" strike="noStrike">
                <a:solidFill>
                  <a:srgbClr val="000000"/>
                </a:solidFill>
                <a:latin typeface="Times"/>
                <a:ea typeface="Times"/>
                <a:cs typeface="Times"/>
                <a:sym typeface="Times"/>
              </a:defRPr>
            </a:lvl9pPr>
          </a:lstStyle>
          <a:p/>
        </p:txBody>
      </p:sp>
      <p:sp>
        <p:nvSpPr>
          <p:cNvPr id="32" name="Google Shape;32;p3"/>
          <p:cNvSpPr txBox="1"/>
          <p:nvPr>
            <p:ph idx="11" type="ftr"/>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1" sz="1000" u="none">
                <a:solidFill>
                  <a:srgbClr val="333399"/>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33" name="Google Shape;33;p3"/>
          <p:cNvSpPr txBox="1"/>
          <p:nvPr>
            <p:ph idx="12" type="sldNum"/>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1pPr>
            <a:lvl2pPr indent="0" lvl="1" marL="0" marR="0" rtl="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2pPr>
            <a:lvl3pPr indent="0" lvl="2" marL="0" marR="0" rtl="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3pPr>
            <a:lvl4pPr indent="0" lvl="3" marL="0" marR="0" rtl="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4pPr>
            <a:lvl5pPr indent="0" lvl="4" marL="0" marR="0" rtl="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5pPr>
            <a:lvl6pPr indent="0" lvl="5" marL="0" marR="0" rtl="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6pPr>
            <a:lvl7pPr indent="0" lvl="6" marL="0" marR="0" rtl="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7pPr>
            <a:lvl8pPr indent="0" lvl="7" marL="0" marR="0" rtl="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8pPr>
            <a:lvl9pPr indent="0" lvl="8" marL="0" marR="0" rtl="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34" name="Google Shape;34;p3"/>
          <p:cNvSpPr txBox="1"/>
          <p:nvPr/>
        </p:nvSpPr>
        <p:spPr>
          <a:xfrm>
            <a:off x="290512" y="31750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a:ea typeface="Times"/>
              <a:cs typeface="Times"/>
              <a:sym typeface="Times"/>
            </a:endParaRPr>
          </a:p>
        </p:txBody>
      </p:sp>
      <p:sp>
        <p:nvSpPr>
          <p:cNvPr id="35" name="Google Shape;35;p3"/>
          <p:cNvSpPr txBox="1"/>
          <p:nvPr/>
        </p:nvSpPr>
        <p:spPr>
          <a:xfrm>
            <a:off x="673100" y="31750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a:ea typeface="Times"/>
              <a:cs typeface="Times"/>
              <a:sym typeface="Times"/>
            </a:endParaRPr>
          </a:p>
        </p:txBody>
      </p:sp>
      <p:sp>
        <p:nvSpPr>
          <p:cNvPr id="36" name="Google Shape;36;p3"/>
          <p:cNvSpPr txBox="1"/>
          <p:nvPr/>
        </p:nvSpPr>
        <p:spPr>
          <a:xfrm>
            <a:off x="414337" y="73977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a:ea typeface="Times"/>
              <a:cs typeface="Times"/>
              <a:sym typeface="Times"/>
            </a:endParaRPr>
          </a:p>
        </p:txBody>
      </p:sp>
      <p:sp>
        <p:nvSpPr>
          <p:cNvPr id="37" name="Google Shape;37;p3"/>
          <p:cNvSpPr txBox="1"/>
          <p:nvPr/>
        </p:nvSpPr>
        <p:spPr>
          <a:xfrm>
            <a:off x="784225" y="73977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a:ea typeface="Times"/>
              <a:cs typeface="Times"/>
              <a:sym typeface="Times"/>
            </a:endParaRPr>
          </a:p>
        </p:txBody>
      </p:sp>
      <p:sp>
        <p:nvSpPr>
          <p:cNvPr id="38" name="Google Shape;38;p3"/>
          <p:cNvSpPr txBox="1"/>
          <p:nvPr/>
        </p:nvSpPr>
        <p:spPr>
          <a:xfrm>
            <a:off x="0" y="66675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a:ea typeface="Times"/>
              <a:cs typeface="Times"/>
              <a:sym typeface="Times"/>
            </a:endParaRPr>
          </a:p>
        </p:txBody>
      </p:sp>
      <p:sp>
        <p:nvSpPr>
          <p:cNvPr id="39" name="Google Shape;39;p3"/>
          <p:cNvSpPr txBox="1"/>
          <p:nvPr/>
        </p:nvSpPr>
        <p:spPr>
          <a:xfrm>
            <a:off x="635000" y="20955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a:ea typeface="Times"/>
              <a:cs typeface="Times"/>
              <a:sym typeface="Times"/>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1.jp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6.png"/><Relationship Id="rId4" Type="http://schemas.openxmlformats.org/officeDocument/2006/relationships/image" Target="../media/image2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0.png"/><Relationship Id="rId4" Type="http://schemas.openxmlformats.org/officeDocument/2006/relationships/image" Target="../media/image2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5.jpg"/><Relationship Id="rId4" Type="http://schemas.openxmlformats.org/officeDocument/2006/relationships/image" Target="../media/image2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8.jpg"/><Relationship Id="rId4" Type="http://schemas.openxmlformats.org/officeDocument/2006/relationships/image" Target="../media/image9.jpg"/><Relationship Id="rId5"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3.png"/><Relationship Id="rId4" Type="http://schemas.openxmlformats.org/officeDocument/2006/relationships/image" Target="../media/image38.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1.png"/><Relationship Id="rId4" Type="http://schemas.openxmlformats.org/officeDocument/2006/relationships/image" Target="../media/image37.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6.jpg"/><Relationship Id="rId6" Type="http://schemas.openxmlformats.org/officeDocument/2006/relationships/image" Target="../media/image16.jpg"/><Relationship Id="rId7" Type="http://schemas.openxmlformats.org/officeDocument/2006/relationships/image" Target="../media/image4.jpg"/><Relationship Id="rId8"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ctrTitle"/>
          </p:nvPr>
        </p:nvSpPr>
        <p:spPr>
          <a:xfrm>
            <a:off x="685800" y="2633662"/>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1" i="0" lang="en-US" sz="4400" u="none">
                <a:solidFill>
                  <a:srgbClr val="333399"/>
                </a:solidFill>
                <a:latin typeface="Times New Roman"/>
                <a:ea typeface="Times New Roman"/>
                <a:cs typeface="Times New Roman"/>
                <a:sym typeface="Times New Roman"/>
              </a:rPr>
              <a:t>Description of Systems</a:t>
            </a:r>
            <a:endParaRPr/>
          </a:p>
        </p:txBody>
      </p:sp>
      <p:sp>
        <p:nvSpPr>
          <p:cNvPr id="98" name="Google Shape;98;p14"/>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a:buNone/>
            </a:pPr>
            <a:r>
              <a:rPr b="0" i="1" lang="en-US" sz="1400" u="none">
                <a:solidFill>
                  <a:schemeClr val="dk1"/>
                </a:solidFill>
                <a:latin typeface="Times"/>
                <a:ea typeface="Times"/>
                <a:cs typeface="Times"/>
                <a:sym typeface="Times"/>
              </a:rPr>
              <a:t>M. J. Roberts - All Rights Reserved. Edited by Dr. Robert Akl</a:t>
            </a:r>
            <a:endParaRPr/>
          </a:p>
        </p:txBody>
      </p:sp>
      <p:sp>
        <p:nvSpPr>
          <p:cNvPr id="99" name="Google Shape;99;p14"/>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a:buNone/>
            </a:pPr>
            <a:fld id="{00000000-1234-1234-1234-123412341234}" type="slidenum">
              <a:rPr b="0" i="0" lang="en-US" sz="1400" u="none">
                <a:solidFill>
                  <a:schemeClr val="dk1"/>
                </a:solidFill>
                <a:latin typeface="Times"/>
                <a:ea typeface="Times"/>
                <a:cs typeface="Times"/>
                <a:sym typeface="Times"/>
              </a:rP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3"/>
          <p:cNvSpPr txBox="1"/>
          <p:nvPr>
            <p:ph type="title"/>
          </p:nvPr>
        </p:nvSpPr>
        <p:spPr>
          <a:xfrm>
            <a:off x="558800" y="292100"/>
            <a:ext cx="8166100" cy="1409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Zero-State Response of an </a:t>
            </a:r>
            <a:r>
              <a:rPr b="0" i="1" lang="en-US" sz="4400" u="none">
                <a:solidFill>
                  <a:srgbClr val="333399"/>
                </a:solidFill>
                <a:latin typeface="Times New Roman"/>
                <a:ea typeface="Times New Roman"/>
                <a:cs typeface="Times New Roman"/>
                <a:sym typeface="Times New Roman"/>
              </a:rPr>
              <a:t>RC</a:t>
            </a:r>
            <a:r>
              <a:rPr b="0" i="0" lang="en-US" sz="4400" u="none">
                <a:solidFill>
                  <a:srgbClr val="333399"/>
                </a:solidFill>
                <a:latin typeface="Times New Roman"/>
                <a:ea typeface="Times New Roman"/>
                <a:cs typeface="Times New Roman"/>
                <a:sym typeface="Times New Roman"/>
              </a:rPr>
              <a:t> Lowpass Filter to a Step Excitation</a:t>
            </a:r>
            <a:endParaRPr/>
          </a:p>
        </p:txBody>
      </p:sp>
      <p:pic>
        <p:nvPicPr>
          <p:cNvPr descr="RC Lowpass Step Resp.jpg                                       00006D69mjr                            B9A3C281:" id="184" name="Google Shape;184;p23"/>
          <p:cNvPicPr preferRelativeResize="0"/>
          <p:nvPr/>
        </p:nvPicPr>
        <p:blipFill rotWithShape="1">
          <a:blip r:embed="rId3">
            <a:alphaModFix/>
          </a:blip>
          <a:srcRect b="0" l="0" r="0" t="0"/>
          <a:stretch/>
        </p:blipFill>
        <p:spPr>
          <a:xfrm>
            <a:off x="6108700" y="3619500"/>
            <a:ext cx="2882900" cy="2184400"/>
          </a:xfrm>
          <a:prstGeom prst="rect">
            <a:avLst/>
          </a:prstGeom>
          <a:noFill/>
          <a:ln>
            <a:noFill/>
          </a:ln>
        </p:spPr>
      </p:pic>
      <p:pic>
        <p:nvPicPr>
          <p:cNvPr id="185" name="Google Shape;185;p23"/>
          <p:cNvPicPr preferRelativeResize="0"/>
          <p:nvPr/>
        </p:nvPicPr>
        <p:blipFill rotWithShape="1">
          <a:blip r:embed="rId4">
            <a:alphaModFix/>
          </a:blip>
          <a:srcRect b="0" l="0" r="0" t="0"/>
          <a:stretch/>
        </p:blipFill>
        <p:spPr>
          <a:xfrm>
            <a:off x="254000" y="2114550"/>
            <a:ext cx="7634287" cy="3771900"/>
          </a:xfrm>
          <a:prstGeom prst="rect">
            <a:avLst/>
          </a:prstGeom>
          <a:noFill/>
          <a:ln>
            <a:noFill/>
          </a:ln>
        </p:spPr>
      </p:pic>
      <p:sp>
        <p:nvSpPr>
          <p:cNvPr id="186" name="Google Shape;186;p23"/>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187" name="Google Shape;187;p23"/>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nvSpPr>
        <p:spPr>
          <a:xfrm>
            <a:off x="762000" y="0"/>
            <a:ext cx="7772400" cy="1371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22228B"/>
              </a:buClr>
              <a:buSzPts val="4400"/>
              <a:buFont typeface="Times New Roman"/>
              <a:buNone/>
            </a:pPr>
            <a:r>
              <a:rPr b="0" i="0" lang="en-US" sz="4400" u="none">
                <a:solidFill>
                  <a:srgbClr val="22228B"/>
                </a:solidFill>
                <a:latin typeface="Times New Roman"/>
                <a:ea typeface="Times New Roman"/>
                <a:cs typeface="Times New Roman"/>
                <a:sym typeface="Times New Roman"/>
              </a:rPr>
              <a:t>Zero-Input Response of an </a:t>
            </a:r>
            <a:r>
              <a:rPr b="0" i="1" lang="en-US" sz="4400" u="none">
                <a:solidFill>
                  <a:srgbClr val="22228B"/>
                </a:solidFill>
                <a:latin typeface="Times New Roman"/>
                <a:ea typeface="Times New Roman"/>
                <a:cs typeface="Times New Roman"/>
                <a:sym typeface="Times New Roman"/>
              </a:rPr>
              <a:t>RC</a:t>
            </a:r>
            <a:r>
              <a:rPr b="0" i="0" lang="en-US" sz="4400" u="none">
                <a:solidFill>
                  <a:srgbClr val="22228B"/>
                </a:solidFill>
                <a:latin typeface="Times New Roman"/>
                <a:ea typeface="Times New Roman"/>
                <a:cs typeface="Times New Roman"/>
                <a:sym typeface="Times New Roman"/>
              </a:rPr>
              <a:t> Lowpass Filter</a:t>
            </a:r>
            <a:endParaRPr/>
          </a:p>
        </p:txBody>
      </p:sp>
      <p:pic>
        <p:nvPicPr>
          <p:cNvPr id="193" name="Google Shape;193;p24"/>
          <p:cNvPicPr preferRelativeResize="0"/>
          <p:nvPr/>
        </p:nvPicPr>
        <p:blipFill rotWithShape="1">
          <a:blip r:embed="rId3">
            <a:alphaModFix/>
          </a:blip>
          <a:srcRect b="0" l="0" r="0" t="0"/>
          <a:stretch/>
        </p:blipFill>
        <p:spPr>
          <a:xfrm>
            <a:off x="584200" y="1771650"/>
            <a:ext cx="7532687" cy="1384300"/>
          </a:xfrm>
          <a:prstGeom prst="rect">
            <a:avLst/>
          </a:prstGeom>
          <a:noFill/>
          <a:ln>
            <a:noFill/>
          </a:ln>
        </p:spPr>
      </p:pic>
      <p:pic>
        <p:nvPicPr>
          <p:cNvPr descr="RCFilterZeroInputResp.jpg                                      000773FFMacintoshHD                    C440D79E:" id="194" name="Google Shape;194;p24"/>
          <p:cNvPicPr preferRelativeResize="0"/>
          <p:nvPr/>
        </p:nvPicPr>
        <p:blipFill rotWithShape="1">
          <a:blip r:embed="rId4">
            <a:alphaModFix/>
          </a:blip>
          <a:srcRect b="0" l="0" r="0" t="0"/>
          <a:stretch/>
        </p:blipFill>
        <p:spPr>
          <a:xfrm>
            <a:off x="2214562" y="3308350"/>
            <a:ext cx="5183187" cy="2776537"/>
          </a:xfrm>
          <a:prstGeom prst="rect">
            <a:avLst/>
          </a:prstGeom>
          <a:noFill/>
          <a:ln>
            <a:noFill/>
          </a:ln>
        </p:spPr>
      </p:pic>
      <p:sp>
        <p:nvSpPr>
          <p:cNvPr id="195" name="Google Shape;195;p24"/>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196" name="Google Shape;196;p24"/>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ph type="title"/>
          </p:nvPr>
        </p:nvSpPr>
        <p:spPr>
          <a:xfrm>
            <a:off x="762000" y="1524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Homogeneity</a:t>
            </a:r>
            <a:endParaRPr/>
          </a:p>
        </p:txBody>
      </p:sp>
      <p:sp>
        <p:nvSpPr>
          <p:cNvPr id="202" name="Google Shape;202;p25"/>
          <p:cNvSpPr txBox="1"/>
          <p:nvPr>
            <p:ph idx="1" type="body"/>
          </p:nvPr>
        </p:nvSpPr>
        <p:spPr>
          <a:xfrm>
            <a:off x="609600" y="914400"/>
            <a:ext cx="8001000" cy="1905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rgbClr val="000000"/>
              </a:buClr>
              <a:buSzPts val="2800"/>
              <a:buFont typeface="Times New Roman"/>
              <a:buChar char="•"/>
            </a:pPr>
            <a:r>
              <a:rPr b="0" i="0" lang="en-US" sz="2800" u="none" cap="none" strike="noStrike">
                <a:solidFill>
                  <a:srgbClr val="000000"/>
                </a:solidFill>
                <a:latin typeface="Times New Roman"/>
                <a:ea typeface="Times New Roman"/>
                <a:cs typeface="Times New Roman"/>
                <a:sym typeface="Times New Roman"/>
              </a:rPr>
              <a:t>In a </a:t>
            </a:r>
            <a:r>
              <a:rPr b="1" i="0" lang="en-US" sz="2800" u="none" cap="none" strike="noStrike">
                <a:solidFill>
                  <a:srgbClr val="000000"/>
                </a:solidFill>
                <a:latin typeface="Times New Roman"/>
                <a:ea typeface="Times New Roman"/>
                <a:cs typeface="Times New Roman"/>
                <a:sym typeface="Times New Roman"/>
              </a:rPr>
              <a:t>homogeneous</a:t>
            </a:r>
            <a:r>
              <a:rPr b="0" i="0" lang="en-US" sz="2800" u="none" cap="none" strike="noStrike">
                <a:solidFill>
                  <a:srgbClr val="000000"/>
                </a:solidFill>
                <a:latin typeface="Times New Roman"/>
                <a:ea typeface="Times New Roman"/>
                <a:cs typeface="Times New Roman"/>
                <a:sym typeface="Times New Roman"/>
              </a:rPr>
              <a:t> system, multiplying the excitation by any constant (including </a:t>
            </a:r>
            <a:r>
              <a:rPr b="0" i="0" lang="en-US" sz="2800" u="sng" cap="none" strike="noStrike">
                <a:solidFill>
                  <a:srgbClr val="000000"/>
                </a:solidFill>
                <a:latin typeface="Times New Roman"/>
                <a:ea typeface="Times New Roman"/>
                <a:cs typeface="Times New Roman"/>
                <a:sym typeface="Times New Roman"/>
              </a:rPr>
              <a:t>complex</a:t>
            </a:r>
            <a:r>
              <a:rPr b="0" i="0" lang="en-US" sz="2800" u="none" cap="none" strike="noStrike">
                <a:solidFill>
                  <a:srgbClr val="000000"/>
                </a:solidFill>
                <a:latin typeface="Times New Roman"/>
                <a:ea typeface="Times New Roman"/>
                <a:cs typeface="Times New Roman"/>
                <a:sym typeface="Times New Roman"/>
              </a:rPr>
              <a:t> constants), multiplies the zero-state response by the same constant.  </a:t>
            </a:r>
            <a:endParaRPr/>
          </a:p>
          <a:p>
            <a:pPr indent="-165100" lvl="0" marL="342900" marR="0" rtl="0" algn="just">
              <a:lnSpc>
                <a:spcPct val="90000"/>
              </a:lnSpc>
              <a:spcBef>
                <a:spcPts val="560"/>
              </a:spcBef>
              <a:spcAft>
                <a:spcPts val="0"/>
              </a:spcAft>
              <a:buClr>
                <a:srgbClr val="000000"/>
              </a:buClr>
              <a:buSzPts val="2800"/>
              <a:buFont typeface="Times"/>
              <a:buNone/>
            </a:pPr>
            <a:r>
              <a:t/>
            </a:r>
            <a:endParaRPr b="0" i="0" sz="2800" u="none" cap="none" strike="noStrike">
              <a:solidFill>
                <a:srgbClr val="000000"/>
              </a:solidFill>
              <a:latin typeface="Times New Roman"/>
              <a:ea typeface="Times New Roman"/>
              <a:cs typeface="Times New Roman"/>
              <a:sym typeface="Times New Roman"/>
            </a:endParaRPr>
          </a:p>
          <a:p>
            <a:pPr indent="-165100" lvl="0" marL="342900" marR="0" rtl="0" algn="l">
              <a:spcBef>
                <a:spcPts val="560"/>
              </a:spcBef>
              <a:spcAft>
                <a:spcPts val="0"/>
              </a:spcAft>
              <a:buClr>
                <a:srgbClr val="000000"/>
              </a:buClr>
              <a:buSzPts val="2800"/>
              <a:buFont typeface="Times"/>
              <a:buNone/>
            </a:pPr>
            <a:r>
              <a:t/>
            </a:r>
            <a:endParaRPr b="0" i="0" sz="2800" u="none">
              <a:solidFill>
                <a:srgbClr val="000000"/>
              </a:solidFill>
              <a:latin typeface="Times New Roman"/>
              <a:ea typeface="Times New Roman"/>
              <a:cs typeface="Times New Roman"/>
              <a:sym typeface="Times New Roman"/>
            </a:endParaRPr>
          </a:p>
        </p:txBody>
      </p:sp>
      <p:pic>
        <p:nvPicPr>
          <p:cNvPr descr="HomogeneityBlockDiagram.jpg" id="203" name="Google Shape;203;p25"/>
          <p:cNvPicPr preferRelativeResize="0"/>
          <p:nvPr/>
        </p:nvPicPr>
        <p:blipFill rotWithShape="1">
          <a:blip r:embed="rId3">
            <a:alphaModFix/>
          </a:blip>
          <a:srcRect b="0" l="0" r="0" t="0"/>
          <a:stretch/>
        </p:blipFill>
        <p:spPr>
          <a:xfrm>
            <a:off x="2616200" y="2679700"/>
            <a:ext cx="4587875" cy="3140075"/>
          </a:xfrm>
          <a:prstGeom prst="rect">
            <a:avLst/>
          </a:prstGeom>
          <a:noFill/>
          <a:ln>
            <a:noFill/>
          </a:ln>
        </p:spPr>
      </p:pic>
      <p:sp>
        <p:nvSpPr>
          <p:cNvPr id="204" name="Google Shape;204;p25"/>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205" name="Google Shape;205;p25"/>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762000" y="12065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Homogeneity</a:t>
            </a:r>
            <a:endParaRPr/>
          </a:p>
        </p:txBody>
      </p:sp>
      <p:pic>
        <p:nvPicPr>
          <p:cNvPr id="211" name="Google Shape;211;p26"/>
          <p:cNvPicPr preferRelativeResize="0"/>
          <p:nvPr/>
        </p:nvPicPr>
        <p:blipFill rotWithShape="1">
          <a:blip r:embed="rId3">
            <a:alphaModFix/>
          </a:blip>
          <a:srcRect b="0" l="0" r="0" t="0"/>
          <a:stretch/>
        </p:blipFill>
        <p:spPr>
          <a:xfrm>
            <a:off x="646112" y="915987"/>
            <a:ext cx="7920037" cy="5126037"/>
          </a:xfrm>
          <a:prstGeom prst="rect">
            <a:avLst/>
          </a:prstGeom>
          <a:noFill/>
          <a:ln>
            <a:noFill/>
          </a:ln>
        </p:spPr>
      </p:pic>
      <p:sp>
        <p:nvSpPr>
          <p:cNvPr id="212" name="Google Shape;212;p26"/>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213" name="Google Shape;213;p26"/>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nvSpPr>
        <p:spPr>
          <a:xfrm>
            <a:off x="762000" y="120650"/>
            <a:ext cx="7772400" cy="762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22228B"/>
              </a:buClr>
              <a:buSzPts val="4400"/>
              <a:buFont typeface="Times New Roman"/>
              <a:buNone/>
            </a:pPr>
            <a:r>
              <a:rPr b="0" i="0" lang="en-US" sz="4400" u="none">
                <a:solidFill>
                  <a:srgbClr val="22228B"/>
                </a:solidFill>
                <a:latin typeface="Times New Roman"/>
                <a:ea typeface="Times New Roman"/>
                <a:cs typeface="Times New Roman"/>
                <a:sym typeface="Times New Roman"/>
              </a:rPr>
              <a:t>Homogeneity</a:t>
            </a:r>
            <a:endParaRPr/>
          </a:p>
        </p:txBody>
      </p:sp>
      <p:pic>
        <p:nvPicPr>
          <p:cNvPr id="219" name="Google Shape;219;p27"/>
          <p:cNvPicPr preferRelativeResize="0"/>
          <p:nvPr/>
        </p:nvPicPr>
        <p:blipFill rotWithShape="1">
          <a:blip r:embed="rId3">
            <a:alphaModFix/>
          </a:blip>
          <a:srcRect b="0" l="0" r="0" t="0"/>
          <a:stretch/>
        </p:blipFill>
        <p:spPr>
          <a:xfrm>
            <a:off x="735012" y="1085850"/>
            <a:ext cx="7672387" cy="4686300"/>
          </a:xfrm>
          <a:prstGeom prst="rect">
            <a:avLst/>
          </a:prstGeom>
          <a:noFill/>
          <a:ln>
            <a:noFill/>
          </a:ln>
        </p:spPr>
      </p:pic>
      <p:sp>
        <p:nvSpPr>
          <p:cNvPr id="220" name="Google Shape;220;p27"/>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221" name="Google Shape;221;p27"/>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762000" y="1524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Time Invariance</a:t>
            </a:r>
            <a:endParaRPr/>
          </a:p>
        </p:txBody>
      </p:sp>
      <p:sp>
        <p:nvSpPr>
          <p:cNvPr id="227" name="Google Shape;227;p28"/>
          <p:cNvSpPr txBox="1"/>
          <p:nvPr>
            <p:ph idx="1" type="body"/>
          </p:nvPr>
        </p:nvSpPr>
        <p:spPr>
          <a:xfrm>
            <a:off x="388937" y="804862"/>
            <a:ext cx="8391525" cy="26241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If an excitation causes a zero-state response and delaying the excitation simply delays the zero-state response by the same amount of time, regardless of the amount of delay, the system is </a:t>
            </a:r>
            <a:r>
              <a:rPr b="1" i="0" lang="en-US" sz="3200" u="none">
                <a:solidFill>
                  <a:srgbClr val="000000"/>
                </a:solidFill>
                <a:latin typeface="Times New Roman"/>
                <a:ea typeface="Times New Roman"/>
                <a:cs typeface="Times New Roman"/>
                <a:sym typeface="Times New Roman"/>
              </a:rPr>
              <a:t>time invariant</a:t>
            </a:r>
            <a:r>
              <a:rPr b="0" i="0" lang="en-US" sz="3200" u="none">
                <a:solidFill>
                  <a:srgbClr val="000000"/>
                </a:solidFill>
                <a:latin typeface="Times New Roman"/>
                <a:ea typeface="Times New Roman"/>
                <a:cs typeface="Times New Roman"/>
                <a:sym typeface="Times New Roman"/>
              </a:rPr>
              <a:t>.</a:t>
            </a:r>
            <a:endParaRPr/>
          </a:p>
        </p:txBody>
      </p:sp>
      <p:pic>
        <p:nvPicPr>
          <p:cNvPr id="228" name="Google Shape;228;p28"/>
          <p:cNvPicPr preferRelativeResize="0"/>
          <p:nvPr/>
        </p:nvPicPr>
        <p:blipFill rotWithShape="1">
          <a:blip r:embed="rId3">
            <a:alphaModFix/>
          </a:blip>
          <a:srcRect b="0" l="0" r="0" t="0"/>
          <a:stretch/>
        </p:blipFill>
        <p:spPr>
          <a:xfrm>
            <a:off x="500062" y="5299075"/>
            <a:ext cx="8142287" cy="830262"/>
          </a:xfrm>
          <a:prstGeom prst="rect">
            <a:avLst/>
          </a:prstGeom>
          <a:noFill/>
          <a:ln>
            <a:noFill/>
          </a:ln>
        </p:spPr>
      </p:pic>
      <p:pic>
        <p:nvPicPr>
          <p:cNvPr descr="TimeInvarianceBlockDiagram.jpg                                 004DA9DBMacintoshHD                    C440D79E:" id="229" name="Google Shape;229;p28"/>
          <p:cNvPicPr preferRelativeResize="0"/>
          <p:nvPr/>
        </p:nvPicPr>
        <p:blipFill rotWithShape="1">
          <a:blip r:embed="rId4">
            <a:alphaModFix/>
          </a:blip>
          <a:srcRect b="0" l="0" r="0" t="0"/>
          <a:stretch/>
        </p:blipFill>
        <p:spPr>
          <a:xfrm>
            <a:off x="2279650" y="3225800"/>
            <a:ext cx="5054600" cy="1997075"/>
          </a:xfrm>
          <a:prstGeom prst="rect">
            <a:avLst/>
          </a:prstGeom>
          <a:noFill/>
          <a:ln>
            <a:noFill/>
          </a:ln>
        </p:spPr>
      </p:pic>
      <p:sp>
        <p:nvSpPr>
          <p:cNvPr id="230" name="Google Shape;230;p28"/>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231" name="Google Shape;231;p28"/>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9"/>
          <p:cNvSpPr txBox="1"/>
          <p:nvPr/>
        </p:nvSpPr>
        <p:spPr>
          <a:xfrm>
            <a:off x="762000" y="152400"/>
            <a:ext cx="7772400" cy="762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22228B"/>
              </a:buClr>
              <a:buSzPts val="4400"/>
              <a:buFont typeface="Times New Roman"/>
              <a:buNone/>
            </a:pPr>
            <a:r>
              <a:rPr b="0" i="0" lang="en-US" sz="4400" u="none">
                <a:solidFill>
                  <a:srgbClr val="22228B"/>
                </a:solidFill>
                <a:latin typeface="Times New Roman"/>
                <a:ea typeface="Times New Roman"/>
                <a:cs typeface="Times New Roman"/>
                <a:sym typeface="Times New Roman"/>
              </a:rPr>
              <a:t>Time Invariance</a:t>
            </a:r>
            <a:endParaRPr/>
          </a:p>
        </p:txBody>
      </p:sp>
      <p:pic>
        <p:nvPicPr>
          <p:cNvPr id="237" name="Google Shape;237;p29"/>
          <p:cNvPicPr preferRelativeResize="0"/>
          <p:nvPr/>
        </p:nvPicPr>
        <p:blipFill rotWithShape="1">
          <a:blip r:embed="rId3">
            <a:alphaModFix/>
          </a:blip>
          <a:srcRect b="0" l="0" r="0" t="0"/>
          <a:stretch/>
        </p:blipFill>
        <p:spPr>
          <a:xfrm>
            <a:off x="703262" y="1123950"/>
            <a:ext cx="7735887" cy="4610100"/>
          </a:xfrm>
          <a:prstGeom prst="rect">
            <a:avLst/>
          </a:prstGeom>
          <a:noFill/>
          <a:ln>
            <a:noFill/>
          </a:ln>
        </p:spPr>
      </p:pic>
      <p:sp>
        <p:nvSpPr>
          <p:cNvPr id="238" name="Google Shape;238;p29"/>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239" name="Google Shape;239;p29"/>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txBox="1"/>
          <p:nvPr>
            <p:ph type="title"/>
          </p:nvPr>
        </p:nvSpPr>
        <p:spPr>
          <a:xfrm>
            <a:off x="762000" y="1524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Additivity</a:t>
            </a:r>
            <a:endParaRPr/>
          </a:p>
        </p:txBody>
      </p:sp>
      <p:sp>
        <p:nvSpPr>
          <p:cNvPr id="245" name="Google Shape;245;p30"/>
          <p:cNvSpPr txBox="1"/>
          <p:nvPr>
            <p:ph idx="1" type="body"/>
          </p:nvPr>
        </p:nvSpPr>
        <p:spPr>
          <a:xfrm>
            <a:off x="203200" y="830262"/>
            <a:ext cx="8940800" cy="39893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If one excitation causes a zero-state response and another excitation causes another zero-state response and if, for any arbitrary excitations, the sum of the two excitations causes a zero-state response that is the sum of the</a:t>
            </a:r>
            <a:endParaRPr/>
          </a:p>
          <a:p>
            <a:pPr indent="-342900" lvl="0" marL="342900" marR="0" rtl="0" algn="l">
              <a:lnSpc>
                <a:spcPct val="100000"/>
              </a:lnSpc>
              <a:spcBef>
                <a:spcPts val="48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two zero-state responses, the </a:t>
            </a:r>
            <a:endParaRPr/>
          </a:p>
          <a:p>
            <a:pPr indent="-342900" lvl="0" marL="342900" marR="0" rtl="0" algn="l">
              <a:lnSpc>
                <a:spcPct val="100000"/>
              </a:lnSpc>
              <a:spcBef>
                <a:spcPts val="48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system is said to be </a:t>
            </a:r>
            <a:r>
              <a:rPr b="1" i="0" lang="en-US" sz="2400" u="none">
                <a:solidFill>
                  <a:srgbClr val="000000"/>
                </a:solidFill>
                <a:latin typeface="Times New Roman"/>
                <a:ea typeface="Times New Roman"/>
                <a:cs typeface="Times New Roman"/>
                <a:sym typeface="Times New Roman"/>
              </a:rPr>
              <a:t>additive</a:t>
            </a:r>
            <a:r>
              <a:rPr b="0" i="0" lang="en-US" sz="2400" u="none">
                <a:solidFill>
                  <a:srgbClr val="000000"/>
                </a:solidFill>
                <a:latin typeface="Times New Roman"/>
                <a:ea typeface="Times New Roman"/>
                <a:cs typeface="Times New Roman"/>
                <a:sym typeface="Times New Roman"/>
              </a:rPr>
              <a:t>.</a:t>
            </a:r>
            <a:endParaRPr/>
          </a:p>
        </p:txBody>
      </p:sp>
      <p:pic>
        <p:nvPicPr>
          <p:cNvPr id="246" name="Google Shape;246;p30"/>
          <p:cNvPicPr preferRelativeResize="0"/>
          <p:nvPr/>
        </p:nvPicPr>
        <p:blipFill rotWithShape="1">
          <a:blip r:embed="rId3">
            <a:alphaModFix/>
          </a:blip>
          <a:srcRect b="0" l="0" r="0" t="0"/>
          <a:stretch/>
        </p:blipFill>
        <p:spPr>
          <a:xfrm>
            <a:off x="1558925" y="5343525"/>
            <a:ext cx="6026150" cy="884237"/>
          </a:xfrm>
          <a:prstGeom prst="rect">
            <a:avLst/>
          </a:prstGeom>
          <a:noFill/>
          <a:ln>
            <a:noFill/>
          </a:ln>
        </p:spPr>
      </p:pic>
      <p:pic>
        <p:nvPicPr>
          <p:cNvPr descr="AdditivityBlockDiagram.jpg                                     004DA9DBMacintoshHD                    C440D79E:" id="247" name="Google Shape;247;p30"/>
          <p:cNvPicPr preferRelativeResize="0"/>
          <p:nvPr/>
        </p:nvPicPr>
        <p:blipFill rotWithShape="1">
          <a:blip r:embed="rId4">
            <a:alphaModFix/>
          </a:blip>
          <a:srcRect b="0" l="0" r="0" t="0"/>
          <a:stretch/>
        </p:blipFill>
        <p:spPr>
          <a:xfrm>
            <a:off x="4621212" y="2406650"/>
            <a:ext cx="4086225" cy="2716212"/>
          </a:xfrm>
          <a:prstGeom prst="rect">
            <a:avLst/>
          </a:prstGeom>
          <a:noFill/>
          <a:ln>
            <a:noFill/>
          </a:ln>
        </p:spPr>
      </p:pic>
      <p:sp>
        <p:nvSpPr>
          <p:cNvPr id="248" name="Google Shape;248;p30"/>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249" name="Google Shape;249;p30"/>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1"/>
          <p:cNvSpPr txBox="1"/>
          <p:nvPr/>
        </p:nvSpPr>
        <p:spPr>
          <a:xfrm>
            <a:off x="762000" y="152400"/>
            <a:ext cx="7772400" cy="762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22228B"/>
              </a:buClr>
              <a:buSzPts val="4400"/>
              <a:buFont typeface="Times New Roman"/>
              <a:buNone/>
            </a:pPr>
            <a:r>
              <a:rPr b="0" i="0" lang="en-US" sz="4400" u="none">
                <a:solidFill>
                  <a:srgbClr val="22228B"/>
                </a:solidFill>
                <a:latin typeface="Times New Roman"/>
                <a:ea typeface="Times New Roman"/>
                <a:cs typeface="Times New Roman"/>
                <a:sym typeface="Times New Roman"/>
              </a:rPr>
              <a:t>Additivity</a:t>
            </a:r>
            <a:endParaRPr/>
          </a:p>
        </p:txBody>
      </p:sp>
      <p:pic>
        <p:nvPicPr>
          <p:cNvPr id="255" name="Google Shape;255;p31"/>
          <p:cNvPicPr preferRelativeResize="0"/>
          <p:nvPr/>
        </p:nvPicPr>
        <p:blipFill rotWithShape="1">
          <a:blip r:embed="rId3">
            <a:alphaModFix/>
          </a:blip>
          <a:srcRect b="0" l="0" r="0" t="0"/>
          <a:stretch/>
        </p:blipFill>
        <p:spPr>
          <a:xfrm>
            <a:off x="620712" y="1403350"/>
            <a:ext cx="7900987" cy="4051300"/>
          </a:xfrm>
          <a:prstGeom prst="rect">
            <a:avLst/>
          </a:prstGeom>
          <a:noFill/>
          <a:ln>
            <a:noFill/>
          </a:ln>
        </p:spPr>
      </p:pic>
      <p:sp>
        <p:nvSpPr>
          <p:cNvPr id="256" name="Google Shape;256;p31"/>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257" name="Google Shape;257;p31"/>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2"/>
          <p:cNvSpPr txBox="1"/>
          <p:nvPr>
            <p:ph type="title"/>
          </p:nvPr>
        </p:nvSpPr>
        <p:spPr>
          <a:xfrm>
            <a:off x="7620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Linearity and LTI Systems</a:t>
            </a:r>
            <a:endParaRPr/>
          </a:p>
        </p:txBody>
      </p:sp>
      <p:sp>
        <p:nvSpPr>
          <p:cNvPr id="263" name="Google Shape;263;p32"/>
          <p:cNvSpPr txBox="1"/>
          <p:nvPr>
            <p:ph idx="1" type="body"/>
          </p:nvPr>
        </p:nvSpPr>
        <p:spPr>
          <a:xfrm>
            <a:off x="609600" y="1600200"/>
            <a:ext cx="80010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If a system is both homogeneous and additive it is </a:t>
            </a:r>
            <a:r>
              <a:rPr b="1" i="0" lang="en-US" sz="3200" u="none">
                <a:solidFill>
                  <a:srgbClr val="000000"/>
                </a:solidFill>
                <a:latin typeface="Times New Roman"/>
                <a:ea typeface="Times New Roman"/>
                <a:cs typeface="Times New Roman"/>
                <a:sym typeface="Times New Roman"/>
              </a:rPr>
              <a:t>linear</a:t>
            </a:r>
            <a:r>
              <a:rPr b="0" i="0" lang="en-US" sz="3200" u="none">
                <a:solidFill>
                  <a:srgbClr val="000000"/>
                </a:solidFill>
                <a:latin typeface="Times New Roman"/>
                <a:ea typeface="Times New Roman"/>
                <a:cs typeface="Times New Roman"/>
                <a:sym typeface="Times New Roman"/>
              </a:rPr>
              <a:t>.</a:t>
            </a:r>
            <a:endParaRPr/>
          </a:p>
          <a:p>
            <a:pPr indent="-342900" lvl="0" marL="342900" marR="0" rtl="0" algn="l">
              <a:lnSpc>
                <a:spcPct val="100000"/>
              </a:lnSpc>
              <a:spcBef>
                <a:spcPts val="64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If a system is both linear and time-invariant it is called an </a:t>
            </a:r>
            <a:r>
              <a:rPr b="1" i="0" lang="en-US" sz="3200" u="none">
                <a:solidFill>
                  <a:srgbClr val="000000"/>
                </a:solidFill>
                <a:latin typeface="Times New Roman"/>
                <a:ea typeface="Times New Roman"/>
                <a:cs typeface="Times New Roman"/>
                <a:sym typeface="Times New Roman"/>
              </a:rPr>
              <a:t>LTI</a:t>
            </a:r>
            <a:r>
              <a:rPr b="0" i="0" lang="en-US" sz="3200" u="none">
                <a:solidFill>
                  <a:srgbClr val="000000"/>
                </a:solidFill>
                <a:latin typeface="Times New Roman"/>
                <a:ea typeface="Times New Roman"/>
                <a:cs typeface="Times New Roman"/>
                <a:sym typeface="Times New Roman"/>
              </a:rPr>
              <a:t> system</a:t>
            </a:r>
            <a:endParaRPr/>
          </a:p>
          <a:p>
            <a:pPr indent="-342900" lvl="0" marL="342900" marR="0" rtl="0" algn="l">
              <a:lnSpc>
                <a:spcPct val="100000"/>
              </a:lnSpc>
              <a:spcBef>
                <a:spcPts val="64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Some systems which are non-linear can be accurately approximated for analytical purposes by a linear system for small excitations</a:t>
            </a:r>
            <a:endParaRPr/>
          </a:p>
        </p:txBody>
      </p:sp>
      <p:sp>
        <p:nvSpPr>
          <p:cNvPr id="264" name="Google Shape;264;p32"/>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265" name="Google Shape;265;p32"/>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762000" y="152400"/>
            <a:ext cx="7772400" cy="1066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Systems</a:t>
            </a:r>
            <a:endParaRPr/>
          </a:p>
        </p:txBody>
      </p:sp>
      <p:sp>
        <p:nvSpPr>
          <p:cNvPr id="105" name="Google Shape;105;p15"/>
          <p:cNvSpPr txBox="1"/>
          <p:nvPr>
            <p:ph idx="1" type="body"/>
          </p:nvPr>
        </p:nvSpPr>
        <p:spPr>
          <a:xfrm>
            <a:off x="609600" y="1447800"/>
            <a:ext cx="80010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3200"/>
              <a:buFont typeface="Times New Roman"/>
              <a:buChar char="•"/>
            </a:pPr>
            <a:r>
              <a:rPr b="0" i="0" lang="en-US" sz="3200" u="none" cap="none" strike="noStrike">
                <a:solidFill>
                  <a:srgbClr val="000000"/>
                </a:solidFill>
                <a:latin typeface="Times New Roman"/>
                <a:ea typeface="Times New Roman"/>
                <a:cs typeface="Times New Roman"/>
                <a:sym typeface="Times New Roman"/>
              </a:rPr>
              <a:t>Broadly speaking, a system is anything that responds when stimulated or excited</a:t>
            </a:r>
            <a:endParaRPr/>
          </a:p>
          <a:p>
            <a:pPr indent="-342900" lvl="0" marL="342900" marR="0" rtl="0" algn="l">
              <a:lnSpc>
                <a:spcPct val="100000"/>
              </a:lnSpc>
              <a:spcBef>
                <a:spcPts val="640"/>
              </a:spcBef>
              <a:spcAft>
                <a:spcPts val="0"/>
              </a:spcAft>
              <a:buClr>
                <a:srgbClr val="000000"/>
              </a:buClr>
              <a:buSzPts val="3200"/>
              <a:buFont typeface="Times New Roman"/>
              <a:buChar char="•"/>
            </a:pPr>
            <a:r>
              <a:rPr b="0" i="0" lang="en-US" sz="3200" u="none" cap="none" strike="noStrike">
                <a:solidFill>
                  <a:srgbClr val="000000"/>
                </a:solidFill>
                <a:latin typeface="Times New Roman"/>
                <a:ea typeface="Times New Roman"/>
                <a:cs typeface="Times New Roman"/>
                <a:sym typeface="Times New Roman"/>
              </a:rPr>
              <a:t>The systems most commonly analyzed by engineers are artificial systems designed and built by humans</a:t>
            </a:r>
            <a:endParaRPr/>
          </a:p>
          <a:p>
            <a:pPr indent="-342900" lvl="0" marL="342900" marR="0" rtl="0" algn="l">
              <a:lnSpc>
                <a:spcPct val="100000"/>
              </a:lnSpc>
              <a:spcBef>
                <a:spcPts val="640"/>
              </a:spcBef>
              <a:spcAft>
                <a:spcPts val="0"/>
              </a:spcAft>
              <a:buClr>
                <a:srgbClr val="000000"/>
              </a:buClr>
              <a:buSzPts val="3200"/>
              <a:buFont typeface="Times New Roman"/>
              <a:buChar char="•"/>
            </a:pPr>
            <a:r>
              <a:rPr b="0" i="0" lang="en-US" sz="3200" u="none" cap="none" strike="noStrike">
                <a:solidFill>
                  <a:srgbClr val="000000"/>
                </a:solidFill>
                <a:latin typeface="Times New Roman"/>
                <a:ea typeface="Times New Roman"/>
                <a:cs typeface="Times New Roman"/>
                <a:sym typeface="Times New Roman"/>
              </a:rPr>
              <a:t>Engineering system analysis is the application of mathematical methods to the design and analysis of systems</a:t>
            </a:r>
            <a:endParaRPr/>
          </a:p>
        </p:txBody>
      </p:sp>
      <p:sp>
        <p:nvSpPr>
          <p:cNvPr id="106" name="Google Shape;106;p15"/>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107" name="Google Shape;107;p15"/>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3"/>
          <p:cNvSpPr txBox="1"/>
          <p:nvPr>
            <p:ph type="title"/>
          </p:nvPr>
        </p:nvSpPr>
        <p:spPr>
          <a:xfrm>
            <a:off x="617537" y="423862"/>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Stability</a:t>
            </a:r>
            <a:endParaRPr/>
          </a:p>
        </p:txBody>
      </p:sp>
      <p:sp>
        <p:nvSpPr>
          <p:cNvPr id="271" name="Google Shape;271;p33"/>
          <p:cNvSpPr txBox="1"/>
          <p:nvPr>
            <p:ph idx="1" type="body"/>
          </p:nvPr>
        </p:nvSpPr>
        <p:spPr>
          <a:xfrm>
            <a:off x="593725" y="1431925"/>
            <a:ext cx="8051800" cy="42513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Any system for which the response is bounded for any arbitrary bounded excitation, is called a </a:t>
            </a:r>
            <a:r>
              <a:rPr b="1" i="0" lang="en-US" sz="3200" u="none">
                <a:solidFill>
                  <a:srgbClr val="000000"/>
                </a:solidFill>
                <a:latin typeface="Times New Roman"/>
                <a:ea typeface="Times New Roman"/>
                <a:cs typeface="Times New Roman"/>
                <a:sym typeface="Times New Roman"/>
              </a:rPr>
              <a:t>bounded-input-bounded-output (BIBO)</a:t>
            </a:r>
            <a:r>
              <a:rPr b="0" i="0" lang="en-US" sz="3200" u="none">
                <a:solidFill>
                  <a:srgbClr val="000000"/>
                </a:solidFill>
                <a:latin typeface="Times New Roman"/>
                <a:ea typeface="Times New Roman"/>
                <a:cs typeface="Times New Roman"/>
                <a:sym typeface="Times New Roman"/>
              </a:rPr>
              <a:t> stable system</a:t>
            </a:r>
            <a:endParaRPr/>
          </a:p>
          <a:p>
            <a:pPr indent="-342900" lvl="0" marL="342900" marR="0" rtl="0" algn="l">
              <a:lnSpc>
                <a:spcPct val="90000"/>
              </a:lnSpc>
              <a:spcBef>
                <a:spcPts val="64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A continuous-time LTI system described by a differential equation is stable if the </a:t>
            </a:r>
            <a:r>
              <a:rPr b="1" i="0" lang="en-US" sz="3200" u="none">
                <a:solidFill>
                  <a:srgbClr val="000000"/>
                </a:solidFill>
                <a:latin typeface="Times New Roman"/>
                <a:ea typeface="Times New Roman"/>
                <a:cs typeface="Times New Roman"/>
                <a:sym typeface="Times New Roman"/>
              </a:rPr>
              <a:t>eigenvalues</a:t>
            </a:r>
            <a:r>
              <a:rPr b="0" i="0" lang="en-US" sz="3200" u="none">
                <a:solidFill>
                  <a:srgbClr val="000000"/>
                </a:solidFill>
                <a:latin typeface="Times New Roman"/>
                <a:ea typeface="Times New Roman"/>
                <a:cs typeface="Times New Roman"/>
                <a:sym typeface="Times New Roman"/>
              </a:rPr>
              <a:t> of the solution of the equation </a:t>
            </a:r>
            <a:r>
              <a:rPr b="0" i="0" lang="en-US" sz="3200" u="sng">
                <a:solidFill>
                  <a:srgbClr val="000000"/>
                </a:solidFill>
                <a:latin typeface="Times New Roman"/>
                <a:ea typeface="Times New Roman"/>
                <a:cs typeface="Times New Roman"/>
                <a:sym typeface="Times New Roman"/>
              </a:rPr>
              <a:t>all</a:t>
            </a:r>
            <a:r>
              <a:rPr b="0" i="0" lang="en-US" sz="3200" u="none">
                <a:solidFill>
                  <a:srgbClr val="000000"/>
                </a:solidFill>
                <a:latin typeface="Times New Roman"/>
                <a:ea typeface="Times New Roman"/>
                <a:cs typeface="Times New Roman"/>
                <a:sym typeface="Times New Roman"/>
              </a:rPr>
              <a:t> have negative real parts</a:t>
            </a:r>
            <a:endParaRPr/>
          </a:p>
          <a:p>
            <a:pPr indent="-139700" lvl="0" marL="342900" marR="0" rtl="0" algn="l">
              <a:spcBef>
                <a:spcPts val="640"/>
              </a:spcBef>
              <a:spcAft>
                <a:spcPts val="0"/>
              </a:spcAft>
              <a:buClr>
                <a:srgbClr val="000000"/>
              </a:buClr>
              <a:buSzPts val="3200"/>
              <a:buFont typeface="Times"/>
              <a:buNone/>
            </a:pPr>
            <a:r>
              <a:t/>
            </a:r>
            <a:endParaRPr b="0" i="0" sz="3200" u="none">
              <a:solidFill>
                <a:srgbClr val="000000"/>
              </a:solidFill>
              <a:latin typeface="Times New Roman"/>
              <a:ea typeface="Times New Roman"/>
              <a:cs typeface="Times New Roman"/>
              <a:sym typeface="Times New Roman"/>
            </a:endParaRPr>
          </a:p>
        </p:txBody>
      </p:sp>
      <p:sp>
        <p:nvSpPr>
          <p:cNvPr id="272" name="Google Shape;272;p33"/>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273" name="Google Shape;273;p33"/>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4"/>
          <p:cNvSpPr txBox="1"/>
          <p:nvPr>
            <p:ph type="title"/>
          </p:nvPr>
        </p:nvSpPr>
        <p:spPr>
          <a:xfrm>
            <a:off x="762000" y="7620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Causality</a:t>
            </a:r>
            <a:endParaRPr/>
          </a:p>
        </p:txBody>
      </p:sp>
      <p:sp>
        <p:nvSpPr>
          <p:cNvPr id="279" name="Google Shape;279;p34"/>
          <p:cNvSpPr txBox="1"/>
          <p:nvPr>
            <p:ph idx="1" type="body"/>
          </p:nvPr>
        </p:nvSpPr>
        <p:spPr>
          <a:xfrm>
            <a:off x="609600" y="1917700"/>
            <a:ext cx="8077200" cy="39624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Any system for which the zero-state response occurs only during or after the time in which the excitation is applied is called a </a:t>
            </a:r>
            <a:r>
              <a:rPr b="1" i="0" lang="en-US" sz="3200" u="none">
                <a:solidFill>
                  <a:srgbClr val="000000"/>
                </a:solidFill>
                <a:latin typeface="Times New Roman"/>
                <a:ea typeface="Times New Roman"/>
                <a:cs typeface="Times New Roman"/>
                <a:sym typeface="Times New Roman"/>
              </a:rPr>
              <a:t>causal </a:t>
            </a:r>
            <a:r>
              <a:rPr b="0" i="0" lang="en-US" sz="3200" u="none">
                <a:solidFill>
                  <a:srgbClr val="000000"/>
                </a:solidFill>
                <a:latin typeface="Times New Roman"/>
                <a:ea typeface="Times New Roman"/>
                <a:cs typeface="Times New Roman"/>
                <a:sym typeface="Times New Roman"/>
              </a:rPr>
              <a:t>system.</a:t>
            </a:r>
            <a:endParaRPr/>
          </a:p>
          <a:p>
            <a:pPr indent="-342900" lvl="0" marL="342900" marR="0" rtl="0" algn="just">
              <a:lnSpc>
                <a:spcPct val="100000"/>
              </a:lnSpc>
              <a:spcBef>
                <a:spcPts val="64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Strictly speaking, all real physical systems are causal  </a:t>
            </a:r>
            <a:endParaRPr/>
          </a:p>
          <a:p>
            <a:pPr indent="-139700" lvl="0" marL="342900" marR="0" rtl="0" algn="l">
              <a:spcBef>
                <a:spcPts val="640"/>
              </a:spcBef>
              <a:spcAft>
                <a:spcPts val="0"/>
              </a:spcAft>
              <a:buClr>
                <a:srgbClr val="000000"/>
              </a:buClr>
              <a:buSzPts val="3200"/>
              <a:buFont typeface="Times"/>
              <a:buNone/>
            </a:pPr>
            <a:r>
              <a:t/>
            </a:r>
            <a:endParaRPr b="0" i="0" sz="3200" u="none">
              <a:solidFill>
                <a:srgbClr val="000000"/>
              </a:solidFill>
              <a:latin typeface="Times New Roman"/>
              <a:ea typeface="Times New Roman"/>
              <a:cs typeface="Times New Roman"/>
              <a:sym typeface="Times New Roman"/>
            </a:endParaRPr>
          </a:p>
        </p:txBody>
      </p:sp>
      <p:sp>
        <p:nvSpPr>
          <p:cNvPr id="280" name="Google Shape;280;p34"/>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281" name="Google Shape;281;p34"/>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5"/>
          <p:cNvSpPr txBox="1"/>
          <p:nvPr>
            <p:ph type="title"/>
          </p:nvPr>
        </p:nvSpPr>
        <p:spPr>
          <a:xfrm>
            <a:off x="762000" y="1524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Memory</a:t>
            </a:r>
            <a:endParaRPr/>
          </a:p>
        </p:txBody>
      </p:sp>
      <p:sp>
        <p:nvSpPr>
          <p:cNvPr id="287" name="Google Shape;287;p35"/>
          <p:cNvSpPr txBox="1"/>
          <p:nvPr>
            <p:ph idx="1" type="body"/>
          </p:nvPr>
        </p:nvSpPr>
        <p:spPr>
          <a:xfrm>
            <a:off x="609600" y="1143000"/>
            <a:ext cx="80010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800"/>
              <a:buFont typeface="Times New Roman"/>
              <a:buChar char="•"/>
            </a:pPr>
            <a:r>
              <a:rPr b="0" i="0" lang="en-US" sz="2800" u="none">
                <a:solidFill>
                  <a:srgbClr val="000000"/>
                </a:solidFill>
                <a:latin typeface="Times New Roman"/>
                <a:ea typeface="Times New Roman"/>
                <a:cs typeface="Times New Roman"/>
                <a:sym typeface="Times New Roman"/>
              </a:rPr>
              <a:t>If a system’s zero-state response at any arbitrary time depends only on the excitation at that same time and not on the excitation or response at any other time it is called a </a:t>
            </a:r>
            <a:r>
              <a:rPr b="1" i="0" lang="en-US" sz="2800" u="none">
                <a:solidFill>
                  <a:srgbClr val="000000"/>
                </a:solidFill>
                <a:latin typeface="Times New Roman"/>
                <a:ea typeface="Times New Roman"/>
                <a:cs typeface="Times New Roman"/>
                <a:sym typeface="Times New Roman"/>
              </a:rPr>
              <a:t>static</a:t>
            </a:r>
            <a:r>
              <a:rPr b="0" i="0" lang="en-US" sz="2800" u="none">
                <a:solidFill>
                  <a:srgbClr val="000000"/>
                </a:solidFill>
                <a:latin typeface="Times New Roman"/>
                <a:ea typeface="Times New Roman"/>
                <a:cs typeface="Times New Roman"/>
                <a:sym typeface="Times New Roman"/>
              </a:rPr>
              <a:t> system and is said to have no </a:t>
            </a:r>
            <a:r>
              <a:rPr b="1" i="0" lang="en-US" sz="2800" u="none">
                <a:solidFill>
                  <a:srgbClr val="000000"/>
                </a:solidFill>
                <a:latin typeface="Times New Roman"/>
                <a:ea typeface="Times New Roman"/>
                <a:cs typeface="Times New Roman"/>
                <a:sym typeface="Times New Roman"/>
              </a:rPr>
              <a:t>memory</a:t>
            </a:r>
            <a:r>
              <a:rPr b="0" i="0" lang="en-US" sz="2800" u="none">
                <a:solidFill>
                  <a:srgbClr val="000000"/>
                </a:solidFill>
                <a:latin typeface="Times New Roman"/>
                <a:ea typeface="Times New Roman"/>
                <a:cs typeface="Times New Roman"/>
                <a:sym typeface="Times New Roman"/>
              </a:rPr>
              <a:t>.  All static systems are causal.</a:t>
            </a:r>
            <a:endParaRPr/>
          </a:p>
          <a:p>
            <a:pPr indent="-342900" lvl="0" marL="342900" marR="0" rtl="0" algn="l">
              <a:lnSpc>
                <a:spcPct val="100000"/>
              </a:lnSpc>
              <a:spcBef>
                <a:spcPts val="560"/>
              </a:spcBef>
              <a:spcAft>
                <a:spcPts val="0"/>
              </a:spcAft>
              <a:buClr>
                <a:srgbClr val="000000"/>
              </a:buClr>
              <a:buSzPts val="2800"/>
              <a:buFont typeface="Times New Roman"/>
              <a:buChar char="•"/>
            </a:pPr>
            <a:r>
              <a:rPr b="0" i="0" lang="en-US" sz="2800" u="none">
                <a:solidFill>
                  <a:srgbClr val="000000"/>
                </a:solidFill>
                <a:latin typeface="Times New Roman"/>
                <a:ea typeface="Times New Roman"/>
                <a:cs typeface="Times New Roman"/>
                <a:sym typeface="Times New Roman"/>
              </a:rPr>
              <a:t>A system whose zero-state response at some arbitrary time depends on anything other than</a:t>
            </a:r>
            <a:endParaRPr/>
          </a:p>
          <a:p>
            <a:pPr indent="-342900" lvl="0" marL="342900" marR="0" rtl="0" algn="l">
              <a:lnSpc>
                <a:spcPct val="100000"/>
              </a:lnSpc>
              <a:spcBef>
                <a:spcPts val="560"/>
              </a:spcBef>
              <a:spcAft>
                <a:spcPts val="0"/>
              </a:spcAft>
              <a:buClr>
                <a:srgbClr val="000000"/>
              </a:buClr>
              <a:buSzPts val="2800"/>
              <a:buFont typeface="Times New Roman"/>
              <a:buNone/>
            </a:pPr>
            <a:r>
              <a:rPr b="0" i="0" lang="en-US" sz="2800" u="none">
                <a:solidFill>
                  <a:srgbClr val="000000"/>
                </a:solidFill>
                <a:latin typeface="Times New Roman"/>
                <a:ea typeface="Times New Roman"/>
                <a:cs typeface="Times New Roman"/>
                <a:sym typeface="Times New Roman"/>
              </a:rPr>
              <a:t>    the excitation at that same time is called a </a:t>
            </a:r>
            <a:r>
              <a:rPr b="1" i="0" lang="en-US" sz="2800" u="none">
                <a:solidFill>
                  <a:srgbClr val="000000"/>
                </a:solidFill>
                <a:latin typeface="Times New Roman"/>
                <a:ea typeface="Times New Roman"/>
                <a:cs typeface="Times New Roman"/>
                <a:sym typeface="Times New Roman"/>
              </a:rPr>
              <a:t>dynamic</a:t>
            </a:r>
            <a:r>
              <a:rPr b="0" i="0" lang="en-US" sz="2800" u="none">
                <a:solidFill>
                  <a:srgbClr val="000000"/>
                </a:solidFill>
                <a:latin typeface="Times New Roman"/>
                <a:ea typeface="Times New Roman"/>
                <a:cs typeface="Times New Roman"/>
                <a:sym typeface="Times New Roman"/>
              </a:rPr>
              <a:t> system and is said to have memory</a:t>
            </a:r>
            <a:endParaRPr/>
          </a:p>
          <a:p>
            <a:pPr indent="-342900" lvl="0" marL="342900" marR="0" rtl="0" algn="l">
              <a:lnSpc>
                <a:spcPct val="100000"/>
              </a:lnSpc>
              <a:spcBef>
                <a:spcPts val="560"/>
              </a:spcBef>
              <a:spcAft>
                <a:spcPts val="0"/>
              </a:spcAft>
              <a:buClr>
                <a:srgbClr val="000000"/>
              </a:buClr>
              <a:buSzPts val="2800"/>
              <a:buFont typeface="Times New Roman"/>
              <a:buChar char="•"/>
            </a:pPr>
            <a:r>
              <a:rPr b="0" i="0" lang="en-US" sz="2800" u="none">
                <a:solidFill>
                  <a:srgbClr val="000000"/>
                </a:solidFill>
                <a:latin typeface="Times New Roman"/>
                <a:ea typeface="Times New Roman"/>
                <a:cs typeface="Times New Roman"/>
                <a:sym typeface="Times New Roman"/>
              </a:rPr>
              <a:t>Any system containing an integrator has memory</a:t>
            </a:r>
            <a:endParaRPr/>
          </a:p>
        </p:txBody>
      </p:sp>
      <p:sp>
        <p:nvSpPr>
          <p:cNvPr id="288" name="Google Shape;288;p35"/>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289" name="Google Shape;289;p35"/>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762000" y="1524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Static Non-Linearity</a:t>
            </a:r>
            <a:endParaRPr/>
          </a:p>
        </p:txBody>
      </p:sp>
      <p:sp>
        <p:nvSpPr>
          <p:cNvPr id="295" name="Google Shape;295;p36"/>
          <p:cNvSpPr txBox="1"/>
          <p:nvPr>
            <p:ph idx="1" type="body"/>
          </p:nvPr>
        </p:nvSpPr>
        <p:spPr>
          <a:xfrm>
            <a:off x="485775" y="1125537"/>
            <a:ext cx="7951787" cy="16938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00"/>
              </a:buClr>
              <a:buSzPts val="2800"/>
              <a:buFont typeface="Times New Roman"/>
              <a:buChar char="•"/>
            </a:pPr>
            <a:r>
              <a:rPr b="0" i="0" lang="en-US" sz="2800" u="none">
                <a:solidFill>
                  <a:srgbClr val="000000"/>
                </a:solidFill>
                <a:latin typeface="Times New Roman"/>
                <a:ea typeface="Times New Roman"/>
                <a:cs typeface="Times New Roman"/>
                <a:sym typeface="Times New Roman"/>
              </a:rPr>
              <a:t>Many real systems are non-linear because the relationship between excitation amplitude and response amplitude is non-linear</a:t>
            </a:r>
            <a:endParaRPr/>
          </a:p>
          <a:p>
            <a:pPr indent="-165100" lvl="0" marL="342900" marR="0" rtl="0" algn="l">
              <a:spcBef>
                <a:spcPts val="560"/>
              </a:spcBef>
              <a:spcAft>
                <a:spcPts val="0"/>
              </a:spcAft>
              <a:buClr>
                <a:srgbClr val="000000"/>
              </a:buClr>
              <a:buSzPts val="2800"/>
              <a:buFont typeface="Times"/>
              <a:buNone/>
            </a:pPr>
            <a:r>
              <a:t/>
            </a:r>
            <a:endParaRPr b="0" i="0" sz="2800" u="none">
              <a:solidFill>
                <a:srgbClr val="000000"/>
              </a:solidFill>
              <a:latin typeface="Times New Roman"/>
              <a:ea typeface="Times New Roman"/>
              <a:cs typeface="Times New Roman"/>
              <a:sym typeface="Times New Roman"/>
            </a:endParaRPr>
          </a:p>
        </p:txBody>
      </p:sp>
      <p:grpSp>
        <p:nvGrpSpPr>
          <p:cNvPr id="296" name="Google Shape;296;p36"/>
          <p:cNvGrpSpPr/>
          <p:nvPr/>
        </p:nvGrpSpPr>
        <p:grpSpPr>
          <a:xfrm>
            <a:off x="1206500" y="2649537"/>
            <a:ext cx="2603500" cy="3260725"/>
            <a:chOff x="576" y="1834"/>
            <a:chExt cx="1640" cy="2054"/>
          </a:xfrm>
        </p:grpSpPr>
        <p:pic>
          <p:nvPicPr>
            <p:cNvPr descr="V-I Diagram for R.jpg                                          00006D69mjr                            B9A3C281:" id="297" name="Google Shape;297;p36"/>
            <p:cNvPicPr preferRelativeResize="0"/>
            <p:nvPr/>
          </p:nvPicPr>
          <p:blipFill rotWithShape="1">
            <a:blip r:embed="rId3">
              <a:alphaModFix/>
            </a:blip>
            <a:srcRect b="0" l="0" r="0" t="0"/>
            <a:stretch/>
          </p:blipFill>
          <p:spPr>
            <a:xfrm>
              <a:off x="576" y="2416"/>
              <a:ext cx="1640" cy="1472"/>
            </a:xfrm>
            <a:prstGeom prst="rect">
              <a:avLst/>
            </a:prstGeom>
            <a:noFill/>
            <a:ln>
              <a:noFill/>
            </a:ln>
          </p:spPr>
        </p:pic>
        <p:sp>
          <p:nvSpPr>
            <p:cNvPr id="298" name="Google Shape;298;p36"/>
            <p:cNvSpPr txBox="1"/>
            <p:nvPr/>
          </p:nvSpPr>
          <p:spPr>
            <a:xfrm>
              <a:off x="624" y="1834"/>
              <a:ext cx="1507" cy="51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V-I Diagram for a</a:t>
              </a:r>
              <a:endParaRPr/>
            </a:p>
            <a:p>
              <a:pPr indent="0" lvl="0" marL="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Linear Resistor</a:t>
              </a:r>
              <a:endParaRPr/>
            </a:p>
          </p:txBody>
        </p:sp>
      </p:grpSp>
      <p:grpSp>
        <p:nvGrpSpPr>
          <p:cNvPr id="299" name="Google Shape;299;p36"/>
          <p:cNvGrpSpPr/>
          <p:nvPr/>
        </p:nvGrpSpPr>
        <p:grpSpPr>
          <a:xfrm>
            <a:off x="4076700" y="2862262"/>
            <a:ext cx="4305300" cy="3124200"/>
            <a:chOff x="2544" y="1968"/>
            <a:chExt cx="2712" cy="1968"/>
          </a:xfrm>
        </p:grpSpPr>
        <p:pic>
          <p:nvPicPr>
            <p:cNvPr descr="V-I Diagram for Diode.jpg                                      00006D69mjr                            B9A3C281:" id="300" name="Google Shape;300;p36"/>
            <p:cNvPicPr preferRelativeResize="0"/>
            <p:nvPr/>
          </p:nvPicPr>
          <p:blipFill rotWithShape="1">
            <a:blip r:embed="rId4">
              <a:alphaModFix/>
            </a:blip>
            <a:srcRect b="0" l="0" r="0" t="0"/>
            <a:stretch/>
          </p:blipFill>
          <p:spPr>
            <a:xfrm>
              <a:off x="2544" y="2390"/>
              <a:ext cx="2712" cy="1546"/>
            </a:xfrm>
            <a:prstGeom prst="rect">
              <a:avLst/>
            </a:prstGeom>
            <a:noFill/>
            <a:ln>
              <a:noFill/>
            </a:ln>
          </p:spPr>
        </p:pic>
        <p:sp>
          <p:nvSpPr>
            <p:cNvPr id="301" name="Google Shape;301;p36"/>
            <p:cNvSpPr txBox="1"/>
            <p:nvPr/>
          </p:nvSpPr>
          <p:spPr>
            <a:xfrm>
              <a:off x="3024" y="1968"/>
              <a:ext cx="2024" cy="2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V-I Diagram for a Diode</a:t>
              </a:r>
              <a:endParaRPr/>
            </a:p>
          </p:txBody>
        </p:sp>
      </p:grpSp>
      <p:sp>
        <p:nvSpPr>
          <p:cNvPr id="302" name="Google Shape;302;p36"/>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303" name="Google Shape;303;p36"/>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7"/>
          <p:cNvSpPr txBox="1"/>
          <p:nvPr>
            <p:ph type="title"/>
          </p:nvPr>
        </p:nvSpPr>
        <p:spPr>
          <a:xfrm>
            <a:off x="762000" y="1524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Static Non-Linearity</a:t>
            </a:r>
            <a:endParaRPr/>
          </a:p>
        </p:txBody>
      </p:sp>
      <p:sp>
        <p:nvSpPr>
          <p:cNvPr id="309" name="Google Shape;309;p37"/>
          <p:cNvSpPr txBox="1"/>
          <p:nvPr>
            <p:ph idx="1" type="body"/>
          </p:nvPr>
        </p:nvSpPr>
        <p:spPr>
          <a:xfrm>
            <a:off x="320675" y="955675"/>
            <a:ext cx="80010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For an analog multiplier, if the two excitations are the same single excitation signal, the response signal is the square of that single excitation signal and doubling the excitation would cause the response to increase by a factor of 4</a:t>
            </a:r>
            <a:endParaRPr/>
          </a:p>
          <a:p>
            <a:pPr indent="-342900" lvl="0" marL="342900" marR="0" rtl="0" algn="l">
              <a:lnSpc>
                <a:spcPct val="100000"/>
              </a:lnSpc>
              <a:spcBef>
                <a:spcPts val="48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Such a system is not homogeneous and therefore not linear</a:t>
            </a:r>
            <a:endParaRPr/>
          </a:p>
        </p:txBody>
      </p:sp>
      <p:pic>
        <p:nvPicPr>
          <p:cNvPr descr="AnalogMultiplier.jpg                                           0020DB4DMacintoshHD                    BBBEF5D0:" id="310" name="Google Shape;310;p37"/>
          <p:cNvPicPr preferRelativeResize="0"/>
          <p:nvPr/>
        </p:nvPicPr>
        <p:blipFill rotWithShape="1">
          <a:blip r:embed="rId3">
            <a:alphaModFix/>
          </a:blip>
          <a:srcRect b="0" l="0" r="0" t="0"/>
          <a:stretch/>
        </p:blipFill>
        <p:spPr>
          <a:xfrm>
            <a:off x="3027362" y="3121025"/>
            <a:ext cx="3089275" cy="2994025"/>
          </a:xfrm>
          <a:prstGeom prst="rect">
            <a:avLst/>
          </a:prstGeom>
          <a:noFill/>
          <a:ln>
            <a:noFill/>
          </a:ln>
        </p:spPr>
      </p:pic>
      <p:sp>
        <p:nvSpPr>
          <p:cNvPr id="311" name="Google Shape;311;p37"/>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312" name="Google Shape;312;p37"/>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8"/>
          <p:cNvSpPr txBox="1"/>
          <p:nvPr>
            <p:ph type="title"/>
          </p:nvPr>
        </p:nvSpPr>
        <p:spPr>
          <a:xfrm>
            <a:off x="762000" y="2540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Invertibility</a:t>
            </a:r>
            <a:endParaRPr/>
          </a:p>
        </p:txBody>
      </p:sp>
      <p:sp>
        <p:nvSpPr>
          <p:cNvPr id="318" name="Google Shape;318;p38"/>
          <p:cNvSpPr txBox="1"/>
          <p:nvPr>
            <p:ph idx="1" type="body"/>
          </p:nvPr>
        </p:nvSpPr>
        <p:spPr>
          <a:xfrm>
            <a:off x="723900" y="1193800"/>
            <a:ext cx="8001000" cy="23749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00"/>
              </a:buClr>
              <a:buSzPts val="2800"/>
              <a:buFont typeface="Times New Roman"/>
              <a:buNone/>
            </a:pPr>
            <a:r>
              <a:rPr b="0" i="0" lang="en-US" sz="2800" u="none">
                <a:solidFill>
                  <a:srgbClr val="000000"/>
                </a:solidFill>
                <a:latin typeface="Times New Roman"/>
                <a:ea typeface="Times New Roman"/>
                <a:cs typeface="Times New Roman"/>
                <a:sym typeface="Times New Roman"/>
              </a:rPr>
              <a:t>	A system is said to be </a:t>
            </a:r>
            <a:r>
              <a:rPr b="1" i="0" lang="en-US" sz="2800" u="none">
                <a:solidFill>
                  <a:srgbClr val="000000"/>
                </a:solidFill>
                <a:latin typeface="Times New Roman"/>
                <a:ea typeface="Times New Roman"/>
                <a:cs typeface="Times New Roman"/>
                <a:sym typeface="Times New Roman"/>
              </a:rPr>
              <a:t>invertible</a:t>
            </a:r>
            <a:r>
              <a:rPr b="0" i="0" lang="en-US" sz="2800" u="none">
                <a:solidFill>
                  <a:srgbClr val="000000"/>
                </a:solidFill>
                <a:latin typeface="Times New Roman"/>
                <a:ea typeface="Times New Roman"/>
                <a:cs typeface="Times New Roman"/>
                <a:sym typeface="Times New Roman"/>
              </a:rPr>
              <a:t> if unique excitations produce unique zero-state responses.  In other words, if a system is invertible, knowledge of the zero-state response is sufficient to determine the excitation</a:t>
            </a:r>
            <a:endParaRPr/>
          </a:p>
          <a:p>
            <a:pPr indent="-165100" lvl="0" marL="342900" marR="0" rtl="0" algn="l">
              <a:spcBef>
                <a:spcPts val="560"/>
              </a:spcBef>
              <a:spcAft>
                <a:spcPts val="0"/>
              </a:spcAft>
              <a:buClr>
                <a:srgbClr val="000000"/>
              </a:buClr>
              <a:buSzPts val="2800"/>
              <a:buFont typeface="Times"/>
              <a:buNone/>
            </a:pPr>
            <a:r>
              <a:t/>
            </a:r>
            <a:endParaRPr b="0" i="0" sz="2800" u="none">
              <a:solidFill>
                <a:srgbClr val="000000"/>
              </a:solidFill>
              <a:latin typeface="Times New Roman"/>
              <a:ea typeface="Times New Roman"/>
              <a:cs typeface="Times New Roman"/>
              <a:sym typeface="Times New Roman"/>
            </a:endParaRPr>
          </a:p>
        </p:txBody>
      </p:sp>
      <p:sp>
        <p:nvSpPr>
          <p:cNvPr id="319" name="Google Shape;319;p38"/>
          <p:cNvSpPr txBox="1"/>
          <p:nvPr/>
        </p:nvSpPr>
        <p:spPr>
          <a:xfrm>
            <a:off x="965200" y="4165600"/>
            <a:ext cx="3362325"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This full-wave rectifier is </a:t>
            </a:r>
            <a:endParaRPr/>
          </a:p>
          <a:p>
            <a:pPr indent="0" lvl="0" marL="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a non-invertible system</a:t>
            </a:r>
            <a:endParaRPr/>
          </a:p>
        </p:txBody>
      </p:sp>
      <p:pic>
        <p:nvPicPr>
          <p:cNvPr descr="FullWaveRectifier.jpg                                          004DA9DBMacintoshHD                    C440D79E:" id="320" name="Google Shape;320;p38"/>
          <p:cNvPicPr preferRelativeResize="0"/>
          <p:nvPr/>
        </p:nvPicPr>
        <p:blipFill rotWithShape="1">
          <a:blip r:embed="rId3">
            <a:alphaModFix/>
          </a:blip>
          <a:srcRect b="0" l="0" r="0" t="0"/>
          <a:stretch/>
        </p:blipFill>
        <p:spPr>
          <a:xfrm>
            <a:off x="4557712" y="3397250"/>
            <a:ext cx="4278312" cy="2443162"/>
          </a:xfrm>
          <a:prstGeom prst="rect">
            <a:avLst/>
          </a:prstGeom>
          <a:noFill/>
          <a:ln>
            <a:noFill/>
          </a:ln>
        </p:spPr>
      </p:pic>
      <p:sp>
        <p:nvSpPr>
          <p:cNvPr id="321" name="Google Shape;321;p38"/>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322" name="Google Shape;322;p38"/>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9"/>
          <p:cNvSpPr txBox="1"/>
          <p:nvPr>
            <p:ph type="title"/>
          </p:nvPr>
        </p:nvSpPr>
        <p:spPr>
          <a:xfrm>
            <a:off x="762000" y="3175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Dynamics of Second-Order Systems</a:t>
            </a:r>
            <a:endParaRPr/>
          </a:p>
        </p:txBody>
      </p:sp>
      <p:pic>
        <p:nvPicPr>
          <p:cNvPr id="328" name="Google Shape;328;p39"/>
          <p:cNvPicPr preferRelativeResize="0"/>
          <p:nvPr/>
        </p:nvPicPr>
        <p:blipFill rotWithShape="1">
          <a:blip r:embed="rId3">
            <a:alphaModFix/>
          </a:blip>
          <a:srcRect b="0" l="0" r="0" t="0"/>
          <a:stretch/>
        </p:blipFill>
        <p:spPr>
          <a:xfrm>
            <a:off x="698500" y="1530350"/>
            <a:ext cx="7926387" cy="4381500"/>
          </a:xfrm>
          <a:prstGeom prst="rect">
            <a:avLst/>
          </a:prstGeom>
          <a:noFill/>
          <a:ln>
            <a:noFill/>
          </a:ln>
        </p:spPr>
      </p:pic>
      <p:sp>
        <p:nvSpPr>
          <p:cNvPr id="329" name="Google Shape;329;p39"/>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330" name="Google Shape;330;p39"/>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0"/>
          <p:cNvSpPr txBox="1"/>
          <p:nvPr/>
        </p:nvSpPr>
        <p:spPr>
          <a:xfrm>
            <a:off x="762000" y="546100"/>
            <a:ext cx="7772400" cy="762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22228B"/>
              </a:buClr>
              <a:buSzPts val="4400"/>
              <a:buFont typeface="Times New Roman"/>
              <a:buNone/>
            </a:pPr>
            <a:r>
              <a:rPr b="0" i="0" lang="en-US" sz="4400" u="none">
                <a:solidFill>
                  <a:srgbClr val="22228B"/>
                </a:solidFill>
                <a:latin typeface="Times New Roman"/>
                <a:ea typeface="Times New Roman"/>
                <a:cs typeface="Times New Roman"/>
                <a:sym typeface="Times New Roman"/>
              </a:rPr>
              <a:t>Dynamics of Second-Order Systems</a:t>
            </a:r>
            <a:endParaRPr/>
          </a:p>
        </p:txBody>
      </p:sp>
      <p:pic>
        <p:nvPicPr>
          <p:cNvPr id="336" name="Google Shape;336;p40"/>
          <p:cNvPicPr preferRelativeResize="0"/>
          <p:nvPr/>
        </p:nvPicPr>
        <p:blipFill rotWithShape="1">
          <a:blip r:embed="rId3">
            <a:alphaModFix/>
          </a:blip>
          <a:srcRect b="0" l="0" r="0" t="0"/>
          <a:stretch/>
        </p:blipFill>
        <p:spPr>
          <a:xfrm>
            <a:off x="1149350" y="2317750"/>
            <a:ext cx="7024687" cy="2654300"/>
          </a:xfrm>
          <a:prstGeom prst="rect">
            <a:avLst/>
          </a:prstGeom>
          <a:noFill/>
          <a:ln>
            <a:noFill/>
          </a:ln>
        </p:spPr>
      </p:pic>
      <p:sp>
        <p:nvSpPr>
          <p:cNvPr id="337" name="Google Shape;337;p40"/>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338" name="Google Shape;338;p40"/>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1"/>
          <p:cNvSpPr txBox="1"/>
          <p:nvPr>
            <p:ph type="title"/>
          </p:nvPr>
        </p:nvSpPr>
        <p:spPr>
          <a:xfrm>
            <a:off x="508000" y="152400"/>
            <a:ext cx="8297862" cy="8191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Discrete-Time Systems</a:t>
            </a:r>
            <a:endParaRPr/>
          </a:p>
        </p:txBody>
      </p:sp>
      <p:sp>
        <p:nvSpPr>
          <p:cNvPr id="344" name="Google Shape;344;p41"/>
          <p:cNvSpPr txBox="1"/>
          <p:nvPr>
            <p:ph idx="1" type="body"/>
          </p:nvPr>
        </p:nvSpPr>
        <p:spPr>
          <a:xfrm>
            <a:off x="592137" y="1549400"/>
            <a:ext cx="7958137" cy="41068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With the increase in speed and decrease in cost of digital system components, </a:t>
            </a:r>
            <a:r>
              <a:rPr b="1" i="0" lang="en-US" sz="3200" u="none">
                <a:solidFill>
                  <a:srgbClr val="000000"/>
                </a:solidFill>
                <a:latin typeface="Times New Roman"/>
                <a:ea typeface="Times New Roman"/>
                <a:cs typeface="Times New Roman"/>
                <a:sym typeface="Times New Roman"/>
              </a:rPr>
              <a:t>discrete-time systems</a:t>
            </a:r>
            <a:r>
              <a:rPr b="0" i="0" lang="en-US" sz="3200" u="none">
                <a:solidFill>
                  <a:srgbClr val="000000"/>
                </a:solidFill>
                <a:latin typeface="Times New Roman"/>
                <a:ea typeface="Times New Roman"/>
                <a:cs typeface="Times New Roman"/>
                <a:sym typeface="Times New Roman"/>
              </a:rPr>
              <a:t> have experienced, and are still experiencing, rapid growth in modern engineering system design</a:t>
            </a:r>
            <a:endParaRPr/>
          </a:p>
          <a:p>
            <a:pPr indent="-342900" lvl="0" marL="342900" marR="0" rtl="0" algn="l">
              <a:lnSpc>
                <a:spcPct val="100000"/>
              </a:lnSpc>
              <a:spcBef>
                <a:spcPts val="64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Discrete-time systems are usually described by </a:t>
            </a:r>
            <a:r>
              <a:rPr b="1" i="0" lang="en-US" sz="3200" u="none">
                <a:solidFill>
                  <a:srgbClr val="000000"/>
                </a:solidFill>
                <a:latin typeface="Times New Roman"/>
                <a:ea typeface="Times New Roman"/>
                <a:cs typeface="Times New Roman"/>
                <a:sym typeface="Times New Roman"/>
              </a:rPr>
              <a:t>difference equations</a:t>
            </a:r>
            <a:endParaRPr/>
          </a:p>
        </p:txBody>
      </p:sp>
      <p:sp>
        <p:nvSpPr>
          <p:cNvPr id="345" name="Google Shape;345;p41"/>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346" name="Google Shape;346;p41"/>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2"/>
          <p:cNvSpPr txBox="1"/>
          <p:nvPr/>
        </p:nvSpPr>
        <p:spPr>
          <a:xfrm>
            <a:off x="762000" y="152400"/>
            <a:ext cx="7772400" cy="762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22228B"/>
              </a:buClr>
              <a:buSzPts val="4400"/>
              <a:buFont typeface="Times New Roman"/>
              <a:buNone/>
            </a:pPr>
            <a:r>
              <a:rPr b="0" i="0" lang="en-US" sz="4400" u="none">
                <a:solidFill>
                  <a:srgbClr val="22228B"/>
                </a:solidFill>
                <a:latin typeface="Times New Roman"/>
                <a:ea typeface="Times New Roman"/>
                <a:cs typeface="Times New Roman"/>
                <a:sym typeface="Times New Roman"/>
              </a:rPr>
              <a:t>Block Diagram Symbols</a:t>
            </a:r>
            <a:endParaRPr/>
          </a:p>
        </p:txBody>
      </p:sp>
      <p:sp>
        <p:nvSpPr>
          <p:cNvPr id="352" name="Google Shape;352;p42"/>
          <p:cNvSpPr txBox="1"/>
          <p:nvPr/>
        </p:nvSpPr>
        <p:spPr>
          <a:xfrm>
            <a:off x="2105025" y="3540125"/>
            <a:ext cx="43703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Block diagram symbol for a </a:t>
            </a:r>
            <a:r>
              <a:rPr b="1" i="0" lang="en-US" sz="2400" u="none">
                <a:solidFill>
                  <a:srgbClr val="000000"/>
                </a:solidFill>
                <a:latin typeface="Times"/>
                <a:ea typeface="Times"/>
                <a:cs typeface="Times"/>
                <a:sym typeface="Times"/>
              </a:rPr>
              <a:t>delay</a:t>
            </a:r>
            <a:endParaRPr/>
          </a:p>
        </p:txBody>
      </p:sp>
      <p:sp>
        <p:nvSpPr>
          <p:cNvPr id="353" name="Google Shape;353;p42"/>
          <p:cNvSpPr txBox="1"/>
          <p:nvPr/>
        </p:nvSpPr>
        <p:spPr>
          <a:xfrm>
            <a:off x="814387" y="1589087"/>
            <a:ext cx="7486650" cy="1187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The block diagram symbols for a summing junction and an</a:t>
            </a:r>
            <a:endParaRPr/>
          </a:p>
          <a:p>
            <a:pPr indent="0" lvl="0" marL="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amplifier are the same for discrete-time systems as they are </a:t>
            </a:r>
            <a:endParaRPr/>
          </a:p>
          <a:p>
            <a:pPr indent="0" lvl="0" marL="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for continuous-time systems.</a:t>
            </a:r>
            <a:endParaRPr/>
          </a:p>
        </p:txBody>
      </p:sp>
      <p:pic>
        <p:nvPicPr>
          <p:cNvPr descr=" Delay.jpg                                                      004DA9DBMacintoshHD                    C440D79E:" id="354" name="Google Shape;354;p42"/>
          <p:cNvPicPr preferRelativeResize="0"/>
          <p:nvPr/>
        </p:nvPicPr>
        <p:blipFill rotWithShape="1">
          <a:blip r:embed="rId3">
            <a:alphaModFix/>
          </a:blip>
          <a:srcRect b="0" l="0" r="0" t="0"/>
          <a:stretch/>
        </p:blipFill>
        <p:spPr>
          <a:xfrm>
            <a:off x="1801812" y="4387850"/>
            <a:ext cx="5694362" cy="1185862"/>
          </a:xfrm>
          <a:prstGeom prst="rect">
            <a:avLst/>
          </a:prstGeom>
          <a:noFill/>
          <a:ln>
            <a:noFill/>
          </a:ln>
        </p:spPr>
      </p:pic>
      <p:sp>
        <p:nvSpPr>
          <p:cNvPr id="355" name="Google Shape;355;p42"/>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356" name="Google Shape;356;p42"/>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762000" y="1524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System Examples</a:t>
            </a:r>
            <a:endParaRPr/>
          </a:p>
        </p:txBody>
      </p:sp>
      <p:pic>
        <p:nvPicPr>
          <p:cNvPr descr="Boat.jpg                                                       00006D69mjr                            B9A3C281:" id="113" name="Google Shape;113;p16"/>
          <p:cNvPicPr preferRelativeResize="0"/>
          <p:nvPr/>
        </p:nvPicPr>
        <p:blipFill rotWithShape="1">
          <a:blip r:embed="rId3">
            <a:alphaModFix/>
          </a:blip>
          <a:srcRect b="0" l="0" r="0" t="0"/>
          <a:stretch/>
        </p:blipFill>
        <p:spPr>
          <a:xfrm>
            <a:off x="914400" y="1219200"/>
            <a:ext cx="2641600" cy="4573587"/>
          </a:xfrm>
          <a:prstGeom prst="rect">
            <a:avLst/>
          </a:prstGeom>
          <a:noFill/>
          <a:ln>
            <a:noFill/>
          </a:ln>
        </p:spPr>
      </p:pic>
      <p:pic>
        <p:nvPicPr>
          <p:cNvPr descr="Car Suspension.jpg                                             00006D69mjr                            B9A3C281:" id="114" name="Google Shape;114;p16"/>
          <p:cNvPicPr preferRelativeResize="0"/>
          <p:nvPr/>
        </p:nvPicPr>
        <p:blipFill rotWithShape="1">
          <a:blip r:embed="rId4">
            <a:alphaModFix/>
          </a:blip>
          <a:srcRect b="0" l="0" r="0" t="0"/>
          <a:stretch/>
        </p:blipFill>
        <p:spPr>
          <a:xfrm>
            <a:off x="4724400" y="1066800"/>
            <a:ext cx="3811587" cy="2441575"/>
          </a:xfrm>
          <a:prstGeom prst="rect">
            <a:avLst/>
          </a:prstGeom>
          <a:noFill/>
          <a:ln>
            <a:noFill/>
          </a:ln>
        </p:spPr>
      </p:pic>
      <p:pic>
        <p:nvPicPr>
          <p:cNvPr descr="Cup Anemometer.jpg                                             00006D69mjr                            B9A3C281:" id="115" name="Google Shape;115;p16"/>
          <p:cNvPicPr preferRelativeResize="0"/>
          <p:nvPr/>
        </p:nvPicPr>
        <p:blipFill rotWithShape="1">
          <a:blip r:embed="rId5">
            <a:alphaModFix/>
          </a:blip>
          <a:srcRect b="0" l="0" r="0" t="0"/>
          <a:stretch/>
        </p:blipFill>
        <p:spPr>
          <a:xfrm>
            <a:off x="4572000" y="3810000"/>
            <a:ext cx="3994150" cy="2286000"/>
          </a:xfrm>
          <a:prstGeom prst="rect">
            <a:avLst/>
          </a:prstGeom>
          <a:noFill/>
          <a:ln>
            <a:noFill/>
          </a:ln>
        </p:spPr>
      </p:pic>
      <p:sp>
        <p:nvSpPr>
          <p:cNvPr id="116" name="Google Shape;116;p16"/>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117" name="Google Shape;117;p16"/>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3"/>
          <p:cNvSpPr txBox="1"/>
          <p:nvPr>
            <p:ph type="title"/>
          </p:nvPr>
        </p:nvSpPr>
        <p:spPr>
          <a:xfrm>
            <a:off x="762000" y="1524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Discrete-Time Systems</a:t>
            </a:r>
            <a:endParaRPr/>
          </a:p>
        </p:txBody>
      </p:sp>
      <p:sp>
        <p:nvSpPr>
          <p:cNvPr id="362" name="Google Shape;362;p43"/>
          <p:cNvSpPr txBox="1"/>
          <p:nvPr/>
        </p:nvSpPr>
        <p:spPr>
          <a:xfrm>
            <a:off x="758825" y="1177925"/>
            <a:ext cx="8072437" cy="44735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In a discrete-time system events occur </a:t>
            </a:r>
            <a:r>
              <a:rPr b="0" i="0" lang="en-US" sz="2400" u="sng">
                <a:solidFill>
                  <a:srgbClr val="000000"/>
                </a:solidFill>
                <a:latin typeface="Times"/>
                <a:ea typeface="Times"/>
                <a:cs typeface="Times"/>
                <a:sym typeface="Times"/>
              </a:rPr>
              <a:t>at</a:t>
            </a:r>
            <a:r>
              <a:rPr b="0" i="0" lang="en-US" sz="2400" u="none">
                <a:solidFill>
                  <a:srgbClr val="000000"/>
                </a:solidFill>
                <a:latin typeface="Times"/>
                <a:ea typeface="Times"/>
                <a:cs typeface="Times"/>
                <a:sym typeface="Times"/>
              </a:rPr>
              <a:t> points in time but not</a:t>
            </a:r>
            <a:endParaRPr/>
          </a:p>
          <a:p>
            <a:pPr indent="0" lvl="0" marL="0" marR="0" rtl="0" algn="l">
              <a:lnSpc>
                <a:spcPct val="100000"/>
              </a:lnSpc>
              <a:spcBef>
                <a:spcPts val="0"/>
              </a:spcBef>
              <a:spcAft>
                <a:spcPts val="0"/>
              </a:spcAft>
              <a:buClr>
                <a:srgbClr val="000000"/>
              </a:buClr>
              <a:buSzPts val="2400"/>
              <a:buFont typeface="Times"/>
              <a:buNone/>
            </a:pPr>
            <a:r>
              <a:rPr b="0" i="0" lang="en-US" sz="2400" u="sng">
                <a:solidFill>
                  <a:srgbClr val="000000"/>
                </a:solidFill>
                <a:latin typeface="Times"/>
                <a:ea typeface="Times"/>
                <a:cs typeface="Times"/>
                <a:sym typeface="Times"/>
              </a:rPr>
              <a:t>between</a:t>
            </a:r>
            <a:r>
              <a:rPr b="0" i="0" lang="en-US" sz="2400" u="none">
                <a:solidFill>
                  <a:srgbClr val="000000"/>
                </a:solidFill>
                <a:latin typeface="Times"/>
                <a:ea typeface="Times"/>
                <a:cs typeface="Times"/>
                <a:sym typeface="Times"/>
              </a:rPr>
              <a:t> those points.  The most important example is a </a:t>
            </a:r>
            <a:r>
              <a:rPr b="1" i="0" lang="en-US" sz="2400" u="none">
                <a:solidFill>
                  <a:srgbClr val="000000"/>
                </a:solidFill>
                <a:latin typeface="Times"/>
                <a:ea typeface="Times"/>
                <a:cs typeface="Times"/>
                <a:sym typeface="Times"/>
              </a:rPr>
              <a:t>digital</a:t>
            </a:r>
            <a:endParaRPr/>
          </a:p>
          <a:p>
            <a:pPr indent="0" lvl="0" marL="0" marR="0" rtl="0" algn="l">
              <a:lnSpc>
                <a:spcPct val="100000"/>
              </a:lnSpc>
              <a:spcBef>
                <a:spcPts val="0"/>
              </a:spcBef>
              <a:spcAft>
                <a:spcPts val="0"/>
              </a:spcAft>
              <a:buClr>
                <a:srgbClr val="000000"/>
              </a:buClr>
              <a:buSzPts val="2400"/>
              <a:buFont typeface="Times"/>
              <a:buNone/>
            </a:pPr>
            <a:r>
              <a:rPr b="1" i="0" lang="en-US" sz="2400" u="none">
                <a:solidFill>
                  <a:srgbClr val="000000"/>
                </a:solidFill>
                <a:latin typeface="Times"/>
                <a:ea typeface="Times"/>
                <a:cs typeface="Times"/>
                <a:sym typeface="Times"/>
              </a:rPr>
              <a:t>computer</a:t>
            </a:r>
            <a:r>
              <a:rPr b="0" i="0" lang="en-US" sz="2400" u="none">
                <a:solidFill>
                  <a:srgbClr val="000000"/>
                </a:solidFill>
                <a:latin typeface="Times"/>
                <a:ea typeface="Times"/>
                <a:cs typeface="Times"/>
                <a:sym typeface="Times"/>
              </a:rPr>
              <a:t>.  Significant events occur at the end of each clock</a:t>
            </a:r>
            <a:endParaRPr/>
          </a:p>
          <a:p>
            <a:pPr indent="0" lvl="0" marL="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cycle and nothing of significance (to the computer user) happens</a:t>
            </a:r>
            <a:endParaRPr/>
          </a:p>
          <a:p>
            <a:pPr indent="0" lvl="0" marL="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between those points in time.</a:t>
            </a:r>
            <a:endParaRPr/>
          </a:p>
          <a:p>
            <a:pPr indent="0" lvl="0" marL="0" marR="0" rtl="0" algn="l">
              <a:lnSpc>
                <a:spcPct val="100000"/>
              </a:lnSpc>
              <a:spcBef>
                <a:spcPts val="0"/>
              </a:spcBef>
              <a:spcAft>
                <a:spcPts val="0"/>
              </a:spcAft>
              <a:buClr>
                <a:srgbClr val="000000"/>
              </a:buClr>
              <a:buSzPts val="2400"/>
              <a:buFont typeface="Times"/>
              <a:buNone/>
            </a:pPr>
            <a:r>
              <a:t/>
            </a:r>
            <a:endParaRPr b="0" i="0" sz="2400" u="none">
              <a:solidFill>
                <a:srgbClr val="000000"/>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Discrete-time systems can be described by </a:t>
            </a:r>
            <a:r>
              <a:rPr b="1" i="0" lang="en-US" sz="2400" u="none">
                <a:solidFill>
                  <a:srgbClr val="000000"/>
                </a:solidFill>
                <a:latin typeface="Times"/>
                <a:ea typeface="Times"/>
                <a:cs typeface="Times"/>
                <a:sym typeface="Times"/>
              </a:rPr>
              <a:t>difference</a:t>
            </a:r>
            <a:r>
              <a:rPr b="0" i="0" lang="en-US" sz="2400" u="none">
                <a:solidFill>
                  <a:srgbClr val="000000"/>
                </a:solidFill>
                <a:latin typeface="Times"/>
                <a:ea typeface="Times"/>
                <a:cs typeface="Times"/>
                <a:sym typeface="Times"/>
              </a:rPr>
              <a:t> (</a:t>
            </a:r>
            <a:r>
              <a:rPr b="0" i="0" lang="en-US" sz="2400" u="sng">
                <a:solidFill>
                  <a:srgbClr val="000000"/>
                </a:solidFill>
                <a:latin typeface="Times"/>
                <a:ea typeface="Times"/>
                <a:cs typeface="Times"/>
                <a:sym typeface="Times"/>
              </a:rPr>
              <a:t>not</a:t>
            </a:r>
            <a:endParaRPr b="0" i="1" sz="2400" u="none">
              <a:solidFill>
                <a:srgbClr val="000000"/>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2400"/>
              <a:buFont typeface="Times"/>
              <a:buNone/>
            </a:pPr>
            <a:r>
              <a:rPr b="0" i="0" lang="en-US" sz="2400" u="sng">
                <a:solidFill>
                  <a:srgbClr val="000000"/>
                </a:solidFill>
                <a:latin typeface="Times"/>
                <a:ea typeface="Times"/>
                <a:cs typeface="Times"/>
                <a:sym typeface="Times"/>
              </a:rPr>
              <a:t>differential</a:t>
            </a:r>
            <a:r>
              <a:rPr b="0" i="0" lang="en-US" sz="2400" u="none">
                <a:solidFill>
                  <a:srgbClr val="000000"/>
                </a:solidFill>
                <a:latin typeface="Times"/>
                <a:ea typeface="Times"/>
                <a:cs typeface="Times"/>
                <a:sym typeface="Times"/>
              </a:rPr>
              <a:t>) </a:t>
            </a:r>
            <a:r>
              <a:rPr b="1" i="0" lang="en-US" sz="2400" u="none">
                <a:solidFill>
                  <a:srgbClr val="000000"/>
                </a:solidFill>
                <a:latin typeface="Times"/>
                <a:ea typeface="Times"/>
                <a:cs typeface="Times"/>
                <a:sym typeface="Times"/>
              </a:rPr>
              <a:t>equations</a:t>
            </a:r>
            <a:r>
              <a:rPr b="0" i="0" lang="en-US" sz="2400" u="none">
                <a:solidFill>
                  <a:srgbClr val="000000"/>
                </a:solidFill>
                <a:latin typeface="Times"/>
                <a:ea typeface="Times"/>
                <a:cs typeface="Times"/>
                <a:sym typeface="Times"/>
              </a:rPr>
              <a:t>.  Let a discrete-time system generate an </a:t>
            </a:r>
            <a:endParaRPr/>
          </a:p>
          <a:p>
            <a:pPr indent="0" lvl="0" marL="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excitation signal y[</a:t>
            </a:r>
            <a:r>
              <a:rPr b="0" i="1" lang="en-US" sz="2400" u="none">
                <a:solidFill>
                  <a:srgbClr val="000000"/>
                </a:solidFill>
                <a:latin typeface="Times"/>
                <a:ea typeface="Times"/>
                <a:cs typeface="Times"/>
                <a:sym typeface="Times"/>
              </a:rPr>
              <a:t>n</a:t>
            </a:r>
            <a:r>
              <a:rPr b="0" i="0" lang="en-US" sz="2400" u="none">
                <a:solidFill>
                  <a:srgbClr val="000000"/>
                </a:solidFill>
                <a:latin typeface="Times"/>
                <a:ea typeface="Times"/>
                <a:cs typeface="Times"/>
                <a:sym typeface="Times"/>
              </a:rPr>
              <a:t>] where </a:t>
            </a:r>
            <a:r>
              <a:rPr b="0" i="1" lang="en-US" sz="2400" u="none">
                <a:solidFill>
                  <a:srgbClr val="000000"/>
                </a:solidFill>
                <a:latin typeface="Times"/>
                <a:ea typeface="Times"/>
                <a:cs typeface="Times"/>
                <a:sym typeface="Times"/>
              </a:rPr>
              <a:t>n</a:t>
            </a:r>
            <a:r>
              <a:rPr b="0" i="0" lang="en-US" sz="2400" u="none">
                <a:solidFill>
                  <a:srgbClr val="000000"/>
                </a:solidFill>
                <a:latin typeface="Times"/>
                <a:ea typeface="Times"/>
                <a:cs typeface="Times"/>
                <a:sym typeface="Times"/>
              </a:rPr>
              <a:t> is the number of discrete-time </a:t>
            </a:r>
            <a:endParaRPr/>
          </a:p>
          <a:p>
            <a:pPr indent="0" lvl="0" marL="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intervals that have elapsed since some beginning time </a:t>
            </a:r>
            <a:r>
              <a:rPr b="0" i="1" lang="en-US" sz="2400" u="none">
                <a:solidFill>
                  <a:srgbClr val="000000"/>
                </a:solidFill>
                <a:latin typeface="Times"/>
                <a:ea typeface="Times"/>
                <a:cs typeface="Times"/>
                <a:sym typeface="Times"/>
              </a:rPr>
              <a:t>n</a:t>
            </a:r>
            <a:r>
              <a:rPr b="0" i="0" lang="en-US" sz="2400" u="none">
                <a:solidFill>
                  <a:srgbClr val="000000"/>
                </a:solidFill>
                <a:latin typeface="Times"/>
                <a:ea typeface="Times"/>
                <a:cs typeface="Times"/>
                <a:sym typeface="Times"/>
              </a:rPr>
              <a:t> = 0. </a:t>
            </a:r>
            <a:endParaRPr/>
          </a:p>
          <a:p>
            <a:pPr indent="0" lvl="0" marL="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Then, for example a simple discrete-time system might be</a:t>
            </a:r>
            <a:endParaRPr/>
          </a:p>
          <a:p>
            <a:pPr indent="0" lvl="0" marL="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described by</a:t>
            </a:r>
            <a:endParaRPr/>
          </a:p>
        </p:txBody>
      </p:sp>
      <p:pic>
        <p:nvPicPr>
          <p:cNvPr id="363" name="Google Shape;363;p43"/>
          <p:cNvPicPr preferRelativeResize="0"/>
          <p:nvPr/>
        </p:nvPicPr>
        <p:blipFill rotWithShape="1">
          <a:blip r:embed="rId3">
            <a:alphaModFix/>
          </a:blip>
          <a:srcRect b="0" l="0" r="0" t="0"/>
          <a:stretch/>
        </p:blipFill>
        <p:spPr>
          <a:xfrm>
            <a:off x="2686050" y="5607050"/>
            <a:ext cx="3644900" cy="393700"/>
          </a:xfrm>
          <a:prstGeom prst="rect">
            <a:avLst/>
          </a:prstGeom>
          <a:noFill/>
          <a:ln>
            <a:noFill/>
          </a:ln>
        </p:spPr>
      </p:pic>
      <p:sp>
        <p:nvSpPr>
          <p:cNvPr id="364" name="Google Shape;364;p43"/>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365" name="Google Shape;365;p43"/>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4"/>
          <p:cNvSpPr txBox="1"/>
          <p:nvPr>
            <p:ph type="title"/>
          </p:nvPr>
        </p:nvSpPr>
        <p:spPr>
          <a:xfrm>
            <a:off x="762000" y="1524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Discrete-Time Systems</a:t>
            </a:r>
            <a:endParaRPr/>
          </a:p>
        </p:txBody>
      </p:sp>
      <p:pic>
        <p:nvPicPr>
          <p:cNvPr id="371" name="Google Shape;371;p44"/>
          <p:cNvPicPr preferRelativeResize="0"/>
          <p:nvPr/>
        </p:nvPicPr>
        <p:blipFill rotWithShape="1">
          <a:blip r:embed="rId3">
            <a:alphaModFix/>
          </a:blip>
          <a:srcRect b="0" l="0" r="0" t="0"/>
          <a:stretch/>
        </p:blipFill>
        <p:spPr>
          <a:xfrm>
            <a:off x="927100" y="1136650"/>
            <a:ext cx="7340600" cy="4927600"/>
          </a:xfrm>
          <a:prstGeom prst="rect">
            <a:avLst/>
          </a:prstGeom>
          <a:noFill/>
          <a:ln>
            <a:noFill/>
          </a:ln>
        </p:spPr>
      </p:pic>
      <p:sp>
        <p:nvSpPr>
          <p:cNvPr id="372" name="Google Shape;372;p44"/>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373" name="Google Shape;373;p44"/>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5"/>
          <p:cNvSpPr txBox="1"/>
          <p:nvPr>
            <p:ph type="title"/>
          </p:nvPr>
        </p:nvSpPr>
        <p:spPr>
          <a:xfrm>
            <a:off x="762000" y="1524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Discrete-Time Systems</a:t>
            </a:r>
            <a:endParaRPr/>
          </a:p>
        </p:txBody>
      </p:sp>
      <p:pic>
        <p:nvPicPr>
          <p:cNvPr id="379" name="Google Shape;379;p45"/>
          <p:cNvPicPr preferRelativeResize="0"/>
          <p:nvPr/>
        </p:nvPicPr>
        <p:blipFill rotWithShape="1">
          <a:blip r:embed="rId3">
            <a:alphaModFix/>
          </a:blip>
          <a:srcRect b="0" l="0" r="0" t="0"/>
          <a:stretch/>
        </p:blipFill>
        <p:spPr>
          <a:xfrm>
            <a:off x="266700" y="1174750"/>
            <a:ext cx="7213600" cy="4457700"/>
          </a:xfrm>
          <a:prstGeom prst="rect">
            <a:avLst/>
          </a:prstGeom>
          <a:noFill/>
          <a:ln>
            <a:noFill/>
          </a:ln>
        </p:spPr>
      </p:pic>
      <p:pic>
        <p:nvPicPr>
          <p:cNvPr descr="SecondOrderSysNoExc.jpg                                        004DA9DBMacintoshHD                    C440D79E:" id="380" name="Google Shape;380;p45"/>
          <p:cNvPicPr preferRelativeResize="0"/>
          <p:nvPr/>
        </p:nvPicPr>
        <p:blipFill rotWithShape="1">
          <a:blip r:embed="rId4">
            <a:alphaModFix/>
          </a:blip>
          <a:srcRect b="0" l="0" r="0" t="0"/>
          <a:stretch/>
        </p:blipFill>
        <p:spPr>
          <a:xfrm>
            <a:off x="6350000" y="2946400"/>
            <a:ext cx="2660650" cy="3119437"/>
          </a:xfrm>
          <a:prstGeom prst="rect">
            <a:avLst/>
          </a:prstGeom>
          <a:noFill/>
          <a:ln>
            <a:noFill/>
          </a:ln>
        </p:spPr>
      </p:pic>
      <p:sp>
        <p:nvSpPr>
          <p:cNvPr id="381" name="Google Shape;381;p45"/>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382" name="Google Shape;382;p45"/>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6"/>
          <p:cNvSpPr txBox="1"/>
          <p:nvPr>
            <p:ph type="title"/>
          </p:nvPr>
        </p:nvSpPr>
        <p:spPr>
          <a:xfrm>
            <a:off x="762000" y="1524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Discrete-Time Systems</a:t>
            </a:r>
            <a:endParaRPr/>
          </a:p>
        </p:txBody>
      </p:sp>
      <p:pic>
        <p:nvPicPr>
          <p:cNvPr id="388" name="Google Shape;388;p46"/>
          <p:cNvPicPr preferRelativeResize="0"/>
          <p:nvPr/>
        </p:nvPicPr>
        <p:blipFill rotWithShape="1">
          <a:blip r:embed="rId3">
            <a:alphaModFix/>
          </a:blip>
          <a:srcRect b="0" l="0" r="0" t="0"/>
          <a:stretch/>
        </p:blipFill>
        <p:spPr>
          <a:xfrm>
            <a:off x="1047750" y="1073150"/>
            <a:ext cx="7124700" cy="1765300"/>
          </a:xfrm>
          <a:prstGeom prst="rect">
            <a:avLst/>
          </a:prstGeom>
          <a:noFill/>
          <a:ln>
            <a:noFill/>
          </a:ln>
        </p:spPr>
      </p:pic>
      <p:pic>
        <p:nvPicPr>
          <p:cNvPr id="389" name="Google Shape;389;p46"/>
          <p:cNvPicPr preferRelativeResize="0"/>
          <p:nvPr/>
        </p:nvPicPr>
        <p:blipFill rotWithShape="1">
          <a:blip r:embed="rId4">
            <a:alphaModFix/>
          </a:blip>
          <a:srcRect b="0" l="0" r="0" t="0"/>
          <a:stretch/>
        </p:blipFill>
        <p:spPr>
          <a:xfrm>
            <a:off x="2736850" y="2603500"/>
            <a:ext cx="4648200" cy="3514725"/>
          </a:xfrm>
          <a:prstGeom prst="rect">
            <a:avLst/>
          </a:prstGeom>
          <a:noFill/>
          <a:ln>
            <a:noFill/>
          </a:ln>
        </p:spPr>
      </p:pic>
      <p:sp>
        <p:nvSpPr>
          <p:cNvPr id="390" name="Google Shape;390;p46"/>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391" name="Google Shape;391;p46"/>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7"/>
          <p:cNvSpPr txBox="1"/>
          <p:nvPr>
            <p:ph type="title"/>
          </p:nvPr>
        </p:nvSpPr>
        <p:spPr>
          <a:xfrm>
            <a:off x="762000" y="1524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System Properties</a:t>
            </a:r>
            <a:endParaRPr/>
          </a:p>
        </p:txBody>
      </p:sp>
      <p:sp>
        <p:nvSpPr>
          <p:cNvPr id="397" name="Google Shape;397;p47"/>
          <p:cNvSpPr txBox="1"/>
          <p:nvPr>
            <p:ph idx="1" type="body"/>
          </p:nvPr>
        </p:nvSpPr>
        <p:spPr>
          <a:xfrm>
            <a:off x="536575" y="2624137"/>
            <a:ext cx="8069262" cy="165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The properties of discrete-time systems have the same meaning as they do in continuous-time systems</a:t>
            </a:r>
            <a:endParaRPr/>
          </a:p>
        </p:txBody>
      </p:sp>
      <p:sp>
        <p:nvSpPr>
          <p:cNvPr id="398" name="Google Shape;398;p47"/>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399" name="Google Shape;399;p47"/>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8"/>
          <p:cNvSpPr txBox="1"/>
          <p:nvPr>
            <p:ph type="title"/>
          </p:nvPr>
        </p:nvSpPr>
        <p:spPr>
          <a:xfrm>
            <a:off x="762000" y="1524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Eigenfunctions of LTI Systems</a:t>
            </a:r>
            <a:endParaRPr/>
          </a:p>
        </p:txBody>
      </p:sp>
      <p:sp>
        <p:nvSpPr>
          <p:cNvPr id="405" name="Google Shape;405;p48"/>
          <p:cNvSpPr txBox="1"/>
          <p:nvPr>
            <p:ph idx="1" type="body"/>
          </p:nvPr>
        </p:nvSpPr>
        <p:spPr>
          <a:xfrm>
            <a:off x="609600" y="990600"/>
            <a:ext cx="80010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The </a:t>
            </a:r>
            <a:r>
              <a:rPr b="1" i="0" lang="en-US" sz="3200" u="none">
                <a:solidFill>
                  <a:srgbClr val="000000"/>
                </a:solidFill>
                <a:latin typeface="Times New Roman"/>
                <a:ea typeface="Times New Roman"/>
                <a:cs typeface="Times New Roman"/>
                <a:sym typeface="Times New Roman"/>
              </a:rPr>
              <a:t>eigenfunction</a:t>
            </a:r>
            <a:r>
              <a:rPr b="0" i="0" lang="en-US" sz="3200" u="none">
                <a:solidFill>
                  <a:srgbClr val="000000"/>
                </a:solidFill>
                <a:latin typeface="Times New Roman"/>
                <a:ea typeface="Times New Roman"/>
                <a:cs typeface="Times New Roman"/>
                <a:sym typeface="Times New Roman"/>
              </a:rPr>
              <a:t> of an LTI system is the complex exponential</a:t>
            </a:r>
            <a:endParaRPr/>
          </a:p>
          <a:p>
            <a:pPr indent="-342900" lvl="0" marL="342900" marR="0" rtl="0" algn="l">
              <a:lnSpc>
                <a:spcPct val="90000"/>
              </a:lnSpc>
              <a:spcBef>
                <a:spcPts val="64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The </a:t>
            </a:r>
            <a:r>
              <a:rPr b="1" i="0" lang="en-US" sz="3200" u="none">
                <a:solidFill>
                  <a:srgbClr val="000000"/>
                </a:solidFill>
                <a:latin typeface="Times New Roman"/>
                <a:ea typeface="Times New Roman"/>
                <a:cs typeface="Times New Roman"/>
                <a:sym typeface="Times New Roman"/>
              </a:rPr>
              <a:t>eigenvalues</a:t>
            </a:r>
            <a:r>
              <a:rPr b="0" i="0" lang="en-US" sz="3200" u="none">
                <a:solidFill>
                  <a:srgbClr val="000000"/>
                </a:solidFill>
                <a:latin typeface="Times New Roman"/>
                <a:ea typeface="Times New Roman"/>
                <a:cs typeface="Times New Roman"/>
                <a:sym typeface="Times New Roman"/>
              </a:rPr>
              <a:t> are either real or, if complex, occur in complex conjugate pairs</a:t>
            </a:r>
            <a:endParaRPr/>
          </a:p>
          <a:p>
            <a:pPr indent="-342900" lvl="0" marL="342900" marR="0" rtl="0" algn="l">
              <a:lnSpc>
                <a:spcPct val="90000"/>
              </a:lnSpc>
              <a:spcBef>
                <a:spcPts val="64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Any LTI system excited by a complex sinusoid responds with another complex sinusoid of the same frequency, but generally a different amplitude and phase</a:t>
            </a:r>
            <a:endParaRPr/>
          </a:p>
          <a:p>
            <a:pPr indent="-342900" lvl="0" marL="342900" marR="0" rtl="0" algn="l">
              <a:lnSpc>
                <a:spcPct val="90000"/>
              </a:lnSpc>
              <a:spcBef>
                <a:spcPts val="64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All these statements are true of both continuous-time and discrete-time systems</a:t>
            </a:r>
            <a:endParaRPr/>
          </a:p>
        </p:txBody>
      </p:sp>
      <p:sp>
        <p:nvSpPr>
          <p:cNvPr id="406" name="Google Shape;406;p48"/>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407" name="Google Shape;407;p48"/>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762000" y="1524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Feedback Systems</a:t>
            </a:r>
            <a:endParaRPr/>
          </a:p>
        </p:txBody>
      </p:sp>
      <p:sp>
        <p:nvSpPr>
          <p:cNvPr id="123" name="Google Shape;123;p17"/>
          <p:cNvSpPr txBox="1"/>
          <p:nvPr/>
        </p:nvSpPr>
        <p:spPr>
          <a:xfrm>
            <a:off x="796925" y="1395412"/>
            <a:ext cx="7848600" cy="410845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In a </a:t>
            </a:r>
            <a:r>
              <a:rPr b="1" i="0" lang="en-US" sz="2400" u="none">
                <a:solidFill>
                  <a:srgbClr val="000000"/>
                </a:solidFill>
                <a:latin typeface="Times"/>
                <a:ea typeface="Times"/>
                <a:cs typeface="Times"/>
                <a:sym typeface="Times"/>
              </a:rPr>
              <a:t>feedback</a:t>
            </a:r>
            <a:r>
              <a:rPr b="0" i="0" lang="en-US" sz="2400" u="none">
                <a:solidFill>
                  <a:srgbClr val="000000"/>
                </a:solidFill>
                <a:latin typeface="Times"/>
                <a:ea typeface="Times"/>
                <a:cs typeface="Times"/>
                <a:sym typeface="Times"/>
              </a:rPr>
              <a:t> system the response of the system is “fed back” </a:t>
            </a:r>
            <a:endParaRPr/>
          </a:p>
          <a:p>
            <a:pPr indent="-457200" lvl="0" marL="45720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and combined with the excitation is such a way as to optimize</a:t>
            </a:r>
            <a:endParaRPr/>
          </a:p>
          <a:p>
            <a:pPr indent="-457200" lvl="0" marL="45720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the response in some desired sense.  Examples of feedback</a:t>
            </a:r>
            <a:endParaRPr/>
          </a:p>
          <a:p>
            <a:pPr indent="-457200" lvl="0" marL="45720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systems are</a:t>
            </a:r>
            <a:endParaRPr/>
          </a:p>
          <a:p>
            <a:pPr indent="-457200" lvl="0" marL="457200" marR="0" rtl="0" algn="l">
              <a:lnSpc>
                <a:spcPct val="100000"/>
              </a:lnSpc>
              <a:spcBef>
                <a:spcPts val="0"/>
              </a:spcBef>
              <a:spcAft>
                <a:spcPts val="0"/>
              </a:spcAft>
              <a:buClr>
                <a:srgbClr val="000000"/>
              </a:buClr>
              <a:buSzPts val="2400"/>
              <a:buFont typeface="Times"/>
              <a:buAutoNum type="arabicPeriod"/>
            </a:pPr>
            <a:r>
              <a:rPr b="0" i="0" lang="en-US" sz="2400" u="none">
                <a:solidFill>
                  <a:srgbClr val="000000"/>
                </a:solidFill>
                <a:latin typeface="Times"/>
                <a:ea typeface="Times"/>
                <a:cs typeface="Times"/>
                <a:sym typeface="Times"/>
              </a:rPr>
              <a:t>Temperature control in a house using a thermostat</a:t>
            </a:r>
            <a:endParaRPr/>
          </a:p>
          <a:p>
            <a:pPr indent="-457200" lvl="0" marL="457200" marR="0" rtl="0" algn="l">
              <a:lnSpc>
                <a:spcPct val="100000"/>
              </a:lnSpc>
              <a:spcBef>
                <a:spcPts val="0"/>
              </a:spcBef>
              <a:spcAft>
                <a:spcPts val="0"/>
              </a:spcAft>
              <a:buClr>
                <a:srgbClr val="000000"/>
              </a:buClr>
              <a:buSzPts val="2400"/>
              <a:buFont typeface="Times"/>
              <a:buAutoNum type="arabicPeriod"/>
            </a:pPr>
            <a:r>
              <a:rPr b="0" i="0" lang="en-US" sz="2400" u="none">
                <a:solidFill>
                  <a:srgbClr val="000000"/>
                </a:solidFill>
                <a:latin typeface="Times"/>
                <a:ea typeface="Times"/>
                <a:cs typeface="Times"/>
                <a:sym typeface="Times"/>
              </a:rPr>
              <a:t>Water level control in the tank of a flush toilet.</a:t>
            </a:r>
            <a:endParaRPr/>
          </a:p>
          <a:p>
            <a:pPr indent="-457200" lvl="0" marL="457200" marR="0" rtl="0" algn="l">
              <a:lnSpc>
                <a:spcPct val="100000"/>
              </a:lnSpc>
              <a:spcBef>
                <a:spcPts val="0"/>
              </a:spcBef>
              <a:spcAft>
                <a:spcPts val="0"/>
              </a:spcAft>
              <a:buClr>
                <a:srgbClr val="000000"/>
              </a:buClr>
              <a:buSzPts val="2400"/>
              <a:buFont typeface="Times"/>
              <a:buAutoNum type="arabicPeriod"/>
            </a:pPr>
            <a:r>
              <a:rPr b="0" i="0" lang="en-US" sz="2400" u="none">
                <a:solidFill>
                  <a:srgbClr val="000000"/>
                </a:solidFill>
                <a:latin typeface="Times"/>
                <a:ea typeface="Times"/>
                <a:cs typeface="Times"/>
                <a:sym typeface="Times"/>
              </a:rPr>
              <a:t>Pouring a glass of lemonade to the top of the glass without</a:t>
            </a:r>
            <a:endParaRPr/>
          </a:p>
          <a:p>
            <a:pPr indent="-457200" lvl="0" marL="45720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	overflowing.</a:t>
            </a:r>
            <a:endParaRPr/>
          </a:p>
          <a:p>
            <a:pPr indent="-457200" lvl="0" marL="457200" marR="0" rtl="0" algn="l">
              <a:lnSpc>
                <a:spcPct val="100000"/>
              </a:lnSpc>
              <a:spcBef>
                <a:spcPts val="0"/>
              </a:spcBef>
              <a:spcAft>
                <a:spcPts val="0"/>
              </a:spcAft>
              <a:buClr>
                <a:srgbClr val="000000"/>
              </a:buClr>
              <a:buSzPts val="2400"/>
              <a:buFont typeface="Times"/>
              <a:buAutoNum type="arabicPeriod" startAt="4"/>
            </a:pPr>
            <a:r>
              <a:rPr b="0" i="0" lang="en-US" sz="2400" u="none">
                <a:solidFill>
                  <a:srgbClr val="000000"/>
                </a:solidFill>
                <a:latin typeface="Times"/>
                <a:ea typeface="Times"/>
                <a:cs typeface="Times"/>
                <a:sym typeface="Times"/>
              </a:rPr>
              <a:t>A refrigerator ice maker which keeps the bin full of ice</a:t>
            </a:r>
            <a:endParaRPr/>
          </a:p>
          <a:p>
            <a:pPr indent="-457200" lvl="0" marL="45720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	but does not make extra ice.</a:t>
            </a:r>
            <a:endParaRPr/>
          </a:p>
          <a:p>
            <a:pPr indent="-457200" lvl="0" marL="457200" marR="0" rtl="0" algn="l">
              <a:lnSpc>
                <a:spcPct val="100000"/>
              </a:lnSpc>
              <a:spcBef>
                <a:spcPts val="0"/>
              </a:spcBef>
              <a:spcAft>
                <a:spcPts val="0"/>
              </a:spcAft>
              <a:buClr>
                <a:srgbClr val="000000"/>
              </a:buClr>
              <a:buSzPts val="2400"/>
              <a:buFont typeface="Times"/>
              <a:buAutoNum type="arabicPeriod" startAt="5"/>
            </a:pPr>
            <a:r>
              <a:rPr b="0" i="0" lang="en-US" sz="2400" u="none">
                <a:solidFill>
                  <a:srgbClr val="000000"/>
                </a:solidFill>
                <a:latin typeface="Times"/>
                <a:ea typeface="Times"/>
                <a:cs typeface="Times"/>
                <a:sym typeface="Times"/>
              </a:rPr>
              <a:t>Driving a car.</a:t>
            </a:r>
            <a:endParaRPr/>
          </a:p>
        </p:txBody>
      </p:sp>
      <p:sp>
        <p:nvSpPr>
          <p:cNvPr id="124" name="Google Shape;124;p17"/>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125" name="Google Shape;125;p17"/>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762000" y="1524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Systems</a:t>
            </a:r>
            <a:endParaRPr/>
          </a:p>
        </p:txBody>
      </p:sp>
      <p:sp>
        <p:nvSpPr>
          <p:cNvPr id="131" name="Google Shape;131;p18"/>
          <p:cNvSpPr txBox="1"/>
          <p:nvPr>
            <p:ph idx="1" type="body"/>
          </p:nvPr>
        </p:nvSpPr>
        <p:spPr>
          <a:xfrm>
            <a:off x="609600" y="1143000"/>
            <a:ext cx="80010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3200"/>
              <a:buFont typeface="Times New Roman"/>
              <a:buChar char="•"/>
            </a:pPr>
            <a:r>
              <a:rPr b="0" i="0" lang="en-US" sz="3200" u="none" cap="none" strike="noStrike">
                <a:solidFill>
                  <a:srgbClr val="000000"/>
                </a:solidFill>
                <a:latin typeface="Times New Roman"/>
                <a:ea typeface="Times New Roman"/>
                <a:cs typeface="Times New Roman"/>
                <a:sym typeface="Times New Roman"/>
              </a:rPr>
              <a:t>Systems have </a:t>
            </a:r>
            <a:r>
              <a:rPr b="1" i="0" lang="en-US" sz="3200" u="none" cap="none" strike="noStrike">
                <a:solidFill>
                  <a:srgbClr val="000000"/>
                </a:solidFill>
                <a:latin typeface="Times New Roman"/>
                <a:ea typeface="Times New Roman"/>
                <a:cs typeface="Times New Roman"/>
                <a:sym typeface="Times New Roman"/>
              </a:rPr>
              <a:t>inputs</a:t>
            </a:r>
            <a:r>
              <a:rPr b="0" i="0" lang="en-US" sz="3200" u="none" cap="none" strike="noStrike">
                <a:solidFill>
                  <a:srgbClr val="000000"/>
                </a:solidFill>
                <a:latin typeface="Times New Roman"/>
                <a:ea typeface="Times New Roman"/>
                <a:cs typeface="Times New Roman"/>
                <a:sym typeface="Times New Roman"/>
              </a:rPr>
              <a:t> and </a:t>
            </a:r>
            <a:r>
              <a:rPr b="1" i="0" lang="en-US" sz="3200" u="none" cap="none" strike="noStrike">
                <a:solidFill>
                  <a:srgbClr val="000000"/>
                </a:solidFill>
                <a:latin typeface="Times New Roman"/>
                <a:ea typeface="Times New Roman"/>
                <a:cs typeface="Times New Roman"/>
                <a:sym typeface="Times New Roman"/>
              </a:rPr>
              <a:t>outputs</a:t>
            </a:r>
            <a:endParaRPr/>
          </a:p>
          <a:p>
            <a:pPr indent="-342900" lvl="0" marL="342900" marR="0" rtl="0" algn="l">
              <a:lnSpc>
                <a:spcPct val="100000"/>
              </a:lnSpc>
              <a:spcBef>
                <a:spcPts val="640"/>
              </a:spcBef>
              <a:spcAft>
                <a:spcPts val="0"/>
              </a:spcAft>
              <a:buClr>
                <a:srgbClr val="000000"/>
              </a:buClr>
              <a:buSzPts val="3200"/>
              <a:buFont typeface="Times New Roman"/>
              <a:buChar char="•"/>
            </a:pPr>
            <a:r>
              <a:rPr b="0" i="0" lang="en-US" sz="3200" u="none" cap="none" strike="noStrike">
                <a:solidFill>
                  <a:srgbClr val="000000"/>
                </a:solidFill>
                <a:latin typeface="Times New Roman"/>
                <a:ea typeface="Times New Roman"/>
                <a:cs typeface="Times New Roman"/>
                <a:sym typeface="Times New Roman"/>
              </a:rPr>
              <a:t>Systems accept </a:t>
            </a:r>
            <a:r>
              <a:rPr b="1" i="0" lang="en-US" sz="3200" u="none" cap="none" strike="noStrike">
                <a:solidFill>
                  <a:srgbClr val="000000"/>
                </a:solidFill>
                <a:latin typeface="Times New Roman"/>
                <a:ea typeface="Times New Roman"/>
                <a:cs typeface="Times New Roman"/>
                <a:sym typeface="Times New Roman"/>
              </a:rPr>
              <a:t>excitations </a:t>
            </a:r>
            <a:r>
              <a:rPr b="0" i="0" lang="en-US" sz="3200" u="none" cap="none" strike="noStrike">
                <a:solidFill>
                  <a:srgbClr val="000000"/>
                </a:solidFill>
                <a:latin typeface="Times New Roman"/>
                <a:ea typeface="Times New Roman"/>
                <a:cs typeface="Times New Roman"/>
                <a:sym typeface="Times New Roman"/>
              </a:rPr>
              <a:t>or</a:t>
            </a:r>
            <a:r>
              <a:rPr b="1" i="0" lang="en-US" sz="3200" u="none" cap="none" strike="noStrike">
                <a:solidFill>
                  <a:srgbClr val="000000"/>
                </a:solidFill>
                <a:latin typeface="Times New Roman"/>
                <a:ea typeface="Times New Roman"/>
                <a:cs typeface="Times New Roman"/>
                <a:sym typeface="Times New Roman"/>
              </a:rPr>
              <a:t> input signals</a:t>
            </a:r>
            <a:r>
              <a:rPr b="0" i="0" lang="en-US" sz="3200" u="none" cap="none" strike="noStrike">
                <a:solidFill>
                  <a:srgbClr val="000000"/>
                </a:solidFill>
                <a:latin typeface="Times New Roman"/>
                <a:ea typeface="Times New Roman"/>
                <a:cs typeface="Times New Roman"/>
                <a:sym typeface="Times New Roman"/>
              </a:rPr>
              <a:t> at their inputs and produce </a:t>
            </a:r>
            <a:r>
              <a:rPr b="1" i="0" lang="en-US" sz="3200" u="none" cap="none" strike="noStrike">
                <a:solidFill>
                  <a:srgbClr val="000000"/>
                </a:solidFill>
                <a:latin typeface="Times New Roman"/>
                <a:ea typeface="Times New Roman"/>
                <a:cs typeface="Times New Roman"/>
                <a:sym typeface="Times New Roman"/>
              </a:rPr>
              <a:t>responses </a:t>
            </a:r>
            <a:r>
              <a:rPr b="0" i="0" lang="en-US" sz="3200" u="none" cap="none" strike="noStrike">
                <a:solidFill>
                  <a:srgbClr val="000000"/>
                </a:solidFill>
                <a:latin typeface="Times New Roman"/>
                <a:ea typeface="Times New Roman"/>
                <a:cs typeface="Times New Roman"/>
                <a:sym typeface="Times New Roman"/>
              </a:rPr>
              <a:t>or</a:t>
            </a:r>
            <a:r>
              <a:rPr b="1" i="0" lang="en-US" sz="3200" u="none" cap="none" strike="noStrike">
                <a:solidFill>
                  <a:srgbClr val="000000"/>
                </a:solidFill>
                <a:latin typeface="Times New Roman"/>
                <a:ea typeface="Times New Roman"/>
                <a:cs typeface="Times New Roman"/>
                <a:sym typeface="Times New Roman"/>
              </a:rPr>
              <a:t> output signals</a:t>
            </a:r>
            <a:r>
              <a:rPr b="0" i="0" lang="en-US" sz="3200" u="none" cap="none" strike="noStrike">
                <a:solidFill>
                  <a:srgbClr val="000000"/>
                </a:solidFill>
                <a:latin typeface="Times New Roman"/>
                <a:ea typeface="Times New Roman"/>
                <a:cs typeface="Times New Roman"/>
                <a:sym typeface="Times New Roman"/>
              </a:rPr>
              <a:t> at their outputs</a:t>
            </a:r>
            <a:endParaRPr/>
          </a:p>
          <a:p>
            <a:pPr indent="-342900" lvl="0" marL="342900" marR="0" rtl="0" algn="l">
              <a:lnSpc>
                <a:spcPct val="100000"/>
              </a:lnSpc>
              <a:spcBef>
                <a:spcPts val="640"/>
              </a:spcBef>
              <a:spcAft>
                <a:spcPts val="0"/>
              </a:spcAft>
              <a:buClr>
                <a:srgbClr val="000000"/>
              </a:buClr>
              <a:buSzPts val="3200"/>
              <a:buFont typeface="Times New Roman"/>
              <a:buChar char="•"/>
            </a:pPr>
            <a:r>
              <a:rPr b="0" i="0" lang="en-US" sz="3200" u="none" cap="none" strike="noStrike">
                <a:solidFill>
                  <a:srgbClr val="000000"/>
                </a:solidFill>
                <a:latin typeface="Times New Roman"/>
                <a:ea typeface="Times New Roman"/>
                <a:cs typeface="Times New Roman"/>
                <a:sym typeface="Times New Roman"/>
              </a:rPr>
              <a:t>Systems are often usefully represented by </a:t>
            </a:r>
            <a:r>
              <a:rPr b="1" i="0" lang="en-US" sz="3200" u="none" cap="none" strike="noStrike">
                <a:solidFill>
                  <a:srgbClr val="000000"/>
                </a:solidFill>
                <a:latin typeface="Times New Roman"/>
                <a:ea typeface="Times New Roman"/>
                <a:cs typeface="Times New Roman"/>
                <a:sym typeface="Times New Roman"/>
              </a:rPr>
              <a:t>block diagrams</a:t>
            </a:r>
            <a:endParaRPr/>
          </a:p>
        </p:txBody>
      </p:sp>
      <p:sp>
        <p:nvSpPr>
          <p:cNvPr id="132" name="Google Shape;132;p18"/>
          <p:cNvSpPr txBox="1"/>
          <p:nvPr/>
        </p:nvSpPr>
        <p:spPr>
          <a:xfrm>
            <a:off x="1600200" y="4595812"/>
            <a:ext cx="6442075"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A single-input, single-output system block diagram</a:t>
            </a:r>
            <a:endParaRPr/>
          </a:p>
        </p:txBody>
      </p:sp>
      <p:pic>
        <p:nvPicPr>
          <p:cNvPr descr="BlockDiagram1.jpg                                              004DA9DBMacintoshHD                    C440D79E:" id="133" name="Google Shape;133;p18"/>
          <p:cNvPicPr preferRelativeResize="0"/>
          <p:nvPr/>
        </p:nvPicPr>
        <p:blipFill rotWithShape="1">
          <a:blip r:embed="rId3">
            <a:alphaModFix/>
          </a:blip>
          <a:srcRect b="0" l="0" r="0" t="0"/>
          <a:stretch/>
        </p:blipFill>
        <p:spPr>
          <a:xfrm>
            <a:off x="2563812" y="5168900"/>
            <a:ext cx="4433887" cy="893762"/>
          </a:xfrm>
          <a:prstGeom prst="rect">
            <a:avLst/>
          </a:prstGeom>
          <a:noFill/>
          <a:ln>
            <a:noFill/>
          </a:ln>
        </p:spPr>
      </p:pic>
      <p:sp>
        <p:nvSpPr>
          <p:cNvPr id="134" name="Google Shape;134;p18"/>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135" name="Google Shape;135;p18"/>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762000" y="714375"/>
            <a:ext cx="7848600" cy="1295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A Multiple-Input, Multiple-Output System Block Diagram</a:t>
            </a:r>
            <a:endParaRPr/>
          </a:p>
        </p:txBody>
      </p:sp>
      <p:pic>
        <p:nvPicPr>
          <p:cNvPr descr="BlockDiagram2.jpg                                              004DA9DBMacintoshHD                    C440D79E:" id="141" name="Google Shape;141;p19"/>
          <p:cNvPicPr preferRelativeResize="0"/>
          <p:nvPr/>
        </p:nvPicPr>
        <p:blipFill rotWithShape="1">
          <a:blip r:embed="rId3">
            <a:alphaModFix/>
          </a:blip>
          <a:srcRect b="0" l="0" r="0" t="0"/>
          <a:stretch/>
        </p:blipFill>
        <p:spPr>
          <a:xfrm>
            <a:off x="965200" y="2489200"/>
            <a:ext cx="7605712" cy="3270250"/>
          </a:xfrm>
          <a:prstGeom prst="rect">
            <a:avLst/>
          </a:prstGeom>
          <a:noFill/>
          <a:ln>
            <a:noFill/>
          </a:ln>
        </p:spPr>
      </p:pic>
      <p:sp>
        <p:nvSpPr>
          <p:cNvPr id="142" name="Google Shape;142;p19"/>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143" name="Google Shape;143;p19"/>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762000" y="1524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Block Diagram Symbols</a:t>
            </a:r>
            <a:endParaRPr/>
          </a:p>
        </p:txBody>
      </p:sp>
      <p:pic>
        <p:nvPicPr>
          <p:cNvPr descr="Amplifier3.jpg                                                 004DA9DBMacintoshHD                    C440D79E:" id="149" name="Google Shape;149;p20"/>
          <p:cNvPicPr preferRelativeResize="0"/>
          <p:nvPr/>
        </p:nvPicPr>
        <p:blipFill rotWithShape="1">
          <a:blip r:embed="rId3">
            <a:alphaModFix/>
          </a:blip>
          <a:srcRect b="0" l="0" r="0" t="0"/>
          <a:stretch/>
        </p:blipFill>
        <p:spPr>
          <a:xfrm>
            <a:off x="6419850" y="2044700"/>
            <a:ext cx="2486025" cy="788987"/>
          </a:xfrm>
          <a:prstGeom prst="rect">
            <a:avLst/>
          </a:prstGeom>
          <a:noFill/>
          <a:ln>
            <a:noFill/>
          </a:ln>
        </p:spPr>
      </p:pic>
      <p:pic>
        <p:nvPicPr>
          <p:cNvPr id="150" name="Google Shape;150;p20"/>
          <p:cNvPicPr preferRelativeResize="0"/>
          <p:nvPr/>
        </p:nvPicPr>
        <p:blipFill rotWithShape="1">
          <a:blip r:embed="rId4">
            <a:alphaModFix/>
          </a:blip>
          <a:srcRect b="0" l="0" r="0" t="0"/>
          <a:stretch/>
        </p:blipFill>
        <p:spPr>
          <a:xfrm>
            <a:off x="207962" y="2133600"/>
            <a:ext cx="2970212" cy="808037"/>
          </a:xfrm>
          <a:prstGeom prst="rect">
            <a:avLst/>
          </a:prstGeom>
          <a:noFill/>
          <a:ln>
            <a:noFill/>
          </a:ln>
        </p:spPr>
      </p:pic>
      <p:pic>
        <p:nvPicPr>
          <p:cNvPr id="151" name="Google Shape;151;p20"/>
          <p:cNvPicPr preferRelativeResize="0"/>
          <p:nvPr/>
        </p:nvPicPr>
        <p:blipFill rotWithShape="1">
          <a:blip r:embed="rId5">
            <a:alphaModFix/>
          </a:blip>
          <a:srcRect b="0" l="0" r="0" t="0"/>
          <a:stretch/>
        </p:blipFill>
        <p:spPr>
          <a:xfrm>
            <a:off x="3294062" y="2133600"/>
            <a:ext cx="2970212" cy="808037"/>
          </a:xfrm>
          <a:prstGeom prst="rect">
            <a:avLst/>
          </a:prstGeom>
          <a:noFill/>
          <a:ln>
            <a:noFill/>
          </a:ln>
        </p:spPr>
      </p:pic>
      <p:sp>
        <p:nvSpPr>
          <p:cNvPr id="152" name="Google Shape;152;p20"/>
          <p:cNvSpPr txBox="1"/>
          <p:nvPr/>
        </p:nvSpPr>
        <p:spPr>
          <a:xfrm>
            <a:off x="517525" y="1063625"/>
            <a:ext cx="8107362"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Three common block diagram symbols for an </a:t>
            </a:r>
            <a:r>
              <a:rPr b="1" i="0" lang="en-US" sz="2400" u="none">
                <a:solidFill>
                  <a:srgbClr val="000000"/>
                </a:solidFill>
                <a:latin typeface="Times"/>
                <a:ea typeface="Times"/>
                <a:cs typeface="Times"/>
                <a:sym typeface="Times"/>
              </a:rPr>
              <a:t>amplifier</a:t>
            </a:r>
            <a:r>
              <a:rPr b="0" i="0" lang="en-US" sz="2400" u="none">
                <a:solidFill>
                  <a:srgbClr val="000000"/>
                </a:solidFill>
                <a:latin typeface="Times"/>
                <a:ea typeface="Times"/>
                <a:cs typeface="Times"/>
                <a:sym typeface="Times"/>
              </a:rPr>
              <a:t> (we will</a:t>
            </a:r>
            <a:endParaRPr/>
          </a:p>
          <a:p>
            <a:pPr indent="0" lvl="0" marL="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use the last one).</a:t>
            </a:r>
            <a:endParaRPr/>
          </a:p>
        </p:txBody>
      </p:sp>
      <p:pic>
        <p:nvPicPr>
          <p:cNvPr id="153" name="Google Shape;153;p20"/>
          <p:cNvPicPr preferRelativeResize="0"/>
          <p:nvPr/>
        </p:nvPicPr>
        <p:blipFill rotWithShape="1">
          <a:blip r:embed="rId6">
            <a:alphaModFix/>
          </a:blip>
          <a:srcRect b="0" l="0" r="0" t="0"/>
          <a:stretch/>
        </p:blipFill>
        <p:spPr>
          <a:xfrm>
            <a:off x="3294062" y="4232275"/>
            <a:ext cx="2879725" cy="1703387"/>
          </a:xfrm>
          <a:prstGeom prst="rect">
            <a:avLst/>
          </a:prstGeom>
          <a:noFill/>
          <a:ln>
            <a:noFill/>
          </a:ln>
        </p:spPr>
      </p:pic>
      <p:pic>
        <p:nvPicPr>
          <p:cNvPr id="154" name="Google Shape;154;p20"/>
          <p:cNvPicPr preferRelativeResize="0"/>
          <p:nvPr/>
        </p:nvPicPr>
        <p:blipFill rotWithShape="1">
          <a:blip r:embed="rId7">
            <a:alphaModFix/>
          </a:blip>
          <a:srcRect b="0" l="0" r="0" t="0"/>
          <a:stretch/>
        </p:blipFill>
        <p:spPr>
          <a:xfrm>
            <a:off x="6264275" y="4232275"/>
            <a:ext cx="2879725" cy="1703387"/>
          </a:xfrm>
          <a:prstGeom prst="rect">
            <a:avLst/>
          </a:prstGeom>
          <a:noFill/>
          <a:ln>
            <a:noFill/>
          </a:ln>
        </p:spPr>
      </p:pic>
      <p:sp>
        <p:nvSpPr>
          <p:cNvPr id="155" name="Google Shape;155;p20"/>
          <p:cNvSpPr txBox="1"/>
          <p:nvPr/>
        </p:nvSpPr>
        <p:spPr>
          <a:xfrm>
            <a:off x="530225" y="3375025"/>
            <a:ext cx="8035925"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Three common block diagram symbols for a </a:t>
            </a:r>
            <a:r>
              <a:rPr b="1" i="0" lang="en-US" sz="2400" u="none">
                <a:solidFill>
                  <a:srgbClr val="000000"/>
                </a:solidFill>
                <a:latin typeface="Times"/>
                <a:ea typeface="Times"/>
                <a:cs typeface="Times"/>
                <a:sym typeface="Times"/>
              </a:rPr>
              <a:t>summing junction</a:t>
            </a:r>
            <a:endParaRPr/>
          </a:p>
          <a:p>
            <a:pPr indent="0" lvl="0" marL="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(we will use the first one).</a:t>
            </a:r>
            <a:endParaRPr/>
          </a:p>
        </p:txBody>
      </p:sp>
      <p:sp>
        <p:nvSpPr>
          <p:cNvPr id="156" name="Google Shape;156;p20"/>
          <p:cNvSpPr/>
          <p:nvPr/>
        </p:nvSpPr>
        <p:spPr>
          <a:xfrm>
            <a:off x="6434137" y="2024062"/>
            <a:ext cx="2549525" cy="1117600"/>
          </a:xfrm>
          <a:prstGeom prst="roundRect">
            <a:avLst>
              <a:gd fmla="val 16667" name="adj"/>
            </a:avLst>
          </a:prstGeom>
          <a:no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a:ea typeface="Times"/>
              <a:cs typeface="Times"/>
              <a:sym typeface="Times"/>
            </a:endParaRPr>
          </a:p>
        </p:txBody>
      </p:sp>
      <p:sp>
        <p:nvSpPr>
          <p:cNvPr id="157" name="Google Shape;157;p20"/>
          <p:cNvSpPr/>
          <p:nvPr/>
        </p:nvSpPr>
        <p:spPr>
          <a:xfrm>
            <a:off x="230187" y="4167187"/>
            <a:ext cx="2928937" cy="1787525"/>
          </a:xfrm>
          <a:prstGeom prst="roundRect">
            <a:avLst>
              <a:gd fmla="val 16667" name="adj"/>
            </a:avLst>
          </a:prstGeom>
          <a:no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a:ea typeface="Times"/>
              <a:cs typeface="Times"/>
              <a:sym typeface="Times"/>
            </a:endParaRPr>
          </a:p>
        </p:txBody>
      </p:sp>
      <p:pic>
        <p:nvPicPr>
          <p:cNvPr descr="Summer3.jpg                                                    004DA9DBMacintoshHD                    C440D79E:" id="158" name="Google Shape;158;p20"/>
          <p:cNvPicPr preferRelativeResize="0"/>
          <p:nvPr/>
        </p:nvPicPr>
        <p:blipFill rotWithShape="1">
          <a:blip r:embed="rId8">
            <a:alphaModFix/>
          </a:blip>
          <a:srcRect b="0" l="0" r="0" t="0"/>
          <a:stretch/>
        </p:blipFill>
        <p:spPr>
          <a:xfrm>
            <a:off x="444500" y="4356100"/>
            <a:ext cx="2495550" cy="1400175"/>
          </a:xfrm>
          <a:prstGeom prst="rect">
            <a:avLst/>
          </a:prstGeom>
          <a:noFill/>
          <a:ln>
            <a:noFill/>
          </a:ln>
        </p:spPr>
      </p:pic>
      <p:sp>
        <p:nvSpPr>
          <p:cNvPr id="159" name="Google Shape;159;p20"/>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160" name="Google Shape;160;p20"/>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1"/>
          <p:cNvSpPr txBox="1"/>
          <p:nvPr>
            <p:ph type="title"/>
          </p:nvPr>
        </p:nvSpPr>
        <p:spPr>
          <a:xfrm>
            <a:off x="762000" y="1524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Block Diagram Symbols</a:t>
            </a:r>
            <a:endParaRPr/>
          </a:p>
        </p:txBody>
      </p:sp>
      <p:sp>
        <p:nvSpPr>
          <p:cNvPr id="166" name="Google Shape;166;p21"/>
          <p:cNvSpPr txBox="1"/>
          <p:nvPr/>
        </p:nvSpPr>
        <p:spPr>
          <a:xfrm>
            <a:off x="1927225" y="2397125"/>
            <a:ext cx="5148262"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Block diagram symbol for an </a:t>
            </a:r>
            <a:r>
              <a:rPr b="1" i="0" lang="en-US" sz="2400" u="none">
                <a:solidFill>
                  <a:srgbClr val="000000"/>
                </a:solidFill>
                <a:latin typeface="Times"/>
                <a:ea typeface="Times"/>
                <a:cs typeface="Times"/>
                <a:sym typeface="Times"/>
              </a:rPr>
              <a:t>integrator</a:t>
            </a:r>
            <a:endParaRPr/>
          </a:p>
        </p:txBody>
      </p:sp>
      <p:pic>
        <p:nvPicPr>
          <p:cNvPr descr="Integrator.jpg                                                 004DA9DBMacintoshHD                    C440D79E:" id="167" name="Google Shape;167;p21"/>
          <p:cNvPicPr preferRelativeResize="0"/>
          <p:nvPr/>
        </p:nvPicPr>
        <p:blipFill rotWithShape="1">
          <a:blip r:embed="rId3">
            <a:alphaModFix/>
          </a:blip>
          <a:srcRect b="0" l="0" r="0" t="0"/>
          <a:stretch/>
        </p:blipFill>
        <p:spPr>
          <a:xfrm>
            <a:off x="1827212" y="3365500"/>
            <a:ext cx="5776912" cy="1506537"/>
          </a:xfrm>
          <a:prstGeom prst="rect">
            <a:avLst/>
          </a:prstGeom>
          <a:noFill/>
          <a:ln>
            <a:noFill/>
          </a:ln>
        </p:spPr>
      </p:pic>
      <p:sp>
        <p:nvSpPr>
          <p:cNvPr id="168" name="Google Shape;168;p21"/>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169" name="Google Shape;169;p21"/>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2"/>
          <p:cNvSpPr txBox="1"/>
          <p:nvPr>
            <p:ph type="title"/>
          </p:nvPr>
        </p:nvSpPr>
        <p:spPr>
          <a:xfrm>
            <a:off x="762000" y="152400"/>
            <a:ext cx="7848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An Electrical Circuit Viewed as a System</a:t>
            </a:r>
            <a:endParaRPr/>
          </a:p>
        </p:txBody>
      </p:sp>
      <p:pic>
        <p:nvPicPr>
          <p:cNvPr id="175" name="Google Shape;175;p22"/>
          <p:cNvPicPr preferRelativeResize="0"/>
          <p:nvPr/>
        </p:nvPicPr>
        <p:blipFill rotWithShape="1">
          <a:blip r:embed="rId3">
            <a:alphaModFix/>
          </a:blip>
          <a:srcRect b="0" l="0" r="0" t="0"/>
          <a:stretch/>
        </p:blipFill>
        <p:spPr>
          <a:xfrm>
            <a:off x="1452562" y="2105025"/>
            <a:ext cx="6302375" cy="1765300"/>
          </a:xfrm>
          <a:prstGeom prst="rect">
            <a:avLst/>
          </a:prstGeom>
          <a:noFill/>
          <a:ln>
            <a:noFill/>
          </a:ln>
        </p:spPr>
      </p:pic>
      <p:pic>
        <p:nvPicPr>
          <p:cNvPr descr="RCLowpassFilterSystem.jpg                                      004DA9DBMacintoshHD                    C440D79E:" id="176" name="Google Shape;176;p22"/>
          <p:cNvPicPr preferRelativeResize="0"/>
          <p:nvPr/>
        </p:nvPicPr>
        <p:blipFill rotWithShape="1">
          <a:blip r:embed="rId4">
            <a:alphaModFix/>
          </a:blip>
          <a:srcRect b="0" l="0" r="0" t="0"/>
          <a:stretch/>
        </p:blipFill>
        <p:spPr>
          <a:xfrm>
            <a:off x="1066800" y="4508500"/>
            <a:ext cx="7085012" cy="1306512"/>
          </a:xfrm>
          <a:prstGeom prst="rect">
            <a:avLst/>
          </a:prstGeom>
          <a:noFill/>
          <a:ln>
            <a:noFill/>
          </a:ln>
        </p:spPr>
      </p:pic>
      <p:sp>
        <p:nvSpPr>
          <p:cNvPr id="177" name="Google Shape;177;p22"/>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178" name="Google Shape;178;p22"/>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1_Blank Presentation">
  <a:themeElements>
    <a:clrScheme name="">
      <a:dk1>
        <a:srgbClr val="000066"/>
      </a:dk1>
      <a:lt1>
        <a:srgbClr val="FFFFFF"/>
      </a:lt1>
      <a:dk2>
        <a:srgbClr val="000066"/>
      </a:dk2>
      <a:lt2>
        <a:srgbClr val="808080"/>
      </a:lt2>
      <a:accent1>
        <a:srgbClr val="00CC99"/>
      </a:accent1>
      <a:accent2>
        <a:srgbClr val="3333CC"/>
      </a:accent2>
      <a:accent3>
        <a:srgbClr val="FFFFFF"/>
      </a:accent3>
      <a:accent4>
        <a:srgbClr val="000056"/>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Blank Presentation">
  <a:themeElements>
    <a:clrScheme name="">
      <a:dk1>
        <a:srgbClr val="000066"/>
      </a:dk1>
      <a:lt1>
        <a:srgbClr val="FFFFFF"/>
      </a:lt1>
      <a:dk2>
        <a:srgbClr val="000066"/>
      </a:dk2>
      <a:lt2>
        <a:srgbClr val="808080"/>
      </a:lt2>
      <a:accent1>
        <a:srgbClr val="00CC99"/>
      </a:accent1>
      <a:accent2>
        <a:srgbClr val="3333CC"/>
      </a:accent2>
      <a:accent3>
        <a:srgbClr val="FFFFFF"/>
      </a:accent3>
      <a:accent4>
        <a:srgbClr val="000056"/>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