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482" r:id="rId3"/>
    <p:sldId id="527" r:id="rId4"/>
    <p:sldId id="522" r:id="rId5"/>
    <p:sldId id="523" r:id="rId6"/>
    <p:sldId id="322" r:id="rId7"/>
    <p:sldId id="329" r:id="rId8"/>
    <p:sldId id="521" r:id="rId9"/>
    <p:sldId id="524" r:id="rId10"/>
    <p:sldId id="525" r:id="rId11"/>
    <p:sldId id="526" r:id="rId12"/>
    <p:sldId id="483" r:id="rId13"/>
    <p:sldId id="510" r:id="rId14"/>
    <p:sldId id="512" r:id="rId15"/>
    <p:sldId id="484" r:id="rId16"/>
    <p:sldId id="485" r:id="rId17"/>
    <p:sldId id="511" r:id="rId18"/>
    <p:sldId id="519" r:id="rId19"/>
    <p:sldId id="520" r:id="rId20"/>
    <p:sldId id="489" r:id="rId21"/>
    <p:sldId id="490" r:id="rId22"/>
    <p:sldId id="513" r:id="rId23"/>
    <p:sldId id="514" r:id="rId24"/>
    <p:sldId id="515" r:id="rId25"/>
    <p:sldId id="516" r:id="rId26"/>
    <p:sldId id="494" r:id="rId27"/>
    <p:sldId id="498" r:id="rId28"/>
    <p:sldId id="517" r:id="rId29"/>
    <p:sldId id="518" r:id="rId30"/>
    <p:sldId id="359" r:id="rId31"/>
    <p:sldId id="408" r:id="rId32"/>
    <p:sldId id="480" r:id="rId33"/>
    <p:sldId id="318" r:id="rId3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4A35"/>
    <a:srgbClr val="60943D"/>
    <a:srgbClr val="5F933C"/>
    <a:srgbClr val="91A5CC"/>
    <a:srgbClr val="B19A32"/>
    <a:srgbClr val="5C9138"/>
    <a:srgbClr val="8FA7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Açık Stil 1 - Vurgu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C89EF96-8CEA-46FF-86C4-4CE0E7609802}" styleName="Açık Stil 3 - Vurgu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Açık Stil 3 - Vurgu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B4B98B0-60AC-42C2-AFA5-B58CD77FA1E5}" styleName="Açık Stil 1 - Vurgu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2C8C85-51F0-491E-9774-3900AFEF0FD7}" styleName="Açık Stil 2 - Vurgu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F2DE63D5-997A-4646-A377-4702673A728D}" styleName="Açık Stil 2 - Vurgu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4" autoAdjust="0"/>
    <p:restoredTop sz="88432" autoAdjust="0"/>
  </p:normalViewPr>
  <p:slideViewPr>
    <p:cSldViewPr snapToGrid="0">
      <p:cViewPr varScale="1">
        <p:scale>
          <a:sx n="79" d="100"/>
          <a:sy n="79" d="100"/>
        </p:scale>
        <p:origin x="120" y="64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3777A-A1D2-4AD4-8194-7CAF9649946F}" type="datetimeFigureOut">
              <a:rPr lang="tr-TR" smtClean="0"/>
              <a:t>11.01.2023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FB21DD-B0A3-44DD-9D1E-2A2DC61F1B5C}" type="slidenum">
              <a:rPr lang="tr-TR" smtClean="0"/>
              <a:t>‹#›</a:t>
            </a:fld>
            <a:endParaRPr lang="tr-TR"/>
          </a:p>
        </p:txBody>
      </p:sp>
    </p:spTree>
    <p:extLst>
      <p:ext uri="{BB962C8B-B14F-4D97-AF65-F5344CB8AC3E}">
        <p14:creationId xmlns:p14="http://schemas.microsoft.com/office/powerpoint/2010/main" val="3458504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9AFB21DD-B0A3-44DD-9D1E-2A2DC61F1B5C}" type="slidenum">
              <a:rPr lang="tr-TR" smtClean="0"/>
              <a:t>1</a:t>
            </a:fld>
            <a:endParaRPr lang="tr-TR"/>
          </a:p>
        </p:txBody>
      </p:sp>
    </p:spTree>
    <p:extLst>
      <p:ext uri="{BB962C8B-B14F-4D97-AF65-F5344CB8AC3E}">
        <p14:creationId xmlns:p14="http://schemas.microsoft.com/office/powerpoint/2010/main" val="397409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82F1D61-EB91-4CE7-9166-CB28086CD7F8}"/>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A65FAD23-2625-4F37-8939-9E488DEDA5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B9EF445E-C559-4B7D-856B-BC13EB1BB265}"/>
              </a:ext>
            </a:extLst>
          </p:cNvPr>
          <p:cNvSpPr>
            <a:spLocks noGrp="1"/>
          </p:cNvSpPr>
          <p:nvPr>
            <p:ph type="dt" sz="half" idx="10"/>
          </p:nvPr>
        </p:nvSpPr>
        <p:spPr/>
        <p:txBody>
          <a:bodyPr/>
          <a:lstStyle/>
          <a:p>
            <a:fld id="{B3693F9A-8BE5-4C79-88D9-5AA0CF2F2B82}" type="datetime1">
              <a:rPr lang="tr-TR" smtClean="0"/>
              <a:t>11.01.2023</a:t>
            </a:fld>
            <a:endParaRPr lang="tr-TR"/>
          </a:p>
        </p:txBody>
      </p:sp>
      <p:sp>
        <p:nvSpPr>
          <p:cNvPr id="5" name="Alt Bilgi Yer Tutucusu 4">
            <a:extLst>
              <a:ext uri="{FF2B5EF4-FFF2-40B4-BE49-F238E27FC236}">
                <a16:creationId xmlns:a16="http://schemas.microsoft.com/office/drawing/2014/main" id="{7B9E86FD-02F2-4531-8B91-BFF88DB3774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8C6800E-1041-4D86-ABA1-831A4D84759E}"/>
              </a:ext>
            </a:extLst>
          </p:cNvPr>
          <p:cNvSpPr>
            <a:spLocks noGrp="1"/>
          </p:cNvSpPr>
          <p:nvPr>
            <p:ph type="sldNum" sz="quarter" idx="12"/>
          </p:nvPr>
        </p:nvSpPr>
        <p:spPr/>
        <p:txBody>
          <a:bodyPr/>
          <a:lstStyle/>
          <a:p>
            <a:fld id="{89A11690-4018-4631-8FAF-5D3B9C61C26D}" type="slidenum">
              <a:rPr lang="tr-TR" smtClean="0"/>
              <a:t>‹#›</a:t>
            </a:fld>
            <a:endParaRPr lang="tr-TR"/>
          </a:p>
        </p:txBody>
      </p:sp>
    </p:spTree>
    <p:extLst>
      <p:ext uri="{BB962C8B-B14F-4D97-AF65-F5344CB8AC3E}">
        <p14:creationId xmlns:p14="http://schemas.microsoft.com/office/powerpoint/2010/main" val="886774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86E598-5FE9-4BC4-80E1-4530F43DABD6}"/>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79A45963-B3E0-45E5-8C6C-6723228B6889}"/>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21A395D-392D-4607-A0DA-B8B7A28E7EFA}"/>
              </a:ext>
            </a:extLst>
          </p:cNvPr>
          <p:cNvSpPr>
            <a:spLocks noGrp="1"/>
          </p:cNvSpPr>
          <p:nvPr>
            <p:ph type="dt" sz="half" idx="10"/>
          </p:nvPr>
        </p:nvSpPr>
        <p:spPr/>
        <p:txBody>
          <a:bodyPr/>
          <a:lstStyle/>
          <a:p>
            <a:fld id="{0EDC4BF1-29E3-4ECD-9151-8420F5932688}" type="datetime1">
              <a:rPr lang="tr-TR" smtClean="0"/>
              <a:t>11.01.2023</a:t>
            </a:fld>
            <a:endParaRPr lang="tr-TR"/>
          </a:p>
        </p:txBody>
      </p:sp>
      <p:sp>
        <p:nvSpPr>
          <p:cNvPr id="5" name="Alt Bilgi Yer Tutucusu 4">
            <a:extLst>
              <a:ext uri="{FF2B5EF4-FFF2-40B4-BE49-F238E27FC236}">
                <a16:creationId xmlns:a16="http://schemas.microsoft.com/office/drawing/2014/main" id="{15A50E6B-84A3-4442-BF8C-F6D3727CF3D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ABE9F2E-9918-484F-8C88-ADD1F5543C91}"/>
              </a:ext>
            </a:extLst>
          </p:cNvPr>
          <p:cNvSpPr>
            <a:spLocks noGrp="1"/>
          </p:cNvSpPr>
          <p:nvPr>
            <p:ph type="sldNum" sz="quarter" idx="12"/>
          </p:nvPr>
        </p:nvSpPr>
        <p:spPr/>
        <p:txBody>
          <a:bodyPr/>
          <a:lstStyle/>
          <a:p>
            <a:fld id="{89A11690-4018-4631-8FAF-5D3B9C61C26D}" type="slidenum">
              <a:rPr lang="tr-TR" smtClean="0"/>
              <a:t>‹#›</a:t>
            </a:fld>
            <a:endParaRPr lang="tr-TR"/>
          </a:p>
        </p:txBody>
      </p:sp>
    </p:spTree>
    <p:extLst>
      <p:ext uri="{BB962C8B-B14F-4D97-AF65-F5344CB8AC3E}">
        <p14:creationId xmlns:p14="http://schemas.microsoft.com/office/powerpoint/2010/main" val="506883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27006F3-055F-46BB-AA85-2D48A98E1750}"/>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525F797D-5D13-4118-9DE8-95697F5CDDBB}"/>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2982C55-CC09-44E5-8839-F3A4251F9DF3}"/>
              </a:ext>
            </a:extLst>
          </p:cNvPr>
          <p:cNvSpPr>
            <a:spLocks noGrp="1"/>
          </p:cNvSpPr>
          <p:nvPr>
            <p:ph type="dt" sz="half" idx="10"/>
          </p:nvPr>
        </p:nvSpPr>
        <p:spPr/>
        <p:txBody>
          <a:bodyPr/>
          <a:lstStyle/>
          <a:p>
            <a:fld id="{67D1B13C-8A2A-448A-BF27-441EEFE7CB00}" type="datetime1">
              <a:rPr lang="tr-TR" smtClean="0"/>
              <a:t>11.01.2023</a:t>
            </a:fld>
            <a:endParaRPr lang="tr-TR"/>
          </a:p>
        </p:txBody>
      </p:sp>
      <p:sp>
        <p:nvSpPr>
          <p:cNvPr id="5" name="Alt Bilgi Yer Tutucusu 4">
            <a:extLst>
              <a:ext uri="{FF2B5EF4-FFF2-40B4-BE49-F238E27FC236}">
                <a16:creationId xmlns:a16="http://schemas.microsoft.com/office/drawing/2014/main" id="{0E7D34C4-1AAF-427E-90CB-9F51F2B4B1B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337BD76-83AD-419E-8758-05F5A303F669}"/>
              </a:ext>
            </a:extLst>
          </p:cNvPr>
          <p:cNvSpPr>
            <a:spLocks noGrp="1"/>
          </p:cNvSpPr>
          <p:nvPr>
            <p:ph type="sldNum" sz="quarter" idx="12"/>
          </p:nvPr>
        </p:nvSpPr>
        <p:spPr/>
        <p:txBody>
          <a:bodyPr/>
          <a:lstStyle/>
          <a:p>
            <a:fld id="{89A11690-4018-4631-8FAF-5D3B9C61C26D}" type="slidenum">
              <a:rPr lang="tr-TR" smtClean="0"/>
              <a:t>‹#›</a:t>
            </a:fld>
            <a:endParaRPr lang="tr-TR"/>
          </a:p>
        </p:txBody>
      </p:sp>
    </p:spTree>
    <p:extLst>
      <p:ext uri="{BB962C8B-B14F-4D97-AF65-F5344CB8AC3E}">
        <p14:creationId xmlns:p14="http://schemas.microsoft.com/office/powerpoint/2010/main" val="3393539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BB775E-20E1-4C79-9D43-687C70D755BC}"/>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9FB832F-D45A-42A8-AF11-3D403F1FC238}"/>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B17CA5F-F047-4668-966B-FC0B3AC1B299}"/>
              </a:ext>
            </a:extLst>
          </p:cNvPr>
          <p:cNvSpPr>
            <a:spLocks noGrp="1"/>
          </p:cNvSpPr>
          <p:nvPr>
            <p:ph type="dt" sz="half" idx="10"/>
          </p:nvPr>
        </p:nvSpPr>
        <p:spPr/>
        <p:txBody>
          <a:bodyPr/>
          <a:lstStyle/>
          <a:p>
            <a:fld id="{AF0BC146-9D57-4050-9377-0902C6C36F7B}" type="datetime1">
              <a:rPr lang="tr-TR" smtClean="0"/>
              <a:t>11.01.2023</a:t>
            </a:fld>
            <a:endParaRPr lang="tr-TR"/>
          </a:p>
        </p:txBody>
      </p:sp>
      <p:sp>
        <p:nvSpPr>
          <p:cNvPr id="5" name="Alt Bilgi Yer Tutucusu 4">
            <a:extLst>
              <a:ext uri="{FF2B5EF4-FFF2-40B4-BE49-F238E27FC236}">
                <a16:creationId xmlns:a16="http://schemas.microsoft.com/office/drawing/2014/main" id="{2B3D0FFF-43B3-4AE4-BC06-1853CDEAFB9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7869605-A629-4EA9-9087-38DB1EA019FD}"/>
              </a:ext>
            </a:extLst>
          </p:cNvPr>
          <p:cNvSpPr>
            <a:spLocks noGrp="1"/>
          </p:cNvSpPr>
          <p:nvPr>
            <p:ph type="sldNum" sz="quarter" idx="12"/>
          </p:nvPr>
        </p:nvSpPr>
        <p:spPr/>
        <p:txBody>
          <a:bodyPr/>
          <a:lstStyle/>
          <a:p>
            <a:fld id="{89A11690-4018-4631-8FAF-5D3B9C61C26D}" type="slidenum">
              <a:rPr lang="tr-TR" smtClean="0"/>
              <a:t>‹#›</a:t>
            </a:fld>
            <a:endParaRPr lang="tr-TR"/>
          </a:p>
        </p:txBody>
      </p:sp>
    </p:spTree>
    <p:extLst>
      <p:ext uri="{BB962C8B-B14F-4D97-AF65-F5344CB8AC3E}">
        <p14:creationId xmlns:p14="http://schemas.microsoft.com/office/powerpoint/2010/main" val="1860973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42E367-6128-4BD8-820A-6FD00B6350AE}"/>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900518F9-8E37-415A-A2D6-7D20A3347B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445AFAE2-B74B-47E0-981B-6937AC690CB9}"/>
              </a:ext>
            </a:extLst>
          </p:cNvPr>
          <p:cNvSpPr>
            <a:spLocks noGrp="1"/>
          </p:cNvSpPr>
          <p:nvPr>
            <p:ph type="dt" sz="half" idx="10"/>
          </p:nvPr>
        </p:nvSpPr>
        <p:spPr/>
        <p:txBody>
          <a:bodyPr/>
          <a:lstStyle/>
          <a:p>
            <a:fld id="{7469AF71-0588-4610-8262-BBDE65B17FB2}" type="datetime1">
              <a:rPr lang="tr-TR" smtClean="0"/>
              <a:t>11.01.2023</a:t>
            </a:fld>
            <a:endParaRPr lang="tr-TR"/>
          </a:p>
        </p:txBody>
      </p:sp>
      <p:sp>
        <p:nvSpPr>
          <p:cNvPr id="5" name="Alt Bilgi Yer Tutucusu 4">
            <a:extLst>
              <a:ext uri="{FF2B5EF4-FFF2-40B4-BE49-F238E27FC236}">
                <a16:creationId xmlns:a16="http://schemas.microsoft.com/office/drawing/2014/main" id="{55FBBF19-B082-40AC-81F9-2AD510C76E4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54EA5F9-9E8B-477A-91E6-4AA829A7B8EF}"/>
              </a:ext>
            </a:extLst>
          </p:cNvPr>
          <p:cNvSpPr>
            <a:spLocks noGrp="1"/>
          </p:cNvSpPr>
          <p:nvPr>
            <p:ph type="sldNum" sz="quarter" idx="12"/>
          </p:nvPr>
        </p:nvSpPr>
        <p:spPr/>
        <p:txBody>
          <a:bodyPr/>
          <a:lstStyle/>
          <a:p>
            <a:fld id="{89A11690-4018-4631-8FAF-5D3B9C61C26D}" type="slidenum">
              <a:rPr lang="tr-TR" smtClean="0"/>
              <a:t>‹#›</a:t>
            </a:fld>
            <a:endParaRPr lang="tr-TR"/>
          </a:p>
        </p:txBody>
      </p:sp>
    </p:spTree>
    <p:extLst>
      <p:ext uri="{BB962C8B-B14F-4D97-AF65-F5344CB8AC3E}">
        <p14:creationId xmlns:p14="http://schemas.microsoft.com/office/powerpoint/2010/main" val="3400201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3DAB1F-4977-42AF-A60A-3E3DC13D450F}"/>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057E95FF-208A-40F0-9536-B3915EAE45A4}"/>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B675C1B9-877B-4BC1-B77E-F0DDF7F14120}"/>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35DB505F-9344-47E0-B743-F9757A3EB019}"/>
              </a:ext>
            </a:extLst>
          </p:cNvPr>
          <p:cNvSpPr>
            <a:spLocks noGrp="1"/>
          </p:cNvSpPr>
          <p:nvPr>
            <p:ph type="dt" sz="half" idx="10"/>
          </p:nvPr>
        </p:nvSpPr>
        <p:spPr/>
        <p:txBody>
          <a:bodyPr/>
          <a:lstStyle/>
          <a:p>
            <a:fld id="{E0072402-8924-4D95-8B1A-AE84BC66A9B7}" type="datetime1">
              <a:rPr lang="tr-TR" smtClean="0"/>
              <a:t>11.01.2023</a:t>
            </a:fld>
            <a:endParaRPr lang="tr-TR"/>
          </a:p>
        </p:txBody>
      </p:sp>
      <p:sp>
        <p:nvSpPr>
          <p:cNvPr id="6" name="Alt Bilgi Yer Tutucusu 5">
            <a:extLst>
              <a:ext uri="{FF2B5EF4-FFF2-40B4-BE49-F238E27FC236}">
                <a16:creationId xmlns:a16="http://schemas.microsoft.com/office/drawing/2014/main" id="{DC93EB23-4A5D-4020-AD37-1321924EEE2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5A2789C-F465-45C5-A6BD-19FE3498B4DB}"/>
              </a:ext>
            </a:extLst>
          </p:cNvPr>
          <p:cNvSpPr>
            <a:spLocks noGrp="1"/>
          </p:cNvSpPr>
          <p:nvPr>
            <p:ph type="sldNum" sz="quarter" idx="12"/>
          </p:nvPr>
        </p:nvSpPr>
        <p:spPr/>
        <p:txBody>
          <a:bodyPr/>
          <a:lstStyle/>
          <a:p>
            <a:fld id="{89A11690-4018-4631-8FAF-5D3B9C61C26D}" type="slidenum">
              <a:rPr lang="tr-TR" smtClean="0"/>
              <a:t>‹#›</a:t>
            </a:fld>
            <a:endParaRPr lang="tr-TR"/>
          </a:p>
        </p:txBody>
      </p:sp>
    </p:spTree>
    <p:extLst>
      <p:ext uri="{BB962C8B-B14F-4D97-AF65-F5344CB8AC3E}">
        <p14:creationId xmlns:p14="http://schemas.microsoft.com/office/powerpoint/2010/main" val="128082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0CB7B4-DC81-47D4-9383-C1CCEDADA204}"/>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21A2C09-5590-43BD-B265-A85B54B8DC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DEB88172-EE04-45D1-9BC6-0EE65FB54C7F}"/>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3F48C65C-4D7C-46EB-B7C3-A0E23C9035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037F4B20-4D63-4A85-83C9-75F66E4AE0E0}"/>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BD9FF427-DB67-47A9-BB27-08560C94D044}"/>
              </a:ext>
            </a:extLst>
          </p:cNvPr>
          <p:cNvSpPr>
            <a:spLocks noGrp="1"/>
          </p:cNvSpPr>
          <p:nvPr>
            <p:ph type="dt" sz="half" idx="10"/>
          </p:nvPr>
        </p:nvSpPr>
        <p:spPr/>
        <p:txBody>
          <a:bodyPr/>
          <a:lstStyle/>
          <a:p>
            <a:fld id="{CAA9976D-E39F-4AB2-B136-E201E4093CB8}" type="datetime1">
              <a:rPr lang="tr-TR" smtClean="0"/>
              <a:t>11.01.2023</a:t>
            </a:fld>
            <a:endParaRPr lang="tr-TR"/>
          </a:p>
        </p:txBody>
      </p:sp>
      <p:sp>
        <p:nvSpPr>
          <p:cNvPr id="8" name="Alt Bilgi Yer Tutucusu 7">
            <a:extLst>
              <a:ext uri="{FF2B5EF4-FFF2-40B4-BE49-F238E27FC236}">
                <a16:creationId xmlns:a16="http://schemas.microsoft.com/office/drawing/2014/main" id="{1C2F1BA1-40FC-4F00-8A76-F074F08C47E3}"/>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1BFCEB1F-3756-4335-A1F6-F9B8C4ABEEFA}"/>
              </a:ext>
            </a:extLst>
          </p:cNvPr>
          <p:cNvSpPr>
            <a:spLocks noGrp="1"/>
          </p:cNvSpPr>
          <p:nvPr>
            <p:ph type="sldNum" sz="quarter" idx="12"/>
          </p:nvPr>
        </p:nvSpPr>
        <p:spPr/>
        <p:txBody>
          <a:bodyPr/>
          <a:lstStyle/>
          <a:p>
            <a:fld id="{89A11690-4018-4631-8FAF-5D3B9C61C26D}" type="slidenum">
              <a:rPr lang="tr-TR" smtClean="0"/>
              <a:t>‹#›</a:t>
            </a:fld>
            <a:endParaRPr lang="tr-TR"/>
          </a:p>
        </p:txBody>
      </p:sp>
    </p:spTree>
    <p:extLst>
      <p:ext uri="{BB962C8B-B14F-4D97-AF65-F5344CB8AC3E}">
        <p14:creationId xmlns:p14="http://schemas.microsoft.com/office/powerpoint/2010/main" val="2443981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F01641-60A6-4F14-A794-6711700967B9}"/>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E52A4C9F-7F2B-4E94-BC71-28CD1EA346DA}"/>
              </a:ext>
            </a:extLst>
          </p:cNvPr>
          <p:cNvSpPr>
            <a:spLocks noGrp="1"/>
          </p:cNvSpPr>
          <p:nvPr>
            <p:ph type="dt" sz="half" idx="10"/>
          </p:nvPr>
        </p:nvSpPr>
        <p:spPr/>
        <p:txBody>
          <a:bodyPr/>
          <a:lstStyle/>
          <a:p>
            <a:fld id="{B4A726AA-D6C4-4B08-A5A3-B3B6D18B07C8}" type="datetime1">
              <a:rPr lang="tr-TR" smtClean="0"/>
              <a:t>11.01.2023</a:t>
            </a:fld>
            <a:endParaRPr lang="tr-TR"/>
          </a:p>
        </p:txBody>
      </p:sp>
      <p:sp>
        <p:nvSpPr>
          <p:cNvPr id="4" name="Alt Bilgi Yer Tutucusu 3">
            <a:extLst>
              <a:ext uri="{FF2B5EF4-FFF2-40B4-BE49-F238E27FC236}">
                <a16:creationId xmlns:a16="http://schemas.microsoft.com/office/drawing/2014/main" id="{ED41455C-31F2-4B4B-8DA7-8B673CEBC0F7}"/>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B7208A21-A144-43CF-B641-7EEEE4ACD6BD}"/>
              </a:ext>
            </a:extLst>
          </p:cNvPr>
          <p:cNvSpPr>
            <a:spLocks noGrp="1"/>
          </p:cNvSpPr>
          <p:nvPr>
            <p:ph type="sldNum" sz="quarter" idx="12"/>
          </p:nvPr>
        </p:nvSpPr>
        <p:spPr/>
        <p:txBody>
          <a:bodyPr/>
          <a:lstStyle/>
          <a:p>
            <a:fld id="{89A11690-4018-4631-8FAF-5D3B9C61C26D}" type="slidenum">
              <a:rPr lang="tr-TR" smtClean="0"/>
              <a:t>‹#›</a:t>
            </a:fld>
            <a:endParaRPr lang="tr-TR"/>
          </a:p>
        </p:txBody>
      </p:sp>
    </p:spTree>
    <p:extLst>
      <p:ext uri="{BB962C8B-B14F-4D97-AF65-F5344CB8AC3E}">
        <p14:creationId xmlns:p14="http://schemas.microsoft.com/office/powerpoint/2010/main" val="1079937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EA1ABD71-BD6F-46BB-9AF2-96A1594116DA}"/>
              </a:ext>
            </a:extLst>
          </p:cNvPr>
          <p:cNvSpPr>
            <a:spLocks noGrp="1"/>
          </p:cNvSpPr>
          <p:nvPr>
            <p:ph type="dt" sz="half" idx="10"/>
          </p:nvPr>
        </p:nvSpPr>
        <p:spPr/>
        <p:txBody>
          <a:bodyPr/>
          <a:lstStyle/>
          <a:p>
            <a:fld id="{58F97507-9C87-4C03-9306-6083912AD615}" type="datetime1">
              <a:rPr lang="tr-TR" smtClean="0"/>
              <a:t>11.01.2023</a:t>
            </a:fld>
            <a:endParaRPr lang="tr-TR"/>
          </a:p>
        </p:txBody>
      </p:sp>
      <p:sp>
        <p:nvSpPr>
          <p:cNvPr id="3" name="Alt Bilgi Yer Tutucusu 2">
            <a:extLst>
              <a:ext uri="{FF2B5EF4-FFF2-40B4-BE49-F238E27FC236}">
                <a16:creationId xmlns:a16="http://schemas.microsoft.com/office/drawing/2014/main" id="{735B6651-C166-4FE5-B52E-760F97EC6637}"/>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601B8528-7B23-4C78-AA7D-721BC9BC1A63}"/>
              </a:ext>
            </a:extLst>
          </p:cNvPr>
          <p:cNvSpPr>
            <a:spLocks noGrp="1"/>
          </p:cNvSpPr>
          <p:nvPr>
            <p:ph type="sldNum" sz="quarter" idx="12"/>
          </p:nvPr>
        </p:nvSpPr>
        <p:spPr/>
        <p:txBody>
          <a:bodyPr/>
          <a:lstStyle/>
          <a:p>
            <a:fld id="{89A11690-4018-4631-8FAF-5D3B9C61C26D}" type="slidenum">
              <a:rPr lang="tr-TR" smtClean="0"/>
              <a:t>‹#›</a:t>
            </a:fld>
            <a:endParaRPr lang="tr-TR"/>
          </a:p>
        </p:txBody>
      </p:sp>
    </p:spTree>
    <p:extLst>
      <p:ext uri="{BB962C8B-B14F-4D97-AF65-F5344CB8AC3E}">
        <p14:creationId xmlns:p14="http://schemas.microsoft.com/office/powerpoint/2010/main" val="138276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140F10-A6A9-4E78-846C-84A2EA4305DA}"/>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F4D46E91-90B7-42CC-90EB-88014108B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C0A30309-8578-4991-AB3E-BE671DD537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34ED35F-CCD6-46A1-B016-FCB7E581C343}"/>
              </a:ext>
            </a:extLst>
          </p:cNvPr>
          <p:cNvSpPr>
            <a:spLocks noGrp="1"/>
          </p:cNvSpPr>
          <p:nvPr>
            <p:ph type="dt" sz="half" idx="10"/>
          </p:nvPr>
        </p:nvSpPr>
        <p:spPr/>
        <p:txBody>
          <a:bodyPr/>
          <a:lstStyle/>
          <a:p>
            <a:fld id="{6C760A6B-86A0-4878-8170-21A1E82D6A48}" type="datetime1">
              <a:rPr lang="tr-TR" smtClean="0"/>
              <a:t>11.01.2023</a:t>
            </a:fld>
            <a:endParaRPr lang="tr-TR"/>
          </a:p>
        </p:txBody>
      </p:sp>
      <p:sp>
        <p:nvSpPr>
          <p:cNvPr id="6" name="Alt Bilgi Yer Tutucusu 5">
            <a:extLst>
              <a:ext uri="{FF2B5EF4-FFF2-40B4-BE49-F238E27FC236}">
                <a16:creationId xmlns:a16="http://schemas.microsoft.com/office/drawing/2014/main" id="{E7178BF7-4FBA-46CB-A2F2-0B70CFDE227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96121AB-5193-4CCB-A91B-CB6B6A782099}"/>
              </a:ext>
            </a:extLst>
          </p:cNvPr>
          <p:cNvSpPr>
            <a:spLocks noGrp="1"/>
          </p:cNvSpPr>
          <p:nvPr>
            <p:ph type="sldNum" sz="quarter" idx="12"/>
          </p:nvPr>
        </p:nvSpPr>
        <p:spPr/>
        <p:txBody>
          <a:bodyPr/>
          <a:lstStyle/>
          <a:p>
            <a:fld id="{89A11690-4018-4631-8FAF-5D3B9C61C26D}" type="slidenum">
              <a:rPr lang="tr-TR" smtClean="0"/>
              <a:t>‹#›</a:t>
            </a:fld>
            <a:endParaRPr lang="tr-TR"/>
          </a:p>
        </p:txBody>
      </p:sp>
    </p:spTree>
    <p:extLst>
      <p:ext uri="{BB962C8B-B14F-4D97-AF65-F5344CB8AC3E}">
        <p14:creationId xmlns:p14="http://schemas.microsoft.com/office/powerpoint/2010/main" val="3329714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2497A6-A7B3-4975-B828-511D32C1E28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2959C2C2-ADCB-482E-8C9A-18DAA6A6C2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FD7F2C2E-6FEE-42E7-903E-80FAAE2866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EC4A1128-42C7-4D36-B281-2C3EFC27AB33}"/>
              </a:ext>
            </a:extLst>
          </p:cNvPr>
          <p:cNvSpPr>
            <a:spLocks noGrp="1"/>
          </p:cNvSpPr>
          <p:nvPr>
            <p:ph type="dt" sz="half" idx="10"/>
          </p:nvPr>
        </p:nvSpPr>
        <p:spPr/>
        <p:txBody>
          <a:bodyPr/>
          <a:lstStyle/>
          <a:p>
            <a:fld id="{35163710-F61C-49DE-8CBF-8B4CBBE6E93E}" type="datetime1">
              <a:rPr lang="tr-TR" smtClean="0"/>
              <a:t>11.01.2023</a:t>
            </a:fld>
            <a:endParaRPr lang="tr-TR"/>
          </a:p>
        </p:txBody>
      </p:sp>
      <p:sp>
        <p:nvSpPr>
          <p:cNvPr id="6" name="Alt Bilgi Yer Tutucusu 5">
            <a:extLst>
              <a:ext uri="{FF2B5EF4-FFF2-40B4-BE49-F238E27FC236}">
                <a16:creationId xmlns:a16="http://schemas.microsoft.com/office/drawing/2014/main" id="{D785280D-610C-47ED-AAF5-C34C8954D82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C20547C-B715-4596-9DFF-DD3741CB4355}"/>
              </a:ext>
            </a:extLst>
          </p:cNvPr>
          <p:cNvSpPr>
            <a:spLocks noGrp="1"/>
          </p:cNvSpPr>
          <p:nvPr>
            <p:ph type="sldNum" sz="quarter" idx="12"/>
          </p:nvPr>
        </p:nvSpPr>
        <p:spPr/>
        <p:txBody>
          <a:bodyPr/>
          <a:lstStyle/>
          <a:p>
            <a:fld id="{89A11690-4018-4631-8FAF-5D3B9C61C26D}" type="slidenum">
              <a:rPr lang="tr-TR" smtClean="0"/>
              <a:t>‹#›</a:t>
            </a:fld>
            <a:endParaRPr lang="tr-TR"/>
          </a:p>
        </p:txBody>
      </p:sp>
    </p:spTree>
    <p:extLst>
      <p:ext uri="{BB962C8B-B14F-4D97-AF65-F5344CB8AC3E}">
        <p14:creationId xmlns:p14="http://schemas.microsoft.com/office/powerpoint/2010/main" val="2290862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717A79DE-DDED-40A4-AB02-ADD0DACEA4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C39C3122-E1CA-4E0A-B7DA-C4E001E52F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390D620-9445-475C-B904-F3465A13BC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8F7BA7-6003-4A28-839D-0B52C47625A5}" type="datetime1">
              <a:rPr lang="tr-TR" smtClean="0"/>
              <a:t>11.01.2023</a:t>
            </a:fld>
            <a:endParaRPr lang="tr-TR"/>
          </a:p>
        </p:txBody>
      </p:sp>
      <p:sp>
        <p:nvSpPr>
          <p:cNvPr id="5" name="Alt Bilgi Yer Tutucusu 4">
            <a:extLst>
              <a:ext uri="{FF2B5EF4-FFF2-40B4-BE49-F238E27FC236}">
                <a16:creationId xmlns:a16="http://schemas.microsoft.com/office/drawing/2014/main" id="{52C6CD1B-71B3-43BA-BAE7-B93DA02FDF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58008310-3F48-4A1D-A178-F559B5B9F7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11690-4018-4631-8FAF-5D3B9C61C26D}" type="slidenum">
              <a:rPr lang="tr-TR" smtClean="0"/>
              <a:t>‹#›</a:t>
            </a:fld>
            <a:endParaRPr lang="tr-TR"/>
          </a:p>
        </p:txBody>
      </p:sp>
    </p:spTree>
    <p:extLst>
      <p:ext uri="{BB962C8B-B14F-4D97-AF65-F5344CB8AC3E}">
        <p14:creationId xmlns:p14="http://schemas.microsoft.com/office/powerpoint/2010/main" val="716987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8.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10.png"/><Relationship Id="rId16"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80.png"/><Relationship Id="rId11" Type="http://schemas.openxmlformats.org/officeDocument/2006/relationships/image" Target="../media/image13.png"/><Relationship Id="rId5" Type="http://schemas.openxmlformats.org/officeDocument/2006/relationships/image" Target="../media/image70.png"/><Relationship Id="rId15" Type="http://schemas.openxmlformats.org/officeDocument/2006/relationships/image" Target="../media/image17.png"/><Relationship Id="rId10" Type="http://schemas.openxmlformats.org/officeDocument/2006/relationships/image" Target="../media/image120.png"/><Relationship Id="rId4" Type="http://schemas.openxmlformats.org/officeDocument/2006/relationships/image" Target="../media/image60.png"/><Relationship Id="rId9" Type="http://schemas.openxmlformats.org/officeDocument/2006/relationships/image" Target="../media/image11.png"/><Relationship Id="rId14" Type="http://schemas.openxmlformats.org/officeDocument/2006/relationships/image" Target="../media/image16.png"/></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8.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10.png"/><Relationship Id="rId16"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80.png"/><Relationship Id="rId11" Type="http://schemas.openxmlformats.org/officeDocument/2006/relationships/image" Target="../media/image13.png"/><Relationship Id="rId5" Type="http://schemas.openxmlformats.org/officeDocument/2006/relationships/image" Target="../media/image70.png"/><Relationship Id="rId15" Type="http://schemas.openxmlformats.org/officeDocument/2006/relationships/image" Target="../media/image17.png"/><Relationship Id="rId10" Type="http://schemas.openxmlformats.org/officeDocument/2006/relationships/image" Target="../media/image120.png"/><Relationship Id="rId4" Type="http://schemas.openxmlformats.org/officeDocument/2006/relationships/image" Target="../media/image60.png"/><Relationship Id="rId9" Type="http://schemas.openxmlformats.org/officeDocument/2006/relationships/image" Target="../media/image11.png"/><Relationship Id="rId14" Type="http://schemas.openxmlformats.org/officeDocument/2006/relationships/image" Target="../media/image16.png"/></Relationships>
</file>

<file path=ppt/slides/_rels/slide17.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19.png"/><Relationship Id="rId16"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19.png"/><Relationship Id="rId16"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19.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19.png"/><Relationship Id="rId16"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18" Type="http://schemas.openxmlformats.org/officeDocument/2006/relationships/image" Target="../media/image55.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image" Target="../media/image39.png"/><Relationship Id="rId16" Type="http://schemas.openxmlformats.org/officeDocument/2006/relationships/image" Target="../media/image53.png"/><Relationship Id="rId1" Type="http://schemas.openxmlformats.org/officeDocument/2006/relationships/slideLayout" Target="../slideLayouts/slideLayout1.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52.png"/><Relationship Id="rId10" Type="http://schemas.openxmlformats.org/officeDocument/2006/relationships/image" Target="../media/image47.png"/><Relationship Id="rId19" Type="http://schemas.openxmlformats.org/officeDocument/2006/relationships/image" Target="../media/image56.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notpay.com/"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hyperlink" Target="https://www.youtube.com/watch?v=_xkZwJ0H9IU" TargetMode="External"/><Relationship Id="rId13" Type="http://schemas.openxmlformats.org/officeDocument/2006/relationships/hyperlink" Target="https://en.wikipedia.org/wiki/Neural_network" TargetMode="External"/><Relationship Id="rId3" Type="http://schemas.openxmlformats.org/officeDocument/2006/relationships/hyperlink" Target="https://www.cs.toronto.edu/~kriz/cifar.html" TargetMode="External"/><Relationship Id="rId7" Type="http://schemas.openxmlformats.org/officeDocument/2006/relationships/hyperlink" Target="https://bit.ly/3s2keN4" TargetMode="External"/><Relationship Id="rId12" Type="http://schemas.openxmlformats.org/officeDocument/2006/relationships/hyperlink" Target="https://cs231n.github.io/neural-networks-1/" TargetMode="External"/><Relationship Id="rId2" Type="http://schemas.openxmlformats.org/officeDocument/2006/relationships/hyperlink" Target="https://www.youtube.com/watch?v=aircAruvnKk" TargetMode="External"/><Relationship Id="rId1" Type="http://schemas.openxmlformats.org/officeDocument/2006/relationships/slideLayout" Target="../slideLayouts/slideLayout1.xml"/><Relationship Id="rId6" Type="http://schemas.openxmlformats.org/officeDocument/2006/relationships/hyperlink" Target="https://gtnr.it/3rLFXc3" TargetMode="External"/><Relationship Id="rId11" Type="http://schemas.openxmlformats.org/officeDocument/2006/relationships/hyperlink" Target="https://bit.ly/3CDs8l0" TargetMode="External"/><Relationship Id="rId5" Type="http://schemas.openxmlformats.org/officeDocument/2006/relationships/hyperlink" Target="https://makeavideo.studio/" TargetMode="External"/><Relationship Id="rId10" Type="http://schemas.openxmlformats.org/officeDocument/2006/relationships/hyperlink" Target="https://bit.ly/3S9AuXb" TargetMode="External"/><Relationship Id="rId4" Type="http://schemas.openxmlformats.org/officeDocument/2006/relationships/hyperlink" Target="https://bit.ly/3CgfPL8" TargetMode="External"/><Relationship Id="rId9" Type="http://schemas.openxmlformats.org/officeDocument/2006/relationships/hyperlink" Target="https://bit.ly/3MBain4"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https://en.wikipedia.org/wiki/Perceptron" TargetMode="External"/><Relationship Id="rId13" Type="http://schemas.openxmlformats.org/officeDocument/2006/relationships/hyperlink" Target="https://bit.ly/3GQY8FW" TargetMode="External"/><Relationship Id="rId3" Type="http://schemas.openxmlformats.org/officeDocument/2006/relationships/hyperlink" Target="https://bit.ly/3D6mitS" TargetMode="External"/><Relationship Id="rId7" Type="http://schemas.openxmlformats.org/officeDocument/2006/relationships/hyperlink" Target="https://bit.ly/3TN6fX7" TargetMode="External"/><Relationship Id="rId12" Type="http://schemas.openxmlformats.org/officeDocument/2006/relationships/hyperlink" Target="https://intel.ly/3XQGKaz" TargetMode="External"/><Relationship Id="rId2" Type="http://schemas.openxmlformats.org/officeDocument/2006/relationships/hyperlink" Target="https://bit.ly/3D7WDB6" TargetMode="External"/><Relationship Id="rId1" Type="http://schemas.openxmlformats.org/officeDocument/2006/relationships/slideLayout" Target="../slideLayouts/slideLayout1.xml"/><Relationship Id="rId6" Type="http://schemas.openxmlformats.org/officeDocument/2006/relationships/hyperlink" Target="https://bit.ly/3MCKR4F" TargetMode="External"/><Relationship Id="rId11" Type="http://schemas.openxmlformats.org/officeDocument/2006/relationships/hyperlink" Target="https://bit.ly/3Vtfj4s" TargetMode="External"/><Relationship Id="rId5" Type="http://schemas.openxmlformats.org/officeDocument/2006/relationships/hyperlink" Target="https://bit.ly/3VMlQbw" TargetMode="External"/><Relationship Id="rId15" Type="http://schemas.openxmlformats.org/officeDocument/2006/relationships/hyperlink" Target="https://bit.ly/3XUpbpP" TargetMode="External"/><Relationship Id="rId10" Type="http://schemas.openxmlformats.org/officeDocument/2006/relationships/hyperlink" Target="https://bit.ly/3EHHDcw" TargetMode="External"/><Relationship Id="rId4" Type="http://schemas.openxmlformats.org/officeDocument/2006/relationships/hyperlink" Target="https://bit.ly/3yQOaQ1" TargetMode="External"/><Relationship Id="rId9" Type="http://schemas.openxmlformats.org/officeDocument/2006/relationships/hyperlink" Target="https://www.nvidia.com/en-us/studio/canvas/" TargetMode="External"/><Relationship Id="rId14" Type="http://schemas.openxmlformats.org/officeDocument/2006/relationships/hyperlink" Target="https://bit.ly/3gXYAYm"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s://bit.ly/3ICUAYH" TargetMode="External"/><Relationship Id="rId3" Type="http://schemas.openxmlformats.org/officeDocument/2006/relationships/hyperlink" Target="https://bit.ly/3HtpSkg" TargetMode="External"/><Relationship Id="rId7" Type="http://schemas.openxmlformats.org/officeDocument/2006/relationships/hyperlink" Target="https://bit.ly/3Qf9zKk" TargetMode="External"/><Relationship Id="rId2" Type="http://schemas.openxmlformats.org/officeDocument/2006/relationships/hyperlink" Target="https://bit.ly/3Pk9fcI" TargetMode="External"/><Relationship Id="rId1" Type="http://schemas.openxmlformats.org/officeDocument/2006/relationships/slideLayout" Target="../slideLayouts/slideLayout1.xml"/><Relationship Id="rId6" Type="http://schemas.openxmlformats.org/officeDocument/2006/relationships/hyperlink" Target="https://bit.ly/3I7OhMv" TargetMode="External"/><Relationship Id="rId5" Type="http://schemas.openxmlformats.org/officeDocument/2006/relationships/hyperlink" Target="https://bwnews.pr/3GkmozI" TargetMode="External"/><Relationship Id="rId10" Type="http://schemas.openxmlformats.org/officeDocument/2006/relationships/hyperlink" Target="https://bit.ly/3vKHSzA" TargetMode="External"/><Relationship Id="rId4" Type="http://schemas.openxmlformats.org/officeDocument/2006/relationships/hyperlink" Target="https://bit.ly/3PAYtyO" TargetMode="External"/><Relationship Id="rId9" Type="http://schemas.openxmlformats.org/officeDocument/2006/relationships/hyperlink" Target="https://bit.ly/3VU3hRy"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image" Target="../media/image57.png"/><Relationship Id="rId1" Type="http://schemas.openxmlformats.org/officeDocument/2006/relationships/slideLayout" Target="../slideLayouts/slideLayout1.xml"/><Relationship Id="rId4" Type="http://schemas.openxmlformats.org/officeDocument/2006/relationships/image" Target="../media/image59.gif"/></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pony.ai/"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chat.openai.com/chat"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1">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3">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a:extLst>
              <a:ext uri="{FF2B5EF4-FFF2-40B4-BE49-F238E27FC236}">
                <a16:creationId xmlns:a16="http://schemas.microsoft.com/office/drawing/2014/main" id="{0DB77D73-A8BE-4801-82E2-1CE33E783761}"/>
              </a:ext>
            </a:extLst>
          </p:cNvPr>
          <p:cNvSpPr>
            <a:spLocks noGrp="1"/>
          </p:cNvSpPr>
          <p:nvPr>
            <p:ph type="ctrTitle"/>
          </p:nvPr>
        </p:nvSpPr>
        <p:spPr>
          <a:xfrm>
            <a:off x="7444059" y="1609214"/>
            <a:ext cx="4104065" cy="1306616"/>
          </a:xfrm>
        </p:spPr>
        <p:txBody>
          <a:bodyPr anchor="t">
            <a:normAutofit/>
          </a:bodyPr>
          <a:lstStyle/>
          <a:p>
            <a:pPr>
              <a:spcAft>
                <a:spcPts val="600"/>
              </a:spcAft>
            </a:pPr>
            <a:r>
              <a:rPr lang="tr-TR" sz="2600" b="1" dirty="0">
                <a:solidFill>
                  <a:srgbClr val="00B050"/>
                </a:solidFill>
                <a:latin typeface="+mn-lt"/>
                <a:cs typeface="Times New Roman" panose="02020603050405020304" pitchFamily="18" charset="0"/>
              </a:rPr>
              <a:t>MEM437 – Yapay Sinir Ağları</a:t>
            </a:r>
            <a:br>
              <a:rPr lang="tr-TR" sz="2600" b="1" dirty="0">
                <a:solidFill>
                  <a:srgbClr val="00B050"/>
                </a:solidFill>
                <a:latin typeface="+mn-lt"/>
                <a:cs typeface="Times New Roman" panose="02020603050405020304" pitchFamily="18" charset="0"/>
              </a:rPr>
            </a:br>
            <a:br>
              <a:rPr lang="tr-TR" sz="2600" b="1" dirty="0">
                <a:solidFill>
                  <a:srgbClr val="00B050"/>
                </a:solidFill>
                <a:latin typeface="+mn-lt"/>
                <a:cs typeface="Times New Roman" panose="02020603050405020304" pitchFamily="18" charset="0"/>
              </a:rPr>
            </a:br>
            <a:r>
              <a:rPr lang="tr-TR" sz="2600" b="1" dirty="0">
                <a:solidFill>
                  <a:srgbClr val="00B050"/>
                </a:solidFill>
                <a:latin typeface="+mn-lt"/>
                <a:cs typeface="Times New Roman" panose="02020603050405020304" pitchFamily="18" charset="0"/>
              </a:rPr>
              <a:t>Dr. Ali Tahir Karaşahin</a:t>
            </a:r>
          </a:p>
        </p:txBody>
      </p:sp>
      <p:sp>
        <p:nvSpPr>
          <p:cNvPr id="40"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6"/>
                </a:gs>
                <a:gs pos="23000">
                  <a:schemeClr val="accent6"/>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Date Placeholder 5">
            <a:extLst>
              <a:ext uri="{FF2B5EF4-FFF2-40B4-BE49-F238E27FC236}">
                <a16:creationId xmlns:a16="http://schemas.microsoft.com/office/drawing/2014/main" id="{BEA44C88-619A-4B9B-9793-BBBE7630F6D5}"/>
              </a:ext>
            </a:extLst>
          </p:cNvPr>
          <p:cNvSpPr>
            <a:spLocks noGrp="1"/>
          </p:cNvSpPr>
          <p:nvPr>
            <p:ph type="dt" sz="half" idx="10"/>
          </p:nvPr>
        </p:nvSpPr>
        <p:spPr>
          <a:xfrm>
            <a:off x="640080" y="6223702"/>
            <a:ext cx="2402924" cy="314067"/>
          </a:xfrm>
        </p:spPr>
        <p:txBody>
          <a:bodyPr>
            <a:normAutofit/>
          </a:bodyPr>
          <a:lstStyle/>
          <a:p>
            <a:pPr>
              <a:spcAft>
                <a:spcPts val="600"/>
              </a:spcAft>
            </a:pPr>
            <a:fld id="{85D3C6B8-F5DA-4697-988B-6444E621FF51}" type="datetime1">
              <a:rPr lang="tr-TR" sz="1100">
                <a:solidFill>
                  <a:srgbClr val="FFFFFF"/>
                </a:solidFill>
              </a:rPr>
              <a:pPr>
                <a:spcAft>
                  <a:spcPts val="600"/>
                </a:spcAft>
              </a:pPr>
              <a:t>11.01.2023</a:t>
            </a:fld>
            <a:endParaRPr lang="tr-TR" sz="1100">
              <a:solidFill>
                <a:srgbClr val="FFFFFF"/>
              </a:solidFill>
            </a:endParaRPr>
          </a:p>
        </p:txBody>
      </p:sp>
      <p:sp>
        <p:nvSpPr>
          <p:cNvPr id="7" name="Slide Number Placeholder 6">
            <a:extLst>
              <a:ext uri="{FF2B5EF4-FFF2-40B4-BE49-F238E27FC236}">
                <a16:creationId xmlns:a16="http://schemas.microsoft.com/office/drawing/2014/main" id="{1B5F4B7C-F9C5-4070-A3A8-111182371F54}"/>
              </a:ext>
            </a:extLst>
          </p:cNvPr>
          <p:cNvSpPr>
            <a:spLocks noGrp="1"/>
          </p:cNvSpPr>
          <p:nvPr>
            <p:ph type="sldNum" sz="quarter" idx="12"/>
          </p:nvPr>
        </p:nvSpPr>
        <p:spPr>
          <a:xfrm>
            <a:off x="10825930" y="6223702"/>
            <a:ext cx="570728" cy="314067"/>
          </a:xfrm>
        </p:spPr>
        <p:txBody>
          <a:bodyPr>
            <a:normAutofit/>
          </a:bodyPr>
          <a:lstStyle/>
          <a:p>
            <a:pPr>
              <a:spcAft>
                <a:spcPts val="600"/>
              </a:spcAft>
            </a:pPr>
            <a:fld id="{89A11690-4018-4631-8FAF-5D3B9C61C26D}" type="slidenum">
              <a:rPr lang="tr-TR" sz="1100">
                <a:solidFill>
                  <a:srgbClr val="898989"/>
                </a:solidFill>
              </a:rPr>
              <a:pPr>
                <a:spcAft>
                  <a:spcPts val="600"/>
                </a:spcAft>
              </a:pPr>
              <a:t>1</a:t>
            </a:fld>
            <a:endParaRPr lang="tr-TR" sz="1100">
              <a:solidFill>
                <a:srgbClr val="898989"/>
              </a:solidFill>
            </a:endParaRPr>
          </a:p>
        </p:txBody>
      </p:sp>
      <p:sp>
        <p:nvSpPr>
          <p:cNvPr id="13" name="Başlık 1">
            <a:extLst>
              <a:ext uri="{FF2B5EF4-FFF2-40B4-BE49-F238E27FC236}">
                <a16:creationId xmlns:a16="http://schemas.microsoft.com/office/drawing/2014/main" id="{FD959E5D-DF6C-48CA-BA16-8FD674FCB578}"/>
              </a:ext>
            </a:extLst>
          </p:cNvPr>
          <p:cNvSpPr txBox="1">
            <a:spLocks/>
          </p:cNvSpPr>
          <p:nvPr/>
        </p:nvSpPr>
        <p:spPr>
          <a:xfrm>
            <a:off x="7002829" y="3432048"/>
            <a:ext cx="4986527" cy="1306616"/>
          </a:xfrm>
          <a:prstGeom prst="rect">
            <a:avLst/>
          </a:prstGeom>
          <a:noFill/>
          <a:effectLst>
            <a:glow rad="1816100">
              <a:schemeClr val="accent1">
                <a:alpha val="40000"/>
              </a:schemeClr>
            </a:glow>
          </a:effectLst>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Aft>
                <a:spcPts val="600"/>
              </a:spcAft>
            </a:pPr>
            <a:r>
              <a:rPr lang="tr-TR" sz="3100" b="1" dirty="0">
                <a:solidFill>
                  <a:schemeClr val="accent1"/>
                </a:solidFill>
                <a:latin typeface="+mn-lt"/>
                <a:cs typeface="Times New Roman" panose="02020603050405020304" pitchFamily="18" charset="0"/>
              </a:rPr>
              <a:t>Adaptif Rezonans Teori (ART) ile Sınıflandırma Örneği</a:t>
            </a:r>
          </a:p>
        </p:txBody>
      </p:sp>
      <p:pic>
        <p:nvPicPr>
          <p:cNvPr id="11" name="Picture 10" descr="Background pattern&#10;&#10;Description automatically generated">
            <a:extLst>
              <a:ext uri="{FF2B5EF4-FFF2-40B4-BE49-F238E27FC236}">
                <a16:creationId xmlns:a16="http://schemas.microsoft.com/office/drawing/2014/main" id="{519F1E5A-ED07-579A-DB43-A023705282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944" y="1989822"/>
            <a:ext cx="6364224" cy="3577603"/>
          </a:xfrm>
          <a:prstGeom prst="rect">
            <a:avLst/>
          </a:prstGeom>
        </p:spPr>
      </p:pic>
    </p:spTree>
    <p:extLst>
      <p:ext uri="{BB962C8B-B14F-4D97-AF65-F5344CB8AC3E}">
        <p14:creationId xmlns:p14="http://schemas.microsoft.com/office/powerpoint/2010/main" val="800041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116112" y="72570"/>
            <a:ext cx="7430736" cy="711200"/>
          </a:xfrm>
        </p:spPr>
        <p:txBody>
          <a:bodyPr>
            <a:noAutofit/>
          </a:bodyPr>
          <a:lstStyle/>
          <a:p>
            <a:pPr algn="l"/>
            <a:r>
              <a:rPr lang="tr-TR" sz="4000" dirty="0">
                <a:solidFill>
                  <a:srgbClr val="5C9138"/>
                </a:solidFill>
              </a:rPr>
              <a:t>Ağırlıkların Kaydedilmesi</a:t>
            </a:r>
          </a:p>
        </p:txBody>
      </p:sp>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p:txBody>
          <a:bodyPr/>
          <a:lstStyle/>
          <a:p>
            <a:fld id="{5854DF3F-AA60-4655-B0CD-593197322A72}" type="datetime1">
              <a:rPr lang="tr-TR" smtClean="0"/>
              <a:t>11.01.2023</a:t>
            </a:fld>
            <a:endParaRPr lang="tr-TR"/>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10</a:t>
            </a:fld>
            <a:endParaRPr lang="tr-TR"/>
          </a:p>
        </p:txBody>
      </p:sp>
      <p:sp>
        <p:nvSpPr>
          <p:cNvPr id="8" name="Alt Başlık 2">
            <a:extLst>
              <a:ext uri="{FF2B5EF4-FFF2-40B4-BE49-F238E27FC236}">
                <a16:creationId xmlns:a16="http://schemas.microsoft.com/office/drawing/2014/main" id="{584E17C6-EF02-7399-3192-2057CE426047}"/>
              </a:ext>
            </a:extLst>
          </p:cNvPr>
          <p:cNvSpPr txBox="1">
            <a:spLocks/>
          </p:cNvSpPr>
          <p:nvPr/>
        </p:nvSpPr>
        <p:spPr>
          <a:xfrm>
            <a:off x="116112" y="2897773"/>
            <a:ext cx="5845776" cy="112558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Calibri" panose="020F0502020204030204" pitchFamily="34" charset="0"/>
              <a:buChar char="∞"/>
            </a:pPr>
            <a:r>
              <a:rPr lang="tr-TR" dirty="0"/>
              <a:t>Sinir ağı test edildikten sonra tespit edilen ağırlıkların </a:t>
            </a:r>
            <a:r>
              <a:rPr lang="tr-TR" dirty="0" err="1"/>
              <a:t>csv</a:t>
            </a:r>
            <a:r>
              <a:rPr lang="tr-TR" dirty="0"/>
              <a:t> olarak kaydedilmesini gerçekleştiren kod.</a:t>
            </a:r>
          </a:p>
          <a:p>
            <a:pPr marL="342900" indent="-342900" algn="l">
              <a:buFont typeface="Calibri" panose="020F0502020204030204" pitchFamily="34" charset="0"/>
              <a:buChar char="∞"/>
            </a:pPr>
            <a:endParaRPr lang="tr-TR" dirty="0"/>
          </a:p>
          <a:p>
            <a:pPr marL="342900" indent="-342900" algn="l">
              <a:buFont typeface="Calibri" panose="020F0502020204030204" pitchFamily="34" charset="0"/>
              <a:buChar char="∞"/>
            </a:pPr>
            <a:endParaRPr lang="tr-TR" dirty="0"/>
          </a:p>
          <a:p>
            <a:pPr marL="342900" indent="-342900" algn="l">
              <a:buFont typeface="Calibri" panose="020F0502020204030204" pitchFamily="34" charset="0"/>
              <a:buChar char="∞"/>
            </a:pPr>
            <a:endParaRPr lang="tr-TR" dirty="0"/>
          </a:p>
        </p:txBody>
      </p:sp>
      <p:sp>
        <p:nvSpPr>
          <p:cNvPr id="3" name="Alt Başlık 2">
            <a:extLst>
              <a:ext uri="{FF2B5EF4-FFF2-40B4-BE49-F238E27FC236}">
                <a16:creationId xmlns:a16="http://schemas.microsoft.com/office/drawing/2014/main" id="{6A8EB7B9-E8C9-14FE-132D-26D3330A9D9E}"/>
              </a:ext>
            </a:extLst>
          </p:cNvPr>
          <p:cNvSpPr txBox="1">
            <a:spLocks/>
          </p:cNvSpPr>
          <p:nvPr/>
        </p:nvSpPr>
        <p:spPr>
          <a:xfrm>
            <a:off x="5266944" y="783769"/>
            <a:ext cx="6745080" cy="56536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err="1"/>
              <a:t>with</a:t>
            </a:r>
            <a:r>
              <a:rPr lang="tr-TR" dirty="0"/>
              <a:t> </a:t>
            </a:r>
            <a:r>
              <a:rPr lang="tr-TR" dirty="0" err="1"/>
              <a:t>open</a:t>
            </a:r>
            <a:r>
              <a:rPr lang="tr-TR" dirty="0"/>
              <a:t>('temp_data.csv', 'w', </a:t>
            </a:r>
            <a:r>
              <a:rPr lang="tr-TR" dirty="0" err="1"/>
              <a:t>newline</a:t>
            </a:r>
            <a:r>
              <a:rPr lang="tr-TR" dirty="0"/>
              <a:t>='') as f:</a:t>
            </a:r>
          </a:p>
          <a:p>
            <a:pPr lvl="1" algn="l"/>
            <a:r>
              <a:rPr lang="tr-TR" sz="2800" dirty="0"/>
              <a:t># Verileri sırayla dosyaya yazın</a:t>
            </a:r>
          </a:p>
          <a:p>
            <a:pPr lvl="1" algn="l"/>
            <a:r>
              <a:rPr lang="tr-TR" sz="2800" dirty="0"/>
              <a:t>    </a:t>
            </a:r>
            <a:r>
              <a:rPr lang="tr-TR" sz="2800" dirty="0" err="1"/>
              <a:t>writer</a:t>
            </a:r>
            <a:r>
              <a:rPr lang="tr-TR" sz="2800" dirty="0"/>
              <a:t> = </a:t>
            </a:r>
            <a:r>
              <a:rPr lang="tr-TR" sz="2800" dirty="0" err="1"/>
              <a:t>csv.writer</a:t>
            </a:r>
            <a:r>
              <a:rPr lang="tr-TR" sz="2800" dirty="0"/>
              <a:t>(f)</a:t>
            </a:r>
          </a:p>
          <a:p>
            <a:pPr lvl="1" algn="l"/>
            <a:r>
              <a:rPr lang="tr-TR" sz="2800" dirty="0"/>
              <a:t>    </a:t>
            </a:r>
            <a:r>
              <a:rPr lang="tr-TR" sz="2800" dirty="0" err="1"/>
              <a:t>writer.writerow</a:t>
            </a:r>
            <a:r>
              <a:rPr lang="tr-TR" sz="2800" dirty="0"/>
              <a:t>(['</a:t>
            </a:r>
            <a:r>
              <a:rPr lang="tr-TR" sz="2800" dirty="0" err="1"/>
              <a:t>akj</a:t>
            </a:r>
            <a:r>
              <a:rPr lang="tr-TR" sz="2800" dirty="0"/>
              <a:t>:'])</a:t>
            </a:r>
          </a:p>
          <a:p>
            <a:pPr lvl="1" algn="l"/>
            <a:r>
              <a:rPr lang="tr-TR" sz="2800" dirty="0"/>
              <a:t>    </a:t>
            </a:r>
            <a:r>
              <a:rPr lang="tr-TR" sz="2800" dirty="0" err="1"/>
              <a:t>np.savetxt</a:t>
            </a:r>
            <a:r>
              <a:rPr lang="tr-TR" sz="2800" dirty="0"/>
              <a:t>(f, </a:t>
            </a:r>
            <a:r>
              <a:rPr lang="tr-TR" sz="2800" dirty="0" err="1"/>
              <a:t>n.akj</a:t>
            </a:r>
            <a:r>
              <a:rPr lang="tr-TR" sz="2800" dirty="0"/>
              <a:t>, </a:t>
            </a:r>
            <a:r>
              <a:rPr lang="tr-TR" sz="2800" dirty="0" err="1"/>
              <a:t>delimiter</a:t>
            </a:r>
            <a:r>
              <a:rPr lang="tr-TR" sz="2800" dirty="0"/>
              <a:t>=',')</a:t>
            </a:r>
          </a:p>
          <a:p>
            <a:pPr lvl="1" algn="l"/>
            <a:r>
              <a:rPr lang="tr-TR" sz="2800" dirty="0"/>
              <a:t>    </a:t>
            </a:r>
            <a:r>
              <a:rPr lang="tr-TR" sz="2800" dirty="0" err="1"/>
              <a:t>writer.writerow</a:t>
            </a:r>
            <a:r>
              <a:rPr lang="tr-TR" sz="2800" dirty="0"/>
              <a:t>(['</a:t>
            </a:r>
            <a:r>
              <a:rPr lang="tr-TR" sz="2800" dirty="0" err="1"/>
              <a:t>ajm</a:t>
            </a:r>
            <a:r>
              <a:rPr lang="tr-TR" sz="2800" dirty="0"/>
              <a:t>:'])</a:t>
            </a:r>
          </a:p>
          <a:p>
            <a:pPr lvl="1" algn="l"/>
            <a:r>
              <a:rPr lang="tr-TR" sz="2800" dirty="0"/>
              <a:t>    </a:t>
            </a:r>
            <a:r>
              <a:rPr lang="tr-TR" sz="2800" dirty="0" err="1"/>
              <a:t>np.savetxt</a:t>
            </a:r>
            <a:r>
              <a:rPr lang="tr-TR" sz="2800" dirty="0"/>
              <a:t>(f, </a:t>
            </a:r>
            <a:r>
              <a:rPr lang="tr-TR" sz="2800" dirty="0" err="1"/>
              <a:t>n.ajm</a:t>
            </a:r>
            <a:r>
              <a:rPr lang="tr-TR" sz="2800" dirty="0"/>
              <a:t>, </a:t>
            </a:r>
            <a:r>
              <a:rPr lang="tr-TR" sz="2800" dirty="0" err="1"/>
              <a:t>delimiter</a:t>
            </a:r>
            <a:r>
              <a:rPr lang="tr-TR" sz="2800" dirty="0"/>
              <a:t>=',')</a:t>
            </a:r>
          </a:p>
          <a:p>
            <a:pPr lvl="1" algn="l"/>
            <a:r>
              <a:rPr lang="tr-TR" sz="2800" dirty="0"/>
              <a:t>    </a:t>
            </a:r>
            <a:r>
              <a:rPr lang="tr-TR" sz="2800" dirty="0" err="1"/>
              <a:t>writer.writerow</a:t>
            </a:r>
            <a:r>
              <a:rPr lang="tr-TR" sz="2800" dirty="0"/>
              <a:t>(['</a:t>
            </a:r>
            <a:r>
              <a:rPr lang="tr-TR" sz="2800" dirty="0" err="1"/>
              <a:t>bj</a:t>
            </a:r>
            <a:r>
              <a:rPr lang="tr-TR" sz="2800" dirty="0"/>
              <a:t>:'])</a:t>
            </a:r>
          </a:p>
          <a:p>
            <a:pPr lvl="1" algn="l"/>
            <a:r>
              <a:rPr lang="tr-TR" sz="2800" dirty="0"/>
              <a:t>    </a:t>
            </a:r>
            <a:r>
              <a:rPr lang="tr-TR" sz="2800" dirty="0" err="1"/>
              <a:t>np.savetxt</a:t>
            </a:r>
            <a:r>
              <a:rPr lang="tr-TR" sz="2800" dirty="0"/>
              <a:t>(f, n.bj, </a:t>
            </a:r>
            <a:r>
              <a:rPr lang="tr-TR" sz="2800" dirty="0" err="1"/>
              <a:t>delimiter</a:t>
            </a:r>
            <a:r>
              <a:rPr lang="tr-TR" sz="2800" dirty="0"/>
              <a:t>=',')</a:t>
            </a:r>
          </a:p>
          <a:p>
            <a:pPr lvl="1" algn="l"/>
            <a:r>
              <a:rPr lang="tr-TR" sz="2800" dirty="0"/>
              <a:t>    </a:t>
            </a:r>
            <a:r>
              <a:rPr lang="tr-TR" sz="2800" dirty="0" err="1"/>
              <a:t>writer.writerow</a:t>
            </a:r>
            <a:r>
              <a:rPr lang="tr-TR" sz="2800" dirty="0"/>
              <a:t>(['</a:t>
            </a:r>
            <a:r>
              <a:rPr lang="tr-TR" sz="2800" dirty="0" err="1"/>
              <a:t>bm</a:t>
            </a:r>
            <a:r>
              <a:rPr lang="tr-TR" sz="2800" dirty="0"/>
              <a:t>:'])</a:t>
            </a:r>
          </a:p>
          <a:p>
            <a:pPr lvl="1" algn="l"/>
            <a:r>
              <a:rPr lang="tr-TR" sz="2800" dirty="0"/>
              <a:t>    </a:t>
            </a:r>
            <a:r>
              <a:rPr lang="tr-TR" sz="2800" dirty="0" err="1"/>
              <a:t>np.savetxt</a:t>
            </a:r>
            <a:r>
              <a:rPr lang="tr-TR" sz="2800" dirty="0"/>
              <a:t>(f, n.bm, </a:t>
            </a:r>
            <a:r>
              <a:rPr lang="tr-TR" sz="2800" dirty="0" err="1"/>
              <a:t>delimiter</a:t>
            </a:r>
            <a:r>
              <a:rPr lang="tr-TR" sz="2800" dirty="0"/>
              <a:t>=',')</a:t>
            </a:r>
          </a:p>
          <a:p>
            <a:pPr marL="342900" indent="-342900" algn="l">
              <a:buFont typeface="Calibri" panose="020F0502020204030204" pitchFamily="34" charset="0"/>
              <a:buChar char="∞"/>
            </a:pPr>
            <a:endParaRPr lang="tr-TR" dirty="0"/>
          </a:p>
          <a:p>
            <a:pPr marL="342900" indent="-342900" algn="l">
              <a:buFont typeface="Calibri" panose="020F0502020204030204" pitchFamily="34" charset="0"/>
              <a:buChar char="∞"/>
            </a:pPr>
            <a:endParaRPr lang="tr-TR" dirty="0"/>
          </a:p>
          <a:p>
            <a:pPr marL="342900" indent="-342900" algn="l">
              <a:buFont typeface="Calibri" panose="020F0502020204030204" pitchFamily="34" charset="0"/>
              <a:buChar char="∞"/>
            </a:pPr>
            <a:endParaRPr lang="tr-TR" dirty="0"/>
          </a:p>
        </p:txBody>
      </p:sp>
    </p:spTree>
    <p:extLst>
      <p:ext uri="{BB962C8B-B14F-4D97-AF65-F5344CB8AC3E}">
        <p14:creationId xmlns:p14="http://schemas.microsoft.com/office/powerpoint/2010/main" val="3934134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116112" y="72570"/>
            <a:ext cx="7430736" cy="711200"/>
          </a:xfrm>
        </p:spPr>
        <p:txBody>
          <a:bodyPr>
            <a:noAutofit/>
          </a:bodyPr>
          <a:lstStyle/>
          <a:p>
            <a:pPr algn="l"/>
            <a:r>
              <a:rPr lang="tr-TR" sz="4000" dirty="0">
                <a:solidFill>
                  <a:srgbClr val="5C9138"/>
                </a:solidFill>
              </a:rPr>
              <a:t>Projenin Teslim Edilmesi</a:t>
            </a:r>
          </a:p>
        </p:txBody>
      </p:sp>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p:txBody>
          <a:bodyPr/>
          <a:lstStyle/>
          <a:p>
            <a:fld id="{5854DF3F-AA60-4655-B0CD-593197322A72}" type="datetime1">
              <a:rPr lang="tr-TR" smtClean="0"/>
              <a:t>11.01.2023</a:t>
            </a:fld>
            <a:endParaRPr lang="tr-TR"/>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11</a:t>
            </a:fld>
            <a:endParaRPr lang="tr-TR"/>
          </a:p>
        </p:txBody>
      </p:sp>
      <p:sp>
        <p:nvSpPr>
          <p:cNvPr id="8" name="Alt Başlık 2">
            <a:extLst>
              <a:ext uri="{FF2B5EF4-FFF2-40B4-BE49-F238E27FC236}">
                <a16:creationId xmlns:a16="http://schemas.microsoft.com/office/drawing/2014/main" id="{584E17C6-EF02-7399-3192-2057CE426047}"/>
              </a:ext>
            </a:extLst>
          </p:cNvPr>
          <p:cNvSpPr txBox="1">
            <a:spLocks/>
          </p:cNvSpPr>
          <p:nvPr/>
        </p:nvSpPr>
        <p:spPr>
          <a:xfrm>
            <a:off x="116112" y="971437"/>
            <a:ext cx="11393136" cy="112558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Calibri" panose="020F0502020204030204" pitchFamily="34" charset="0"/>
              <a:buChar char="∞"/>
            </a:pPr>
            <a:r>
              <a:rPr lang="tr-TR" dirty="0"/>
              <a:t>Projenin çalıştırılacağı ve değerlendirmenin yapılacağı gün, teslim edilmesi gereken dosyalar:</a:t>
            </a:r>
          </a:p>
          <a:p>
            <a:pPr marL="342900" indent="-342900" algn="l">
              <a:buFont typeface="Calibri" panose="020F0502020204030204" pitchFamily="34" charset="0"/>
              <a:buChar char="∞"/>
            </a:pPr>
            <a:endParaRPr lang="tr-TR" dirty="0"/>
          </a:p>
        </p:txBody>
      </p:sp>
      <p:pic>
        <p:nvPicPr>
          <p:cNvPr id="7" name="Resim 6" descr="metin içeren bir resim&#10;&#10;Açıklama otomatik olarak oluşturuldu">
            <a:extLst>
              <a:ext uri="{FF2B5EF4-FFF2-40B4-BE49-F238E27FC236}">
                <a16:creationId xmlns:a16="http://schemas.microsoft.com/office/drawing/2014/main" id="{B4747D00-AF6A-5376-A6D3-B7843F34C7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518" y="2428188"/>
            <a:ext cx="8034484" cy="2485188"/>
          </a:xfrm>
          <a:prstGeom prst="rect">
            <a:avLst/>
          </a:prstGeom>
        </p:spPr>
      </p:pic>
    </p:spTree>
    <p:extLst>
      <p:ext uri="{BB962C8B-B14F-4D97-AF65-F5344CB8AC3E}">
        <p14:creationId xmlns:p14="http://schemas.microsoft.com/office/powerpoint/2010/main" val="2314556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0" y="0"/>
            <a:ext cx="8205216" cy="711200"/>
          </a:xfrm>
        </p:spPr>
        <p:txBody>
          <a:bodyPr>
            <a:noAutofit/>
          </a:bodyPr>
          <a:lstStyle/>
          <a:p>
            <a:pPr algn="l"/>
            <a:r>
              <a:rPr lang="tr-TR" sz="4000" dirty="0">
                <a:solidFill>
                  <a:srgbClr val="5C9138"/>
                </a:solidFill>
              </a:rPr>
              <a:t>Adaptif Rezonans Teori (ART) Ağları</a:t>
            </a:r>
          </a:p>
        </p:txBody>
      </p:sp>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p:txBody>
          <a:bodyPr/>
          <a:lstStyle/>
          <a:p>
            <a:fld id="{5854DF3F-AA60-4655-B0CD-593197322A72}" type="datetime1">
              <a:rPr lang="tr-TR" smtClean="0"/>
              <a:t>11.01.2023</a:t>
            </a:fld>
            <a:endParaRPr lang="tr-TR" dirty="0"/>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12</a:t>
            </a:fld>
            <a:endParaRPr lang="tr-TR"/>
          </a:p>
        </p:txBody>
      </p:sp>
      <p:sp>
        <p:nvSpPr>
          <p:cNvPr id="8" name="Alt Başlık 2">
            <a:extLst>
              <a:ext uri="{FF2B5EF4-FFF2-40B4-BE49-F238E27FC236}">
                <a16:creationId xmlns:a16="http://schemas.microsoft.com/office/drawing/2014/main" id="{3F0BEB05-1927-6F6D-3DC3-52B80AD0F883}"/>
              </a:ext>
            </a:extLst>
          </p:cNvPr>
          <p:cNvSpPr>
            <a:spLocks noGrp="1"/>
          </p:cNvSpPr>
          <p:nvPr>
            <p:ph type="subTitle" idx="1"/>
          </p:nvPr>
        </p:nvSpPr>
        <p:spPr>
          <a:xfrm>
            <a:off x="0" y="1089154"/>
            <a:ext cx="11643360" cy="5267196"/>
          </a:xfrm>
        </p:spPr>
        <p:txBody>
          <a:bodyPr>
            <a:noAutofit/>
          </a:bodyPr>
          <a:lstStyle/>
          <a:p>
            <a:pPr marL="342900" indent="-342900" algn="l">
              <a:buFont typeface="Calibri" panose="020F0502020204030204" pitchFamily="34" charset="0"/>
              <a:buChar char="∞"/>
            </a:pPr>
            <a:r>
              <a:rPr lang="tr-TR" dirty="0"/>
              <a:t>Sınıflandırma problemleri için </a:t>
            </a:r>
            <a:r>
              <a:rPr lang="tr-TR" dirty="0" err="1"/>
              <a:t>Grosberg</a:t>
            </a:r>
            <a:r>
              <a:rPr lang="tr-TR" dirty="0"/>
              <a:t> tarafından 1976 yılında geliştirilmiştir.</a:t>
            </a:r>
          </a:p>
          <a:p>
            <a:pPr marL="342900" indent="-342900" algn="l">
              <a:buFont typeface="Calibri" panose="020F0502020204030204" pitchFamily="34" charset="0"/>
              <a:buChar char="∞"/>
            </a:pPr>
            <a:endParaRPr lang="tr-TR" dirty="0"/>
          </a:p>
          <a:p>
            <a:pPr marL="342900" indent="-342900" algn="l">
              <a:buFont typeface="Calibri" panose="020F0502020204030204" pitchFamily="34" charset="0"/>
              <a:buChar char="∞"/>
            </a:pPr>
            <a:r>
              <a:rPr lang="tr-TR" dirty="0"/>
              <a:t>ART, öğretmensiz öğrenme stratejisini benimseyen bir sinir ağıdır. </a:t>
            </a:r>
          </a:p>
          <a:p>
            <a:pPr marL="342900" indent="-342900" algn="l">
              <a:buFont typeface="Calibri" panose="020F0502020204030204" pitchFamily="34" charset="0"/>
              <a:buChar char="∞"/>
            </a:pPr>
            <a:endParaRPr lang="tr-TR" dirty="0"/>
          </a:p>
          <a:p>
            <a:pPr marL="342900" indent="-342900" algn="l">
              <a:buFont typeface="Calibri" panose="020F0502020204030204" pitchFamily="34" charset="0"/>
              <a:buChar char="∞"/>
            </a:pPr>
            <a:r>
              <a:rPr lang="tr-TR" dirty="0"/>
              <a:t>ART ağları gerçek zamanlı olarak oldukça hızlıdır ve kararlı bir şekilde öğrenme yeteneklerine sahip olması diğer sınıf ağlarından ayrılmaktadır.</a:t>
            </a:r>
          </a:p>
          <a:p>
            <a:pPr marL="342900" indent="-342900" algn="l">
              <a:buFont typeface="Calibri" panose="020F0502020204030204" pitchFamily="34" charset="0"/>
              <a:buChar char="∞"/>
            </a:pPr>
            <a:endParaRPr lang="tr-TR" dirty="0"/>
          </a:p>
          <a:p>
            <a:pPr marL="342900" indent="-342900" algn="l">
              <a:buFont typeface="Calibri" panose="020F0502020204030204" pitchFamily="34" charset="0"/>
              <a:buChar char="∞"/>
            </a:pPr>
            <a:r>
              <a:rPr lang="tr-TR" dirty="0"/>
              <a:t>ART ağları çalıştığı ortama adapte olabilecek şekilde tasarlanmaktadır.</a:t>
            </a:r>
          </a:p>
          <a:p>
            <a:pPr marL="342900" indent="-342900" algn="l">
              <a:buFont typeface="Calibri" panose="020F0502020204030204" pitchFamily="34" charset="0"/>
              <a:buChar char="∞"/>
            </a:pPr>
            <a:endParaRPr lang="tr-TR" dirty="0"/>
          </a:p>
          <a:p>
            <a:pPr marL="342900" indent="-342900" algn="l">
              <a:buFont typeface="Calibri" panose="020F0502020204030204" pitchFamily="34" charset="0"/>
              <a:buChar char="∞"/>
            </a:pPr>
            <a:r>
              <a:rPr lang="tr-TR" dirty="0"/>
              <a:t>ART ağı, beklenen çıktıları bir öğretmenden almak yerine girdiler arasında ilişki kurmaya yönelik tasarlanmıştır.</a:t>
            </a:r>
          </a:p>
        </p:txBody>
      </p:sp>
    </p:spTree>
    <p:extLst>
      <p:ext uri="{BB962C8B-B14F-4D97-AF65-F5344CB8AC3E}">
        <p14:creationId xmlns:p14="http://schemas.microsoft.com/office/powerpoint/2010/main" val="34750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fade">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fade">
                                      <p:cBhvr>
                                        <p:cTn id="22" dur="500"/>
                                        <p:tgtEl>
                                          <p:spTgt spid="8">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animEffect transition="in" filter="fade">
                                      <p:cBhvr>
                                        <p:cTn id="27"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0" y="0"/>
            <a:ext cx="8205216" cy="711200"/>
          </a:xfrm>
        </p:spPr>
        <p:txBody>
          <a:bodyPr>
            <a:noAutofit/>
          </a:bodyPr>
          <a:lstStyle/>
          <a:p>
            <a:pPr algn="l"/>
            <a:r>
              <a:rPr lang="tr-TR" sz="4000" dirty="0">
                <a:solidFill>
                  <a:srgbClr val="5C9138"/>
                </a:solidFill>
              </a:rPr>
              <a:t>Adaptif Rezonans Teori (ART) Ağları</a:t>
            </a:r>
          </a:p>
        </p:txBody>
      </p:sp>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p:txBody>
          <a:bodyPr/>
          <a:lstStyle/>
          <a:p>
            <a:fld id="{5854DF3F-AA60-4655-B0CD-593197322A72}" type="datetime1">
              <a:rPr lang="tr-TR" smtClean="0"/>
              <a:t>11.01.2023</a:t>
            </a:fld>
            <a:endParaRPr lang="tr-TR" dirty="0"/>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13</a:t>
            </a:fld>
            <a:endParaRPr lang="tr-TR"/>
          </a:p>
        </p:txBody>
      </p:sp>
      <p:sp>
        <p:nvSpPr>
          <p:cNvPr id="8" name="Alt Başlık 2">
            <a:extLst>
              <a:ext uri="{FF2B5EF4-FFF2-40B4-BE49-F238E27FC236}">
                <a16:creationId xmlns:a16="http://schemas.microsoft.com/office/drawing/2014/main" id="{3F0BEB05-1927-6F6D-3DC3-52B80AD0F883}"/>
              </a:ext>
            </a:extLst>
          </p:cNvPr>
          <p:cNvSpPr>
            <a:spLocks noGrp="1"/>
          </p:cNvSpPr>
          <p:nvPr>
            <p:ph type="subTitle" idx="1"/>
          </p:nvPr>
        </p:nvSpPr>
        <p:spPr>
          <a:xfrm>
            <a:off x="0" y="1089154"/>
            <a:ext cx="11643360" cy="5267196"/>
          </a:xfrm>
        </p:spPr>
        <p:txBody>
          <a:bodyPr>
            <a:noAutofit/>
          </a:bodyPr>
          <a:lstStyle/>
          <a:p>
            <a:pPr marL="342900" indent="-342900" algn="l">
              <a:buFont typeface="Calibri" panose="020F0502020204030204" pitchFamily="34" charset="0"/>
              <a:buChar char="∞"/>
            </a:pPr>
            <a:r>
              <a:rPr lang="tr-TR" dirty="0"/>
              <a:t>Girdileri otomatik olarak normalize etmektedir.</a:t>
            </a:r>
          </a:p>
          <a:p>
            <a:pPr marL="342900" indent="-342900" algn="l">
              <a:buFont typeface="Calibri" panose="020F0502020204030204" pitchFamily="34" charset="0"/>
              <a:buChar char="∞"/>
            </a:pPr>
            <a:endParaRPr lang="tr-TR" dirty="0"/>
          </a:p>
          <a:p>
            <a:pPr marL="342900" indent="-342900" algn="l">
              <a:buFont typeface="Calibri" panose="020F0502020204030204" pitchFamily="34" charset="0"/>
              <a:buChar char="∞"/>
            </a:pPr>
            <a:r>
              <a:rPr lang="tr-TR" dirty="0"/>
              <a:t>Ağa sunulan farklı nitelikteki ve değişik durumlardaki örnekler karşısında kendi kendilerine stabil bir yapı oluşturabilirler.</a:t>
            </a:r>
          </a:p>
          <a:p>
            <a:pPr marL="342900" indent="-342900" algn="l">
              <a:buFont typeface="Calibri" panose="020F0502020204030204" pitchFamily="34" charset="0"/>
              <a:buChar char="∞"/>
            </a:pPr>
            <a:endParaRPr lang="tr-TR" dirty="0"/>
          </a:p>
          <a:p>
            <a:pPr marL="342900" indent="-342900" algn="l">
              <a:buFont typeface="Calibri" panose="020F0502020204030204" pitchFamily="34" charset="0"/>
              <a:buChar char="∞"/>
            </a:pPr>
            <a:r>
              <a:rPr lang="tr-TR" dirty="0"/>
              <a:t>1976 yılından günümüze kadar farklı ART modelleri geliştirilmiştir. ART1, ART2, ART3, ARTMAP ve </a:t>
            </a:r>
            <a:r>
              <a:rPr lang="tr-TR" dirty="0" err="1"/>
              <a:t>Fuzzy</a:t>
            </a:r>
            <a:r>
              <a:rPr lang="tr-TR" dirty="0"/>
              <a:t> ART olarak ifade edilebilir.</a:t>
            </a:r>
          </a:p>
          <a:p>
            <a:pPr marL="342900" indent="-342900" algn="l">
              <a:buFont typeface="Calibri" panose="020F0502020204030204" pitchFamily="34" charset="0"/>
              <a:buChar char="∞"/>
            </a:pPr>
            <a:endParaRPr lang="tr-TR" dirty="0"/>
          </a:p>
          <a:p>
            <a:pPr marL="342900" indent="-342900" algn="l">
              <a:buFont typeface="Calibri" panose="020F0502020204030204" pitchFamily="34" charset="0"/>
              <a:buChar char="∞"/>
            </a:pPr>
            <a:r>
              <a:rPr lang="tr-TR" dirty="0"/>
              <a:t>En yaygın olarak kullanılanları ART1 ve ART2 sinir ağıdır.</a:t>
            </a:r>
          </a:p>
        </p:txBody>
      </p:sp>
    </p:spTree>
    <p:extLst>
      <p:ext uri="{BB962C8B-B14F-4D97-AF65-F5344CB8AC3E}">
        <p14:creationId xmlns:p14="http://schemas.microsoft.com/office/powerpoint/2010/main" val="3654991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fade">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fade">
                                      <p:cBhvr>
                                        <p:cTn id="22"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0" y="0"/>
            <a:ext cx="8205216" cy="711200"/>
          </a:xfrm>
        </p:spPr>
        <p:txBody>
          <a:bodyPr>
            <a:noAutofit/>
          </a:bodyPr>
          <a:lstStyle/>
          <a:p>
            <a:pPr algn="l"/>
            <a:r>
              <a:rPr lang="tr-TR" sz="4000" dirty="0">
                <a:solidFill>
                  <a:srgbClr val="5C9138"/>
                </a:solidFill>
              </a:rPr>
              <a:t>ART1 Ağı</a:t>
            </a:r>
          </a:p>
        </p:txBody>
      </p:sp>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p:txBody>
          <a:bodyPr/>
          <a:lstStyle/>
          <a:p>
            <a:fld id="{5854DF3F-AA60-4655-B0CD-593197322A72}" type="datetime1">
              <a:rPr lang="tr-TR" smtClean="0"/>
              <a:t>11.01.2023</a:t>
            </a:fld>
            <a:endParaRPr lang="tr-TR" dirty="0"/>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14</a:t>
            </a:fld>
            <a:endParaRPr lang="tr-TR"/>
          </a:p>
        </p:txBody>
      </p:sp>
      <p:sp>
        <p:nvSpPr>
          <p:cNvPr id="8" name="Alt Başlık 2">
            <a:extLst>
              <a:ext uri="{FF2B5EF4-FFF2-40B4-BE49-F238E27FC236}">
                <a16:creationId xmlns:a16="http://schemas.microsoft.com/office/drawing/2014/main" id="{3F0BEB05-1927-6F6D-3DC3-52B80AD0F883}"/>
              </a:ext>
            </a:extLst>
          </p:cNvPr>
          <p:cNvSpPr>
            <a:spLocks noGrp="1"/>
          </p:cNvSpPr>
          <p:nvPr>
            <p:ph type="subTitle" idx="1"/>
          </p:nvPr>
        </p:nvSpPr>
        <p:spPr>
          <a:xfrm>
            <a:off x="0" y="1089154"/>
            <a:ext cx="11643360" cy="5267196"/>
          </a:xfrm>
        </p:spPr>
        <p:txBody>
          <a:bodyPr>
            <a:noAutofit/>
          </a:bodyPr>
          <a:lstStyle/>
          <a:p>
            <a:pPr marL="342900" indent="-342900" algn="l">
              <a:buFont typeface="Calibri" panose="020F0502020204030204" pitchFamily="34" charset="0"/>
              <a:buChar char="∞"/>
            </a:pPr>
            <a:r>
              <a:rPr lang="tr-TR" dirty="0"/>
              <a:t>Sadece ikili (</a:t>
            </a:r>
            <a:r>
              <a:rPr lang="tr-TR" dirty="0" err="1"/>
              <a:t>binary</a:t>
            </a:r>
            <a:r>
              <a:rPr lang="tr-TR" dirty="0"/>
              <a:t>) girdiler ile çalışan ve en basit ART ağı örneğidir. Geliştirilen ilk ART ağıdır.</a:t>
            </a:r>
          </a:p>
          <a:p>
            <a:pPr marL="342900" indent="-342900" algn="l">
              <a:buFont typeface="Calibri" panose="020F0502020204030204" pitchFamily="34" charset="0"/>
              <a:buChar char="∞"/>
            </a:pPr>
            <a:endParaRPr lang="tr-TR" dirty="0"/>
          </a:p>
          <a:p>
            <a:pPr marL="342900" indent="-342900" algn="l">
              <a:buFont typeface="Calibri" panose="020F0502020204030204" pitchFamily="34" charset="0"/>
              <a:buChar char="∞"/>
            </a:pPr>
            <a:r>
              <a:rPr lang="tr-TR" dirty="0"/>
              <a:t>İki katmandan oluşmaktadır. F1 katmanı </a:t>
            </a:r>
            <a:r>
              <a:rPr lang="tr-TR" b="1" dirty="0"/>
              <a:t>karşılaştırma katmanı,</a:t>
            </a:r>
            <a:r>
              <a:rPr lang="tr-TR" dirty="0"/>
              <a:t> F2 katmanı ise </a:t>
            </a:r>
            <a:r>
              <a:rPr lang="tr-TR" b="1" dirty="0"/>
              <a:t>tanıma katmanı</a:t>
            </a:r>
            <a:r>
              <a:rPr lang="tr-TR" dirty="0"/>
              <a:t> olarak isimlendirilmiştir.</a:t>
            </a:r>
          </a:p>
          <a:p>
            <a:pPr marL="342900" indent="-342900" algn="l">
              <a:buFont typeface="Calibri" panose="020F0502020204030204" pitchFamily="34" charset="0"/>
              <a:buChar char="∞"/>
            </a:pPr>
            <a:endParaRPr lang="tr-TR" dirty="0"/>
          </a:p>
          <a:p>
            <a:pPr marL="342900" indent="-342900" algn="l">
              <a:buFont typeface="Calibri" panose="020F0502020204030204" pitchFamily="34" charset="0"/>
              <a:buChar char="∞"/>
            </a:pPr>
            <a:r>
              <a:rPr lang="tr-TR" dirty="0"/>
              <a:t>F1 katmanındaki bütün proses elemanları, F2 katmanındaki bütün proses elemanlarına tam bağlantılı olacak şekildedir. </a:t>
            </a:r>
          </a:p>
          <a:p>
            <a:pPr marL="342900" indent="-342900" algn="l">
              <a:buFont typeface="Calibri" panose="020F0502020204030204" pitchFamily="34" charset="0"/>
              <a:buChar char="∞"/>
            </a:pPr>
            <a:endParaRPr lang="tr-TR" dirty="0"/>
          </a:p>
          <a:p>
            <a:pPr marL="342900" indent="-342900" algn="l">
              <a:buFont typeface="Calibri" panose="020F0502020204030204" pitchFamily="34" charset="0"/>
              <a:buChar char="∞"/>
            </a:pPr>
            <a:endParaRPr lang="tr-TR" dirty="0"/>
          </a:p>
        </p:txBody>
      </p:sp>
    </p:spTree>
    <p:extLst>
      <p:ext uri="{BB962C8B-B14F-4D97-AF65-F5344CB8AC3E}">
        <p14:creationId xmlns:p14="http://schemas.microsoft.com/office/powerpoint/2010/main" val="302399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fade">
                                      <p:cBhvr>
                                        <p:cTn id="1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0" y="0"/>
            <a:ext cx="8205216" cy="711200"/>
          </a:xfrm>
        </p:spPr>
        <p:txBody>
          <a:bodyPr>
            <a:noAutofit/>
          </a:bodyPr>
          <a:lstStyle/>
          <a:p>
            <a:pPr algn="l"/>
            <a:r>
              <a:rPr lang="tr-TR" sz="4000" dirty="0">
                <a:solidFill>
                  <a:srgbClr val="5C9138"/>
                </a:solidFill>
              </a:rPr>
              <a:t>ART1 Ağının Yapısı</a:t>
            </a:r>
          </a:p>
        </p:txBody>
      </p:sp>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a:xfrm>
            <a:off x="12090" y="6492875"/>
            <a:ext cx="1091015" cy="365125"/>
          </a:xfrm>
        </p:spPr>
        <p:txBody>
          <a:bodyPr/>
          <a:lstStyle/>
          <a:p>
            <a:fld id="{5854DF3F-AA60-4655-B0CD-593197322A72}" type="datetime1">
              <a:rPr lang="tr-TR" smtClean="0"/>
              <a:t>11.01.2023</a:t>
            </a:fld>
            <a:endParaRPr lang="tr-TR" dirty="0"/>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15</a:t>
            </a:fld>
            <a:endParaRPr lang="tr-TR"/>
          </a:p>
        </p:txBody>
      </p:sp>
      <p:sp>
        <p:nvSpPr>
          <p:cNvPr id="8" name="Alt Başlık 2">
            <a:extLst>
              <a:ext uri="{FF2B5EF4-FFF2-40B4-BE49-F238E27FC236}">
                <a16:creationId xmlns:a16="http://schemas.microsoft.com/office/drawing/2014/main" id="{3F0BEB05-1927-6F6D-3DC3-52B80AD0F883}"/>
              </a:ext>
            </a:extLst>
          </p:cNvPr>
          <p:cNvSpPr>
            <a:spLocks noGrp="1"/>
          </p:cNvSpPr>
          <p:nvPr>
            <p:ph type="subTitle" idx="1"/>
          </p:nvPr>
        </p:nvSpPr>
        <p:spPr>
          <a:xfrm>
            <a:off x="12090" y="5106703"/>
            <a:ext cx="11643360" cy="1319002"/>
          </a:xfrm>
        </p:spPr>
        <p:txBody>
          <a:bodyPr>
            <a:noAutofit/>
          </a:bodyPr>
          <a:lstStyle/>
          <a:p>
            <a:pPr marL="342900" indent="-342900" algn="l">
              <a:buFont typeface="Calibri" panose="020F0502020204030204" pitchFamily="34" charset="0"/>
              <a:buChar char="∞"/>
            </a:pPr>
            <a:r>
              <a:rPr lang="tr-TR" dirty="0"/>
              <a:t>ART ağı iki katmandan oluşmaktadır. Bu katmanlar F1 ve F2 olarak isimlendirilmiştir. F1 katmanında girdinin özellikleri temsil edilmektedir. F2 katmanı ise sınıflandırma işlemini gerçekleştirmektedir.</a:t>
            </a:r>
          </a:p>
        </p:txBody>
      </p:sp>
      <p:grpSp>
        <p:nvGrpSpPr>
          <p:cNvPr id="325" name="Grup 324">
            <a:extLst>
              <a:ext uri="{FF2B5EF4-FFF2-40B4-BE49-F238E27FC236}">
                <a16:creationId xmlns:a16="http://schemas.microsoft.com/office/drawing/2014/main" id="{4A31A1F7-9387-61C7-39A0-16FCA0F9300F}"/>
              </a:ext>
            </a:extLst>
          </p:cNvPr>
          <p:cNvGrpSpPr/>
          <p:nvPr/>
        </p:nvGrpSpPr>
        <p:grpSpPr>
          <a:xfrm>
            <a:off x="3467073" y="509822"/>
            <a:ext cx="7810528" cy="4301111"/>
            <a:chOff x="3467073" y="509822"/>
            <a:chExt cx="7810528" cy="4301111"/>
          </a:xfrm>
        </p:grpSpPr>
        <mc:AlternateContent xmlns:mc="http://schemas.openxmlformats.org/markup-compatibility/2006" xmlns:a14="http://schemas.microsoft.com/office/drawing/2010/main">
          <mc:Choice Requires="a14">
            <p:sp>
              <p:nvSpPr>
                <p:cNvPr id="254" name="Alt Başlık 2">
                  <a:extLst>
                    <a:ext uri="{FF2B5EF4-FFF2-40B4-BE49-F238E27FC236}">
                      <a16:creationId xmlns:a16="http://schemas.microsoft.com/office/drawing/2014/main" id="{11387C92-CA15-CDFE-6E16-63C80F6F86C9}"/>
                    </a:ext>
                  </a:extLst>
                </p:cNvPr>
                <p:cNvSpPr txBox="1">
                  <a:spLocks/>
                </p:cNvSpPr>
                <p:nvPr/>
              </p:nvSpPr>
              <p:spPr>
                <a:xfrm>
                  <a:off x="8335870" y="3958204"/>
                  <a:ext cx="2333807" cy="8527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𝐹</m:t>
                            </m:r>
                          </m:e>
                          <m:sub>
                            <m:r>
                              <a:rPr lang="tr-TR" b="0" i="1" smtClean="0">
                                <a:latin typeface="Cambria Math" panose="02040503050406030204" pitchFamily="18" charset="0"/>
                              </a:rPr>
                              <m:t>1</m:t>
                            </m:r>
                          </m:sub>
                        </m:sSub>
                        <m:d>
                          <m:dPr>
                            <m:ctrlPr>
                              <a:rPr lang="tr-TR" b="0" i="1" smtClean="0">
                                <a:latin typeface="Cambria Math" panose="02040503050406030204" pitchFamily="18" charset="0"/>
                              </a:rPr>
                            </m:ctrlPr>
                          </m:dPr>
                          <m:e>
                            <m:r>
                              <a:rPr lang="tr-TR" b="0" i="1" smtClean="0">
                                <a:latin typeface="Cambria Math" panose="02040503050406030204" pitchFamily="18" charset="0"/>
                              </a:rPr>
                              <m:t>𝑎</m:t>
                            </m:r>
                          </m:e>
                        </m:d>
                        <m:r>
                          <a:rPr lang="tr-TR" b="0" i="1" smtClean="0">
                            <a:latin typeface="Cambria Math" panose="02040503050406030204" pitchFamily="18" charset="0"/>
                          </a:rPr>
                          <m:t> </m:t>
                        </m:r>
                        <m:r>
                          <a:rPr lang="tr-TR" b="0" i="1" smtClean="0">
                            <a:latin typeface="Cambria Math" panose="02040503050406030204" pitchFamily="18" charset="0"/>
                          </a:rPr>
                          <m:t>𝐾𝑎𝑡𝑚𝑎𝑛𝚤</m:t>
                        </m:r>
                        <m:r>
                          <a:rPr lang="tr-TR" b="0" i="1" smtClean="0">
                            <a:latin typeface="Cambria Math" panose="02040503050406030204" pitchFamily="18" charset="0"/>
                          </a:rPr>
                          <m:t> </m:t>
                        </m:r>
                      </m:oMath>
                    </m:oMathPara>
                  </a14:m>
                  <a:endParaRPr lang="tr-TR" b="0" i="1" dirty="0">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m:t>
                        </m:r>
                        <m:r>
                          <a:rPr lang="tr-TR" b="0" i="1" smtClean="0">
                            <a:latin typeface="Cambria Math" panose="02040503050406030204" pitchFamily="18" charset="0"/>
                          </a:rPr>
                          <m:t>𝐺𝑖𝑟𝑑𝑖</m:t>
                        </m:r>
                        <m:r>
                          <a:rPr lang="tr-TR" b="0" i="1" smtClean="0">
                            <a:latin typeface="Cambria Math" panose="02040503050406030204" pitchFamily="18" charset="0"/>
                          </a:rPr>
                          <m:t>)</m:t>
                        </m:r>
                      </m:oMath>
                    </m:oMathPara>
                  </a14:m>
                  <a:endParaRPr lang="tr-TR" b="0" dirty="0"/>
                </a:p>
              </p:txBody>
            </p:sp>
          </mc:Choice>
          <mc:Fallback xmlns="">
            <p:sp>
              <p:nvSpPr>
                <p:cNvPr id="254" name="Alt Başlık 2">
                  <a:extLst>
                    <a:ext uri="{FF2B5EF4-FFF2-40B4-BE49-F238E27FC236}">
                      <a16:creationId xmlns:a16="http://schemas.microsoft.com/office/drawing/2014/main" id="{11387C92-CA15-CDFE-6E16-63C80F6F86C9}"/>
                    </a:ext>
                  </a:extLst>
                </p:cNvPr>
                <p:cNvSpPr txBox="1">
                  <a:spLocks noRot="1" noChangeAspect="1" noMove="1" noResize="1" noEditPoints="1" noAdjustHandles="1" noChangeArrowheads="1" noChangeShapeType="1" noTextEdit="1"/>
                </p:cNvSpPr>
                <p:nvPr/>
              </p:nvSpPr>
              <p:spPr>
                <a:xfrm>
                  <a:off x="8335870" y="3958204"/>
                  <a:ext cx="2333807" cy="852729"/>
                </a:xfrm>
                <a:prstGeom prst="rect">
                  <a:avLst/>
                </a:prstGeom>
                <a:blipFill>
                  <a:blip r:embed="rId2"/>
                  <a:stretch>
                    <a:fillRect/>
                  </a:stretch>
                </a:blipFill>
              </p:spPr>
              <p:txBody>
                <a:bodyPr/>
                <a:lstStyle/>
                <a:p>
                  <a:r>
                    <a:rPr lang="tr-TR">
                      <a:noFill/>
                    </a:rPr>
                    <a:t> </a:t>
                  </a:r>
                </a:p>
              </p:txBody>
            </p:sp>
          </mc:Fallback>
        </mc:AlternateContent>
        <p:grpSp>
          <p:nvGrpSpPr>
            <p:cNvPr id="324" name="Grup 323">
              <a:extLst>
                <a:ext uri="{FF2B5EF4-FFF2-40B4-BE49-F238E27FC236}">
                  <a16:creationId xmlns:a16="http://schemas.microsoft.com/office/drawing/2014/main" id="{81F4CDC3-D4A1-63F8-ECCF-D9E3BE090CC3}"/>
                </a:ext>
              </a:extLst>
            </p:cNvPr>
            <p:cNvGrpSpPr/>
            <p:nvPr/>
          </p:nvGrpSpPr>
          <p:grpSpPr>
            <a:xfrm>
              <a:off x="3467073" y="509822"/>
              <a:ext cx="7810528" cy="4016033"/>
              <a:chOff x="3467073" y="509822"/>
              <a:chExt cx="7810528" cy="4016033"/>
            </a:xfrm>
          </p:grpSpPr>
          <p:sp>
            <p:nvSpPr>
              <p:cNvPr id="245" name="Oval 244">
                <a:extLst>
                  <a:ext uri="{FF2B5EF4-FFF2-40B4-BE49-F238E27FC236}">
                    <a16:creationId xmlns:a16="http://schemas.microsoft.com/office/drawing/2014/main" id="{84A3B2E7-EEEB-8B52-552C-27995DF8ADE4}"/>
                  </a:ext>
                </a:extLst>
              </p:cNvPr>
              <p:cNvSpPr/>
              <p:nvPr/>
            </p:nvSpPr>
            <p:spPr>
              <a:xfrm>
                <a:off x="4363206" y="3984274"/>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246" name="Düz Ok Bağlayıcısı 245">
                <a:extLst>
                  <a:ext uri="{FF2B5EF4-FFF2-40B4-BE49-F238E27FC236}">
                    <a16:creationId xmlns:a16="http://schemas.microsoft.com/office/drawing/2014/main" id="{15356438-960E-E157-C3E2-4571F873E772}"/>
                  </a:ext>
                </a:extLst>
              </p:cNvPr>
              <p:cNvCxnSpPr>
                <a:cxnSpLocks/>
                <a:stCxn id="245" idx="0"/>
                <a:endCxn id="255" idx="4"/>
              </p:cNvCxnSpPr>
              <p:nvPr/>
            </p:nvCxnSpPr>
            <p:spPr>
              <a:xfrm flipV="1">
                <a:off x="4671054" y="3229976"/>
                <a:ext cx="6085" cy="754298"/>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247" name="Düz Bağlayıcı 246">
                <a:extLst>
                  <a:ext uri="{FF2B5EF4-FFF2-40B4-BE49-F238E27FC236}">
                    <a16:creationId xmlns:a16="http://schemas.microsoft.com/office/drawing/2014/main" id="{12B42ED4-EEB2-E1DE-A9DE-59FB98AD2911}"/>
                  </a:ext>
                </a:extLst>
              </p:cNvPr>
              <p:cNvCxnSpPr>
                <a:cxnSpLocks/>
              </p:cNvCxnSpPr>
              <p:nvPr/>
            </p:nvCxnSpPr>
            <p:spPr>
              <a:xfrm>
                <a:off x="5161781" y="4255064"/>
                <a:ext cx="615696" cy="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48" name="Alt Başlık 2">
                    <a:extLst>
                      <a:ext uri="{FF2B5EF4-FFF2-40B4-BE49-F238E27FC236}">
                        <a16:creationId xmlns:a16="http://schemas.microsoft.com/office/drawing/2014/main" id="{F94614F7-77DD-E950-085C-210B23152126}"/>
                      </a:ext>
                    </a:extLst>
                  </p:cNvPr>
                  <p:cNvSpPr txBox="1">
                    <a:spLocks/>
                  </p:cNvSpPr>
                  <p:nvPr/>
                </p:nvSpPr>
                <p:spPr>
                  <a:xfrm>
                    <a:off x="4322049" y="4116216"/>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𝑆</m:t>
                              </m:r>
                            </m:e>
                            <m:sub>
                              <m:r>
                                <a:rPr lang="tr-TR" sz="2000" b="0" i="1" dirty="0" smtClean="0">
                                  <a:latin typeface="Cambria Math" panose="02040503050406030204" pitchFamily="18" charset="0"/>
                                </a:rPr>
                                <m:t>1</m:t>
                              </m:r>
                            </m:sub>
                          </m:sSub>
                        </m:oMath>
                      </m:oMathPara>
                    </a14:m>
                    <a:endParaRPr lang="tr-TR" sz="2000" dirty="0"/>
                  </a:p>
                </p:txBody>
              </p:sp>
            </mc:Choice>
            <mc:Fallback xmlns="">
              <p:sp>
                <p:nvSpPr>
                  <p:cNvPr id="248" name="Alt Başlık 2">
                    <a:extLst>
                      <a:ext uri="{FF2B5EF4-FFF2-40B4-BE49-F238E27FC236}">
                        <a16:creationId xmlns:a16="http://schemas.microsoft.com/office/drawing/2014/main" id="{F94614F7-77DD-E950-085C-210B23152126}"/>
                      </a:ext>
                    </a:extLst>
                  </p:cNvPr>
                  <p:cNvSpPr txBox="1">
                    <a:spLocks noRot="1" noChangeAspect="1" noMove="1" noResize="1" noEditPoints="1" noAdjustHandles="1" noChangeArrowheads="1" noChangeShapeType="1" noTextEdit="1"/>
                  </p:cNvSpPr>
                  <p:nvPr/>
                </p:nvSpPr>
                <p:spPr>
                  <a:xfrm>
                    <a:off x="4322049" y="4116216"/>
                    <a:ext cx="698010" cy="219707"/>
                  </a:xfrm>
                  <a:prstGeom prst="rect">
                    <a:avLst/>
                  </a:prstGeom>
                  <a:blipFill>
                    <a:blip r:embed="rId3"/>
                    <a:stretch>
                      <a:fillRect b="-69444"/>
                    </a:stretch>
                  </a:blipFill>
                </p:spPr>
                <p:txBody>
                  <a:bodyPr/>
                  <a:lstStyle/>
                  <a:p>
                    <a:r>
                      <a:rPr lang="tr-TR">
                        <a:noFill/>
                      </a:rPr>
                      <a:t> </a:t>
                    </a:r>
                  </a:p>
                </p:txBody>
              </p:sp>
            </mc:Fallback>
          </mc:AlternateContent>
          <p:sp>
            <p:nvSpPr>
              <p:cNvPr id="249" name="Oval 248">
                <a:extLst>
                  <a:ext uri="{FF2B5EF4-FFF2-40B4-BE49-F238E27FC236}">
                    <a16:creationId xmlns:a16="http://schemas.microsoft.com/office/drawing/2014/main" id="{3D210BCB-0C9F-D5D0-B791-37D3FE41BF0A}"/>
                  </a:ext>
                </a:extLst>
              </p:cNvPr>
              <p:cNvSpPr/>
              <p:nvPr/>
            </p:nvSpPr>
            <p:spPr>
              <a:xfrm>
                <a:off x="5919199" y="3984274"/>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250" name="Düz Bağlayıcı 249">
                <a:extLst>
                  <a:ext uri="{FF2B5EF4-FFF2-40B4-BE49-F238E27FC236}">
                    <a16:creationId xmlns:a16="http://schemas.microsoft.com/office/drawing/2014/main" id="{B0DB4AC6-50F1-5E13-4EC4-D25B52FF4DBD}"/>
                  </a:ext>
                </a:extLst>
              </p:cNvPr>
              <p:cNvCxnSpPr>
                <a:cxnSpLocks/>
              </p:cNvCxnSpPr>
              <p:nvPr/>
            </p:nvCxnSpPr>
            <p:spPr>
              <a:xfrm>
                <a:off x="6672064" y="4255064"/>
                <a:ext cx="615696" cy="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51" name="Oval 250">
                <a:extLst>
                  <a:ext uri="{FF2B5EF4-FFF2-40B4-BE49-F238E27FC236}">
                    <a16:creationId xmlns:a16="http://schemas.microsoft.com/office/drawing/2014/main" id="{CEA32DC2-9A31-5586-BC2F-09858BA47CCA}"/>
                  </a:ext>
                </a:extLst>
              </p:cNvPr>
              <p:cNvSpPr/>
              <p:nvPr/>
            </p:nvSpPr>
            <p:spPr>
              <a:xfrm>
                <a:off x="7429482" y="3984274"/>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mc:AlternateContent xmlns:mc="http://schemas.openxmlformats.org/markup-compatibility/2006" xmlns:a14="http://schemas.microsoft.com/office/drawing/2010/main">
            <mc:Choice Requires="a14">
              <p:sp>
                <p:nvSpPr>
                  <p:cNvPr id="252" name="Alt Başlık 2">
                    <a:extLst>
                      <a:ext uri="{FF2B5EF4-FFF2-40B4-BE49-F238E27FC236}">
                        <a16:creationId xmlns:a16="http://schemas.microsoft.com/office/drawing/2014/main" id="{21FFB4B1-E6ED-5515-9513-C6D24DCAE68A}"/>
                      </a:ext>
                    </a:extLst>
                  </p:cNvPr>
                  <p:cNvSpPr txBox="1">
                    <a:spLocks/>
                  </p:cNvSpPr>
                  <p:nvPr/>
                </p:nvSpPr>
                <p:spPr>
                  <a:xfrm>
                    <a:off x="5896349" y="4116216"/>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𝑆</m:t>
                              </m:r>
                            </m:e>
                            <m:sub>
                              <m:r>
                                <a:rPr lang="tr-TR" sz="2000" b="0" i="1" dirty="0" smtClean="0">
                                  <a:latin typeface="Cambria Math" panose="02040503050406030204" pitchFamily="18" charset="0"/>
                                </a:rPr>
                                <m:t>𝑖</m:t>
                              </m:r>
                            </m:sub>
                          </m:sSub>
                        </m:oMath>
                      </m:oMathPara>
                    </a14:m>
                    <a:endParaRPr lang="tr-TR" sz="2000" dirty="0"/>
                  </a:p>
                </p:txBody>
              </p:sp>
            </mc:Choice>
            <mc:Fallback xmlns="">
              <p:sp>
                <p:nvSpPr>
                  <p:cNvPr id="252" name="Alt Başlık 2">
                    <a:extLst>
                      <a:ext uri="{FF2B5EF4-FFF2-40B4-BE49-F238E27FC236}">
                        <a16:creationId xmlns:a16="http://schemas.microsoft.com/office/drawing/2014/main" id="{21FFB4B1-E6ED-5515-9513-C6D24DCAE68A}"/>
                      </a:ext>
                    </a:extLst>
                  </p:cNvPr>
                  <p:cNvSpPr txBox="1">
                    <a:spLocks noRot="1" noChangeAspect="1" noMove="1" noResize="1" noEditPoints="1" noAdjustHandles="1" noChangeArrowheads="1" noChangeShapeType="1" noTextEdit="1"/>
                  </p:cNvSpPr>
                  <p:nvPr/>
                </p:nvSpPr>
                <p:spPr>
                  <a:xfrm>
                    <a:off x="5896349" y="4116216"/>
                    <a:ext cx="698010" cy="219707"/>
                  </a:xfrm>
                  <a:prstGeom prst="rect">
                    <a:avLst/>
                  </a:prstGeom>
                  <a:blipFill>
                    <a:blip r:embed="rId4"/>
                    <a:stretch>
                      <a:fillRect b="-72222"/>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253" name="Alt Başlık 2">
                    <a:extLst>
                      <a:ext uri="{FF2B5EF4-FFF2-40B4-BE49-F238E27FC236}">
                        <a16:creationId xmlns:a16="http://schemas.microsoft.com/office/drawing/2014/main" id="{B01E5E74-132D-70D7-E753-CB5F6432379F}"/>
                      </a:ext>
                    </a:extLst>
                  </p:cNvPr>
                  <p:cNvSpPr txBox="1">
                    <a:spLocks/>
                  </p:cNvSpPr>
                  <p:nvPr/>
                </p:nvSpPr>
                <p:spPr>
                  <a:xfrm>
                    <a:off x="7388325" y="4113516"/>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𝑆</m:t>
                              </m:r>
                            </m:e>
                            <m:sub>
                              <m:r>
                                <a:rPr lang="tr-TR" sz="2000" b="0" i="1" dirty="0" smtClean="0">
                                  <a:latin typeface="Cambria Math" panose="02040503050406030204" pitchFamily="18" charset="0"/>
                                </a:rPr>
                                <m:t>𝑛</m:t>
                              </m:r>
                            </m:sub>
                          </m:sSub>
                        </m:oMath>
                      </m:oMathPara>
                    </a14:m>
                    <a:endParaRPr lang="tr-TR" sz="2000" dirty="0"/>
                  </a:p>
                </p:txBody>
              </p:sp>
            </mc:Choice>
            <mc:Fallback xmlns="">
              <p:sp>
                <p:nvSpPr>
                  <p:cNvPr id="253" name="Alt Başlık 2">
                    <a:extLst>
                      <a:ext uri="{FF2B5EF4-FFF2-40B4-BE49-F238E27FC236}">
                        <a16:creationId xmlns:a16="http://schemas.microsoft.com/office/drawing/2014/main" id="{B01E5E74-132D-70D7-E753-CB5F6432379F}"/>
                      </a:ext>
                    </a:extLst>
                  </p:cNvPr>
                  <p:cNvSpPr txBox="1">
                    <a:spLocks noRot="1" noChangeAspect="1" noMove="1" noResize="1" noEditPoints="1" noAdjustHandles="1" noChangeArrowheads="1" noChangeShapeType="1" noTextEdit="1"/>
                  </p:cNvSpPr>
                  <p:nvPr/>
                </p:nvSpPr>
                <p:spPr>
                  <a:xfrm>
                    <a:off x="7388325" y="4113516"/>
                    <a:ext cx="698010" cy="219707"/>
                  </a:xfrm>
                  <a:prstGeom prst="rect">
                    <a:avLst/>
                  </a:prstGeom>
                  <a:blipFill>
                    <a:blip r:embed="rId5"/>
                    <a:stretch>
                      <a:fillRect b="-61111"/>
                    </a:stretch>
                  </a:blipFill>
                </p:spPr>
                <p:txBody>
                  <a:bodyPr/>
                  <a:lstStyle/>
                  <a:p>
                    <a:r>
                      <a:rPr lang="tr-TR">
                        <a:noFill/>
                      </a:rPr>
                      <a:t> </a:t>
                    </a:r>
                  </a:p>
                </p:txBody>
              </p:sp>
            </mc:Fallback>
          </mc:AlternateContent>
          <p:sp>
            <p:nvSpPr>
              <p:cNvPr id="255" name="Oval 254">
                <a:extLst>
                  <a:ext uri="{FF2B5EF4-FFF2-40B4-BE49-F238E27FC236}">
                    <a16:creationId xmlns:a16="http://schemas.microsoft.com/office/drawing/2014/main" id="{BABF0085-8C42-37E4-1B43-7E7FD4299F28}"/>
                  </a:ext>
                </a:extLst>
              </p:cNvPr>
              <p:cNvSpPr/>
              <p:nvPr/>
            </p:nvSpPr>
            <p:spPr>
              <a:xfrm>
                <a:off x="4369291" y="2688395"/>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256" name="Düz Bağlayıcı 255">
                <a:extLst>
                  <a:ext uri="{FF2B5EF4-FFF2-40B4-BE49-F238E27FC236}">
                    <a16:creationId xmlns:a16="http://schemas.microsoft.com/office/drawing/2014/main" id="{1F8641C7-52CA-3169-FE6A-5454C13E7D79}"/>
                  </a:ext>
                </a:extLst>
              </p:cNvPr>
              <p:cNvCxnSpPr>
                <a:cxnSpLocks/>
              </p:cNvCxnSpPr>
              <p:nvPr/>
            </p:nvCxnSpPr>
            <p:spPr>
              <a:xfrm>
                <a:off x="5167866" y="2959185"/>
                <a:ext cx="615696" cy="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57" name="Alt Başlık 2">
                    <a:extLst>
                      <a:ext uri="{FF2B5EF4-FFF2-40B4-BE49-F238E27FC236}">
                        <a16:creationId xmlns:a16="http://schemas.microsoft.com/office/drawing/2014/main" id="{961342BE-5E3E-22A7-A7DE-0E5C431CD445}"/>
                      </a:ext>
                    </a:extLst>
                  </p:cNvPr>
                  <p:cNvSpPr txBox="1">
                    <a:spLocks/>
                  </p:cNvSpPr>
                  <p:nvPr/>
                </p:nvSpPr>
                <p:spPr>
                  <a:xfrm>
                    <a:off x="4328134" y="2820337"/>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𝑋</m:t>
                              </m:r>
                            </m:e>
                            <m:sub>
                              <m:r>
                                <a:rPr lang="tr-TR" sz="2000" b="0" i="1" dirty="0" smtClean="0">
                                  <a:latin typeface="Cambria Math" panose="02040503050406030204" pitchFamily="18" charset="0"/>
                                </a:rPr>
                                <m:t>1</m:t>
                              </m:r>
                            </m:sub>
                          </m:sSub>
                        </m:oMath>
                      </m:oMathPara>
                    </a14:m>
                    <a:endParaRPr lang="tr-TR" sz="2000" dirty="0"/>
                  </a:p>
                </p:txBody>
              </p:sp>
            </mc:Choice>
            <mc:Fallback xmlns="">
              <p:sp>
                <p:nvSpPr>
                  <p:cNvPr id="257" name="Alt Başlık 2">
                    <a:extLst>
                      <a:ext uri="{FF2B5EF4-FFF2-40B4-BE49-F238E27FC236}">
                        <a16:creationId xmlns:a16="http://schemas.microsoft.com/office/drawing/2014/main" id="{961342BE-5E3E-22A7-A7DE-0E5C431CD445}"/>
                      </a:ext>
                    </a:extLst>
                  </p:cNvPr>
                  <p:cNvSpPr txBox="1">
                    <a:spLocks noRot="1" noChangeAspect="1" noMove="1" noResize="1" noEditPoints="1" noAdjustHandles="1" noChangeArrowheads="1" noChangeShapeType="1" noTextEdit="1"/>
                  </p:cNvSpPr>
                  <p:nvPr/>
                </p:nvSpPr>
                <p:spPr>
                  <a:xfrm>
                    <a:off x="4328134" y="2820337"/>
                    <a:ext cx="698010" cy="219707"/>
                  </a:xfrm>
                  <a:prstGeom prst="rect">
                    <a:avLst/>
                  </a:prstGeom>
                  <a:blipFill>
                    <a:blip r:embed="rId6"/>
                    <a:stretch>
                      <a:fillRect b="-66667"/>
                    </a:stretch>
                  </a:blipFill>
                </p:spPr>
                <p:txBody>
                  <a:bodyPr/>
                  <a:lstStyle/>
                  <a:p>
                    <a:r>
                      <a:rPr lang="tr-TR">
                        <a:noFill/>
                      </a:rPr>
                      <a:t> </a:t>
                    </a:r>
                  </a:p>
                </p:txBody>
              </p:sp>
            </mc:Fallback>
          </mc:AlternateContent>
          <p:sp>
            <p:nvSpPr>
              <p:cNvPr id="258" name="Oval 257">
                <a:extLst>
                  <a:ext uri="{FF2B5EF4-FFF2-40B4-BE49-F238E27FC236}">
                    <a16:creationId xmlns:a16="http://schemas.microsoft.com/office/drawing/2014/main" id="{AA6E4463-9260-6F65-835A-4FD25BD24A33}"/>
                  </a:ext>
                </a:extLst>
              </p:cNvPr>
              <p:cNvSpPr/>
              <p:nvPr/>
            </p:nvSpPr>
            <p:spPr>
              <a:xfrm>
                <a:off x="5925284" y="2688395"/>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259" name="Düz Bağlayıcı 258">
                <a:extLst>
                  <a:ext uri="{FF2B5EF4-FFF2-40B4-BE49-F238E27FC236}">
                    <a16:creationId xmlns:a16="http://schemas.microsoft.com/office/drawing/2014/main" id="{999D6FF7-1848-C817-7BB9-D83E70C11908}"/>
                  </a:ext>
                </a:extLst>
              </p:cNvPr>
              <p:cNvCxnSpPr>
                <a:cxnSpLocks/>
              </p:cNvCxnSpPr>
              <p:nvPr/>
            </p:nvCxnSpPr>
            <p:spPr>
              <a:xfrm>
                <a:off x="6678149" y="2959185"/>
                <a:ext cx="615696" cy="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0" name="Oval 259">
                <a:extLst>
                  <a:ext uri="{FF2B5EF4-FFF2-40B4-BE49-F238E27FC236}">
                    <a16:creationId xmlns:a16="http://schemas.microsoft.com/office/drawing/2014/main" id="{3DE5C2E1-ED89-C1A6-6E10-C7CB02F38FE2}"/>
                  </a:ext>
                </a:extLst>
              </p:cNvPr>
              <p:cNvSpPr/>
              <p:nvPr/>
            </p:nvSpPr>
            <p:spPr>
              <a:xfrm>
                <a:off x="7435567" y="2688395"/>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mc:AlternateContent xmlns:mc="http://schemas.openxmlformats.org/markup-compatibility/2006" xmlns:a14="http://schemas.microsoft.com/office/drawing/2010/main">
            <mc:Choice Requires="a14">
              <p:sp>
                <p:nvSpPr>
                  <p:cNvPr id="261" name="Alt Başlık 2">
                    <a:extLst>
                      <a:ext uri="{FF2B5EF4-FFF2-40B4-BE49-F238E27FC236}">
                        <a16:creationId xmlns:a16="http://schemas.microsoft.com/office/drawing/2014/main" id="{8C84BD1C-591B-6F17-7881-9219A536B762}"/>
                      </a:ext>
                    </a:extLst>
                  </p:cNvPr>
                  <p:cNvSpPr txBox="1">
                    <a:spLocks/>
                  </p:cNvSpPr>
                  <p:nvPr/>
                </p:nvSpPr>
                <p:spPr>
                  <a:xfrm>
                    <a:off x="5902434" y="2820337"/>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𝑋</m:t>
                              </m:r>
                            </m:e>
                            <m:sub>
                              <m:r>
                                <a:rPr lang="tr-TR" sz="2000" b="0" i="1" dirty="0" smtClean="0">
                                  <a:latin typeface="Cambria Math" panose="02040503050406030204" pitchFamily="18" charset="0"/>
                                </a:rPr>
                                <m:t>𝑖</m:t>
                              </m:r>
                            </m:sub>
                          </m:sSub>
                        </m:oMath>
                      </m:oMathPara>
                    </a14:m>
                    <a:endParaRPr lang="tr-TR" sz="2000" dirty="0"/>
                  </a:p>
                </p:txBody>
              </p:sp>
            </mc:Choice>
            <mc:Fallback xmlns="">
              <p:sp>
                <p:nvSpPr>
                  <p:cNvPr id="261" name="Alt Başlık 2">
                    <a:extLst>
                      <a:ext uri="{FF2B5EF4-FFF2-40B4-BE49-F238E27FC236}">
                        <a16:creationId xmlns:a16="http://schemas.microsoft.com/office/drawing/2014/main" id="{8C84BD1C-591B-6F17-7881-9219A536B762}"/>
                      </a:ext>
                    </a:extLst>
                  </p:cNvPr>
                  <p:cNvSpPr txBox="1">
                    <a:spLocks noRot="1" noChangeAspect="1" noMove="1" noResize="1" noEditPoints="1" noAdjustHandles="1" noChangeArrowheads="1" noChangeShapeType="1" noTextEdit="1"/>
                  </p:cNvSpPr>
                  <p:nvPr/>
                </p:nvSpPr>
                <p:spPr>
                  <a:xfrm>
                    <a:off x="5902434" y="2820337"/>
                    <a:ext cx="698010" cy="219707"/>
                  </a:xfrm>
                  <a:prstGeom prst="rect">
                    <a:avLst/>
                  </a:prstGeom>
                  <a:blipFill>
                    <a:blip r:embed="rId7"/>
                    <a:stretch>
                      <a:fillRect b="-69444"/>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262" name="Alt Başlık 2">
                    <a:extLst>
                      <a:ext uri="{FF2B5EF4-FFF2-40B4-BE49-F238E27FC236}">
                        <a16:creationId xmlns:a16="http://schemas.microsoft.com/office/drawing/2014/main" id="{13995E25-5235-D97D-BF3D-DE019A162CB6}"/>
                      </a:ext>
                    </a:extLst>
                  </p:cNvPr>
                  <p:cNvSpPr txBox="1">
                    <a:spLocks/>
                  </p:cNvSpPr>
                  <p:nvPr/>
                </p:nvSpPr>
                <p:spPr>
                  <a:xfrm>
                    <a:off x="7394410" y="2817637"/>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𝑋</m:t>
                              </m:r>
                            </m:e>
                            <m:sub>
                              <m:r>
                                <a:rPr lang="tr-TR" sz="2000" b="0" i="1" dirty="0" smtClean="0">
                                  <a:latin typeface="Cambria Math" panose="02040503050406030204" pitchFamily="18" charset="0"/>
                                </a:rPr>
                                <m:t>𝑛</m:t>
                              </m:r>
                            </m:sub>
                          </m:sSub>
                        </m:oMath>
                      </m:oMathPara>
                    </a14:m>
                    <a:endParaRPr lang="tr-TR" sz="2000" dirty="0"/>
                  </a:p>
                </p:txBody>
              </p:sp>
            </mc:Choice>
            <mc:Fallback xmlns="">
              <p:sp>
                <p:nvSpPr>
                  <p:cNvPr id="262" name="Alt Başlık 2">
                    <a:extLst>
                      <a:ext uri="{FF2B5EF4-FFF2-40B4-BE49-F238E27FC236}">
                        <a16:creationId xmlns:a16="http://schemas.microsoft.com/office/drawing/2014/main" id="{13995E25-5235-D97D-BF3D-DE019A162CB6}"/>
                      </a:ext>
                    </a:extLst>
                  </p:cNvPr>
                  <p:cNvSpPr txBox="1">
                    <a:spLocks noRot="1" noChangeAspect="1" noMove="1" noResize="1" noEditPoints="1" noAdjustHandles="1" noChangeArrowheads="1" noChangeShapeType="1" noTextEdit="1"/>
                  </p:cNvSpPr>
                  <p:nvPr/>
                </p:nvSpPr>
                <p:spPr>
                  <a:xfrm>
                    <a:off x="7394410" y="2817637"/>
                    <a:ext cx="698010" cy="219707"/>
                  </a:xfrm>
                  <a:prstGeom prst="rect">
                    <a:avLst/>
                  </a:prstGeom>
                  <a:blipFill>
                    <a:blip r:embed="rId8"/>
                    <a:stretch>
                      <a:fillRect b="-63889"/>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263" name="Alt Başlık 2">
                    <a:extLst>
                      <a:ext uri="{FF2B5EF4-FFF2-40B4-BE49-F238E27FC236}">
                        <a16:creationId xmlns:a16="http://schemas.microsoft.com/office/drawing/2014/main" id="{0DE32F4E-131E-8B9A-BD3D-E3FC14482CFE}"/>
                      </a:ext>
                    </a:extLst>
                  </p:cNvPr>
                  <p:cNvSpPr txBox="1">
                    <a:spLocks/>
                  </p:cNvSpPr>
                  <p:nvPr/>
                </p:nvSpPr>
                <p:spPr>
                  <a:xfrm>
                    <a:off x="8234723" y="2725525"/>
                    <a:ext cx="2333807" cy="8527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𝐹</m:t>
                              </m:r>
                            </m:e>
                            <m:sub>
                              <m:r>
                                <a:rPr lang="tr-TR" b="0" i="1" smtClean="0">
                                  <a:latin typeface="Cambria Math" panose="02040503050406030204" pitchFamily="18" charset="0"/>
                                </a:rPr>
                                <m:t>1</m:t>
                              </m:r>
                            </m:sub>
                          </m:sSub>
                          <m:d>
                            <m:dPr>
                              <m:ctrlPr>
                                <a:rPr lang="tr-TR" b="0" i="1" smtClean="0">
                                  <a:latin typeface="Cambria Math" panose="02040503050406030204" pitchFamily="18" charset="0"/>
                                </a:rPr>
                              </m:ctrlPr>
                            </m:dPr>
                            <m:e>
                              <m:r>
                                <a:rPr lang="tr-TR" b="0" i="1" smtClean="0">
                                  <a:latin typeface="Cambria Math" panose="02040503050406030204" pitchFamily="18" charset="0"/>
                                </a:rPr>
                                <m:t>𝑏</m:t>
                              </m:r>
                            </m:e>
                          </m:d>
                          <m:r>
                            <a:rPr lang="tr-TR" b="0" i="1" smtClean="0">
                              <a:latin typeface="Cambria Math" panose="02040503050406030204" pitchFamily="18" charset="0"/>
                            </a:rPr>
                            <m:t> </m:t>
                          </m:r>
                          <m:r>
                            <a:rPr lang="tr-TR" b="0" i="1" smtClean="0">
                              <a:latin typeface="Cambria Math" panose="02040503050406030204" pitchFamily="18" charset="0"/>
                            </a:rPr>
                            <m:t>𝐾𝑎𝑡𝑚𝑎𝑛𝚤</m:t>
                          </m:r>
                          <m:r>
                            <a:rPr lang="tr-TR" b="0" i="1" smtClean="0">
                              <a:latin typeface="Cambria Math" panose="02040503050406030204" pitchFamily="18" charset="0"/>
                            </a:rPr>
                            <m:t> </m:t>
                          </m:r>
                        </m:oMath>
                      </m:oMathPara>
                    </a14:m>
                    <a:endParaRPr lang="tr-TR" b="0" i="1" dirty="0">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m:t>
                          </m:r>
                          <m:r>
                            <a:rPr lang="tr-TR" b="0" i="1" smtClean="0">
                              <a:latin typeface="Cambria Math" panose="02040503050406030204" pitchFamily="18" charset="0"/>
                            </a:rPr>
                            <m:t>𝐴𝑟𝑎𝑦</m:t>
                          </m:r>
                          <m:r>
                            <a:rPr lang="tr-TR" b="0" i="1" smtClean="0">
                              <a:latin typeface="Cambria Math" panose="02040503050406030204" pitchFamily="18" charset="0"/>
                            </a:rPr>
                            <m:t>ü</m:t>
                          </m:r>
                          <m:r>
                            <a:rPr lang="tr-TR" b="0" i="1" smtClean="0">
                              <a:latin typeface="Cambria Math" panose="02040503050406030204" pitchFamily="18" charset="0"/>
                            </a:rPr>
                            <m:t>𝑧</m:t>
                          </m:r>
                          <m:r>
                            <a:rPr lang="tr-TR" b="0" i="1" smtClean="0">
                              <a:latin typeface="Cambria Math" panose="02040503050406030204" pitchFamily="18" charset="0"/>
                            </a:rPr>
                            <m:t>)</m:t>
                          </m:r>
                        </m:oMath>
                      </m:oMathPara>
                    </a14:m>
                    <a:endParaRPr lang="tr-TR" b="0" dirty="0"/>
                  </a:p>
                </p:txBody>
              </p:sp>
            </mc:Choice>
            <mc:Fallback xmlns="">
              <p:sp>
                <p:nvSpPr>
                  <p:cNvPr id="263" name="Alt Başlık 2">
                    <a:extLst>
                      <a:ext uri="{FF2B5EF4-FFF2-40B4-BE49-F238E27FC236}">
                        <a16:creationId xmlns:a16="http://schemas.microsoft.com/office/drawing/2014/main" id="{0DE32F4E-131E-8B9A-BD3D-E3FC14482CFE}"/>
                      </a:ext>
                    </a:extLst>
                  </p:cNvPr>
                  <p:cNvSpPr txBox="1">
                    <a:spLocks noRot="1" noChangeAspect="1" noMove="1" noResize="1" noEditPoints="1" noAdjustHandles="1" noChangeArrowheads="1" noChangeShapeType="1" noTextEdit="1"/>
                  </p:cNvSpPr>
                  <p:nvPr/>
                </p:nvSpPr>
                <p:spPr>
                  <a:xfrm>
                    <a:off x="8234723" y="2725525"/>
                    <a:ext cx="2333807" cy="852729"/>
                  </a:xfrm>
                  <a:prstGeom prst="rect">
                    <a:avLst/>
                  </a:prstGeom>
                  <a:blipFill>
                    <a:blip r:embed="rId9"/>
                    <a:stretch>
                      <a:fillRect/>
                    </a:stretch>
                  </a:blipFill>
                </p:spPr>
                <p:txBody>
                  <a:bodyPr/>
                  <a:lstStyle/>
                  <a:p>
                    <a:r>
                      <a:rPr lang="tr-TR">
                        <a:noFill/>
                      </a:rPr>
                      <a:t> </a:t>
                    </a:r>
                  </a:p>
                </p:txBody>
              </p:sp>
            </mc:Fallback>
          </mc:AlternateContent>
          <p:cxnSp>
            <p:nvCxnSpPr>
              <p:cNvPr id="264" name="Düz Ok Bağlayıcısı 263">
                <a:extLst>
                  <a:ext uri="{FF2B5EF4-FFF2-40B4-BE49-F238E27FC236}">
                    <a16:creationId xmlns:a16="http://schemas.microsoft.com/office/drawing/2014/main" id="{88D8FB0B-2055-DD3D-235E-4328B6C262B9}"/>
                  </a:ext>
                </a:extLst>
              </p:cNvPr>
              <p:cNvCxnSpPr>
                <a:cxnSpLocks/>
                <a:stCxn id="249" idx="0"/>
                <a:endCxn id="258" idx="4"/>
              </p:cNvCxnSpPr>
              <p:nvPr/>
            </p:nvCxnSpPr>
            <p:spPr>
              <a:xfrm flipV="1">
                <a:off x="6227047" y="3229976"/>
                <a:ext cx="6085" cy="754298"/>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265" name="Düz Ok Bağlayıcısı 264">
                <a:extLst>
                  <a:ext uri="{FF2B5EF4-FFF2-40B4-BE49-F238E27FC236}">
                    <a16:creationId xmlns:a16="http://schemas.microsoft.com/office/drawing/2014/main" id="{859054E7-AD59-10BF-05A7-8B9C02BB9F5D}"/>
                  </a:ext>
                </a:extLst>
              </p:cNvPr>
              <p:cNvCxnSpPr>
                <a:cxnSpLocks/>
                <a:stCxn id="251" idx="0"/>
                <a:endCxn id="260" idx="4"/>
              </p:cNvCxnSpPr>
              <p:nvPr/>
            </p:nvCxnSpPr>
            <p:spPr>
              <a:xfrm flipV="1">
                <a:off x="7737330" y="3229976"/>
                <a:ext cx="6085" cy="754298"/>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266" name="Oval 265">
                <a:extLst>
                  <a:ext uri="{FF2B5EF4-FFF2-40B4-BE49-F238E27FC236}">
                    <a16:creationId xmlns:a16="http://schemas.microsoft.com/office/drawing/2014/main" id="{9E85C1A0-55EC-C619-2093-D512DFBC229C}"/>
                  </a:ext>
                </a:extLst>
              </p:cNvPr>
              <p:cNvSpPr/>
              <p:nvPr/>
            </p:nvSpPr>
            <p:spPr>
              <a:xfrm>
                <a:off x="4404363" y="705162"/>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267" name="Düz Bağlayıcı 266">
                <a:extLst>
                  <a:ext uri="{FF2B5EF4-FFF2-40B4-BE49-F238E27FC236}">
                    <a16:creationId xmlns:a16="http://schemas.microsoft.com/office/drawing/2014/main" id="{17DD10C9-C772-A3F2-C478-8182EBD07881}"/>
                  </a:ext>
                </a:extLst>
              </p:cNvPr>
              <p:cNvCxnSpPr>
                <a:cxnSpLocks/>
              </p:cNvCxnSpPr>
              <p:nvPr/>
            </p:nvCxnSpPr>
            <p:spPr>
              <a:xfrm>
                <a:off x="5202938" y="975952"/>
                <a:ext cx="615696" cy="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68" name="Alt Başlık 2">
                    <a:extLst>
                      <a:ext uri="{FF2B5EF4-FFF2-40B4-BE49-F238E27FC236}">
                        <a16:creationId xmlns:a16="http://schemas.microsoft.com/office/drawing/2014/main" id="{8D775C8F-769D-5B98-C5D9-5EDC2B734E41}"/>
                      </a:ext>
                    </a:extLst>
                  </p:cNvPr>
                  <p:cNvSpPr txBox="1">
                    <a:spLocks/>
                  </p:cNvSpPr>
                  <p:nvPr/>
                </p:nvSpPr>
                <p:spPr>
                  <a:xfrm>
                    <a:off x="4363206" y="837104"/>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𝑌</m:t>
                              </m:r>
                            </m:e>
                            <m:sub>
                              <m:r>
                                <a:rPr lang="tr-TR" sz="2000" b="0" i="1" dirty="0" smtClean="0">
                                  <a:latin typeface="Cambria Math" panose="02040503050406030204" pitchFamily="18" charset="0"/>
                                </a:rPr>
                                <m:t>1</m:t>
                              </m:r>
                            </m:sub>
                          </m:sSub>
                        </m:oMath>
                      </m:oMathPara>
                    </a14:m>
                    <a:endParaRPr lang="tr-TR" sz="2000" dirty="0"/>
                  </a:p>
                </p:txBody>
              </p:sp>
            </mc:Choice>
            <mc:Fallback xmlns="">
              <p:sp>
                <p:nvSpPr>
                  <p:cNvPr id="268" name="Alt Başlık 2">
                    <a:extLst>
                      <a:ext uri="{FF2B5EF4-FFF2-40B4-BE49-F238E27FC236}">
                        <a16:creationId xmlns:a16="http://schemas.microsoft.com/office/drawing/2014/main" id="{8D775C8F-769D-5B98-C5D9-5EDC2B734E41}"/>
                      </a:ext>
                    </a:extLst>
                  </p:cNvPr>
                  <p:cNvSpPr txBox="1">
                    <a:spLocks noRot="1" noChangeAspect="1" noMove="1" noResize="1" noEditPoints="1" noAdjustHandles="1" noChangeArrowheads="1" noChangeShapeType="1" noTextEdit="1"/>
                  </p:cNvSpPr>
                  <p:nvPr/>
                </p:nvSpPr>
                <p:spPr>
                  <a:xfrm>
                    <a:off x="4363206" y="837104"/>
                    <a:ext cx="698010" cy="219707"/>
                  </a:xfrm>
                  <a:prstGeom prst="rect">
                    <a:avLst/>
                  </a:prstGeom>
                  <a:blipFill>
                    <a:blip r:embed="rId10"/>
                    <a:stretch>
                      <a:fillRect b="-69444"/>
                    </a:stretch>
                  </a:blipFill>
                </p:spPr>
                <p:txBody>
                  <a:bodyPr/>
                  <a:lstStyle/>
                  <a:p>
                    <a:r>
                      <a:rPr lang="tr-TR">
                        <a:noFill/>
                      </a:rPr>
                      <a:t> </a:t>
                    </a:r>
                  </a:p>
                </p:txBody>
              </p:sp>
            </mc:Fallback>
          </mc:AlternateContent>
          <p:sp>
            <p:nvSpPr>
              <p:cNvPr id="269" name="Oval 268">
                <a:extLst>
                  <a:ext uri="{FF2B5EF4-FFF2-40B4-BE49-F238E27FC236}">
                    <a16:creationId xmlns:a16="http://schemas.microsoft.com/office/drawing/2014/main" id="{F183B070-0A8E-210A-4594-FD32EF00F9B7}"/>
                  </a:ext>
                </a:extLst>
              </p:cNvPr>
              <p:cNvSpPr/>
              <p:nvPr/>
            </p:nvSpPr>
            <p:spPr>
              <a:xfrm>
                <a:off x="5960356" y="705162"/>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270" name="Düz Bağlayıcı 269">
                <a:extLst>
                  <a:ext uri="{FF2B5EF4-FFF2-40B4-BE49-F238E27FC236}">
                    <a16:creationId xmlns:a16="http://schemas.microsoft.com/office/drawing/2014/main" id="{1D1E07FC-CE36-2B52-8C1B-57E3C5F32763}"/>
                  </a:ext>
                </a:extLst>
              </p:cNvPr>
              <p:cNvCxnSpPr>
                <a:cxnSpLocks/>
              </p:cNvCxnSpPr>
              <p:nvPr/>
            </p:nvCxnSpPr>
            <p:spPr>
              <a:xfrm>
                <a:off x="6713221" y="975952"/>
                <a:ext cx="615696" cy="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71" name="Oval 270">
                <a:extLst>
                  <a:ext uri="{FF2B5EF4-FFF2-40B4-BE49-F238E27FC236}">
                    <a16:creationId xmlns:a16="http://schemas.microsoft.com/office/drawing/2014/main" id="{1703A44C-2E60-741B-3848-5A0430499B3C}"/>
                  </a:ext>
                </a:extLst>
              </p:cNvPr>
              <p:cNvSpPr/>
              <p:nvPr/>
            </p:nvSpPr>
            <p:spPr>
              <a:xfrm>
                <a:off x="7470639" y="705162"/>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mc:AlternateContent xmlns:mc="http://schemas.openxmlformats.org/markup-compatibility/2006" xmlns:a14="http://schemas.microsoft.com/office/drawing/2010/main">
            <mc:Choice Requires="a14">
              <p:sp>
                <p:nvSpPr>
                  <p:cNvPr id="272" name="Alt Başlık 2">
                    <a:extLst>
                      <a:ext uri="{FF2B5EF4-FFF2-40B4-BE49-F238E27FC236}">
                        <a16:creationId xmlns:a16="http://schemas.microsoft.com/office/drawing/2014/main" id="{47E91EA9-CBEB-4999-FDF3-5F6A893ACC98}"/>
                      </a:ext>
                    </a:extLst>
                  </p:cNvPr>
                  <p:cNvSpPr txBox="1">
                    <a:spLocks/>
                  </p:cNvSpPr>
                  <p:nvPr/>
                </p:nvSpPr>
                <p:spPr>
                  <a:xfrm>
                    <a:off x="5937506" y="837104"/>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𝑌</m:t>
                              </m:r>
                            </m:e>
                            <m:sub>
                              <m:r>
                                <a:rPr lang="tr-TR" sz="2000" b="0" i="1" dirty="0" smtClean="0">
                                  <a:latin typeface="Cambria Math" panose="02040503050406030204" pitchFamily="18" charset="0"/>
                                </a:rPr>
                                <m:t>𝑗</m:t>
                              </m:r>
                            </m:sub>
                          </m:sSub>
                        </m:oMath>
                      </m:oMathPara>
                    </a14:m>
                    <a:endParaRPr lang="tr-TR" sz="2000" dirty="0"/>
                  </a:p>
                </p:txBody>
              </p:sp>
            </mc:Choice>
            <mc:Fallback xmlns="">
              <p:sp>
                <p:nvSpPr>
                  <p:cNvPr id="272" name="Alt Başlık 2">
                    <a:extLst>
                      <a:ext uri="{FF2B5EF4-FFF2-40B4-BE49-F238E27FC236}">
                        <a16:creationId xmlns:a16="http://schemas.microsoft.com/office/drawing/2014/main" id="{47E91EA9-CBEB-4999-FDF3-5F6A893ACC98}"/>
                      </a:ext>
                    </a:extLst>
                  </p:cNvPr>
                  <p:cNvSpPr txBox="1">
                    <a:spLocks noRot="1" noChangeAspect="1" noMove="1" noResize="1" noEditPoints="1" noAdjustHandles="1" noChangeArrowheads="1" noChangeShapeType="1" noTextEdit="1"/>
                  </p:cNvSpPr>
                  <p:nvPr/>
                </p:nvSpPr>
                <p:spPr>
                  <a:xfrm>
                    <a:off x="5937506" y="837104"/>
                    <a:ext cx="698010" cy="219707"/>
                  </a:xfrm>
                  <a:prstGeom prst="rect">
                    <a:avLst/>
                  </a:prstGeom>
                  <a:blipFill>
                    <a:blip r:embed="rId11"/>
                    <a:stretch>
                      <a:fillRect b="-102778"/>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273" name="Alt Başlık 2">
                    <a:extLst>
                      <a:ext uri="{FF2B5EF4-FFF2-40B4-BE49-F238E27FC236}">
                        <a16:creationId xmlns:a16="http://schemas.microsoft.com/office/drawing/2014/main" id="{97EA7FC7-3232-DD9B-B849-1513E666DDC3}"/>
                      </a:ext>
                    </a:extLst>
                  </p:cNvPr>
                  <p:cNvSpPr txBox="1">
                    <a:spLocks/>
                  </p:cNvSpPr>
                  <p:nvPr/>
                </p:nvSpPr>
                <p:spPr>
                  <a:xfrm>
                    <a:off x="7429482" y="834404"/>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𝑌</m:t>
                              </m:r>
                            </m:e>
                            <m:sub>
                              <m:r>
                                <a:rPr lang="tr-TR" sz="2000" b="0" i="1" dirty="0" smtClean="0">
                                  <a:latin typeface="Cambria Math" panose="02040503050406030204" pitchFamily="18" charset="0"/>
                                </a:rPr>
                                <m:t>𝑚</m:t>
                              </m:r>
                            </m:sub>
                          </m:sSub>
                        </m:oMath>
                      </m:oMathPara>
                    </a14:m>
                    <a:endParaRPr lang="tr-TR" sz="2000" dirty="0"/>
                  </a:p>
                </p:txBody>
              </p:sp>
            </mc:Choice>
            <mc:Fallback xmlns="">
              <p:sp>
                <p:nvSpPr>
                  <p:cNvPr id="273" name="Alt Başlık 2">
                    <a:extLst>
                      <a:ext uri="{FF2B5EF4-FFF2-40B4-BE49-F238E27FC236}">
                        <a16:creationId xmlns:a16="http://schemas.microsoft.com/office/drawing/2014/main" id="{97EA7FC7-3232-DD9B-B849-1513E666DDC3}"/>
                      </a:ext>
                    </a:extLst>
                  </p:cNvPr>
                  <p:cNvSpPr txBox="1">
                    <a:spLocks noRot="1" noChangeAspect="1" noMove="1" noResize="1" noEditPoints="1" noAdjustHandles="1" noChangeArrowheads="1" noChangeShapeType="1" noTextEdit="1"/>
                  </p:cNvSpPr>
                  <p:nvPr/>
                </p:nvSpPr>
                <p:spPr>
                  <a:xfrm>
                    <a:off x="7429482" y="834404"/>
                    <a:ext cx="698010" cy="219707"/>
                  </a:xfrm>
                  <a:prstGeom prst="rect">
                    <a:avLst/>
                  </a:prstGeom>
                  <a:blipFill>
                    <a:blip r:embed="rId12"/>
                    <a:stretch>
                      <a:fillRect b="-61111"/>
                    </a:stretch>
                  </a:blipFill>
                </p:spPr>
                <p:txBody>
                  <a:bodyPr/>
                  <a:lstStyle/>
                  <a:p>
                    <a:r>
                      <a:rPr lang="tr-TR">
                        <a:noFill/>
                      </a:rPr>
                      <a:t> </a:t>
                    </a:r>
                  </a:p>
                </p:txBody>
              </p:sp>
            </mc:Fallback>
          </mc:AlternateContent>
          <p:cxnSp>
            <p:nvCxnSpPr>
              <p:cNvPr id="274" name="Düz Ok Bağlayıcısı 273">
                <a:extLst>
                  <a:ext uri="{FF2B5EF4-FFF2-40B4-BE49-F238E27FC236}">
                    <a16:creationId xmlns:a16="http://schemas.microsoft.com/office/drawing/2014/main" id="{FA66A2CE-86F1-871D-DB1C-992833F3F94D}"/>
                  </a:ext>
                </a:extLst>
              </p:cNvPr>
              <p:cNvCxnSpPr>
                <a:cxnSpLocks/>
                <a:stCxn id="255" idx="0"/>
                <a:endCxn id="266" idx="4"/>
              </p:cNvCxnSpPr>
              <p:nvPr/>
            </p:nvCxnSpPr>
            <p:spPr>
              <a:xfrm flipV="1">
                <a:off x="4677139" y="1246743"/>
                <a:ext cx="35072"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75" name="Düz Ok Bağlayıcısı 274">
                <a:extLst>
                  <a:ext uri="{FF2B5EF4-FFF2-40B4-BE49-F238E27FC236}">
                    <a16:creationId xmlns:a16="http://schemas.microsoft.com/office/drawing/2014/main" id="{FA569C1A-9B03-564A-646C-F20EA1E48542}"/>
                  </a:ext>
                </a:extLst>
              </p:cNvPr>
              <p:cNvCxnSpPr>
                <a:cxnSpLocks/>
                <a:stCxn id="255" idx="0"/>
                <a:endCxn id="269" idx="4"/>
              </p:cNvCxnSpPr>
              <p:nvPr/>
            </p:nvCxnSpPr>
            <p:spPr>
              <a:xfrm flipV="1">
                <a:off x="4677139" y="1246743"/>
                <a:ext cx="1591065"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76" name="Düz Ok Bağlayıcısı 275">
                <a:extLst>
                  <a:ext uri="{FF2B5EF4-FFF2-40B4-BE49-F238E27FC236}">
                    <a16:creationId xmlns:a16="http://schemas.microsoft.com/office/drawing/2014/main" id="{B6D9D58D-8AE0-922C-FE9B-A02560DD43D7}"/>
                  </a:ext>
                </a:extLst>
              </p:cNvPr>
              <p:cNvCxnSpPr>
                <a:cxnSpLocks/>
                <a:stCxn id="255" idx="0"/>
                <a:endCxn id="271" idx="4"/>
              </p:cNvCxnSpPr>
              <p:nvPr/>
            </p:nvCxnSpPr>
            <p:spPr>
              <a:xfrm flipV="1">
                <a:off x="4677139" y="1246743"/>
                <a:ext cx="3101348"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77" name="Düz Ok Bağlayıcısı 276">
                <a:extLst>
                  <a:ext uri="{FF2B5EF4-FFF2-40B4-BE49-F238E27FC236}">
                    <a16:creationId xmlns:a16="http://schemas.microsoft.com/office/drawing/2014/main" id="{E34A67F3-1846-B269-C932-10D631D3A896}"/>
                  </a:ext>
                </a:extLst>
              </p:cNvPr>
              <p:cNvCxnSpPr>
                <a:cxnSpLocks/>
                <a:stCxn id="258" idx="0"/>
                <a:endCxn id="266" idx="4"/>
              </p:cNvCxnSpPr>
              <p:nvPr/>
            </p:nvCxnSpPr>
            <p:spPr>
              <a:xfrm flipH="1" flipV="1">
                <a:off x="4712211" y="1246743"/>
                <a:ext cx="1520921"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78" name="Düz Ok Bağlayıcısı 277">
                <a:extLst>
                  <a:ext uri="{FF2B5EF4-FFF2-40B4-BE49-F238E27FC236}">
                    <a16:creationId xmlns:a16="http://schemas.microsoft.com/office/drawing/2014/main" id="{60509995-23D1-2F4A-39B7-2DC0A4C985DE}"/>
                  </a:ext>
                </a:extLst>
              </p:cNvPr>
              <p:cNvCxnSpPr>
                <a:cxnSpLocks/>
                <a:stCxn id="258" idx="0"/>
                <a:endCxn id="269" idx="4"/>
              </p:cNvCxnSpPr>
              <p:nvPr/>
            </p:nvCxnSpPr>
            <p:spPr>
              <a:xfrm flipV="1">
                <a:off x="6233132" y="1246743"/>
                <a:ext cx="35072"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79" name="Düz Ok Bağlayıcısı 278">
                <a:extLst>
                  <a:ext uri="{FF2B5EF4-FFF2-40B4-BE49-F238E27FC236}">
                    <a16:creationId xmlns:a16="http://schemas.microsoft.com/office/drawing/2014/main" id="{CDFD23E9-FD85-5A19-808B-B25BCB306DAC}"/>
                  </a:ext>
                </a:extLst>
              </p:cNvPr>
              <p:cNvCxnSpPr>
                <a:cxnSpLocks/>
                <a:stCxn id="258" idx="0"/>
                <a:endCxn id="271" idx="4"/>
              </p:cNvCxnSpPr>
              <p:nvPr/>
            </p:nvCxnSpPr>
            <p:spPr>
              <a:xfrm flipV="1">
                <a:off x="6233132" y="1246743"/>
                <a:ext cx="1545355"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80" name="Düz Ok Bağlayıcısı 279">
                <a:extLst>
                  <a:ext uri="{FF2B5EF4-FFF2-40B4-BE49-F238E27FC236}">
                    <a16:creationId xmlns:a16="http://schemas.microsoft.com/office/drawing/2014/main" id="{BB25B872-1A80-7E13-C996-CCC473880F53}"/>
                  </a:ext>
                </a:extLst>
              </p:cNvPr>
              <p:cNvCxnSpPr>
                <a:cxnSpLocks/>
                <a:stCxn id="260" idx="0"/>
                <a:endCxn id="266" idx="4"/>
              </p:cNvCxnSpPr>
              <p:nvPr/>
            </p:nvCxnSpPr>
            <p:spPr>
              <a:xfrm flipH="1" flipV="1">
                <a:off x="4712211" y="1246743"/>
                <a:ext cx="3031204"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81" name="Düz Ok Bağlayıcısı 280">
                <a:extLst>
                  <a:ext uri="{FF2B5EF4-FFF2-40B4-BE49-F238E27FC236}">
                    <a16:creationId xmlns:a16="http://schemas.microsoft.com/office/drawing/2014/main" id="{287FF2B3-0EC6-43AC-1DCF-6A9856F5A47F}"/>
                  </a:ext>
                </a:extLst>
              </p:cNvPr>
              <p:cNvCxnSpPr>
                <a:cxnSpLocks/>
                <a:stCxn id="260" idx="0"/>
                <a:endCxn id="269" idx="4"/>
              </p:cNvCxnSpPr>
              <p:nvPr/>
            </p:nvCxnSpPr>
            <p:spPr>
              <a:xfrm flipH="1" flipV="1">
                <a:off x="6268204" y="1246743"/>
                <a:ext cx="1475211"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82" name="Düz Ok Bağlayıcısı 281">
                <a:extLst>
                  <a:ext uri="{FF2B5EF4-FFF2-40B4-BE49-F238E27FC236}">
                    <a16:creationId xmlns:a16="http://schemas.microsoft.com/office/drawing/2014/main" id="{8ED15298-FB83-CA9F-8EFA-A9B46D88C7D7}"/>
                  </a:ext>
                </a:extLst>
              </p:cNvPr>
              <p:cNvCxnSpPr>
                <a:cxnSpLocks/>
                <a:stCxn id="260" idx="0"/>
                <a:endCxn id="271" idx="4"/>
              </p:cNvCxnSpPr>
              <p:nvPr/>
            </p:nvCxnSpPr>
            <p:spPr>
              <a:xfrm flipV="1">
                <a:off x="7743415" y="1246743"/>
                <a:ext cx="35072"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83" name="Düz Ok Bağlayıcısı 282">
                <a:extLst>
                  <a:ext uri="{FF2B5EF4-FFF2-40B4-BE49-F238E27FC236}">
                    <a16:creationId xmlns:a16="http://schemas.microsoft.com/office/drawing/2014/main" id="{72DE4C5F-8902-76C5-62A2-AA45668EDA2B}"/>
                  </a:ext>
                </a:extLst>
              </p:cNvPr>
              <p:cNvCxnSpPr>
                <a:cxnSpLocks/>
              </p:cNvCxnSpPr>
              <p:nvPr/>
            </p:nvCxnSpPr>
            <p:spPr>
              <a:xfrm flipV="1">
                <a:off x="8943131" y="1514192"/>
                <a:ext cx="0" cy="632688"/>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284" name="Alt Başlık 2">
                    <a:extLst>
                      <a:ext uri="{FF2B5EF4-FFF2-40B4-BE49-F238E27FC236}">
                        <a16:creationId xmlns:a16="http://schemas.microsoft.com/office/drawing/2014/main" id="{714DBE58-6A84-45B1-6AF5-248D8881D57E}"/>
                      </a:ext>
                    </a:extLst>
                  </p:cNvPr>
                  <p:cNvSpPr txBox="1">
                    <a:spLocks/>
                  </p:cNvSpPr>
                  <p:nvPr/>
                </p:nvSpPr>
                <p:spPr>
                  <a:xfrm>
                    <a:off x="8687012" y="2245288"/>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𝑏</m:t>
                              </m:r>
                            </m:e>
                            <m:sub>
                              <m:r>
                                <a:rPr lang="tr-TR" sz="2000" b="0" i="1" dirty="0" smtClean="0">
                                  <a:latin typeface="Cambria Math" panose="02040503050406030204" pitchFamily="18" charset="0"/>
                                </a:rPr>
                                <m:t>𝑖𝑗</m:t>
                              </m:r>
                            </m:sub>
                          </m:sSub>
                        </m:oMath>
                      </m:oMathPara>
                    </a14:m>
                    <a:endParaRPr lang="tr-TR" sz="1400" dirty="0"/>
                  </a:p>
                </p:txBody>
              </p:sp>
            </mc:Choice>
            <mc:Fallback xmlns="">
              <p:sp>
                <p:nvSpPr>
                  <p:cNvPr id="284" name="Alt Başlık 2">
                    <a:extLst>
                      <a:ext uri="{FF2B5EF4-FFF2-40B4-BE49-F238E27FC236}">
                        <a16:creationId xmlns:a16="http://schemas.microsoft.com/office/drawing/2014/main" id="{714DBE58-6A84-45B1-6AF5-248D8881D57E}"/>
                      </a:ext>
                    </a:extLst>
                  </p:cNvPr>
                  <p:cNvSpPr txBox="1">
                    <a:spLocks noRot="1" noChangeAspect="1" noMove="1" noResize="1" noEditPoints="1" noAdjustHandles="1" noChangeArrowheads="1" noChangeShapeType="1" noTextEdit="1"/>
                  </p:cNvSpPr>
                  <p:nvPr/>
                </p:nvSpPr>
                <p:spPr>
                  <a:xfrm>
                    <a:off x="8687012" y="2245288"/>
                    <a:ext cx="698010" cy="219707"/>
                  </a:xfrm>
                  <a:prstGeom prst="rect">
                    <a:avLst/>
                  </a:prstGeom>
                  <a:blipFill>
                    <a:blip r:embed="rId13"/>
                    <a:stretch>
                      <a:fillRect b="-102778"/>
                    </a:stretch>
                  </a:blipFill>
                </p:spPr>
                <p:txBody>
                  <a:bodyPr/>
                  <a:lstStyle/>
                  <a:p>
                    <a:r>
                      <a:rPr lang="tr-TR">
                        <a:noFill/>
                      </a:rPr>
                      <a:t> </a:t>
                    </a:r>
                  </a:p>
                </p:txBody>
              </p:sp>
            </mc:Fallback>
          </mc:AlternateContent>
          <p:cxnSp>
            <p:nvCxnSpPr>
              <p:cNvPr id="285" name="Düz Ok Bağlayıcısı 284">
                <a:extLst>
                  <a:ext uri="{FF2B5EF4-FFF2-40B4-BE49-F238E27FC236}">
                    <a16:creationId xmlns:a16="http://schemas.microsoft.com/office/drawing/2014/main" id="{A259E58E-4374-1C8E-5A73-4BB6A059B72F}"/>
                  </a:ext>
                </a:extLst>
              </p:cNvPr>
              <p:cNvCxnSpPr>
                <a:cxnSpLocks/>
                <a:stCxn id="266" idx="3"/>
                <a:endCxn id="255" idx="1"/>
              </p:cNvCxnSpPr>
              <p:nvPr/>
            </p:nvCxnSpPr>
            <p:spPr>
              <a:xfrm flipH="1">
                <a:off x="4459458" y="1167430"/>
                <a:ext cx="35072"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86" name="Düz Ok Bağlayıcısı 285">
                <a:extLst>
                  <a:ext uri="{FF2B5EF4-FFF2-40B4-BE49-F238E27FC236}">
                    <a16:creationId xmlns:a16="http://schemas.microsoft.com/office/drawing/2014/main" id="{B266EA5B-DB47-844D-FAA6-2C75B4858996}"/>
                  </a:ext>
                </a:extLst>
              </p:cNvPr>
              <p:cNvCxnSpPr>
                <a:cxnSpLocks/>
                <a:stCxn id="266" idx="3"/>
                <a:endCxn id="258" idx="1"/>
              </p:cNvCxnSpPr>
              <p:nvPr/>
            </p:nvCxnSpPr>
            <p:spPr>
              <a:xfrm>
                <a:off x="4494530" y="1167430"/>
                <a:ext cx="1520921"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87" name="Düz Ok Bağlayıcısı 286">
                <a:extLst>
                  <a:ext uri="{FF2B5EF4-FFF2-40B4-BE49-F238E27FC236}">
                    <a16:creationId xmlns:a16="http://schemas.microsoft.com/office/drawing/2014/main" id="{97824F74-1A72-C2EE-8813-2640E4C25420}"/>
                  </a:ext>
                </a:extLst>
              </p:cNvPr>
              <p:cNvCxnSpPr>
                <a:cxnSpLocks/>
                <a:stCxn id="266" idx="3"/>
                <a:endCxn id="260" idx="1"/>
              </p:cNvCxnSpPr>
              <p:nvPr/>
            </p:nvCxnSpPr>
            <p:spPr>
              <a:xfrm>
                <a:off x="4494530" y="1167430"/>
                <a:ext cx="3031204"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88" name="Düz Ok Bağlayıcısı 287">
                <a:extLst>
                  <a:ext uri="{FF2B5EF4-FFF2-40B4-BE49-F238E27FC236}">
                    <a16:creationId xmlns:a16="http://schemas.microsoft.com/office/drawing/2014/main" id="{2FCB96E9-FEB2-91CF-3665-0CAD5BD74317}"/>
                  </a:ext>
                </a:extLst>
              </p:cNvPr>
              <p:cNvCxnSpPr>
                <a:cxnSpLocks/>
                <a:stCxn id="269" idx="3"/>
                <a:endCxn id="255" idx="1"/>
              </p:cNvCxnSpPr>
              <p:nvPr/>
            </p:nvCxnSpPr>
            <p:spPr>
              <a:xfrm flipH="1">
                <a:off x="4459458" y="1167430"/>
                <a:ext cx="1591065"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89" name="Düz Ok Bağlayıcısı 288">
                <a:extLst>
                  <a:ext uri="{FF2B5EF4-FFF2-40B4-BE49-F238E27FC236}">
                    <a16:creationId xmlns:a16="http://schemas.microsoft.com/office/drawing/2014/main" id="{619F1C17-A559-08B2-8234-027AACBF1753}"/>
                  </a:ext>
                </a:extLst>
              </p:cNvPr>
              <p:cNvCxnSpPr>
                <a:cxnSpLocks/>
                <a:stCxn id="269" idx="3"/>
                <a:endCxn id="258" idx="1"/>
              </p:cNvCxnSpPr>
              <p:nvPr/>
            </p:nvCxnSpPr>
            <p:spPr>
              <a:xfrm flipH="1">
                <a:off x="6015451" y="1167430"/>
                <a:ext cx="35072"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90" name="Düz Ok Bağlayıcısı 289">
                <a:extLst>
                  <a:ext uri="{FF2B5EF4-FFF2-40B4-BE49-F238E27FC236}">
                    <a16:creationId xmlns:a16="http://schemas.microsoft.com/office/drawing/2014/main" id="{7B06A088-1512-365D-6774-9EACC929CE84}"/>
                  </a:ext>
                </a:extLst>
              </p:cNvPr>
              <p:cNvCxnSpPr>
                <a:cxnSpLocks/>
                <a:stCxn id="269" idx="3"/>
                <a:endCxn id="260" idx="1"/>
              </p:cNvCxnSpPr>
              <p:nvPr/>
            </p:nvCxnSpPr>
            <p:spPr>
              <a:xfrm>
                <a:off x="6050523" y="1167430"/>
                <a:ext cx="1475211"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91" name="Düz Ok Bağlayıcısı 290">
                <a:extLst>
                  <a:ext uri="{FF2B5EF4-FFF2-40B4-BE49-F238E27FC236}">
                    <a16:creationId xmlns:a16="http://schemas.microsoft.com/office/drawing/2014/main" id="{534A4D37-0C82-1EE3-1983-89189034B9EB}"/>
                  </a:ext>
                </a:extLst>
              </p:cNvPr>
              <p:cNvCxnSpPr>
                <a:cxnSpLocks/>
                <a:stCxn id="271" idx="3"/>
                <a:endCxn id="255" idx="1"/>
              </p:cNvCxnSpPr>
              <p:nvPr/>
            </p:nvCxnSpPr>
            <p:spPr>
              <a:xfrm flipH="1">
                <a:off x="4459458" y="1167430"/>
                <a:ext cx="3101348"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92" name="Düz Ok Bağlayıcısı 291">
                <a:extLst>
                  <a:ext uri="{FF2B5EF4-FFF2-40B4-BE49-F238E27FC236}">
                    <a16:creationId xmlns:a16="http://schemas.microsoft.com/office/drawing/2014/main" id="{7AD3D735-6C02-E275-11E5-92BF982F1E06}"/>
                  </a:ext>
                </a:extLst>
              </p:cNvPr>
              <p:cNvCxnSpPr>
                <a:cxnSpLocks/>
                <a:stCxn id="271" idx="3"/>
                <a:endCxn id="258" idx="1"/>
              </p:cNvCxnSpPr>
              <p:nvPr/>
            </p:nvCxnSpPr>
            <p:spPr>
              <a:xfrm flipH="1">
                <a:off x="6015451" y="1167430"/>
                <a:ext cx="1545355"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93" name="Düz Ok Bağlayıcısı 292">
                <a:extLst>
                  <a:ext uri="{FF2B5EF4-FFF2-40B4-BE49-F238E27FC236}">
                    <a16:creationId xmlns:a16="http://schemas.microsoft.com/office/drawing/2014/main" id="{DF04639D-266A-177D-6101-CB98026DAE84}"/>
                  </a:ext>
                </a:extLst>
              </p:cNvPr>
              <p:cNvCxnSpPr>
                <a:cxnSpLocks/>
                <a:stCxn id="271" idx="3"/>
                <a:endCxn id="260" idx="1"/>
              </p:cNvCxnSpPr>
              <p:nvPr/>
            </p:nvCxnSpPr>
            <p:spPr>
              <a:xfrm flipH="1">
                <a:off x="7525734" y="1167430"/>
                <a:ext cx="35072"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94" name="Düz Ok Bağlayıcısı 293">
                <a:extLst>
                  <a:ext uri="{FF2B5EF4-FFF2-40B4-BE49-F238E27FC236}">
                    <a16:creationId xmlns:a16="http://schemas.microsoft.com/office/drawing/2014/main" id="{4BBEC942-23FA-E782-6429-B338C0A90967}"/>
                  </a:ext>
                </a:extLst>
              </p:cNvPr>
              <p:cNvCxnSpPr>
                <a:cxnSpLocks/>
              </p:cNvCxnSpPr>
              <p:nvPr/>
            </p:nvCxnSpPr>
            <p:spPr>
              <a:xfrm>
                <a:off x="8376118" y="1473796"/>
                <a:ext cx="0" cy="71348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295" name="Alt Başlık 2">
                    <a:extLst>
                      <a:ext uri="{FF2B5EF4-FFF2-40B4-BE49-F238E27FC236}">
                        <a16:creationId xmlns:a16="http://schemas.microsoft.com/office/drawing/2014/main" id="{18BC0839-78C0-CBA2-7987-010986216CF1}"/>
                      </a:ext>
                    </a:extLst>
                  </p:cNvPr>
                  <p:cNvSpPr txBox="1">
                    <a:spLocks/>
                  </p:cNvSpPr>
                  <p:nvPr/>
                </p:nvSpPr>
                <p:spPr>
                  <a:xfrm>
                    <a:off x="8110941" y="2250964"/>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𝑡</m:t>
                              </m:r>
                            </m:e>
                            <m:sub>
                              <m:r>
                                <a:rPr lang="tr-TR" sz="2000" b="0" i="1" dirty="0" smtClean="0">
                                  <a:latin typeface="Cambria Math" panose="02040503050406030204" pitchFamily="18" charset="0"/>
                                </a:rPr>
                                <m:t>𝑗𝑖</m:t>
                              </m:r>
                            </m:sub>
                          </m:sSub>
                        </m:oMath>
                      </m:oMathPara>
                    </a14:m>
                    <a:endParaRPr lang="tr-TR" sz="1400" dirty="0"/>
                  </a:p>
                </p:txBody>
              </p:sp>
            </mc:Choice>
            <mc:Fallback xmlns="">
              <p:sp>
                <p:nvSpPr>
                  <p:cNvPr id="295" name="Alt Başlık 2">
                    <a:extLst>
                      <a:ext uri="{FF2B5EF4-FFF2-40B4-BE49-F238E27FC236}">
                        <a16:creationId xmlns:a16="http://schemas.microsoft.com/office/drawing/2014/main" id="{18BC0839-78C0-CBA2-7987-010986216CF1}"/>
                      </a:ext>
                    </a:extLst>
                  </p:cNvPr>
                  <p:cNvSpPr txBox="1">
                    <a:spLocks noRot="1" noChangeAspect="1" noMove="1" noResize="1" noEditPoints="1" noAdjustHandles="1" noChangeArrowheads="1" noChangeShapeType="1" noTextEdit="1"/>
                  </p:cNvSpPr>
                  <p:nvPr/>
                </p:nvSpPr>
                <p:spPr>
                  <a:xfrm>
                    <a:off x="8110941" y="2250964"/>
                    <a:ext cx="698010" cy="219707"/>
                  </a:xfrm>
                  <a:prstGeom prst="rect">
                    <a:avLst/>
                  </a:prstGeom>
                  <a:blipFill>
                    <a:blip r:embed="rId14"/>
                    <a:stretch>
                      <a:fillRect b="-102778"/>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296" name="Alt Başlık 2">
                    <a:extLst>
                      <a:ext uri="{FF2B5EF4-FFF2-40B4-BE49-F238E27FC236}">
                        <a16:creationId xmlns:a16="http://schemas.microsoft.com/office/drawing/2014/main" id="{4481B8D5-4DF6-F76A-05DE-A471FA673C51}"/>
                      </a:ext>
                    </a:extLst>
                  </p:cNvPr>
                  <p:cNvSpPr txBox="1">
                    <a:spLocks/>
                  </p:cNvSpPr>
                  <p:nvPr/>
                </p:nvSpPr>
                <p:spPr>
                  <a:xfrm>
                    <a:off x="8310101" y="509822"/>
                    <a:ext cx="2967500" cy="8527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𝐹</m:t>
                              </m:r>
                            </m:e>
                            <m:sub>
                              <m:r>
                                <a:rPr lang="tr-TR" b="0" i="1" smtClean="0">
                                  <a:latin typeface="Cambria Math" panose="02040503050406030204" pitchFamily="18" charset="0"/>
                                </a:rPr>
                                <m:t>2</m:t>
                              </m:r>
                            </m:sub>
                          </m:sSub>
                          <m:r>
                            <a:rPr lang="tr-TR" b="0" i="1" smtClean="0">
                              <a:latin typeface="Cambria Math" panose="02040503050406030204" pitchFamily="18" charset="0"/>
                            </a:rPr>
                            <m:t> </m:t>
                          </m:r>
                          <m:r>
                            <a:rPr lang="tr-TR" b="0" i="1" smtClean="0">
                              <a:latin typeface="Cambria Math" panose="02040503050406030204" pitchFamily="18" charset="0"/>
                            </a:rPr>
                            <m:t>𝐾𝑎𝑡𝑚𝑎𝑛𝚤</m:t>
                          </m:r>
                          <m:r>
                            <a:rPr lang="tr-TR" b="0" i="1" smtClean="0">
                              <a:latin typeface="Cambria Math" panose="02040503050406030204" pitchFamily="18" charset="0"/>
                            </a:rPr>
                            <m:t> </m:t>
                          </m:r>
                        </m:oMath>
                      </m:oMathPara>
                    </a14:m>
                    <a:endParaRPr lang="tr-TR" b="0" i="1" dirty="0">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m:t>
                          </m:r>
                          <m:r>
                            <a:rPr lang="tr-TR" b="0" i="1" smtClean="0">
                              <a:latin typeface="Cambria Math" panose="02040503050406030204" pitchFamily="18" charset="0"/>
                            </a:rPr>
                            <m:t>𝐾</m:t>
                          </m:r>
                          <m:r>
                            <a:rPr lang="tr-TR" b="0" i="1" smtClean="0">
                              <a:latin typeface="Cambria Math" panose="02040503050406030204" pitchFamily="18" charset="0"/>
                            </a:rPr>
                            <m:t>ü</m:t>
                          </m:r>
                          <m:r>
                            <a:rPr lang="tr-TR" b="0" i="1" smtClean="0">
                              <a:latin typeface="Cambria Math" panose="02040503050406030204" pitchFamily="18" charset="0"/>
                            </a:rPr>
                            <m:t>𝑚𝑒𝑙𝑒𝑚𝑒</m:t>
                          </m:r>
                          <m:r>
                            <a:rPr lang="tr-TR" b="0" i="1" smtClean="0">
                              <a:latin typeface="Cambria Math" panose="02040503050406030204" pitchFamily="18" charset="0"/>
                            </a:rPr>
                            <m:t> </m:t>
                          </m:r>
                          <m:r>
                            <a:rPr lang="tr-TR" b="0" i="1" smtClean="0">
                              <a:latin typeface="Cambria Math" panose="02040503050406030204" pitchFamily="18" charset="0"/>
                            </a:rPr>
                            <m:t>𝐵𝑖𝑟𝑖𝑚𝑖</m:t>
                          </m:r>
                          <m:r>
                            <a:rPr lang="tr-TR" b="0" i="1" smtClean="0">
                              <a:latin typeface="Cambria Math" panose="02040503050406030204" pitchFamily="18" charset="0"/>
                            </a:rPr>
                            <m:t>)</m:t>
                          </m:r>
                        </m:oMath>
                      </m:oMathPara>
                    </a14:m>
                    <a:endParaRPr lang="tr-TR" b="0" dirty="0"/>
                  </a:p>
                </p:txBody>
              </p:sp>
            </mc:Choice>
            <mc:Fallback xmlns="">
              <p:sp>
                <p:nvSpPr>
                  <p:cNvPr id="296" name="Alt Başlık 2">
                    <a:extLst>
                      <a:ext uri="{FF2B5EF4-FFF2-40B4-BE49-F238E27FC236}">
                        <a16:creationId xmlns:a16="http://schemas.microsoft.com/office/drawing/2014/main" id="{4481B8D5-4DF6-F76A-05DE-A471FA673C51}"/>
                      </a:ext>
                    </a:extLst>
                  </p:cNvPr>
                  <p:cNvSpPr txBox="1">
                    <a:spLocks noRot="1" noChangeAspect="1" noMove="1" noResize="1" noEditPoints="1" noAdjustHandles="1" noChangeArrowheads="1" noChangeShapeType="1" noTextEdit="1"/>
                  </p:cNvSpPr>
                  <p:nvPr/>
                </p:nvSpPr>
                <p:spPr>
                  <a:xfrm>
                    <a:off x="8310101" y="509822"/>
                    <a:ext cx="2967500" cy="852729"/>
                  </a:xfrm>
                  <a:prstGeom prst="rect">
                    <a:avLst/>
                  </a:prstGeom>
                  <a:blipFill>
                    <a:blip r:embed="rId15"/>
                    <a:stretch>
                      <a:fillRect/>
                    </a:stretch>
                  </a:blipFill>
                </p:spPr>
                <p:txBody>
                  <a:bodyPr/>
                  <a:lstStyle/>
                  <a:p>
                    <a:r>
                      <a:rPr lang="tr-TR">
                        <a:noFill/>
                      </a:rPr>
                      <a:t> </a:t>
                    </a:r>
                  </a:p>
                </p:txBody>
              </p:sp>
            </mc:Fallback>
          </mc:AlternateContent>
          <p:sp>
            <p:nvSpPr>
              <p:cNvPr id="297" name="Oval 296">
                <a:extLst>
                  <a:ext uri="{FF2B5EF4-FFF2-40B4-BE49-F238E27FC236}">
                    <a16:creationId xmlns:a16="http://schemas.microsoft.com/office/drawing/2014/main" id="{8546E49B-5CD4-D975-6D0C-EA40F2CF2BFA}"/>
                  </a:ext>
                </a:extLst>
              </p:cNvPr>
              <p:cNvSpPr/>
              <p:nvPr/>
            </p:nvSpPr>
            <p:spPr>
              <a:xfrm>
                <a:off x="3486912" y="3283086"/>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mc:AlternateContent xmlns:mc="http://schemas.openxmlformats.org/markup-compatibility/2006" xmlns:a14="http://schemas.microsoft.com/office/drawing/2010/main">
            <mc:Choice Requires="a14">
              <p:sp>
                <p:nvSpPr>
                  <p:cNvPr id="298" name="Alt Başlık 2">
                    <a:extLst>
                      <a:ext uri="{FF2B5EF4-FFF2-40B4-BE49-F238E27FC236}">
                        <a16:creationId xmlns:a16="http://schemas.microsoft.com/office/drawing/2014/main" id="{73F179E6-495C-1462-4FDE-7E24CB53971A}"/>
                      </a:ext>
                    </a:extLst>
                  </p:cNvPr>
                  <p:cNvSpPr txBox="1">
                    <a:spLocks/>
                  </p:cNvSpPr>
                  <p:nvPr/>
                </p:nvSpPr>
                <p:spPr>
                  <a:xfrm>
                    <a:off x="3467073" y="3387418"/>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r>
                            <a:rPr lang="tr-TR" sz="2000" b="0" i="1" dirty="0" smtClean="0">
                              <a:latin typeface="Cambria Math" panose="02040503050406030204" pitchFamily="18" charset="0"/>
                            </a:rPr>
                            <m:t>𝑅</m:t>
                          </m:r>
                        </m:oMath>
                      </m:oMathPara>
                    </a14:m>
                    <a:endParaRPr lang="tr-TR" sz="2000" dirty="0"/>
                  </a:p>
                </p:txBody>
              </p:sp>
            </mc:Choice>
            <mc:Fallback xmlns="">
              <p:sp>
                <p:nvSpPr>
                  <p:cNvPr id="298" name="Alt Başlık 2">
                    <a:extLst>
                      <a:ext uri="{FF2B5EF4-FFF2-40B4-BE49-F238E27FC236}">
                        <a16:creationId xmlns:a16="http://schemas.microsoft.com/office/drawing/2014/main" id="{73F179E6-495C-1462-4FDE-7E24CB53971A}"/>
                      </a:ext>
                    </a:extLst>
                  </p:cNvPr>
                  <p:cNvSpPr txBox="1">
                    <a:spLocks noRot="1" noChangeAspect="1" noMove="1" noResize="1" noEditPoints="1" noAdjustHandles="1" noChangeArrowheads="1" noChangeShapeType="1" noTextEdit="1"/>
                  </p:cNvSpPr>
                  <p:nvPr/>
                </p:nvSpPr>
                <p:spPr>
                  <a:xfrm>
                    <a:off x="3467073" y="3387418"/>
                    <a:ext cx="698010" cy="219707"/>
                  </a:xfrm>
                  <a:prstGeom prst="rect">
                    <a:avLst/>
                  </a:prstGeom>
                  <a:blipFill>
                    <a:blip r:embed="rId16"/>
                    <a:stretch>
                      <a:fillRect b="-55556"/>
                    </a:stretch>
                  </a:blipFill>
                </p:spPr>
                <p:txBody>
                  <a:bodyPr/>
                  <a:lstStyle/>
                  <a:p>
                    <a:r>
                      <a:rPr lang="tr-TR">
                        <a:noFill/>
                      </a:rPr>
                      <a:t> </a:t>
                    </a:r>
                  </a:p>
                </p:txBody>
              </p:sp>
            </mc:Fallback>
          </mc:AlternateContent>
          <p:cxnSp>
            <p:nvCxnSpPr>
              <p:cNvPr id="299" name="Düz Ok Bağlayıcısı 298">
                <a:extLst>
                  <a:ext uri="{FF2B5EF4-FFF2-40B4-BE49-F238E27FC236}">
                    <a16:creationId xmlns:a16="http://schemas.microsoft.com/office/drawing/2014/main" id="{DC0D6B3A-9F1E-1606-1F4E-E8EBDFCB00E9}"/>
                  </a:ext>
                </a:extLst>
              </p:cNvPr>
              <p:cNvCxnSpPr>
                <a:cxnSpLocks/>
                <a:stCxn id="245" idx="2"/>
                <a:endCxn id="297" idx="6"/>
              </p:cNvCxnSpPr>
              <p:nvPr/>
            </p:nvCxnSpPr>
            <p:spPr>
              <a:xfrm flipH="1" flipV="1">
                <a:off x="4102608" y="3553877"/>
                <a:ext cx="260598" cy="701188"/>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308" name="Düz Ok Bağlayıcısı 307">
                <a:extLst>
                  <a:ext uri="{FF2B5EF4-FFF2-40B4-BE49-F238E27FC236}">
                    <a16:creationId xmlns:a16="http://schemas.microsoft.com/office/drawing/2014/main" id="{E46643C9-57E9-A3B9-5AD7-9F3B4FCB51B1}"/>
                  </a:ext>
                </a:extLst>
              </p:cNvPr>
              <p:cNvCxnSpPr>
                <a:cxnSpLocks/>
                <a:stCxn id="249" idx="2"/>
                <a:endCxn id="297" idx="6"/>
              </p:cNvCxnSpPr>
              <p:nvPr/>
            </p:nvCxnSpPr>
            <p:spPr>
              <a:xfrm flipH="1" flipV="1">
                <a:off x="4102608" y="3553877"/>
                <a:ext cx="1816591" cy="701188"/>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312" name="Düz Ok Bağlayıcısı 311">
                <a:extLst>
                  <a:ext uri="{FF2B5EF4-FFF2-40B4-BE49-F238E27FC236}">
                    <a16:creationId xmlns:a16="http://schemas.microsoft.com/office/drawing/2014/main" id="{C040BD12-2E48-9752-A0DB-9DE59AC9B26C}"/>
                  </a:ext>
                </a:extLst>
              </p:cNvPr>
              <p:cNvCxnSpPr>
                <a:cxnSpLocks/>
                <a:stCxn id="251" idx="1"/>
              </p:cNvCxnSpPr>
              <p:nvPr/>
            </p:nvCxnSpPr>
            <p:spPr>
              <a:xfrm flipH="1" flipV="1">
                <a:off x="4143765" y="3557712"/>
                <a:ext cx="3375884" cy="505875"/>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315" name="Düz Ok Bağlayıcısı 314">
                <a:extLst>
                  <a:ext uri="{FF2B5EF4-FFF2-40B4-BE49-F238E27FC236}">
                    <a16:creationId xmlns:a16="http://schemas.microsoft.com/office/drawing/2014/main" id="{3569E2E6-9A70-ADDE-7047-49FC7D14917A}"/>
                  </a:ext>
                </a:extLst>
              </p:cNvPr>
              <p:cNvCxnSpPr>
                <a:cxnSpLocks/>
                <a:stCxn id="260" idx="3"/>
                <a:endCxn id="297" idx="6"/>
              </p:cNvCxnSpPr>
              <p:nvPr/>
            </p:nvCxnSpPr>
            <p:spPr>
              <a:xfrm flipH="1">
                <a:off x="4102608" y="3150663"/>
                <a:ext cx="3423126" cy="403214"/>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318" name="Düz Ok Bağlayıcısı 317">
                <a:extLst>
                  <a:ext uri="{FF2B5EF4-FFF2-40B4-BE49-F238E27FC236}">
                    <a16:creationId xmlns:a16="http://schemas.microsoft.com/office/drawing/2014/main" id="{2820D9DD-DBD3-62DA-846B-61AD4575507D}"/>
                  </a:ext>
                </a:extLst>
              </p:cNvPr>
              <p:cNvCxnSpPr>
                <a:cxnSpLocks/>
                <a:stCxn id="258" idx="3"/>
                <a:endCxn id="297" idx="6"/>
              </p:cNvCxnSpPr>
              <p:nvPr/>
            </p:nvCxnSpPr>
            <p:spPr>
              <a:xfrm flipH="1">
                <a:off x="4102608" y="3150663"/>
                <a:ext cx="1912843" cy="403214"/>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321" name="Düz Ok Bağlayıcısı 320">
                <a:extLst>
                  <a:ext uri="{FF2B5EF4-FFF2-40B4-BE49-F238E27FC236}">
                    <a16:creationId xmlns:a16="http://schemas.microsoft.com/office/drawing/2014/main" id="{EBE0AA4A-0F33-29F1-1F34-34DC2E593CFE}"/>
                  </a:ext>
                </a:extLst>
              </p:cNvPr>
              <p:cNvCxnSpPr>
                <a:cxnSpLocks/>
                <a:stCxn id="255" idx="3"/>
                <a:endCxn id="297" idx="6"/>
              </p:cNvCxnSpPr>
              <p:nvPr/>
            </p:nvCxnSpPr>
            <p:spPr>
              <a:xfrm flipH="1">
                <a:off x="4102608" y="3150663"/>
                <a:ext cx="356850" cy="403214"/>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grpSp>
      </p:grpSp>
    </p:spTree>
    <p:extLst>
      <p:ext uri="{BB962C8B-B14F-4D97-AF65-F5344CB8AC3E}">
        <p14:creationId xmlns:p14="http://schemas.microsoft.com/office/powerpoint/2010/main" val="3943172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a:xfrm>
            <a:off x="12090" y="6492875"/>
            <a:ext cx="1091015" cy="365125"/>
          </a:xfrm>
        </p:spPr>
        <p:txBody>
          <a:bodyPr/>
          <a:lstStyle/>
          <a:p>
            <a:fld id="{5854DF3F-AA60-4655-B0CD-593197322A72}" type="datetime1">
              <a:rPr lang="tr-TR" smtClean="0"/>
              <a:t>11.01.2023</a:t>
            </a:fld>
            <a:endParaRPr lang="tr-TR" dirty="0"/>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16</a:t>
            </a:fld>
            <a:endParaRPr lang="tr-TR"/>
          </a:p>
        </p:txBody>
      </p:sp>
      <p:sp>
        <p:nvSpPr>
          <p:cNvPr id="8" name="Alt Başlık 2">
            <a:extLst>
              <a:ext uri="{FF2B5EF4-FFF2-40B4-BE49-F238E27FC236}">
                <a16:creationId xmlns:a16="http://schemas.microsoft.com/office/drawing/2014/main" id="{3F0BEB05-1927-6F6D-3DC3-52B80AD0F883}"/>
              </a:ext>
            </a:extLst>
          </p:cNvPr>
          <p:cNvSpPr>
            <a:spLocks noGrp="1"/>
          </p:cNvSpPr>
          <p:nvPr>
            <p:ph type="subTitle" idx="1"/>
          </p:nvPr>
        </p:nvSpPr>
        <p:spPr>
          <a:xfrm>
            <a:off x="12090" y="4745766"/>
            <a:ext cx="11996928" cy="1227353"/>
          </a:xfrm>
        </p:spPr>
        <p:txBody>
          <a:bodyPr>
            <a:noAutofit/>
          </a:bodyPr>
          <a:lstStyle/>
          <a:p>
            <a:pPr marL="342900" indent="-342900" algn="l">
              <a:buFont typeface="Calibri" panose="020F0502020204030204" pitchFamily="34" charset="0"/>
              <a:buChar char="∞"/>
            </a:pPr>
            <a:r>
              <a:rPr lang="tr-TR" b="1" dirty="0"/>
              <a:t>F1 katmanında; </a:t>
            </a:r>
            <a:r>
              <a:rPr lang="tr-TR" dirty="0"/>
              <a:t>girdilerin özellikleri incelenerek F1 katmanının aktivasyonu belirlenir. F1(b)’de ki bağlantı değerleri ile kategorilere ayrılarak F2 katmanına gönderilir.</a:t>
            </a:r>
          </a:p>
        </p:txBody>
      </p:sp>
      <p:sp>
        <p:nvSpPr>
          <p:cNvPr id="118" name="Başlık 1">
            <a:extLst>
              <a:ext uri="{FF2B5EF4-FFF2-40B4-BE49-F238E27FC236}">
                <a16:creationId xmlns:a16="http://schemas.microsoft.com/office/drawing/2014/main" id="{12CE33F5-D122-E035-AD5E-3760424022E1}"/>
              </a:ext>
            </a:extLst>
          </p:cNvPr>
          <p:cNvSpPr txBox="1">
            <a:spLocks/>
          </p:cNvSpPr>
          <p:nvPr/>
        </p:nvSpPr>
        <p:spPr>
          <a:xfrm>
            <a:off x="0" y="0"/>
            <a:ext cx="8205216" cy="7112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tr-TR" sz="4000">
                <a:solidFill>
                  <a:srgbClr val="5C9138"/>
                </a:solidFill>
              </a:rPr>
              <a:t>ART1 Ağının Yapısı</a:t>
            </a:r>
            <a:endParaRPr lang="tr-TR" sz="4000" dirty="0">
              <a:solidFill>
                <a:srgbClr val="5C9138"/>
              </a:solidFill>
            </a:endParaRPr>
          </a:p>
        </p:txBody>
      </p:sp>
      <p:grpSp>
        <p:nvGrpSpPr>
          <p:cNvPr id="239" name="Grup 238">
            <a:extLst>
              <a:ext uri="{FF2B5EF4-FFF2-40B4-BE49-F238E27FC236}">
                <a16:creationId xmlns:a16="http://schemas.microsoft.com/office/drawing/2014/main" id="{D92234D4-9330-58A2-8062-32D27D4C6E5F}"/>
              </a:ext>
            </a:extLst>
          </p:cNvPr>
          <p:cNvGrpSpPr/>
          <p:nvPr/>
        </p:nvGrpSpPr>
        <p:grpSpPr>
          <a:xfrm>
            <a:off x="3467073" y="509822"/>
            <a:ext cx="7810528" cy="4301111"/>
            <a:chOff x="3467073" y="509822"/>
            <a:chExt cx="7810528" cy="4301111"/>
          </a:xfrm>
        </p:grpSpPr>
        <mc:AlternateContent xmlns:mc="http://schemas.openxmlformats.org/markup-compatibility/2006" xmlns:a14="http://schemas.microsoft.com/office/drawing/2010/main">
          <mc:Choice Requires="a14">
            <p:sp>
              <p:nvSpPr>
                <p:cNvPr id="240" name="Alt Başlık 2">
                  <a:extLst>
                    <a:ext uri="{FF2B5EF4-FFF2-40B4-BE49-F238E27FC236}">
                      <a16:creationId xmlns:a16="http://schemas.microsoft.com/office/drawing/2014/main" id="{9B619C03-7EAC-033A-D9D9-85FC3CE206C4}"/>
                    </a:ext>
                  </a:extLst>
                </p:cNvPr>
                <p:cNvSpPr txBox="1">
                  <a:spLocks/>
                </p:cNvSpPr>
                <p:nvPr/>
              </p:nvSpPr>
              <p:spPr>
                <a:xfrm>
                  <a:off x="8335870" y="3958204"/>
                  <a:ext cx="2333807" cy="8527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𝐹</m:t>
                            </m:r>
                          </m:e>
                          <m:sub>
                            <m:r>
                              <a:rPr lang="tr-TR" b="0" i="1" smtClean="0">
                                <a:latin typeface="Cambria Math" panose="02040503050406030204" pitchFamily="18" charset="0"/>
                              </a:rPr>
                              <m:t>1</m:t>
                            </m:r>
                          </m:sub>
                        </m:sSub>
                        <m:d>
                          <m:dPr>
                            <m:ctrlPr>
                              <a:rPr lang="tr-TR" b="0" i="1" smtClean="0">
                                <a:latin typeface="Cambria Math" panose="02040503050406030204" pitchFamily="18" charset="0"/>
                              </a:rPr>
                            </m:ctrlPr>
                          </m:dPr>
                          <m:e>
                            <m:r>
                              <a:rPr lang="tr-TR" b="0" i="1" smtClean="0">
                                <a:latin typeface="Cambria Math" panose="02040503050406030204" pitchFamily="18" charset="0"/>
                              </a:rPr>
                              <m:t>𝑎</m:t>
                            </m:r>
                          </m:e>
                        </m:d>
                        <m:r>
                          <a:rPr lang="tr-TR" b="0" i="1" smtClean="0">
                            <a:latin typeface="Cambria Math" panose="02040503050406030204" pitchFamily="18" charset="0"/>
                          </a:rPr>
                          <m:t> </m:t>
                        </m:r>
                        <m:r>
                          <a:rPr lang="tr-TR" b="0" i="1" smtClean="0">
                            <a:latin typeface="Cambria Math" panose="02040503050406030204" pitchFamily="18" charset="0"/>
                          </a:rPr>
                          <m:t>𝐾𝑎𝑡𝑚𝑎𝑛𝚤</m:t>
                        </m:r>
                        <m:r>
                          <a:rPr lang="tr-TR" b="0" i="1" smtClean="0">
                            <a:latin typeface="Cambria Math" panose="02040503050406030204" pitchFamily="18" charset="0"/>
                          </a:rPr>
                          <m:t> </m:t>
                        </m:r>
                      </m:oMath>
                    </m:oMathPara>
                  </a14:m>
                  <a:endParaRPr lang="tr-TR" b="0" i="1" dirty="0">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m:t>
                        </m:r>
                        <m:r>
                          <a:rPr lang="tr-TR" b="0" i="1" smtClean="0">
                            <a:latin typeface="Cambria Math" panose="02040503050406030204" pitchFamily="18" charset="0"/>
                          </a:rPr>
                          <m:t>𝐺𝑖𝑟𝑑𝑖</m:t>
                        </m:r>
                        <m:r>
                          <a:rPr lang="tr-TR" b="0" i="1" smtClean="0">
                            <a:latin typeface="Cambria Math" panose="02040503050406030204" pitchFamily="18" charset="0"/>
                          </a:rPr>
                          <m:t>)</m:t>
                        </m:r>
                      </m:oMath>
                    </m:oMathPara>
                  </a14:m>
                  <a:endParaRPr lang="tr-TR" b="0" dirty="0"/>
                </a:p>
              </p:txBody>
            </p:sp>
          </mc:Choice>
          <mc:Fallback xmlns="">
            <p:sp>
              <p:nvSpPr>
                <p:cNvPr id="240" name="Alt Başlık 2">
                  <a:extLst>
                    <a:ext uri="{FF2B5EF4-FFF2-40B4-BE49-F238E27FC236}">
                      <a16:creationId xmlns:a16="http://schemas.microsoft.com/office/drawing/2014/main" id="{9B619C03-7EAC-033A-D9D9-85FC3CE206C4}"/>
                    </a:ext>
                  </a:extLst>
                </p:cNvPr>
                <p:cNvSpPr txBox="1">
                  <a:spLocks noRot="1" noChangeAspect="1" noMove="1" noResize="1" noEditPoints="1" noAdjustHandles="1" noChangeArrowheads="1" noChangeShapeType="1" noTextEdit="1"/>
                </p:cNvSpPr>
                <p:nvPr/>
              </p:nvSpPr>
              <p:spPr>
                <a:xfrm>
                  <a:off x="8335870" y="3958204"/>
                  <a:ext cx="2333807" cy="852729"/>
                </a:xfrm>
                <a:prstGeom prst="rect">
                  <a:avLst/>
                </a:prstGeom>
                <a:blipFill>
                  <a:blip r:embed="rId2"/>
                  <a:stretch>
                    <a:fillRect/>
                  </a:stretch>
                </a:blipFill>
              </p:spPr>
              <p:txBody>
                <a:bodyPr/>
                <a:lstStyle/>
                <a:p>
                  <a:r>
                    <a:rPr lang="tr-TR">
                      <a:noFill/>
                    </a:rPr>
                    <a:t> </a:t>
                  </a:r>
                </a:p>
              </p:txBody>
            </p:sp>
          </mc:Fallback>
        </mc:AlternateContent>
        <p:grpSp>
          <p:nvGrpSpPr>
            <p:cNvPr id="241" name="Grup 240">
              <a:extLst>
                <a:ext uri="{FF2B5EF4-FFF2-40B4-BE49-F238E27FC236}">
                  <a16:creationId xmlns:a16="http://schemas.microsoft.com/office/drawing/2014/main" id="{70993A9A-D5E7-7DAF-D292-7BB366F757BF}"/>
                </a:ext>
              </a:extLst>
            </p:cNvPr>
            <p:cNvGrpSpPr/>
            <p:nvPr/>
          </p:nvGrpSpPr>
          <p:grpSpPr>
            <a:xfrm>
              <a:off x="3467073" y="509822"/>
              <a:ext cx="7810528" cy="4016033"/>
              <a:chOff x="3467073" y="509822"/>
              <a:chExt cx="7810528" cy="4016033"/>
            </a:xfrm>
          </p:grpSpPr>
          <p:sp>
            <p:nvSpPr>
              <p:cNvPr id="242" name="Oval 241">
                <a:extLst>
                  <a:ext uri="{FF2B5EF4-FFF2-40B4-BE49-F238E27FC236}">
                    <a16:creationId xmlns:a16="http://schemas.microsoft.com/office/drawing/2014/main" id="{527F7A99-F0E2-AF2A-BF23-7EF5537B63BD}"/>
                  </a:ext>
                </a:extLst>
              </p:cNvPr>
              <p:cNvSpPr/>
              <p:nvPr/>
            </p:nvSpPr>
            <p:spPr>
              <a:xfrm>
                <a:off x="4363206" y="3984274"/>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243" name="Düz Ok Bağlayıcısı 242">
                <a:extLst>
                  <a:ext uri="{FF2B5EF4-FFF2-40B4-BE49-F238E27FC236}">
                    <a16:creationId xmlns:a16="http://schemas.microsoft.com/office/drawing/2014/main" id="{69DEA0AB-28B8-6ADE-A4F8-507804E01CE2}"/>
                  </a:ext>
                </a:extLst>
              </p:cNvPr>
              <p:cNvCxnSpPr>
                <a:cxnSpLocks/>
                <a:stCxn id="242" idx="0"/>
                <a:endCxn id="251" idx="4"/>
              </p:cNvCxnSpPr>
              <p:nvPr/>
            </p:nvCxnSpPr>
            <p:spPr>
              <a:xfrm flipV="1">
                <a:off x="4671054" y="3229976"/>
                <a:ext cx="6085" cy="754298"/>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244" name="Düz Bağlayıcı 243">
                <a:extLst>
                  <a:ext uri="{FF2B5EF4-FFF2-40B4-BE49-F238E27FC236}">
                    <a16:creationId xmlns:a16="http://schemas.microsoft.com/office/drawing/2014/main" id="{0757EDE4-DD22-8C55-6E6E-07DCFFD50857}"/>
                  </a:ext>
                </a:extLst>
              </p:cNvPr>
              <p:cNvCxnSpPr>
                <a:cxnSpLocks/>
              </p:cNvCxnSpPr>
              <p:nvPr/>
            </p:nvCxnSpPr>
            <p:spPr>
              <a:xfrm>
                <a:off x="5161781" y="4255064"/>
                <a:ext cx="615696" cy="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45" name="Alt Başlık 2">
                    <a:extLst>
                      <a:ext uri="{FF2B5EF4-FFF2-40B4-BE49-F238E27FC236}">
                        <a16:creationId xmlns:a16="http://schemas.microsoft.com/office/drawing/2014/main" id="{AAF6A222-57DA-EFDC-3783-1E39D29E0389}"/>
                      </a:ext>
                    </a:extLst>
                  </p:cNvPr>
                  <p:cNvSpPr txBox="1">
                    <a:spLocks/>
                  </p:cNvSpPr>
                  <p:nvPr/>
                </p:nvSpPr>
                <p:spPr>
                  <a:xfrm>
                    <a:off x="4322049" y="4116216"/>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𝑆</m:t>
                              </m:r>
                            </m:e>
                            <m:sub>
                              <m:r>
                                <a:rPr lang="tr-TR" sz="2000" b="0" i="1" dirty="0" smtClean="0">
                                  <a:latin typeface="Cambria Math" panose="02040503050406030204" pitchFamily="18" charset="0"/>
                                </a:rPr>
                                <m:t>1</m:t>
                              </m:r>
                            </m:sub>
                          </m:sSub>
                        </m:oMath>
                      </m:oMathPara>
                    </a14:m>
                    <a:endParaRPr lang="tr-TR" sz="2000" dirty="0"/>
                  </a:p>
                </p:txBody>
              </p:sp>
            </mc:Choice>
            <mc:Fallback xmlns="">
              <p:sp>
                <p:nvSpPr>
                  <p:cNvPr id="245" name="Alt Başlık 2">
                    <a:extLst>
                      <a:ext uri="{FF2B5EF4-FFF2-40B4-BE49-F238E27FC236}">
                        <a16:creationId xmlns:a16="http://schemas.microsoft.com/office/drawing/2014/main" id="{AAF6A222-57DA-EFDC-3783-1E39D29E0389}"/>
                      </a:ext>
                    </a:extLst>
                  </p:cNvPr>
                  <p:cNvSpPr txBox="1">
                    <a:spLocks noRot="1" noChangeAspect="1" noMove="1" noResize="1" noEditPoints="1" noAdjustHandles="1" noChangeArrowheads="1" noChangeShapeType="1" noTextEdit="1"/>
                  </p:cNvSpPr>
                  <p:nvPr/>
                </p:nvSpPr>
                <p:spPr>
                  <a:xfrm>
                    <a:off x="4322049" y="4116216"/>
                    <a:ext cx="698010" cy="219707"/>
                  </a:xfrm>
                  <a:prstGeom prst="rect">
                    <a:avLst/>
                  </a:prstGeom>
                  <a:blipFill>
                    <a:blip r:embed="rId3"/>
                    <a:stretch>
                      <a:fillRect b="-69444"/>
                    </a:stretch>
                  </a:blipFill>
                </p:spPr>
                <p:txBody>
                  <a:bodyPr/>
                  <a:lstStyle/>
                  <a:p>
                    <a:r>
                      <a:rPr lang="tr-TR">
                        <a:noFill/>
                      </a:rPr>
                      <a:t> </a:t>
                    </a:r>
                  </a:p>
                </p:txBody>
              </p:sp>
            </mc:Fallback>
          </mc:AlternateContent>
          <p:sp>
            <p:nvSpPr>
              <p:cNvPr id="246" name="Oval 245">
                <a:extLst>
                  <a:ext uri="{FF2B5EF4-FFF2-40B4-BE49-F238E27FC236}">
                    <a16:creationId xmlns:a16="http://schemas.microsoft.com/office/drawing/2014/main" id="{AFAE5E49-1C91-3E9A-B2D1-FA93ADD4D172}"/>
                  </a:ext>
                </a:extLst>
              </p:cNvPr>
              <p:cNvSpPr/>
              <p:nvPr/>
            </p:nvSpPr>
            <p:spPr>
              <a:xfrm>
                <a:off x="5919199" y="3984274"/>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247" name="Düz Bağlayıcı 246">
                <a:extLst>
                  <a:ext uri="{FF2B5EF4-FFF2-40B4-BE49-F238E27FC236}">
                    <a16:creationId xmlns:a16="http://schemas.microsoft.com/office/drawing/2014/main" id="{21D53620-D3FA-689F-A651-129B049A90DA}"/>
                  </a:ext>
                </a:extLst>
              </p:cNvPr>
              <p:cNvCxnSpPr>
                <a:cxnSpLocks/>
              </p:cNvCxnSpPr>
              <p:nvPr/>
            </p:nvCxnSpPr>
            <p:spPr>
              <a:xfrm>
                <a:off x="6672064" y="4255064"/>
                <a:ext cx="615696" cy="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8" name="Oval 247">
                <a:extLst>
                  <a:ext uri="{FF2B5EF4-FFF2-40B4-BE49-F238E27FC236}">
                    <a16:creationId xmlns:a16="http://schemas.microsoft.com/office/drawing/2014/main" id="{C6EAFD0B-B097-088E-9869-AAC11D11C00A}"/>
                  </a:ext>
                </a:extLst>
              </p:cNvPr>
              <p:cNvSpPr/>
              <p:nvPr/>
            </p:nvSpPr>
            <p:spPr>
              <a:xfrm>
                <a:off x="7429482" y="3984274"/>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mc:AlternateContent xmlns:mc="http://schemas.openxmlformats.org/markup-compatibility/2006" xmlns:a14="http://schemas.microsoft.com/office/drawing/2010/main">
            <mc:Choice Requires="a14">
              <p:sp>
                <p:nvSpPr>
                  <p:cNvPr id="249" name="Alt Başlık 2">
                    <a:extLst>
                      <a:ext uri="{FF2B5EF4-FFF2-40B4-BE49-F238E27FC236}">
                        <a16:creationId xmlns:a16="http://schemas.microsoft.com/office/drawing/2014/main" id="{AA0006C7-EC78-0960-CF14-6C168676DEC6}"/>
                      </a:ext>
                    </a:extLst>
                  </p:cNvPr>
                  <p:cNvSpPr txBox="1">
                    <a:spLocks/>
                  </p:cNvSpPr>
                  <p:nvPr/>
                </p:nvSpPr>
                <p:spPr>
                  <a:xfrm>
                    <a:off x="5896349" y="4116216"/>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𝑆</m:t>
                              </m:r>
                            </m:e>
                            <m:sub>
                              <m:r>
                                <a:rPr lang="tr-TR" sz="2000" b="0" i="1" dirty="0" smtClean="0">
                                  <a:latin typeface="Cambria Math" panose="02040503050406030204" pitchFamily="18" charset="0"/>
                                </a:rPr>
                                <m:t>𝑖</m:t>
                              </m:r>
                            </m:sub>
                          </m:sSub>
                        </m:oMath>
                      </m:oMathPara>
                    </a14:m>
                    <a:endParaRPr lang="tr-TR" sz="2000" dirty="0"/>
                  </a:p>
                </p:txBody>
              </p:sp>
            </mc:Choice>
            <mc:Fallback xmlns="">
              <p:sp>
                <p:nvSpPr>
                  <p:cNvPr id="249" name="Alt Başlık 2">
                    <a:extLst>
                      <a:ext uri="{FF2B5EF4-FFF2-40B4-BE49-F238E27FC236}">
                        <a16:creationId xmlns:a16="http://schemas.microsoft.com/office/drawing/2014/main" id="{AA0006C7-EC78-0960-CF14-6C168676DEC6}"/>
                      </a:ext>
                    </a:extLst>
                  </p:cNvPr>
                  <p:cNvSpPr txBox="1">
                    <a:spLocks noRot="1" noChangeAspect="1" noMove="1" noResize="1" noEditPoints="1" noAdjustHandles="1" noChangeArrowheads="1" noChangeShapeType="1" noTextEdit="1"/>
                  </p:cNvSpPr>
                  <p:nvPr/>
                </p:nvSpPr>
                <p:spPr>
                  <a:xfrm>
                    <a:off x="5896349" y="4116216"/>
                    <a:ext cx="698010" cy="219707"/>
                  </a:xfrm>
                  <a:prstGeom prst="rect">
                    <a:avLst/>
                  </a:prstGeom>
                  <a:blipFill>
                    <a:blip r:embed="rId4"/>
                    <a:stretch>
                      <a:fillRect b="-72222"/>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250" name="Alt Başlık 2">
                    <a:extLst>
                      <a:ext uri="{FF2B5EF4-FFF2-40B4-BE49-F238E27FC236}">
                        <a16:creationId xmlns:a16="http://schemas.microsoft.com/office/drawing/2014/main" id="{259638DD-3CF3-CD63-C6F8-14DD4766DBB6}"/>
                      </a:ext>
                    </a:extLst>
                  </p:cNvPr>
                  <p:cNvSpPr txBox="1">
                    <a:spLocks/>
                  </p:cNvSpPr>
                  <p:nvPr/>
                </p:nvSpPr>
                <p:spPr>
                  <a:xfrm>
                    <a:off x="7388325" y="4113516"/>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𝑆</m:t>
                              </m:r>
                            </m:e>
                            <m:sub>
                              <m:r>
                                <a:rPr lang="tr-TR" sz="2000" b="0" i="1" dirty="0" smtClean="0">
                                  <a:latin typeface="Cambria Math" panose="02040503050406030204" pitchFamily="18" charset="0"/>
                                </a:rPr>
                                <m:t>𝑛</m:t>
                              </m:r>
                            </m:sub>
                          </m:sSub>
                        </m:oMath>
                      </m:oMathPara>
                    </a14:m>
                    <a:endParaRPr lang="tr-TR" sz="2000" dirty="0"/>
                  </a:p>
                </p:txBody>
              </p:sp>
            </mc:Choice>
            <mc:Fallback xmlns="">
              <p:sp>
                <p:nvSpPr>
                  <p:cNvPr id="250" name="Alt Başlık 2">
                    <a:extLst>
                      <a:ext uri="{FF2B5EF4-FFF2-40B4-BE49-F238E27FC236}">
                        <a16:creationId xmlns:a16="http://schemas.microsoft.com/office/drawing/2014/main" id="{259638DD-3CF3-CD63-C6F8-14DD4766DBB6}"/>
                      </a:ext>
                    </a:extLst>
                  </p:cNvPr>
                  <p:cNvSpPr txBox="1">
                    <a:spLocks noRot="1" noChangeAspect="1" noMove="1" noResize="1" noEditPoints="1" noAdjustHandles="1" noChangeArrowheads="1" noChangeShapeType="1" noTextEdit="1"/>
                  </p:cNvSpPr>
                  <p:nvPr/>
                </p:nvSpPr>
                <p:spPr>
                  <a:xfrm>
                    <a:off x="7388325" y="4113516"/>
                    <a:ext cx="698010" cy="219707"/>
                  </a:xfrm>
                  <a:prstGeom prst="rect">
                    <a:avLst/>
                  </a:prstGeom>
                  <a:blipFill>
                    <a:blip r:embed="rId5"/>
                    <a:stretch>
                      <a:fillRect b="-61111"/>
                    </a:stretch>
                  </a:blipFill>
                </p:spPr>
                <p:txBody>
                  <a:bodyPr/>
                  <a:lstStyle/>
                  <a:p>
                    <a:r>
                      <a:rPr lang="tr-TR">
                        <a:noFill/>
                      </a:rPr>
                      <a:t> </a:t>
                    </a:r>
                  </a:p>
                </p:txBody>
              </p:sp>
            </mc:Fallback>
          </mc:AlternateContent>
          <p:sp>
            <p:nvSpPr>
              <p:cNvPr id="251" name="Oval 250">
                <a:extLst>
                  <a:ext uri="{FF2B5EF4-FFF2-40B4-BE49-F238E27FC236}">
                    <a16:creationId xmlns:a16="http://schemas.microsoft.com/office/drawing/2014/main" id="{4390C9B2-49D0-C884-B61C-FAF4F38D67F5}"/>
                  </a:ext>
                </a:extLst>
              </p:cNvPr>
              <p:cNvSpPr/>
              <p:nvPr/>
            </p:nvSpPr>
            <p:spPr>
              <a:xfrm>
                <a:off x="4369291" y="2688395"/>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252" name="Düz Bağlayıcı 251">
                <a:extLst>
                  <a:ext uri="{FF2B5EF4-FFF2-40B4-BE49-F238E27FC236}">
                    <a16:creationId xmlns:a16="http://schemas.microsoft.com/office/drawing/2014/main" id="{3F05EEF8-CF9D-EBD6-EC20-072C38CE8D96}"/>
                  </a:ext>
                </a:extLst>
              </p:cNvPr>
              <p:cNvCxnSpPr>
                <a:cxnSpLocks/>
              </p:cNvCxnSpPr>
              <p:nvPr/>
            </p:nvCxnSpPr>
            <p:spPr>
              <a:xfrm>
                <a:off x="5167866" y="2959185"/>
                <a:ext cx="615696" cy="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53" name="Alt Başlık 2">
                    <a:extLst>
                      <a:ext uri="{FF2B5EF4-FFF2-40B4-BE49-F238E27FC236}">
                        <a16:creationId xmlns:a16="http://schemas.microsoft.com/office/drawing/2014/main" id="{86161420-E420-82A2-FCD9-46BBC8787848}"/>
                      </a:ext>
                    </a:extLst>
                  </p:cNvPr>
                  <p:cNvSpPr txBox="1">
                    <a:spLocks/>
                  </p:cNvSpPr>
                  <p:nvPr/>
                </p:nvSpPr>
                <p:spPr>
                  <a:xfrm>
                    <a:off x="4328134" y="2820337"/>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𝑋</m:t>
                              </m:r>
                            </m:e>
                            <m:sub>
                              <m:r>
                                <a:rPr lang="tr-TR" sz="2000" b="0" i="1" dirty="0" smtClean="0">
                                  <a:latin typeface="Cambria Math" panose="02040503050406030204" pitchFamily="18" charset="0"/>
                                </a:rPr>
                                <m:t>1</m:t>
                              </m:r>
                            </m:sub>
                          </m:sSub>
                        </m:oMath>
                      </m:oMathPara>
                    </a14:m>
                    <a:endParaRPr lang="tr-TR" sz="2000" dirty="0"/>
                  </a:p>
                </p:txBody>
              </p:sp>
            </mc:Choice>
            <mc:Fallback xmlns="">
              <p:sp>
                <p:nvSpPr>
                  <p:cNvPr id="253" name="Alt Başlık 2">
                    <a:extLst>
                      <a:ext uri="{FF2B5EF4-FFF2-40B4-BE49-F238E27FC236}">
                        <a16:creationId xmlns:a16="http://schemas.microsoft.com/office/drawing/2014/main" id="{86161420-E420-82A2-FCD9-46BBC8787848}"/>
                      </a:ext>
                    </a:extLst>
                  </p:cNvPr>
                  <p:cNvSpPr txBox="1">
                    <a:spLocks noRot="1" noChangeAspect="1" noMove="1" noResize="1" noEditPoints="1" noAdjustHandles="1" noChangeArrowheads="1" noChangeShapeType="1" noTextEdit="1"/>
                  </p:cNvSpPr>
                  <p:nvPr/>
                </p:nvSpPr>
                <p:spPr>
                  <a:xfrm>
                    <a:off x="4328134" y="2820337"/>
                    <a:ext cx="698010" cy="219707"/>
                  </a:xfrm>
                  <a:prstGeom prst="rect">
                    <a:avLst/>
                  </a:prstGeom>
                  <a:blipFill>
                    <a:blip r:embed="rId6"/>
                    <a:stretch>
                      <a:fillRect b="-66667"/>
                    </a:stretch>
                  </a:blipFill>
                </p:spPr>
                <p:txBody>
                  <a:bodyPr/>
                  <a:lstStyle/>
                  <a:p>
                    <a:r>
                      <a:rPr lang="tr-TR">
                        <a:noFill/>
                      </a:rPr>
                      <a:t> </a:t>
                    </a:r>
                  </a:p>
                </p:txBody>
              </p:sp>
            </mc:Fallback>
          </mc:AlternateContent>
          <p:sp>
            <p:nvSpPr>
              <p:cNvPr id="254" name="Oval 253">
                <a:extLst>
                  <a:ext uri="{FF2B5EF4-FFF2-40B4-BE49-F238E27FC236}">
                    <a16:creationId xmlns:a16="http://schemas.microsoft.com/office/drawing/2014/main" id="{2872FB3B-4A89-29B1-2F7F-BC0AFA1E31C1}"/>
                  </a:ext>
                </a:extLst>
              </p:cNvPr>
              <p:cNvSpPr/>
              <p:nvPr/>
            </p:nvSpPr>
            <p:spPr>
              <a:xfrm>
                <a:off x="5925284" y="2688395"/>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255" name="Düz Bağlayıcı 254">
                <a:extLst>
                  <a:ext uri="{FF2B5EF4-FFF2-40B4-BE49-F238E27FC236}">
                    <a16:creationId xmlns:a16="http://schemas.microsoft.com/office/drawing/2014/main" id="{2A9E8FD9-64F7-614D-54C7-A9F449FBCD7D}"/>
                  </a:ext>
                </a:extLst>
              </p:cNvPr>
              <p:cNvCxnSpPr>
                <a:cxnSpLocks/>
              </p:cNvCxnSpPr>
              <p:nvPr/>
            </p:nvCxnSpPr>
            <p:spPr>
              <a:xfrm>
                <a:off x="6678149" y="2959185"/>
                <a:ext cx="615696" cy="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56" name="Oval 255">
                <a:extLst>
                  <a:ext uri="{FF2B5EF4-FFF2-40B4-BE49-F238E27FC236}">
                    <a16:creationId xmlns:a16="http://schemas.microsoft.com/office/drawing/2014/main" id="{005E6D7D-08E4-618C-A5E9-F3BB1AB063BE}"/>
                  </a:ext>
                </a:extLst>
              </p:cNvPr>
              <p:cNvSpPr/>
              <p:nvPr/>
            </p:nvSpPr>
            <p:spPr>
              <a:xfrm>
                <a:off x="7435567" y="2688395"/>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mc:AlternateContent xmlns:mc="http://schemas.openxmlformats.org/markup-compatibility/2006" xmlns:a14="http://schemas.microsoft.com/office/drawing/2010/main">
            <mc:Choice Requires="a14">
              <p:sp>
                <p:nvSpPr>
                  <p:cNvPr id="257" name="Alt Başlık 2">
                    <a:extLst>
                      <a:ext uri="{FF2B5EF4-FFF2-40B4-BE49-F238E27FC236}">
                        <a16:creationId xmlns:a16="http://schemas.microsoft.com/office/drawing/2014/main" id="{E74A6F35-16FE-B094-586A-BCC50A30D60E}"/>
                      </a:ext>
                    </a:extLst>
                  </p:cNvPr>
                  <p:cNvSpPr txBox="1">
                    <a:spLocks/>
                  </p:cNvSpPr>
                  <p:nvPr/>
                </p:nvSpPr>
                <p:spPr>
                  <a:xfrm>
                    <a:off x="5902434" y="2820337"/>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𝑋</m:t>
                              </m:r>
                            </m:e>
                            <m:sub>
                              <m:r>
                                <a:rPr lang="tr-TR" sz="2000" b="0" i="1" dirty="0" smtClean="0">
                                  <a:latin typeface="Cambria Math" panose="02040503050406030204" pitchFamily="18" charset="0"/>
                                </a:rPr>
                                <m:t>𝑖</m:t>
                              </m:r>
                            </m:sub>
                          </m:sSub>
                        </m:oMath>
                      </m:oMathPara>
                    </a14:m>
                    <a:endParaRPr lang="tr-TR" sz="2000" dirty="0"/>
                  </a:p>
                </p:txBody>
              </p:sp>
            </mc:Choice>
            <mc:Fallback xmlns="">
              <p:sp>
                <p:nvSpPr>
                  <p:cNvPr id="257" name="Alt Başlık 2">
                    <a:extLst>
                      <a:ext uri="{FF2B5EF4-FFF2-40B4-BE49-F238E27FC236}">
                        <a16:creationId xmlns:a16="http://schemas.microsoft.com/office/drawing/2014/main" id="{E74A6F35-16FE-B094-586A-BCC50A30D60E}"/>
                      </a:ext>
                    </a:extLst>
                  </p:cNvPr>
                  <p:cNvSpPr txBox="1">
                    <a:spLocks noRot="1" noChangeAspect="1" noMove="1" noResize="1" noEditPoints="1" noAdjustHandles="1" noChangeArrowheads="1" noChangeShapeType="1" noTextEdit="1"/>
                  </p:cNvSpPr>
                  <p:nvPr/>
                </p:nvSpPr>
                <p:spPr>
                  <a:xfrm>
                    <a:off x="5902434" y="2820337"/>
                    <a:ext cx="698010" cy="219707"/>
                  </a:xfrm>
                  <a:prstGeom prst="rect">
                    <a:avLst/>
                  </a:prstGeom>
                  <a:blipFill>
                    <a:blip r:embed="rId7"/>
                    <a:stretch>
                      <a:fillRect b="-69444"/>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258" name="Alt Başlık 2">
                    <a:extLst>
                      <a:ext uri="{FF2B5EF4-FFF2-40B4-BE49-F238E27FC236}">
                        <a16:creationId xmlns:a16="http://schemas.microsoft.com/office/drawing/2014/main" id="{C4175D33-16B9-8FDA-34A9-7A70792EC1AA}"/>
                      </a:ext>
                    </a:extLst>
                  </p:cNvPr>
                  <p:cNvSpPr txBox="1">
                    <a:spLocks/>
                  </p:cNvSpPr>
                  <p:nvPr/>
                </p:nvSpPr>
                <p:spPr>
                  <a:xfrm>
                    <a:off x="7394410" y="2817637"/>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𝑋</m:t>
                              </m:r>
                            </m:e>
                            <m:sub>
                              <m:r>
                                <a:rPr lang="tr-TR" sz="2000" b="0" i="1" dirty="0" smtClean="0">
                                  <a:latin typeface="Cambria Math" panose="02040503050406030204" pitchFamily="18" charset="0"/>
                                </a:rPr>
                                <m:t>𝑛</m:t>
                              </m:r>
                            </m:sub>
                          </m:sSub>
                        </m:oMath>
                      </m:oMathPara>
                    </a14:m>
                    <a:endParaRPr lang="tr-TR" sz="2000" dirty="0"/>
                  </a:p>
                </p:txBody>
              </p:sp>
            </mc:Choice>
            <mc:Fallback xmlns="">
              <p:sp>
                <p:nvSpPr>
                  <p:cNvPr id="258" name="Alt Başlık 2">
                    <a:extLst>
                      <a:ext uri="{FF2B5EF4-FFF2-40B4-BE49-F238E27FC236}">
                        <a16:creationId xmlns:a16="http://schemas.microsoft.com/office/drawing/2014/main" id="{C4175D33-16B9-8FDA-34A9-7A70792EC1AA}"/>
                      </a:ext>
                    </a:extLst>
                  </p:cNvPr>
                  <p:cNvSpPr txBox="1">
                    <a:spLocks noRot="1" noChangeAspect="1" noMove="1" noResize="1" noEditPoints="1" noAdjustHandles="1" noChangeArrowheads="1" noChangeShapeType="1" noTextEdit="1"/>
                  </p:cNvSpPr>
                  <p:nvPr/>
                </p:nvSpPr>
                <p:spPr>
                  <a:xfrm>
                    <a:off x="7394410" y="2817637"/>
                    <a:ext cx="698010" cy="219707"/>
                  </a:xfrm>
                  <a:prstGeom prst="rect">
                    <a:avLst/>
                  </a:prstGeom>
                  <a:blipFill>
                    <a:blip r:embed="rId8"/>
                    <a:stretch>
                      <a:fillRect b="-63889"/>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259" name="Alt Başlık 2">
                    <a:extLst>
                      <a:ext uri="{FF2B5EF4-FFF2-40B4-BE49-F238E27FC236}">
                        <a16:creationId xmlns:a16="http://schemas.microsoft.com/office/drawing/2014/main" id="{44875484-A58E-C850-CB68-394F5113B7C8}"/>
                      </a:ext>
                    </a:extLst>
                  </p:cNvPr>
                  <p:cNvSpPr txBox="1">
                    <a:spLocks/>
                  </p:cNvSpPr>
                  <p:nvPr/>
                </p:nvSpPr>
                <p:spPr>
                  <a:xfrm>
                    <a:off x="8234723" y="2725525"/>
                    <a:ext cx="2333807" cy="8527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𝐹</m:t>
                              </m:r>
                            </m:e>
                            <m:sub>
                              <m:r>
                                <a:rPr lang="tr-TR" b="0" i="1" smtClean="0">
                                  <a:latin typeface="Cambria Math" panose="02040503050406030204" pitchFamily="18" charset="0"/>
                                </a:rPr>
                                <m:t>1</m:t>
                              </m:r>
                            </m:sub>
                          </m:sSub>
                          <m:d>
                            <m:dPr>
                              <m:ctrlPr>
                                <a:rPr lang="tr-TR" b="0" i="1" smtClean="0">
                                  <a:latin typeface="Cambria Math" panose="02040503050406030204" pitchFamily="18" charset="0"/>
                                </a:rPr>
                              </m:ctrlPr>
                            </m:dPr>
                            <m:e>
                              <m:r>
                                <a:rPr lang="tr-TR" b="0" i="1" smtClean="0">
                                  <a:latin typeface="Cambria Math" panose="02040503050406030204" pitchFamily="18" charset="0"/>
                                </a:rPr>
                                <m:t>𝑏</m:t>
                              </m:r>
                            </m:e>
                          </m:d>
                          <m:r>
                            <a:rPr lang="tr-TR" b="0" i="1" smtClean="0">
                              <a:latin typeface="Cambria Math" panose="02040503050406030204" pitchFamily="18" charset="0"/>
                            </a:rPr>
                            <m:t> </m:t>
                          </m:r>
                          <m:r>
                            <a:rPr lang="tr-TR" b="0" i="1" smtClean="0">
                              <a:latin typeface="Cambria Math" panose="02040503050406030204" pitchFamily="18" charset="0"/>
                            </a:rPr>
                            <m:t>𝐾𝑎𝑡𝑚𝑎𝑛𝚤</m:t>
                          </m:r>
                          <m:r>
                            <a:rPr lang="tr-TR" b="0" i="1" smtClean="0">
                              <a:latin typeface="Cambria Math" panose="02040503050406030204" pitchFamily="18" charset="0"/>
                            </a:rPr>
                            <m:t> </m:t>
                          </m:r>
                        </m:oMath>
                      </m:oMathPara>
                    </a14:m>
                    <a:endParaRPr lang="tr-TR" b="0" i="1" dirty="0">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m:t>
                          </m:r>
                          <m:r>
                            <a:rPr lang="tr-TR" b="0" i="1" smtClean="0">
                              <a:latin typeface="Cambria Math" panose="02040503050406030204" pitchFamily="18" charset="0"/>
                            </a:rPr>
                            <m:t>𝐴𝑟𝑎𝑦</m:t>
                          </m:r>
                          <m:r>
                            <a:rPr lang="tr-TR" b="0" i="1" smtClean="0">
                              <a:latin typeface="Cambria Math" panose="02040503050406030204" pitchFamily="18" charset="0"/>
                            </a:rPr>
                            <m:t>ü</m:t>
                          </m:r>
                          <m:r>
                            <a:rPr lang="tr-TR" b="0" i="1" smtClean="0">
                              <a:latin typeface="Cambria Math" panose="02040503050406030204" pitchFamily="18" charset="0"/>
                            </a:rPr>
                            <m:t>𝑧</m:t>
                          </m:r>
                          <m:r>
                            <a:rPr lang="tr-TR" b="0" i="1" smtClean="0">
                              <a:latin typeface="Cambria Math" panose="02040503050406030204" pitchFamily="18" charset="0"/>
                            </a:rPr>
                            <m:t>)</m:t>
                          </m:r>
                        </m:oMath>
                      </m:oMathPara>
                    </a14:m>
                    <a:endParaRPr lang="tr-TR" b="0" dirty="0"/>
                  </a:p>
                </p:txBody>
              </p:sp>
            </mc:Choice>
            <mc:Fallback xmlns="">
              <p:sp>
                <p:nvSpPr>
                  <p:cNvPr id="259" name="Alt Başlık 2">
                    <a:extLst>
                      <a:ext uri="{FF2B5EF4-FFF2-40B4-BE49-F238E27FC236}">
                        <a16:creationId xmlns:a16="http://schemas.microsoft.com/office/drawing/2014/main" id="{44875484-A58E-C850-CB68-394F5113B7C8}"/>
                      </a:ext>
                    </a:extLst>
                  </p:cNvPr>
                  <p:cNvSpPr txBox="1">
                    <a:spLocks noRot="1" noChangeAspect="1" noMove="1" noResize="1" noEditPoints="1" noAdjustHandles="1" noChangeArrowheads="1" noChangeShapeType="1" noTextEdit="1"/>
                  </p:cNvSpPr>
                  <p:nvPr/>
                </p:nvSpPr>
                <p:spPr>
                  <a:xfrm>
                    <a:off x="8234723" y="2725525"/>
                    <a:ext cx="2333807" cy="852729"/>
                  </a:xfrm>
                  <a:prstGeom prst="rect">
                    <a:avLst/>
                  </a:prstGeom>
                  <a:blipFill>
                    <a:blip r:embed="rId9"/>
                    <a:stretch>
                      <a:fillRect/>
                    </a:stretch>
                  </a:blipFill>
                </p:spPr>
                <p:txBody>
                  <a:bodyPr/>
                  <a:lstStyle/>
                  <a:p>
                    <a:r>
                      <a:rPr lang="tr-TR">
                        <a:noFill/>
                      </a:rPr>
                      <a:t> </a:t>
                    </a:r>
                  </a:p>
                </p:txBody>
              </p:sp>
            </mc:Fallback>
          </mc:AlternateContent>
          <p:cxnSp>
            <p:nvCxnSpPr>
              <p:cNvPr id="260" name="Düz Ok Bağlayıcısı 259">
                <a:extLst>
                  <a:ext uri="{FF2B5EF4-FFF2-40B4-BE49-F238E27FC236}">
                    <a16:creationId xmlns:a16="http://schemas.microsoft.com/office/drawing/2014/main" id="{D3D44096-463E-75A2-99ED-934A92C3EFBF}"/>
                  </a:ext>
                </a:extLst>
              </p:cNvPr>
              <p:cNvCxnSpPr>
                <a:cxnSpLocks/>
                <a:stCxn id="246" idx="0"/>
                <a:endCxn id="254" idx="4"/>
              </p:cNvCxnSpPr>
              <p:nvPr/>
            </p:nvCxnSpPr>
            <p:spPr>
              <a:xfrm flipV="1">
                <a:off x="6227047" y="3229976"/>
                <a:ext cx="6085" cy="754298"/>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261" name="Düz Ok Bağlayıcısı 260">
                <a:extLst>
                  <a:ext uri="{FF2B5EF4-FFF2-40B4-BE49-F238E27FC236}">
                    <a16:creationId xmlns:a16="http://schemas.microsoft.com/office/drawing/2014/main" id="{2154B717-4481-E026-E8AD-3DEEADF8E029}"/>
                  </a:ext>
                </a:extLst>
              </p:cNvPr>
              <p:cNvCxnSpPr>
                <a:cxnSpLocks/>
                <a:stCxn id="248" idx="0"/>
                <a:endCxn id="256" idx="4"/>
              </p:cNvCxnSpPr>
              <p:nvPr/>
            </p:nvCxnSpPr>
            <p:spPr>
              <a:xfrm flipV="1">
                <a:off x="7737330" y="3229976"/>
                <a:ext cx="6085" cy="754298"/>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262" name="Oval 261">
                <a:extLst>
                  <a:ext uri="{FF2B5EF4-FFF2-40B4-BE49-F238E27FC236}">
                    <a16:creationId xmlns:a16="http://schemas.microsoft.com/office/drawing/2014/main" id="{DA0BB4F5-89EB-36A9-315B-9F0F938FD433}"/>
                  </a:ext>
                </a:extLst>
              </p:cNvPr>
              <p:cNvSpPr/>
              <p:nvPr/>
            </p:nvSpPr>
            <p:spPr>
              <a:xfrm>
                <a:off x="4404363" y="705162"/>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263" name="Düz Bağlayıcı 262">
                <a:extLst>
                  <a:ext uri="{FF2B5EF4-FFF2-40B4-BE49-F238E27FC236}">
                    <a16:creationId xmlns:a16="http://schemas.microsoft.com/office/drawing/2014/main" id="{450ECA05-E523-D6C0-AE8C-463DDFEDD8E6}"/>
                  </a:ext>
                </a:extLst>
              </p:cNvPr>
              <p:cNvCxnSpPr>
                <a:cxnSpLocks/>
              </p:cNvCxnSpPr>
              <p:nvPr/>
            </p:nvCxnSpPr>
            <p:spPr>
              <a:xfrm>
                <a:off x="5202938" y="975952"/>
                <a:ext cx="615696" cy="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64" name="Alt Başlık 2">
                    <a:extLst>
                      <a:ext uri="{FF2B5EF4-FFF2-40B4-BE49-F238E27FC236}">
                        <a16:creationId xmlns:a16="http://schemas.microsoft.com/office/drawing/2014/main" id="{5EF91899-C2FE-B010-62B2-89E0BA571DA7}"/>
                      </a:ext>
                    </a:extLst>
                  </p:cNvPr>
                  <p:cNvSpPr txBox="1">
                    <a:spLocks/>
                  </p:cNvSpPr>
                  <p:nvPr/>
                </p:nvSpPr>
                <p:spPr>
                  <a:xfrm>
                    <a:off x="4363206" y="837104"/>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𝑌</m:t>
                              </m:r>
                            </m:e>
                            <m:sub>
                              <m:r>
                                <a:rPr lang="tr-TR" sz="2000" b="0" i="1" dirty="0" smtClean="0">
                                  <a:latin typeface="Cambria Math" panose="02040503050406030204" pitchFamily="18" charset="0"/>
                                </a:rPr>
                                <m:t>1</m:t>
                              </m:r>
                            </m:sub>
                          </m:sSub>
                        </m:oMath>
                      </m:oMathPara>
                    </a14:m>
                    <a:endParaRPr lang="tr-TR" sz="2000" dirty="0"/>
                  </a:p>
                </p:txBody>
              </p:sp>
            </mc:Choice>
            <mc:Fallback xmlns="">
              <p:sp>
                <p:nvSpPr>
                  <p:cNvPr id="264" name="Alt Başlık 2">
                    <a:extLst>
                      <a:ext uri="{FF2B5EF4-FFF2-40B4-BE49-F238E27FC236}">
                        <a16:creationId xmlns:a16="http://schemas.microsoft.com/office/drawing/2014/main" id="{5EF91899-C2FE-B010-62B2-89E0BA571DA7}"/>
                      </a:ext>
                    </a:extLst>
                  </p:cNvPr>
                  <p:cNvSpPr txBox="1">
                    <a:spLocks noRot="1" noChangeAspect="1" noMove="1" noResize="1" noEditPoints="1" noAdjustHandles="1" noChangeArrowheads="1" noChangeShapeType="1" noTextEdit="1"/>
                  </p:cNvSpPr>
                  <p:nvPr/>
                </p:nvSpPr>
                <p:spPr>
                  <a:xfrm>
                    <a:off x="4363206" y="837104"/>
                    <a:ext cx="698010" cy="219707"/>
                  </a:xfrm>
                  <a:prstGeom prst="rect">
                    <a:avLst/>
                  </a:prstGeom>
                  <a:blipFill>
                    <a:blip r:embed="rId10"/>
                    <a:stretch>
                      <a:fillRect b="-69444"/>
                    </a:stretch>
                  </a:blipFill>
                </p:spPr>
                <p:txBody>
                  <a:bodyPr/>
                  <a:lstStyle/>
                  <a:p>
                    <a:r>
                      <a:rPr lang="tr-TR">
                        <a:noFill/>
                      </a:rPr>
                      <a:t> </a:t>
                    </a:r>
                  </a:p>
                </p:txBody>
              </p:sp>
            </mc:Fallback>
          </mc:AlternateContent>
          <p:sp>
            <p:nvSpPr>
              <p:cNvPr id="265" name="Oval 264">
                <a:extLst>
                  <a:ext uri="{FF2B5EF4-FFF2-40B4-BE49-F238E27FC236}">
                    <a16:creationId xmlns:a16="http://schemas.microsoft.com/office/drawing/2014/main" id="{BE3D85BA-DFCB-A9A0-3A90-1D057DC2F5C1}"/>
                  </a:ext>
                </a:extLst>
              </p:cNvPr>
              <p:cNvSpPr/>
              <p:nvPr/>
            </p:nvSpPr>
            <p:spPr>
              <a:xfrm>
                <a:off x="5960356" y="705162"/>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266" name="Düz Bağlayıcı 265">
                <a:extLst>
                  <a:ext uri="{FF2B5EF4-FFF2-40B4-BE49-F238E27FC236}">
                    <a16:creationId xmlns:a16="http://schemas.microsoft.com/office/drawing/2014/main" id="{1EC3EF05-2E9F-50BD-D5D4-93DFC1748546}"/>
                  </a:ext>
                </a:extLst>
              </p:cNvPr>
              <p:cNvCxnSpPr>
                <a:cxnSpLocks/>
              </p:cNvCxnSpPr>
              <p:nvPr/>
            </p:nvCxnSpPr>
            <p:spPr>
              <a:xfrm>
                <a:off x="6713221" y="975952"/>
                <a:ext cx="615696" cy="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7" name="Oval 266">
                <a:extLst>
                  <a:ext uri="{FF2B5EF4-FFF2-40B4-BE49-F238E27FC236}">
                    <a16:creationId xmlns:a16="http://schemas.microsoft.com/office/drawing/2014/main" id="{6BB9A9E4-C37F-3BD5-BC78-47EE12F55269}"/>
                  </a:ext>
                </a:extLst>
              </p:cNvPr>
              <p:cNvSpPr/>
              <p:nvPr/>
            </p:nvSpPr>
            <p:spPr>
              <a:xfrm>
                <a:off x="7470639" y="705162"/>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mc:AlternateContent xmlns:mc="http://schemas.openxmlformats.org/markup-compatibility/2006" xmlns:a14="http://schemas.microsoft.com/office/drawing/2010/main">
            <mc:Choice Requires="a14">
              <p:sp>
                <p:nvSpPr>
                  <p:cNvPr id="268" name="Alt Başlık 2">
                    <a:extLst>
                      <a:ext uri="{FF2B5EF4-FFF2-40B4-BE49-F238E27FC236}">
                        <a16:creationId xmlns:a16="http://schemas.microsoft.com/office/drawing/2014/main" id="{4BA0EDA3-EEA3-75B5-D0C4-DF75DFFF525C}"/>
                      </a:ext>
                    </a:extLst>
                  </p:cNvPr>
                  <p:cNvSpPr txBox="1">
                    <a:spLocks/>
                  </p:cNvSpPr>
                  <p:nvPr/>
                </p:nvSpPr>
                <p:spPr>
                  <a:xfrm>
                    <a:off x="5937506" y="837104"/>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𝑌</m:t>
                              </m:r>
                            </m:e>
                            <m:sub>
                              <m:r>
                                <a:rPr lang="tr-TR" sz="2000" b="0" i="1" dirty="0" smtClean="0">
                                  <a:latin typeface="Cambria Math" panose="02040503050406030204" pitchFamily="18" charset="0"/>
                                </a:rPr>
                                <m:t>𝑗</m:t>
                              </m:r>
                            </m:sub>
                          </m:sSub>
                        </m:oMath>
                      </m:oMathPara>
                    </a14:m>
                    <a:endParaRPr lang="tr-TR" sz="2000" dirty="0"/>
                  </a:p>
                </p:txBody>
              </p:sp>
            </mc:Choice>
            <mc:Fallback xmlns="">
              <p:sp>
                <p:nvSpPr>
                  <p:cNvPr id="268" name="Alt Başlık 2">
                    <a:extLst>
                      <a:ext uri="{FF2B5EF4-FFF2-40B4-BE49-F238E27FC236}">
                        <a16:creationId xmlns:a16="http://schemas.microsoft.com/office/drawing/2014/main" id="{4BA0EDA3-EEA3-75B5-D0C4-DF75DFFF525C}"/>
                      </a:ext>
                    </a:extLst>
                  </p:cNvPr>
                  <p:cNvSpPr txBox="1">
                    <a:spLocks noRot="1" noChangeAspect="1" noMove="1" noResize="1" noEditPoints="1" noAdjustHandles="1" noChangeArrowheads="1" noChangeShapeType="1" noTextEdit="1"/>
                  </p:cNvSpPr>
                  <p:nvPr/>
                </p:nvSpPr>
                <p:spPr>
                  <a:xfrm>
                    <a:off x="5937506" y="837104"/>
                    <a:ext cx="698010" cy="219707"/>
                  </a:xfrm>
                  <a:prstGeom prst="rect">
                    <a:avLst/>
                  </a:prstGeom>
                  <a:blipFill>
                    <a:blip r:embed="rId11"/>
                    <a:stretch>
                      <a:fillRect b="-102778"/>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269" name="Alt Başlık 2">
                    <a:extLst>
                      <a:ext uri="{FF2B5EF4-FFF2-40B4-BE49-F238E27FC236}">
                        <a16:creationId xmlns:a16="http://schemas.microsoft.com/office/drawing/2014/main" id="{8E711CC7-A0D7-F29D-2E48-8B31556FC989}"/>
                      </a:ext>
                    </a:extLst>
                  </p:cNvPr>
                  <p:cNvSpPr txBox="1">
                    <a:spLocks/>
                  </p:cNvSpPr>
                  <p:nvPr/>
                </p:nvSpPr>
                <p:spPr>
                  <a:xfrm>
                    <a:off x="7429482" y="834404"/>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𝑌</m:t>
                              </m:r>
                            </m:e>
                            <m:sub>
                              <m:r>
                                <a:rPr lang="tr-TR" sz="2000" b="0" i="1" dirty="0" smtClean="0">
                                  <a:latin typeface="Cambria Math" panose="02040503050406030204" pitchFamily="18" charset="0"/>
                                </a:rPr>
                                <m:t>𝑚</m:t>
                              </m:r>
                            </m:sub>
                          </m:sSub>
                        </m:oMath>
                      </m:oMathPara>
                    </a14:m>
                    <a:endParaRPr lang="tr-TR" sz="2000" dirty="0"/>
                  </a:p>
                </p:txBody>
              </p:sp>
            </mc:Choice>
            <mc:Fallback xmlns="">
              <p:sp>
                <p:nvSpPr>
                  <p:cNvPr id="269" name="Alt Başlık 2">
                    <a:extLst>
                      <a:ext uri="{FF2B5EF4-FFF2-40B4-BE49-F238E27FC236}">
                        <a16:creationId xmlns:a16="http://schemas.microsoft.com/office/drawing/2014/main" id="{8E711CC7-A0D7-F29D-2E48-8B31556FC989}"/>
                      </a:ext>
                    </a:extLst>
                  </p:cNvPr>
                  <p:cNvSpPr txBox="1">
                    <a:spLocks noRot="1" noChangeAspect="1" noMove="1" noResize="1" noEditPoints="1" noAdjustHandles="1" noChangeArrowheads="1" noChangeShapeType="1" noTextEdit="1"/>
                  </p:cNvSpPr>
                  <p:nvPr/>
                </p:nvSpPr>
                <p:spPr>
                  <a:xfrm>
                    <a:off x="7429482" y="834404"/>
                    <a:ext cx="698010" cy="219707"/>
                  </a:xfrm>
                  <a:prstGeom prst="rect">
                    <a:avLst/>
                  </a:prstGeom>
                  <a:blipFill>
                    <a:blip r:embed="rId12"/>
                    <a:stretch>
                      <a:fillRect b="-61111"/>
                    </a:stretch>
                  </a:blipFill>
                </p:spPr>
                <p:txBody>
                  <a:bodyPr/>
                  <a:lstStyle/>
                  <a:p>
                    <a:r>
                      <a:rPr lang="tr-TR">
                        <a:noFill/>
                      </a:rPr>
                      <a:t> </a:t>
                    </a:r>
                  </a:p>
                </p:txBody>
              </p:sp>
            </mc:Fallback>
          </mc:AlternateContent>
          <p:cxnSp>
            <p:nvCxnSpPr>
              <p:cNvPr id="270" name="Düz Ok Bağlayıcısı 269">
                <a:extLst>
                  <a:ext uri="{FF2B5EF4-FFF2-40B4-BE49-F238E27FC236}">
                    <a16:creationId xmlns:a16="http://schemas.microsoft.com/office/drawing/2014/main" id="{3CEAD39A-630B-5751-4BA9-22BF9859EB27}"/>
                  </a:ext>
                </a:extLst>
              </p:cNvPr>
              <p:cNvCxnSpPr>
                <a:cxnSpLocks/>
                <a:stCxn id="251" idx="0"/>
                <a:endCxn id="262" idx="4"/>
              </p:cNvCxnSpPr>
              <p:nvPr/>
            </p:nvCxnSpPr>
            <p:spPr>
              <a:xfrm flipV="1">
                <a:off x="4677139" y="1246743"/>
                <a:ext cx="35072"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71" name="Düz Ok Bağlayıcısı 270">
                <a:extLst>
                  <a:ext uri="{FF2B5EF4-FFF2-40B4-BE49-F238E27FC236}">
                    <a16:creationId xmlns:a16="http://schemas.microsoft.com/office/drawing/2014/main" id="{C4F86F80-F159-FE93-3CAA-64CB22818864}"/>
                  </a:ext>
                </a:extLst>
              </p:cNvPr>
              <p:cNvCxnSpPr>
                <a:cxnSpLocks/>
                <a:stCxn id="251" idx="0"/>
                <a:endCxn id="265" idx="4"/>
              </p:cNvCxnSpPr>
              <p:nvPr/>
            </p:nvCxnSpPr>
            <p:spPr>
              <a:xfrm flipV="1">
                <a:off x="4677139" y="1246743"/>
                <a:ext cx="1591065"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72" name="Düz Ok Bağlayıcısı 271">
                <a:extLst>
                  <a:ext uri="{FF2B5EF4-FFF2-40B4-BE49-F238E27FC236}">
                    <a16:creationId xmlns:a16="http://schemas.microsoft.com/office/drawing/2014/main" id="{5A2AC728-C657-B618-59E3-D51621F29F47}"/>
                  </a:ext>
                </a:extLst>
              </p:cNvPr>
              <p:cNvCxnSpPr>
                <a:cxnSpLocks/>
                <a:stCxn id="251" idx="0"/>
                <a:endCxn id="267" idx="4"/>
              </p:cNvCxnSpPr>
              <p:nvPr/>
            </p:nvCxnSpPr>
            <p:spPr>
              <a:xfrm flipV="1">
                <a:off x="4677139" y="1246743"/>
                <a:ext cx="3101348"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73" name="Düz Ok Bağlayıcısı 272">
                <a:extLst>
                  <a:ext uri="{FF2B5EF4-FFF2-40B4-BE49-F238E27FC236}">
                    <a16:creationId xmlns:a16="http://schemas.microsoft.com/office/drawing/2014/main" id="{7598C26E-D5D6-E877-E7A3-BE4F50A0DBA3}"/>
                  </a:ext>
                </a:extLst>
              </p:cNvPr>
              <p:cNvCxnSpPr>
                <a:cxnSpLocks/>
                <a:stCxn id="254" idx="0"/>
                <a:endCxn id="262" idx="4"/>
              </p:cNvCxnSpPr>
              <p:nvPr/>
            </p:nvCxnSpPr>
            <p:spPr>
              <a:xfrm flipH="1" flipV="1">
                <a:off x="4712211" y="1246743"/>
                <a:ext cx="1520921"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74" name="Düz Ok Bağlayıcısı 273">
                <a:extLst>
                  <a:ext uri="{FF2B5EF4-FFF2-40B4-BE49-F238E27FC236}">
                    <a16:creationId xmlns:a16="http://schemas.microsoft.com/office/drawing/2014/main" id="{8816BA55-1337-F83B-0606-C113BD1BFEF5}"/>
                  </a:ext>
                </a:extLst>
              </p:cNvPr>
              <p:cNvCxnSpPr>
                <a:cxnSpLocks/>
                <a:stCxn id="254" idx="0"/>
                <a:endCxn id="265" idx="4"/>
              </p:cNvCxnSpPr>
              <p:nvPr/>
            </p:nvCxnSpPr>
            <p:spPr>
              <a:xfrm flipV="1">
                <a:off x="6233132" y="1246743"/>
                <a:ext cx="35072"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75" name="Düz Ok Bağlayıcısı 274">
                <a:extLst>
                  <a:ext uri="{FF2B5EF4-FFF2-40B4-BE49-F238E27FC236}">
                    <a16:creationId xmlns:a16="http://schemas.microsoft.com/office/drawing/2014/main" id="{E3D27D55-E1D8-13F5-F11A-8140E14E99A1}"/>
                  </a:ext>
                </a:extLst>
              </p:cNvPr>
              <p:cNvCxnSpPr>
                <a:cxnSpLocks/>
                <a:stCxn id="254" idx="0"/>
                <a:endCxn id="267" idx="4"/>
              </p:cNvCxnSpPr>
              <p:nvPr/>
            </p:nvCxnSpPr>
            <p:spPr>
              <a:xfrm flipV="1">
                <a:off x="6233132" y="1246743"/>
                <a:ext cx="1545355"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76" name="Düz Ok Bağlayıcısı 275">
                <a:extLst>
                  <a:ext uri="{FF2B5EF4-FFF2-40B4-BE49-F238E27FC236}">
                    <a16:creationId xmlns:a16="http://schemas.microsoft.com/office/drawing/2014/main" id="{C81747A8-E67C-4BCA-F9A8-652F194BEFC6}"/>
                  </a:ext>
                </a:extLst>
              </p:cNvPr>
              <p:cNvCxnSpPr>
                <a:cxnSpLocks/>
                <a:stCxn id="256" idx="0"/>
                <a:endCxn id="262" idx="4"/>
              </p:cNvCxnSpPr>
              <p:nvPr/>
            </p:nvCxnSpPr>
            <p:spPr>
              <a:xfrm flipH="1" flipV="1">
                <a:off x="4712211" y="1246743"/>
                <a:ext cx="3031204"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77" name="Düz Ok Bağlayıcısı 276">
                <a:extLst>
                  <a:ext uri="{FF2B5EF4-FFF2-40B4-BE49-F238E27FC236}">
                    <a16:creationId xmlns:a16="http://schemas.microsoft.com/office/drawing/2014/main" id="{2E2D1D96-46A6-7F44-3D96-332910E707E2}"/>
                  </a:ext>
                </a:extLst>
              </p:cNvPr>
              <p:cNvCxnSpPr>
                <a:cxnSpLocks/>
                <a:stCxn id="256" idx="0"/>
                <a:endCxn id="265" idx="4"/>
              </p:cNvCxnSpPr>
              <p:nvPr/>
            </p:nvCxnSpPr>
            <p:spPr>
              <a:xfrm flipH="1" flipV="1">
                <a:off x="6268204" y="1246743"/>
                <a:ext cx="1475211"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78" name="Düz Ok Bağlayıcısı 277">
                <a:extLst>
                  <a:ext uri="{FF2B5EF4-FFF2-40B4-BE49-F238E27FC236}">
                    <a16:creationId xmlns:a16="http://schemas.microsoft.com/office/drawing/2014/main" id="{1E443F45-31B1-6901-8C3B-FB211C200D26}"/>
                  </a:ext>
                </a:extLst>
              </p:cNvPr>
              <p:cNvCxnSpPr>
                <a:cxnSpLocks/>
                <a:stCxn id="256" idx="0"/>
                <a:endCxn id="267" idx="4"/>
              </p:cNvCxnSpPr>
              <p:nvPr/>
            </p:nvCxnSpPr>
            <p:spPr>
              <a:xfrm flipV="1">
                <a:off x="7743415" y="1246743"/>
                <a:ext cx="35072"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79" name="Düz Ok Bağlayıcısı 278">
                <a:extLst>
                  <a:ext uri="{FF2B5EF4-FFF2-40B4-BE49-F238E27FC236}">
                    <a16:creationId xmlns:a16="http://schemas.microsoft.com/office/drawing/2014/main" id="{F0C1F028-A829-648E-D8E8-A25DBF4710A4}"/>
                  </a:ext>
                </a:extLst>
              </p:cNvPr>
              <p:cNvCxnSpPr>
                <a:cxnSpLocks/>
              </p:cNvCxnSpPr>
              <p:nvPr/>
            </p:nvCxnSpPr>
            <p:spPr>
              <a:xfrm flipV="1">
                <a:off x="8943131" y="1514192"/>
                <a:ext cx="0" cy="632688"/>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280" name="Alt Başlık 2">
                    <a:extLst>
                      <a:ext uri="{FF2B5EF4-FFF2-40B4-BE49-F238E27FC236}">
                        <a16:creationId xmlns:a16="http://schemas.microsoft.com/office/drawing/2014/main" id="{957992B5-2C7D-3E95-CA54-BFF9D139F0F3}"/>
                      </a:ext>
                    </a:extLst>
                  </p:cNvPr>
                  <p:cNvSpPr txBox="1">
                    <a:spLocks/>
                  </p:cNvSpPr>
                  <p:nvPr/>
                </p:nvSpPr>
                <p:spPr>
                  <a:xfrm>
                    <a:off x="8687012" y="2245288"/>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𝑏</m:t>
                              </m:r>
                            </m:e>
                            <m:sub>
                              <m:r>
                                <a:rPr lang="tr-TR" sz="2000" b="0" i="1" dirty="0" smtClean="0">
                                  <a:latin typeface="Cambria Math" panose="02040503050406030204" pitchFamily="18" charset="0"/>
                                </a:rPr>
                                <m:t>𝑖𝑗</m:t>
                              </m:r>
                            </m:sub>
                          </m:sSub>
                        </m:oMath>
                      </m:oMathPara>
                    </a14:m>
                    <a:endParaRPr lang="tr-TR" sz="1400" dirty="0"/>
                  </a:p>
                </p:txBody>
              </p:sp>
            </mc:Choice>
            <mc:Fallback xmlns="">
              <p:sp>
                <p:nvSpPr>
                  <p:cNvPr id="280" name="Alt Başlık 2">
                    <a:extLst>
                      <a:ext uri="{FF2B5EF4-FFF2-40B4-BE49-F238E27FC236}">
                        <a16:creationId xmlns:a16="http://schemas.microsoft.com/office/drawing/2014/main" id="{957992B5-2C7D-3E95-CA54-BFF9D139F0F3}"/>
                      </a:ext>
                    </a:extLst>
                  </p:cNvPr>
                  <p:cNvSpPr txBox="1">
                    <a:spLocks noRot="1" noChangeAspect="1" noMove="1" noResize="1" noEditPoints="1" noAdjustHandles="1" noChangeArrowheads="1" noChangeShapeType="1" noTextEdit="1"/>
                  </p:cNvSpPr>
                  <p:nvPr/>
                </p:nvSpPr>
                <p:spPr>
                  <a:xfrm>
                    <a:off x="8687012" y="2245288"/>
                    <a:ext cx="698010" cy="219707"/>
                  </a:xfrm>
                  <a:prstGeom prst="rect">
                    <a:avLst/>
                  </a:prstGeom>
                  <a:blipFill>
                    <a:blip r:embed="rId13"/>
                    <a:stretch>
                      <a:fillRect b="-102778"/>
                    </a:stretch>
                  </a:blipFill>
                </p:spPr>
                <p:txBody>
                  <a:bodyPr/>
                  <a:lstStyle/>
                  <a:p>
                    <a:r>
                      <a:rPr lang="tr-TR">
                        <a:noFill/>
                      </a:rPr>
                      <a:t> </a:t>
                    </a:r>
                  </a:p>
                </p:txBody>
              </p:sp>
            </mc:Fallback>
          </mc:AlternateContent>
          <p:cxnSp>
            <p:nvCxnSpPr>
              <p:cNvPr id="281" name="Düz Ok Bağlayıcısı 280">
                <a:extLst>
                  <a:ext uri="{FF2B5EF4-FFF2-40B4-BE49-F238E27FC236}">
                    <a16:creationId xmlns:a16="http://schemas.microsoft.com/office/drawing/2014/main" id="{39F8D4D6-C6E6-0313-54F8-0381FF43EA16}"/>
                  </a:ext>
                </a:extLst>
              </p:cNvPr>
              <p:cNvCxnSpPr>
                <a:cxnSpLocks/>
                <a:stCxn id="262" idx="3"/>
                <a:endCxn id="251" idx="1"/>
              </p:cNvCxnSpPr>
              <p:nvPr/>
            </p:nvCxnSpPr>
            <p:spPr>
              <a:xfrm flipH="1">
                <a:off x="4459458" y="1167430"/>
                <a:ext cx="35072"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82" name="Düz Ok Bağlayıcısı 281">
                <a:extLst>
                  <a:ext uri="{FF2B5EF4-FFF2-40B4-BE49-F238E27FC236}">
                    <a16:creationId xmlns:a16="http://schemas.microsoft.com/office/drawing/2014/main" id="{3D36FF68-4D59-713B-C880-174E79364993}"/>
                  </a:ext>
                </a:extLst>
              </p:cNvPr>
              <p:cNvCxnSpPr>
                <a:cxnSpLocks/>
                <a:stCxn id="262" idx="3"/>
                <a:endCxn id="254" idx="1"/>
              </p:cNvCxnSpPr>
              <p:nvPr/>
            </p:nvCxnSpPr>
            <p:spPr>
              <a:xfrm>
                <a:off x="4494530" y="1167430"/>
                <a:ext cx="1520921"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83" name="Düz Ok Bağlayıcısı 282">
                <a:extLst>
                  <a:ext uri="{FF2B5EF4-FFF2-40B4-BE49-F238E27FC236}">
                    <a16:creationId xmlns:a16="http://schemas.microsoft.com/office/drawing/2014/main" id="{0C7C5B3C-0401-0EFC-7A78-632978E668B1}"/>
                  </a:ext>
                </a:extLst>
              </p:cNvPr>
              <p:cNvCxnSpPr>
                <a:cxnSpLocks/>
                <a:stCxn id="262" idx="3"/>
                <a:endCxn id="256" idx="1"/>
              </p:cNvCxnSpPr>
              <p:nvPr/>
            </p:nvCxnSpPr>
            <p:spPr>
              <a:xfrm>
                <a:off x="4494530" y="1167430"/>
                <a:ext cx="3031204"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84" name="Düz Ok Bağlayıcısı 283">
                <a:extLst>
                  <a:ext uri="{FF2B5EF4-FFF2-40B4-BE49-F238E27FC236}">
                    <a16:creationId xmlns:a16="http://schemas.microsoft.com/office/drawing/2014/main" id="{7A969585-8988-3BF9-9ECE-E7BA69784F8A}"/>
                  </a:ext>
                </a:extLst>
              </p:cNvPr>
              <p:cNvCxnSpPr>
                <a:cxnSpLocks/>
                <a:stCxn id="265" idx="3"/>
                <a:endCxn id="251" idx="1"/>
              </p:cNvCxnSpPr>
              <p:nvPr/>
            </p:nvCxnSpPr>
            <p:spPr>
              <a:xfrm flipH="1">
                <a:off x="4459458" y="1167430"/>
                <a:ext cx="1591065"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85" name="Düz Ok Bağlayıcısı 284">
                <a:extLst>
                  <a:ext uri="{FF2B5EF4-FFF2-40B4-BE49-F238E27FC236}">
                    <a16:creationId xmlns:a16="http://schemas.microsoft.com/office/drawing/2014/main" id="{1E3997C4-190A-D4C0-1D4C-9BEE23DE49D4}"/>
                  </a:ext>
                </a:extLst>
              </p:cNvPr>
              <p:cNvCxnSpPr>
                <a:cxnSpLocks/>
                <a:stCxn id="265" idx="3"/>
                <a:endCxn id="254" idx="1"/>
              </p:cNvCxnSpPr>
              <p:nvPr/>
            </p:nvCxnSpPr>
            <p:spPr>
              <a:xfrm flipH="1">
                <a:off x="6015451" y="1167430"/>
                <a:ext cx="35072"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86" name="Düz Ok Bağlayıcısı 285">
                <a:extLst>
                  <a:ext uri="{FF2B5EF4-FFF2-40B4-BE49-F238E27FC236}">
                    <a16:creationId xmlns:a16="http://schemas.microsoft.com/office/drawing/2014/main" id="{BBCB2EE2-02D4-51B0-F7BB-F443E18E6538}"/>
                  </a:ext>
                </a:extLst>
              </p:cNvPr>
              <p:cNvCxnSpPr>
                <a:cxnSpLocks/>
                <a:stCxn id="265" idx="3"/>
                <a:endCxn id="256" idx="1"/>
              </p:cNvCxnSpPr>
              <p:nvPr/>
            </p:nvCxnSpPr>
            <p:spPr>
              <a:xfrm>
                <a:off x="6050523" y="1167430"/>
                <a:ext cx="1475211"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87" name="Düz Ok Bağlayıcısı 286">
                <a:extLst>
                  <a:ext uri="{FF2B5EF4-FFF2-40B4-BE49-F238E27FC236}">
                    <a16:creationId xmlns:a16="http://schemas.microsoft.com/office/drawing/2014/main" id="{BC0B840C-DD3A-A796-0728-B56C2F008C98}"/>
                  </a:ext>
                </a:extLst>
              </p:cNvPr>
              <p:cNvCxnSpPr>
                <a:cxnSpLocks/>
                <a:stCxn id="267" idx="3"/>
                <a:endCxn id="251" idx="1"/>
              </p:cNvCxnSpPr>
              <p:nvPr/>
            </p:nvCxnSpPr>
            <p:spPr>
              <a:xfrm flipH="1">
                <a:off x="4459458" y="1167430"/>
                <a:ext cx="3101348"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88" name="Düz Ok Bağlayıcısı 287">
                <a:extLst>
                  <a:ext uri="{FF2B5EF4-FFF2-40B4-BE49-F238E27FC236}">
                    <a16:creationId xmlns:a16="http://schemas.microsoft.com/office/drawing/2014/main" id="{D61B6E87-7514-9612-603D-DA16AD48DC10}"/>
                  </a:ext>
                </a:extLst>
              </p:cNvPr>
              <p:cNvCxnSpPr>
                <a:cxnSpLocks/>
                <a:stCxn id="267" idx="3"/>
                <a:endCxn id="254" idx="1"/>
              </p:cNvCxnSpPr>
              <p:nvPr/>
            </p:nvCxnSpPr>
            <p:spPr>
              <a:xfrm flipH="1">
                <a:off x="6015451" y="1167430"/>
                <a:ext cx="1545355"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89" name="Düz Ok Bağlayıcısı 288">
                <a:extLst>
                  <a:ext uri="{FF2B5EF4-FFF2-40B4-BE49-F238E27FC236}">
                    <a16:creationId xmlns:a16="http://schemas.microsoft.com/office/drawing/2014/main" id="{9677EA0B-7E95-EA90-4262-32A069A8A2E6}"/>
                  </a:ext>
                </a:extLst>
              </p:cNvPr>
              <p:cNvCxnSpPr>
                <a:cxnSpLocks/>
                <a:stCxn id="267" idx="3"/>
                <a:endCxn id="256" idx="1"/>
              </p:cNvCxnSpPr>
              <p:nvPr/>
            </p:nvCxnSpPr>
            <p:spPr>
              <a:xfrm flipH="1">
                <a:off x="7525734" y="1167430"/>
                <a:ext cx="35072"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90" name="Düz Ok Bağlayıcısı 289">
                <a:extLst>
                  <a:ext uri="{FF2B5EF4-FFF2-40B4-BE49-F238E27FC236}">
                    <a16:creationId xmlns:a16="http://schemas.microsoft.com/office/drawing/2014/main" id="{86C6F380-C997-DFF3-0C16-9B801D73D3E3}"/>
                  </a:ext>
                </a:extLst>
              </p:cNvPr>
              <p:cNvCxnSpPr>
                <a:cxnSpLocks/>
              </p:cNvCxnSpPr>
              <p:nvPr/>
            </p:nvCxnSpPr>
            <p:spPr>
              <a:xfrm>
                <a:off x="8376118" y="1473796"/>
                <a:ext cx="0" cy="71348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291" name="Alt Başlık 2">
                    <a:extLst>
                      <a:ext uri="{FF2B5EF4-FFF2-40B4-BE49-F238E27FC236}">
                        <a16:creationId xmlns:a16="http://schemas.microsoft.com/office/drawing/2014/main" id="{C58B19EE-70A1-4E94-502D-FDE3CF6B4B3A}"/>
                      </a:ext>
                    </a:extLst>
                  </p:cNvPr>
                  <p:cNvSpPr txBox="1">
                    <a:spLocks/>
                  </p:cNvSpPr>
                  <p:nvPr/>
                </p:nvSpPr>
                <p:spPr>
                  <a:xfrm>
                    <a:off x="8110941" y="2250964"/>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𝑡</m:t>
                              </m:r>
                            </m:e>
                            <m:sub>
                              <m:r>
                                <a:rPr lang="tr-TR" sz="2000" b="0" i="1" dirty="0" smtClean="0">
                                  <a:latin typeface="Cambria Math" panose="02040503050406030204" pitchFamily="18" charset="0"/>
                                </a:rPr>
                                <m:t>𝑗𝑖</m:t>
                              </m:r>
                            </m:sub>
                          </m:sSub>
                        </m:oMath>
                      </m:oMathPara>
                    </a14:m>
                    <a:endParaRPr lang="tr-TR" sz="1400" dirty="0"/>
                  </a:p>
                </p:txBody>
              </p:sp>
            </mc:Choice>
            <mc:Fallback xmlns="">
              <p:sp>
                <p:nvSpPr>
                  <p:cNvPr id="291" name="Alt Başlık 2">
                    <a:extLst>
                      <a:ext uri="{FF2B5EF4-FFF2-40B4-BE49-F238E27FC236}">
                        <a16:creationId xmlns:a16="http://schemas.microsoft.com/office/drawing/2014/main" id="{C58B19EE-70A1-4E94-502D-FDE3CF6B4B3A}"/>
                      </a:ext>
                    </a:extLst>
                  </p:cNvPr>
                  <p:cNvSpPr txBox="1">
                    <a:spLocks noRot="1" noChangeAspect="1" noMove="1" noResize="1" noEditPoints="1" noAdjustHandles="1" noChangeArrowheads="1" noChangeShapeType="1" noTextEdit="1"/>
                  </p:cNvSpPr>
                  <p:nvPr/>
                </p:nvSpPr>
                <p:spPr>
                  <a:xfrm>
                    <a:off x="8110941" y="2250964"/>
                    <a:ext cx="698010" cy="219707"/>
                  </a:xfrm>
                  <a:prstGeom prst="rect">
                    <a:avLst/>
                  </a:prstGeom>
                  <a:blipFill>
                    <a:blip r:embed="rId14"/>
                    <a:stretch>
                      <a:fillRect b="-102778"/>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292" name="Alt Başlık 2">
                    <a:extLst>
                      <a:ext uri="{FF2B5EF4-FFF2-40B4-BE49-F238E27FC236}">
                        <a16:creationId xmlns:a16="http://schemas.microsoft.com/office/drawing/2014/main" id="{4019E307-1313-5835-50F2-D7873D81AF9B}"/>
                      </a:ext>
                    </a:extLst>
                  </p:cNvPr>
                  <p:cNvSpPr txBox="1">
                    <a:spLocks/>
                  </p:cNvSpPr>
                  <p:nvPr/>
                </p:nvSpPr>
                <p:spPr>
                  <a:xfrm>
                    <a:off x="8310101" y="509822"/>
                    <a:ext cx="2967500" cy="8527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𝐹</m:t>
                              </m:r>
                            </m:e>
                            <m:sub>
                              <m:r>
                                <a:rPr lang="tr-TR" b="0" i="1" smtClean="0">
                                  <a:latin typeface="Cambria Math" panose="02040503050406030204" pitchFamily="18" charset="0"/>
                                </a:rPr>
                                <m:t>2</m:t>
                              </m:r>
                            </m:sub>
                          </m:sSub>
                          <m:r>
                            <a:rPr lang="tr-TR" b="0" i="1" smtClean="0">
                              <a:latin typeface="Cambria Math" panose="02040503050406030204" pitchFamily="18" charset="0"/>
                            </a:rPr>
                            <m:t> </m:t>
                          </m:r>
                          <m:r>
                            <a:rPr lang="tr-TR" b="0" i="1" smtClean="0">
                              <a:latin typeface="Cambria Math" panose="02040503050406030204" pitchFamily="18" charset="0"/>
                            </a:rPr>
                            <m:t>𝐾𝑎𝑡𝑚𝑎𝑛𝚤</m:t>
                          </m:r>
                          <m:r>
                            <a:rPr lang="tr-TR" b="0" i="1" smtClean="0">
                              <a:latin typeface="Cambria Math" panose="02040503050406030204" pitchFamily="18" charset="0"/>
                            </a:rPr>
                            <m:t> </m:t>
                          </m:r>
                        </m:oMath>
                      </m:oMathPara>
                    </a14:m>
                    <a:endParaRPr lang="tr-TR" b="0" i="1" dirty="0">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m:t>
                          </m:r>
                          <m:r>
                            <a:rPr lang="tr-TR" b="0" i="1" smtClean="0">
                              <a:latin typeface="Cambria Math" panose="02040503050406030204" pitchFamily="18" charset="0"/>
                            </a:rPr>
                            <m:t>𝐾</m:t>
                          </m:r>
                          <m:r>
                            <a:rPr lang="tr-TR" b="0" i="1" smtClean="0">
                              <a:latin typeface="Cambria Math" panose="02040503050406030204" pitchFamily="18" charset="0"/>
                            </a:rPr>
                            <m:t>ü</m:t>
                          </m:r>
                          <m:r>
                            <a:rPr lang="tr-TR" b="0" i="1" smtClean="0">
                              <a:latin typeface="Cambria Math" panose="02040503050406030204" pitchFamily="18" charset="0"/>
                            </a:rPr>
                            <m:t>𝑚𝑒𝑙𝑒𝑚𝑒</m:t>
                          </m:r>
                          <m:r>
                            <a:rPr lang="tr-TR" b="0" i="1" smtClean="0">
                              <a:latin typeface="Cambria Math" panose="02040503050406030204" pitchFamily="18" charset="0"/>
                            </a:rPr>
                            <m:t> </m:t>
                          </m:r>
                          <m:r>
                            <a:rPr lang="tr-TR" b="0" i="1" smtClean="0">
                              <a:latin typeface="Cambria Math" panose="02040503050406030204" pitchFamily="18" charset="0"/>
                            </a:rPr>
                            <m:t>𝐵𝑖𝑟𝑖𝑚𝑖</m:t>
                          </m:r>
                          <m:r>
                            <a:rPr lang="tr-TR" b="0" i="1" smtClean="0">
                              <a:latin typeface="Cambria Math" panose="02040503050406030204" pitchFamily="18" charset="0"/>
                            </a:rPr>
                            <m:t>)</m:t>
                          </m:r>
                        </m:oMath>
                      </m:oMathPara>
                    </a14:m>
                    <a:endParaRPr lang="tr-TR" b="0" dirty="0"/>
                  </a:p>
                </p:txBody>
              </p:sp>
            </mc:Choice>
            <mc:Fallback xmlns="">
              <p:sp>
                <p:nvSpPr>
                  <p:cNvPr id="292" name="Alt Başlık 2">
                    <a:extLst>
                      <a:ext uri="{FF2B5EF4-FFF2-40B4-BE49-F238E27FC236}">
                        <a16:creationId xmlns:a16="http://schemas.microsoft.com/office/drawing/2014/main" id="{4019E307-1313-5835-50F2-D7873D81AF9B}"/>
                      </a:ext>
                    </a:extLst>
                  </p:cNvPr>
                  <p:cNvSpPr txBox="1">
                    <a:spLocks noRot="1" noChangeAspect="1" noMove="1" noResize="1" noEditPoints="1" noAdjustHandles="1" noChangeArrowheads="1" noChangeShapeType="1" noTextEdit="1"/>
                  </p:cNvSpPr>
                  <p:nvPr/>
                </p:nvSpPr>
                <p:spPr>
                  <a:xfrm>
                    <a:off x="8310101" y="509822"/>
                    <a:ext cx="2967500" cy="852729"/>
                  </a:xfrm>
                  <a:prstGeom prst="rect">
                    <a:avLst/>
                  </a:prstGeom>
                  <a:blipFill>
                    <a:blip r:embed="rId15"/>
                    <a:stretch>
                      <a:fillRect/>
                    </a:stretch>
                  </a:blipFill>
                </p:spPr>
                <p:txBody>
                  <a:bodyPr/>
                  <a:lstStyle/>
                  <a:p>
                    <a:r>
                      <a:rPr lang="tr-TR">
                        <a:noFill/>
                      </a:rPr>
                      <a:t> </a:t>
                    </a:r>
                  </a:p>
                </p:txBody>
              </p:sp>
            </mc:Fallback>
          </mc:AlternateContent>
          <p:sp>
            <p:nvSpPr>
              <p:cNvPr id="293" name="Oval 292">
                <a:extLst>
                  <a:ext uri="{FF2B5EF4-FFF2-40B4-BE49-F238E27FC236}">
                    <a16:creationId xmlns:a16="http://schemas.microsoft.com/office/drawing/2014/main" id="{5546673C-9255-4881-DE63-E555D41A5723}"/>
                  </a:ext>
                </a:extLst>
              </p:cNvPr>
              <p:cNvSpPr/>
              <p:nvPr/>
            </p:nvSpPr>
            <p:spPr>
              <a:xfrm>
                <a:off x="3486912" y="3283086"/>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mc:AlternateContent xmlns:mc="http://schemas.openxmlformats.org/markup-compatibility/2006" xmlns:a14="http://schemas.microsoft.com/office/drawing/2010/main">
            <mc:Choice Requires="a14">
              <p:sp>
                <p:nvSpPr>
                  <p:cNvPr id="294" name="Alt Başlık 2">
                    <a:extLst>
                      <a:ext uri="{FF2B5EF4-FFF2-40B4-BE49-F238E27FC236}">
                        <a16:creationId xmlns:a16="http://schemas.microsoft.com/office/drawing/2014/main" id="{AB56B9CE-BD22-A633-3381-39B183E46001}"/>
                      </a:ext>
                    </a:extLst>
                  </p:cNvPr>
                  <p:cNvSpPr txBox="1">
                    <a:spLocks/>
                  </p:cNvSpPr>
                  <p:nvPr/>
                </p:nvSpPr>
                <p:spPr>
                  <a:xfrm>
                    <a:off x="3467073" y="3387418"/>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r>
                            <a:rPr lang="tr-TR" sz="2000" b="0" i="1" dirty="0" smtClean="0">
                              <a:latin typeface="Cambria Math" panose="02040503050406030204" pitchFamily="18" charset="0"/>
                            </a:rPr>
                            <m:t>𝑅</m:t>
                          </m:r>
                        </m:oMath>
                      </m:oMathPara>
                    </a14:m>
                    <a:endParaRPr lang="tr-TR" sz="2000" dirty="0"/>
                  </a:p>
                </p:txBody>
              </p:sp>
            </mc:Choice>
            <mc:Fallback xmlns="">
              <p:sp>
                <p:nvSpPr>
                  <p:cNvPr id="294" name="Alt Başlık 2">
                    <a:extLst>
                      <a:ext uri="{FF2B5EF4-FFF2-40B4-BE49-F238E27FC236}">
                        <a16:creationId xmlns:a16="http://schemas.microsoft.com/office/drawing/2014/main" id="{AB56B9CE-BD22-A633-3381-39B183E46001}"/>
                      </a:ext>
                    </a:extLst>
                  </p:cNvPr>
                  <p:cNvSpPr txBox="1">
                    <a:spLocks noRot="1" noChangeAspect="1" noMove="1" noResize="1" noEditPoints="1" noAdjustHandles="1" noChangeArrowheads="1" noChangeShapeType="1" noTextEdit="1"/>
                  </p:cNvSpPr>
                  <p:nvPr/>
                </p:nvSpPr>
                <p:spPr>
                  <a:xfrm>
                    <a:off x="3467073" y="3387418"/>
                    <a:ext cx="698010" cy="219707"/>
                  </a:xfrm>
                  <a:prstGeom prst="rect">
                    <a:avLst/>
                  </a:prstGeom>
                  <a:blipFill>
                    <a:blip r:embed="rId16"/>
                    <a:stretch>
                      <a:fillRect b="-55556"/>
                    </a:stretch>
                  </a:blipFill>
                </p:spPr>
                <p:txBody>
                  <a:bodyPr/>
                  <a:lstStyle/>
                  <a:p>
                    <a:r>
                      <a:rPr lang="tr-TR">
                        <a:noFill/>
                      </a:rPr>
                      <a:t> </a:t>
                    </a:r>
                  </a:p>
                </p:txBody>
              </p:sp>
            </mc:Fallback>
          </mc:AlternateContent>
          <p:cxnSp>
            <p:nvCxnSpPr>
              <p:cNvPr id="295" name="Düz Ok Bağlayıcısı 294">
                <a:extLst>
                  <a:ext uri="{FF2B5EF4-FFF2-40B4-BE49-F238E27FC236}">
                    <a16:creationId xmlns:a16="http://schemas.microsoft.com/office/drawing/2014/main" id="{E343DB1E-6FF5-4E67-5112-23871DA29C80}"/>
                  </a:ext>
                </a:extLst>
              </p:cNvPr>
              <p:cNvCxnSpPr>
                <a:cxnSpLocks/>
                <a:stCxn id="242" idx="2"/>
                <a:endCxn id="293" idx="6"/>
              </p:cNvCxnSpPr>
              <p:nvPr/>
            </p:nvCxnSpPr>
            <p:spPr>
              <a:xfrm flipH="1" flipV="1">
                <a:off x="4102608" y="3553877"/>
                <a:ext cx="260598" cy="701188"/>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296" name="Düz Ok Bağlayıcısı 295">
                <a:extLst>
                  <a:ext uri="{FF2B5EF4-FFF2-40B4-BE49-F238E27FC236}">
                    <a16:creationId xmlns:a16="http://schemas.microsoft.com/office/drawing/2014/main" id="{052348B5-1E50-04CA-3D93-6AE303A6901B}"/>
                  </a:ext>
                </a:extLst>
              </p:cNvPr>
              <p:cNvCxnSpPr>
                <a:cxnSpLocks/>
                <a:stCxn id="246" idx="2"/>
                <a:endCxn id="293" idx="6"/>
              </p:cNvCxnSpPr>
              <p:nvPr/>
            </p:nvCxnSpPr>
            <p:spPr>
              <a:xfrm flipH="1" flipV="1">
                <a:off x="4102608" y="3553877"/>
                <a:ext cx="1816591" cy="701188"/>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297" name="Düz Ok Bağlayıcısı 296">
                <a:extLst>
                  <a:ext uri="{FF2B5EF4-FFF2-40B4-BE49-F238E27FC236}">
                    <a16:creationId xmlns:a16="http://schemas.microsoft.com/office/drawing/2014/main" id="{625E52A1-9C66-6B1D-2B20-A2D8C18D2A6B}"/>
                  </a:ext>
                </a:extLst>
              </p:cNvPr>
              <p:cNvCxnSpPr>
                <a:cxnSpLocks/>
                <a:stCxn id="248" idx="1"/>
              </p:cNvCxnSpPr>
              <p:nvPr/>
            </p:nvCxnSpPr>
            <p:spPr>
              <a:xfrm flipH="1" flipV="1">
                <a:off x="4143765" y="3557712"/>
                <a:ext cx="3375884" cy="505875"/>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298" name="Düz Ok Bağlayıcısı 297">
                <a:extLst>
                  <a:ext uri="{FF2B5EF4-FFF2-40B4-BE49-F238E27FC236}">
                    <a16:creationId xmlns:a16="http://schemas.microsoft.com/office/drawing/2014/main" id="{739D684E-881D-5DB0-4A41-91CF1CF3F9BC}"/>
                  </a:ext>
                </a:extLst>
              </p:cNvPr>
              <p:cNvCxnSpPr>
                <a:cxnSpLocks/>
                <a:stCxn id="256" idx="3"/>
                <a:endCxn id="293" idx="6"/>
              </p:cNvCxnSpPr>
              <p:nvPr/>
            </p:nvCxnSpPr>
            <p:spPr>
              <a:xfrm flipH="1">
                <a:off x="4102608" y="3150663"/>
                <a:ext cx="3423126" cy="403214"/>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299" name="Düz Ok Bağlayıcısı 298">
                <a:extLst>
                  <a:ext uri="{FF2B5EF4-FFF2-40B4-BE49-F238E27FC236}">
                    <a16:creationId xmlns:a16="http://schemas.microsoft.com/office/drawing/2014/main" id="{6082D0E5-E212-5C6E-B566-DB9577A6BD90}"/>
                  </a:ext>
                </a:extLst>
              </p:cNvPr>
              <p:cNvCxnSpPr>
                <a:cxnSpLocks/>
                <a:stCxn id="254" idx="3"/>
                <a:endCxn id="293" idx="6"/>
              </p:cNvCxnSpPr>
              <p:nvPr/>
            </p:nvCxnSpPr>
            <p:spPr>
              <a:xfrm flipH="1">
                <a:off x="4102608" y="3150663"/>
                <a:ext cx="1912843" cy="403214"/>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300" name="Düz Ok Bağlayıcısı 299">
                <a:extLst>
                  <a:ext uri="{FF2B5EF4-FFF2-40B4-BE49-F238E27FC236}">
                    <a16:creationId xmlns:a16="http://schemas.microsoft.com/office/drawing/2014/main" id="{AE20DD9D-69E5-F1C8-E3A5-80CD53EB9602}"/>
                  </a:ext>
                </a:extLst>
              </p:cNvPr>
              <p:cNvCxnSpPr>
                <a:cxnSpLocks/>
                <a:stCxn id="251" idx="3"/>
                <a:endCxn id="293" idx="6"/>
              </p:cNvCxnSpPr>
              <p:nvPr/>
            </p:nvCxnSpPr>
            <p:spPr>
              <a:xfrm flipH="1">
                <a:off x="4102608" y="3150663"/>
                <a:ext cx="356850" cy="403214"/>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grpSp>
      </p:grpSp>
    </p:spTree>
    <p:extLst>
      <p:ext uri="{BB962C8B-B14F-4D97-AF65-F5344CB8AC3E}">
        <p14:creationId xmlns:p14="http://schemas.microsoft.com/office/powerpoint/2010/main" val="118394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a:xfrm>
            <a:off x="12090" y="6492875"/>
            <a:ext cx="1091015" cy="365125"/>
          </a:xfrm>
        </p:spPr>
        <p:txBody>
          <a:bodyPr/>
          <a:lstStyle/>
          <a:p>
            <a:fld id="{5854DF3F-AA60-4655-B0CD-593197322A72}" type="datetime1">
              <a:rPr lang="tr-TR" smtClean="0"/>
              <a:t>11.01.2023</a:t>
            </a:fld>
            <a:endParaRPr lang="tr-TR" dirty="0"/>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17</a:t>
            </a:fld>
            <a:endParaRPr lang="tr-TR"/>
          </a:p>
        </p:txBody>
      </p:sp>
      <p:sp>
        <p:nvSpPr>
          <p:cNvPr id="8" name="Alt Başlık 2">
            <a:extLst>
              <a:ext uri="{FF2B5EF4-FFF2-40B4-BE49-F238E27FC236}">
                <a16:creationId xmlns:a16="http://schemas.microsoft.com/office/drawing/2014/main" id="{3F0BEB05-1927-6F6D-3DC3-52B80AD0F883}"/>
              </a:ext>
            </a:extLst>
          </p:cNvPr>
          <p:cNvSpPr>
            <a:spLocks noGrp="1"/>
          </p:cNvSpPr>
          <p:nvPr>
            <p:ph type="subTitle" idx="1"/>
          </p:nvPr>
        </p:nvSpPr>
        <p:spPr>
          <a:xfrm>
            <a:off x="12090" y="4745766"/>
            <a:ext cx="11996928" cy="1675156"/>
          </a:xfrm>
        </p:spPr>
        <p:txBody>
          <a:bodyPr>
            <a:noAutofit/>
          </a:bodyPr>
          <a:lstStyle/>
          <a:p>
            <a:pPr marL="342900" indent="-342900" algn="l">
              <a:buFont typeface="Calibri" panose="020F0502020204030204" pitchFamily="34" charset="0"/>
              <a:buChar char="∞"/>
            </a:pPr>
            <a:r>
              <a:rPr lang="tr-TR" b="1" dirty="0"/>
              <a:t>F2 katmanında; </a:t>
            </a:r>
            <a:r>
              <a:rPr lang="tr-TR" dirty="0"/>
              <a:t>sınıflandırma gerçekleştirilir. F2 katmanındaki sınıflandırma ile F1 katmanından gelen sınıflandırma birbirleri ile eşleştirilerek, eğer örnek belirlenmiş bir sınıfa uyuyorsa o kategoride gösterilir. Aksi takdirde, ya yeni bir sınıf oluşturulur veya girdinin sınıflandırılması gerçekleştirilmez.</a:t>
            </a:r>
          </a:p>
        </p:txBody>
      </p:sp>
      <p:sp>
        <p:nvSpPr>
          <p:cNvPr id="18" name="Başlık 1">
            <a:extLst>
              <a:ext uri="{FF2B5EF4-FFF2-40B4-BE49-F238E27FC236}">
                <a16:creationId xmlns:a16="http://schemas.microsoft.com/office/drawing/2014/main" id="{23B0112F-2868-CC00-86CB-98273707765D}"/>
              </a:ext>
            </a:extLst>
          </p:cNvPr>
          <p:cNvSpPr txBox="1">
            <a:spLocks/>
          </p:cNvSpPr>
          <p:nvPr/>
        </p:nvSpPr>
        <p:spPr>
          <a:xfrm>
            <a:off x="0" y="0"/>
            <a:ext cx="8205216" cy="7112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tr-TR" sz="4000">
                <a:solidFill>
                  <a:srgbClr val="5C9138"/>
                </a:solidFill>
              </a:rPr>
              <a:t>ART1 Ağının Yapısı</a:t>
            </a:r>
            <a:endParaRPr lang="tr-TR" sz="4000" dirty="0">
              <a:solidFill>
                <a:srgbClr val="5C9138"/>
              </a:solidFill>
            </a:endParaRPr>
          </a:p>
        </p:txBody>
      </p:sp>
      <p:grpSp>
        <p:nvGrpSpPr>
          <p:cNvPr id="122" name="Grup 121">
            <a:extLst>
              <a:ext uri="{FF2B5EF4-FFF2-40B4-BE49-F238E27FC236}">
                <a16:creationId xmlns:a16="http://schemas.microsoft.com/office/drawing/2014/main" id="{89ACAE4D-7936-F764-FA79-F45EF3C21334}"/>
              </a:ext>
            </a:extLst>
          </p:cNvPr>
          <p:cNvGrpSpPr/>
          <p:nvPr/>
        </p:nvGrpSpPr>
        <p:grpSpPr>
          <a:xfrm>
            <a:off x="3543272" y="420085"/>
            <a:ext cx="7810528" cy="4301111"/>
            <a:chOff x="3467073" y="509822"/>
            <a:chExt cx="7810528" cy="4301111"/>
          </a:xfrm>
        </p:grpSpPr>
        <mc:AlternateContent xmlns:mc="http://schemas.openxmlformats.org/markup-compatibility/2006" xmlns:a14="http://schemas.microsoft.com/office/drawing/2010/main">
          <mc:Choice Requires="a14">
            <p:sp>
              <p:nvSpPr>
                <p:cNvPr id="123" name="Alt Başlık 2">
                  <a:extLst>
                    <a:ext uri="{FF2B5EF4-FFF2-40B4-BE49-F238E27FC236}">
                      <a16:creationId xmlns:a16="http://schemas.microsoft.com/office/drawing/2014/main" id="{09083BEF-5536-1F8F-9A75-73637EE986CC}"/>
                    </a:ext>
                  </a:extLst>
                </p:cNvPr>
                <p:cNvSpPr txBox="1">
                  <a:spLocks/>
                </p:cNvSpPr>
                <p:nvPr/>
              </p:nvSpPr>
              <p:spPr>
                <a:xfrm>
                  <a:off x="8335870" y="3958204"/>
                  <a:ext cx="2333807" cy="8527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𝐹</m:t>
                            </m:r>
                          </m:e>
                          <m:sub>
                            <m:r>
                              <a:rPr lang="tr-TR" b="0" i="1" smtClean="0">
                                <a:latin typeface="Cambria Math" panose="02040503050406030204" pitchFamily="18" charset="0"/>
                              </a:rPr>
                              <m:t>1</m:t>
                            </m:r>
                          </m:sub>
                        </m:sSub>
                        <m:d>
                          <m:dPr>
                            <m:ctrlPr>
                              <a:rPr lang="tr-TR" b="0" i="1" smtClean="0">
                                <a:latin typeface="Cambria Math" panose="02040503050406030204" pitchFamily="18" charset="0"/>
                              </a:rPr>
                            </m:ctrlPr>
                          </m:dPr>
                          <m:e>
                            <m:r>
                              <a:rPr lang="tr-TR" b="0" i="1" smtClean="0">
                                <a:latin typeface="Cambria Math" panose="02040503050406030204" pitchFamily="18" charset="0"/>
                              </a:rPr>
                              <m:t>𝑎</m:t>
                            </m:r>
                          </m:e>
                        </m:d>
                        <m:r>
                          <a:rPr lang="tr-TR" b="0" i="1" smtClean="0">
                            <a:latin typeface="Cambria Math" panose="02040503050406030204" pitchFamily="18" charset="0"/>
                          </a:rPr>
                          <m:t> </m:t>
                        </m:r>
                        <m:r>
                          <a:rPr lang="tr-TR" b="0" i="1" smtClean="0">
                            <a:latin typeface="Cambria Math" panose="02040503050406030204" pitchFamily="18" charset="0"/>
                          </a:rPr>
                          <m:t>𝐾𝑎𝑡𝑚𝑎𝑛𝚤</m:t>
                        </m:r>
                        <m:r>
                          <a:rPr lang="tr-TR" b="0" i="1" smtClean="0">
                            <a:latin typeface="Cambria Math" panose="02040503050406030204" pitchFamily="18" charset="0"/>
                          </a:rPr>
                          <m:t> </m:t>
                        </m:r>
                      </m:oMath>
                    </m:oMathPara>
                  </a14:m>
                  <a:endParaRPr lang="tr-TR" b="0" i="1" dirty="0">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m:t>
                        </m:r>
                        <m:r>
                          <a:rPr lang="tr-TR" b="0" i="1" smtClean="0">
                            <a:latin typeface="Cambria Math" panose="02040503050406030204" pitchFamily="18" charset="0"/>
                          </a:rPr>
                          <m:t>𝐺𝑖𝑟𝑑𝑖</m:t>
                        </m:r>
                        <m:r>
                          <a:rPr lang="tr-TR" b="0" i="1" smtClean="0">
                            <a:latin typeface="Cambria Math" panose="02040503050406030204" pitchFamily="18" charset="0"/>
                          </a:rPr>
                          <m:t>)</m:t>
                        </m:r>
                      </m:oMath>
                    </m:oMathPara>
                  </a14:m>
                  <a:endParaRPr lang="tr-TR" b="0" dirty="0"/>
                </a:p>
              </p:txBody>
            </p:sp>
          </mc:Choice>
          <mc:Fallback xmlns="">
            <p:sp>
              <p:nvSpPr>
                <p:cNvPr id="123" name="Alt Başlık 2">
                  <a:extLst>
                    <a:ext uri="{FF2B5EF4-FFF2-40B4-BE49-F238E27FC236}">
                      <a16:creationId xmlns:a16="http://schemas.microsoft.com/office/drawing/2014/main" id="{09083BEF-5536-1F8F-9A75-73637EE986CC}"/>
                    </a:ext>
                  </a:extLst>
                </p:cNvPr>
                <p:cNvSpPr txBox="1">
                  <a:spLocks noRot="1" noChangeAspect="1" noMove="1" noResize="1" noEditPoints="1" noAdjustHandles="1" noChangeArrowheads="1" noChangeShapeType="1" noTextEdit="1"/>
                </p:cNvSpPr>
                <p:nvPr/>
              </p:nvSpPr>
              <p:spPr>
                <a:xfrm>
                  <a:off x="8335870" y="3958204"/>
                  <a:ext cx="2333807" cy="852729"/>
                </a:xfrm>
                <a:prstGeom prst="rect">
                  <a:avLst/>
                </a:prstGeom>
                <a:blipFill>
                  <a:blip r:embed="rId2"/>
                  <a:stretch>
                    <a:fillRect/>
                  </a:stretch>
                </a:blipFill>
              </p:spPr>
              <p:txBody>
                <a:bodyPr/>
                <a:lstStyle/>
                <a:p>
                  <a:r>
                    <a:rPr lang="tr-TR">
                      <a:noFill/>
                    </a:rPr>
                    <a:t> </a:t>
                  </a:r>
                </a:p>
              </p:txBody>
            </p:sp>
          </mc:Fallback>
        </mc:AlternateContent>
        <p:grpSp>
          <p:nvGrpSpPr>
            <p:cNvPr id="124" name="Grup 123">
              <a:extLst>
                <a:ext uri="{FF2B5EF4-FFF2-40B4-BE49-F238E27FC236}">
                  <a16:creationId xmlns:a16="http://schemas.microsoft.com/office/drawing/2014/main" id="{02C0CF15-4450-8050-4174-05D68D0E5B79}"/>
                </a:ext>
              </a:extLst>
            </p:cNvPr>
            <p:cNvGrpSpPr/>
            <p:nvPr/>
          </p:nvGrpSpPr>
          <p:grpSpPr>
            <a:xfrm>
              <a:off x="3467073" y="509822"/>
              <a:ext cx="7810528" cy="4016033"/>
              <a:chOff x="3467073" y="509822"/>
              <a:chExt cx="7810528" cy="4016033"/>
            </a:xfrm>
          </p:grpSpPr>
          <p:sp>
            <p:nvSpPr>
              <p:cNvPr id="125" name="Oval 124">
                <a:extLst>
                  <a:ext uri="{FF2B5EF4-FFF2-40B4-BE49-F238E27FC236}">
                    <a16:creationId xmlns:a16="http://schemas.microsoft.com/office/drawing/2014/main" id="{D96ABFF3-E77A-CECE-C4BA-709ACA18DFB6}"/>
                  </a:ext>
                </a:extLst>
              </p:cNvPr>
              <p:cNvSpPr/>
              <p:nvPr/>
            </p:nvSpPr>
            <p:spPr>
              <a:xfrm>
                <a:off x="4363206" y="3984274"/>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126" name="Düz Ok Bağlayıcısı 125">
                <a:extLst>
                  <a:ext uri="{FF2B5EF4-FFF2-40B4-BE49-F238E27FC236}">
                    <a16:creationId xmlns:a16="http://schemas.microsoft.com/office/drawing/2014/main" id="{CD469647-80E6-480B-9CA2-2DA4E3963E78}"/>
                  </a:ext>
                </a:extLst>
              </p:cNvPr>
              <p:cNvCxnSpPr>
                <a:cxnSpLocks/>
                <a:stCxn id="125" idx="0"/>
                <a:endCxn id="134" idx="4"/>
              </p:cNvCxnSpPr>
              <p:nvPr/>
            </p:nvCxnSpPr>
            <p:spPr>
              <a:xfrm flipV="1">
                <a:off x="4671054" y="3229976"/>
                <a:ext cx="6085" cy="754298"/>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127" name="Düz Bağlayıcı 126">
                <a:extLst>
                  <a:ext uri="{FF2B5EF4-FFF2-40B4-BE49-F238E27FC236}">
                    <a16:creationId xmlns:a16="http://schemas.microsoft.com/office/drawing/2014/main" id="{EF11842D-C717-FAD9-90E1-8B42416EC166}"/>
                  </a:ext>
                </a:extLst>
              </p:cNvPr>
              <p:cNvCxnSpPr>
                <a:cxnSpLocks/>
              </p:cNvCxnSpPr>
              <p:nvPr/>
            </p:nvCxnSpPr>
            <p:spPr>
              <a:xfrm>
                <a:off x="5161781" y="4255064"/>
                <a:ext cx="615696" cy="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28" name="Alt Başlık 2">
                    <a:extLst>
                      <a:ext uri="{FF2B5EF4-FFF2-40B4-BE49-F238E27FC236}">
                        <a16:creationId xmlns:a16="http://schemas.microsoft.com/office/drawing/2014/main" id="{1C48C63C-2B49-DDE6-CEAC-42A0698CF20F}"/>
                      </a:ext>
                    </a:extLst>
                  </p:cNvPr>
                  <p:cNvSpPr txBox="1">
                    <a:spLocks/>
                  </p:cNvSpPr>
                  <p:nvPr/>
                </p:nvSpPr>
                <p:spPr>
                  <a:xfrm>
                    <a:off x="4322049" y="4116216"/>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𝑆</m:t>
                              </m:r>
                            </m:e>
                            <m:sub>
                              <m:r>
                                <a:rPr lang="tr-TR" sz="2000" b="0" i="1" dirty="0" smtClean="0">
                                  <a:latin typeface="Cambria Math" panose="02040503050406030204" pitchFamily="18" charset="0"/>
                                </a:rPr>
                                <m:t>1</m:t>
                              </m:r>
                            </m:sub>
                          </m:sSub>
                        </m:oMath>
                      </m:oMathPara>
                    </a14:m>
                    <a:endParaRPr lang="tr-TR" sz="2000" dirty="0"/>
                  </a:p>
                </p:txBody>
              </p:sp>
            </mc:Choice>
            <mc:Fallback xmlns="">
              <p:sp>
                <p:nvSpPr>
                  <p:cNvPr id="128" name="Alt Başlık 2">
                    <a:extLst>
                      <a:ext uri="{FF2B5EF4-FFF2-40B4-BE49-F238E27FC236}">
                        <a16:creationId xmlns:a16="http://schemas.microsoft.com/office/drawing/2014/main" id="{1C48C63C-2B49-DDE6-CEAC-42A0698CF20F}"/>
                      </a:ext>
                    </a:extLst>
                  </p:cNvPr>
                  <p:cNvSpPr txBox="1">
                    <a:spLocks noRot="1" noChangeAspect="1" noMove="1" noResize="1" noEditPoints="1" noAdjustHandles="1" noChangeArrowheads="1" noChangeShapeType="1" noTextEdit="1"/>
                  </p:cNvSpPr>
                  <p:nvPr/>
                </p:nvSpPr>
                <p:spPr>
                  <a:xfrm>
                    <a:off x="4322049" y="4116216"/>
                    <a:ext cx="698010" cy="219707"/>
                  </a:xfrm>
                  <a:prstGeom prst="rect">
                    <a:avLst/>
                  </a:prstGeom>
                  <a:blipFill>
                    <a:blip r:embed="rId3"/>
                    <a:stretch>
                      <a:fillRect b="-66667"/>
                    </a:stretch>
                  </a:blipFill>
                </p:spPr>
                <p:txBody>
                  <a:bodyPr/>
                  <a:lstStyle/>
                  <a:p>
                    <a:r>
                      <a:rPr lang="tr-TR">
                        <a:noFill/>
                      </a:rPr>
                      <a:t> </a:t>
                    </a:r>
                  </a:p>
                </p:txBody>
              </p:sp>
            </mc:Fallback>
          </mc:AlternateContent>
          <p:sp>
            <p:nvSpPr>
              <p:cNvPr id="129" name="Oval 128">
                <a:extLst>
                  <a:ext uri="{FF2B5EF4-FFF2-40B4-BE49-F238E27FC236}">
                    <a16:creationId xmlns:a16="http://schemas.microsoft.com/office/drawing/2014/main" id="{B97E0F6B-96A4-D12F-7E2D-E8F81DA86ED7}"/>
                  </a:ext>
                </a:extLst>
              </p:cNvPr>
              <p:cNvSpPr/>
              <p:nvPr/>
            </p:nvSpPr>
            <p:spPr>
              <a:xfrm>
                <a:off x="5919199" y="3984274"/>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130" name="Düz Bağlayıcı 129">
                <a:extLst>
                  <a:ext uri="{FF2B5EF4-FFF2-40B4-BE49-F238E27FC236}">
                    <a16:creationId xmlns:a16="http://schemas.microsoft.com/office/drawing/2014/main" id="{22E12CAF-93EC-AE81-5D96-ECEE2E622244}"/>
                  </a:ext>
                </a:extLst>
              </p:cNvPr>
              <p:cNvCxnSpPr>
                <a:cxnSpLocks/>
              </p:cNvCxnSpPr>
              <p:nvPr/>
            </p:nvCxnSpPr>
            <p:spPr>
              <a:xfrm>
                <a:off x="6672064" y="4255064"/>
                <a:ext cx="615696" cy="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1" name="Oval 130">
                <a:extLst>
                  <a:ext uri="{FF2B5EF4-FFF2-40B4-BE49-F238E27FC236}">
                    <a16:creationId xmlns:a16="http://schemas.microsoft.com/office/drawing/2014/main" id="{C49D86CE-7058-61E0-0BE3-858DDC13BD2A}"/>
                  </a:ext>
                </a:extLst>
              </p:cNvPr>
              <p:cNvSpPr/>
              <p:nvPr/>
            </p:nvSpPr>
            <p:spPr>
              <a:xfrm>
                <a:off x="7429482" y="3984274"/>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mc:AlternateContent xmlns:mc="http://schemas.openxmlformats.org/markup-compatibility/2006" xmlns:a14="http://schemas.microsoft.com/office/drawing/2010/main">
            <mc:Choice Requires="a14">
              <p:sp>
                <p:nvSpPr>
                  <p:cNvPr id="132" name="Alt Başlık 2">
                    <a:extLst>
                      <a:ext uri="{FF2B5EF4-FFF2-40B4-BE49-F238E27FC236}">
                        <a16:creationId xmlns:a16="http://schemas.microsoft.com/office/drawing/2014/main" id="{5ABD67ED-8325-37EF-497A-60801F1D9F9B}"/>
                      </a:ext>
                    </a:extLst>
                  </p:cNvPr>
                  <p:cNvSpPr txBox="1">
                    <a:spLocks/>
                  </p:cNvSpPr>
                  <p:nvPr/>
                </p:nvSpPr>
                <p:spPr>
                  <a:xfrm>
                    <a:off x="5896349" y="4116216"/>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𝑆</m:t>
                              </m:r>
                            </m:e>
                            <m:sub>
                              <m:r>
                                <a:rPr lang="tr-TR" sz="2000" b="0" i="1" dirty="0" smtClean="0">
                                  <a:latin typeface="Cambria Math" panose="02040503050406030204" pitchFamily="18" charset="0"/>
                                </a:rPr>
                                <m:t>𝑖</m:t>
                              </m:r>
                            </m:sub>
                          </m:sSub>
                        </m:oMath>
                      </m:oMathPara>
                    </a14:m>
                    <a:endParaRPr lang="tr-TR" sz="2000" dirty="0"/>
                  </a:p>
                </p:txBody>
              </p:sp>
            </mc:Choice>
            <mc:Fallback xmlns="">
              <p:sp>
                <p:nvSpPr>
                  <p:cNvPr id="132" name="Alt Başlık 2">
                    <a:extLst>
                      <a:ext uri="{FF2B5EF4-FFF2-40B4-BE49-F238E27FC236}">
                        <a16:creationId xmlns:a16="http://schemas.microsoft.com/office/drawing/2014/main" id="{5ABD67ED-8325-37EF-497A-60801F1D9F9B}"/>
                      </a:ext>
                    </a:extLst>
                  </p:cNvPr>
                  <p:cNvSpPr txBox="1">
                    <a:spLocks noRot="1" noChangeAspect="1" noMove="1" noResize="1" noEditPoints="1" noAdjustHandles="1" noChangeArrowheads="1" noChangeShapeType="1" noTextEdit="1"/>
                  </p:cNvSpPr>
                  <p:nvPr/>
                </p:nvSpPr>
                <p:spPr>
                  <a:xfrm>
                    <a:off x="5896349" y="4116216"/>
                    <a:ext cx="698010" cy="219707"/>
                  </a:xfrm>
                  <a:prstGeom prst="rect">
                    <a:avLst/>
                  </a:prstGeom>
                  <a:blipFill>
                    <a:blip r:embed="rId4"/>
                    <a:stretch>
                      <a:fillRect b="-69444"/>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33" name="Alt Başlık 2">
                    <a:extLst>
                      <a:ext uri="{FF2B5EF4-FFF2-40B4-BE49-F238E27FC236}">
                        <a16:creationId xmlns:a16="http://schemas.microsoft.com/office/drawing/2014/main" id="{B9D80439-9868-54D5-490A-0C81E5137B8E}"/>
                      </a:ext>
                    </a:extLst>
                  </p:cNvPr>
                  <p:cNvSpPr txBox="1">
                    <a:spLocks/>
                  </p:cNvSpPr>
                  <p:nvPr/>
                </p:nvSpPr>
                <p:spPr>
                  <a:xfrm>
                    <a:off x="7388325" y="4113516"/>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𝑆</m:t>
                              </m:r>
                            </m:e>
                            <m:sub>
                              <m:r>
                                <a:rPr lang="tr-TR" sz="2000" b="0" i="1" dirty="0" smtClean="0">
                                  <a:latin typeface="Cambria Math" panose="02040503050406030204" pitchFamily="18" charset="0"/>
                                </a:rPr>
                                <m:t>𝑛</m:t>
                              </m:r>
                            </m:sub>
                          </m:sSub>
                        </m:oMath>
                      </m:oMathPara>
                    </a14:m>
                    <a:endParaRPr lang="tr-TR" sz="2000" dirty="0"/>
                  </a:p>
                </p:txBody>
              </p:sp>
            </mc:Choice>
            <mc:Fallback xmlns="">
              <p:sp>
                <p:nvSpPr>
                  <p:cNvPr id="133" name="Alt Başlık 2">
                    <a:extLst>
                      <a:ext uri="{FF2B5EF4-FFF2-40B4-BE49-F238E27FC236}">
                        <a16:creationId xmlns:a16="http://schemas.microsoft.com/office/drawing/2014/main" id="{B9D80439-9868-54D5-490A-0C81E5137B8E}"/>
                      </a:ext>
                    </a:extLst>
                  </p:cNvPr>
                  <p:cNvSpPr txBox="1">
                    <a:spLocks noRot="1" noChangeAspect="1" noMove="1" noResize="1" noEditPoints="1" noAdjustHandles="1" noChangeArrowheads="1" noChangeShapeType="1" noTextEdit="1"/>
                  </p:cNvSpPr>
                  <p:nvPr/>
                </p:nvSpPr>
                <p:spPr>
                  <a:xfrm>
                    <a:off x="7388325" y="4113516"/>
                    <a:ext cx="698010" cy="219707"/>
                  </a:xfrm>
                  <a:prstGeom prst="rect">
                    <a:avLst/>
                  </a:prstGeom>
                  <a:blipFill>
                    <a:blip r:embed="rId5"/>
                    <a:stretch>
                      <a:fillRect b="-63889"/>
                    </a:stretch>
                  </a:blipFill>
                </p:spPr>
                <p:txBody>
                  <a:bodyPr/>
                  <a:lstStyle/>
                  <a:p>
                    <a:r>
                      <a:rPr lang="tr-TR">
                        <a:noFill/>
                      </a:rPr>
                      <a:t> </a:t>
                    </a:r>
                  </a:p>
                </p:txBody>
              </p:sp>
            </mc:Fallback>
          </mc:AlternateContent>
          <p:sp>
            <p:nvSpPr>
              <p:cNvPr id="134" name="Oval 133">
                <a:extLst>
                  <a:ext uri="{FF2B5EF4-FFF2-40B4-BE49-F238E27FC236}">
                    <a16:creationId xmlns:a16="http://schemas.microsoft.com/office/drawing/2014/main" id="{A0939EB1-C12D-C9DF-DC97-2FEC5E62C3D4}"/>
                  </a:ext>
                </a:extLst>
              </p:cNvPr>
              <p:cNvSpPr/>
              <p:nvPr/>
            </p:nvSpPr>
            <p:spPr>
              <a:xfrm>
                <a:off x="4369291" y="2688395"/>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135" name="Düz Bağlayıcı 134">
                <a:extLst>
                  <a:ext uri="{FF2B5EF4-FFF2-40B4-BE49-F238E27FC236}">
                    <a16:creationId xmlns:a16="http://schemas.microsoft.com/office/drawing/2014/main" id="{33F5D2E1-87CC-EDB4-D314-97DB89298D29}"/>
                  </a:ext>
                </a:extLst>
              </p:cNvPr>
              <p:cNvCxnSpPr>
                <a:cxnSpLocks/>
              </p:cNvCxnSpPr>
              <p:nvPr/>
            </p:nvCxnSpPr>
            <p:spPr>
              <a:xfrm>
                <a:off x="5167866" y="2959185"/>
                <a:ext cx="615696" cy="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36" name="Alt Başlık 2">
                    <a:extLst>
                      <a:ext uri="{FF2B5EF4-FFF2-40B4-BE49-F238E27FC236}">
                        <a16:creationId xmlns:a16="http://schemas.microsoft.com/office/drawing/2014/main" id="{B0C19295-9FA5-B384-59E1-E7ACD3B1FE71}"/>
                      </a:ext>
                    </a:extLst>
                  </p:cNvPr>
                  <p:cNvSpPr txBox="1">
                    <a:spLocks/>
                  </p:cNvSpPr>
                  <p:nvPr/>
                </p:nvSpPr>
                <p:spPr>
                  <a:xfrm>
                    <a:off x="4328134" y="2820337"/>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𝑋</m:t>
                              </m:r>
                            </m:e>
                            <m:sub>
                              <m:r>
                                <a:rPr lang="tr-TR" sz="2000" b="0" i="1" dirty="0" smtClean="0">
                                  <a:latin typeface="Cambria Math" panose="02040503050406030204" pitchFamily="18" charset="0"/>
                                </a:rPr>
                                <m:t>1</m:t>
                              </m:r>
                            </m:sub>
                          </m:sSub>
                        </m:oMath>
                      </m:oMathPara>
                    </a14:m>
                    <a:endParaRPr lang="tr-TR" sz="2000" dirty="0"/>
                  </a:p>
                </p:txBody>
              </p:sp>
            </mc:Choice>
            <mc:Fallback xmlns="">
              <p:sp>
                <p:nvSpPr>
                  <p:cNvPr id="136" name="Alt Başlık 2">
                    <a:extLst>
                      <a:ext uri="{FF2B5EF4-FFF2-40B4-BE49-F238E27FC236}">
                        <a16:creationId xmlns:a16="http://schemas.microsoft.com/office/drawing/2014/main" id="{B0C19295-9FA5-B384-59E1-E7ACD3B1FE71}"/>
                      </a:ext>
                    </a:extLst>
                  </p:cNvPr>
                  <p:cNvSpPr txBox="1">
                    <a:spLocks noRot="1" noChangeAspect="1" noMove="1" noResize="1" noEditPoints="1" noAdjustHandles="1" noChangeArrowheads="1" noChangeShapeType="1" noTextEdit="1"/>
                  </p:cNvSpPr>
                  <p:nvPr/>
                </p:nvSpPr>
                <p:spPr>
                  <a:xfrm>
                    <a:off x="4328134" y="2820337"/>
                    <a:ext cx="698010" cy="219707"/>
                  </a:xfrm>
                  <a:prstGeom prst="rect">
                    <a:avLst/>
                  </a:prstGeom>
                  <a:blipFill>
                    <a:blip r:embed="rId6"/>
                    <a:stretch>
                      <a:fillRect b="-66667"/>
                    </a:stretch>
                  </a:blipFill>
                </p:spPr>
                <p:txBody>
                  <a:bodyPr/>
                  <a:lstStyle/>
                  <a:p>
                    <a:r>
                      <a:rPr lang="tr-TR">
                        <a:noFill/>
                      </a:rPr>
                      <a:t> </a:t>
                    </a:r>
                  </a:p>
                </p:txBody>
              </p:sp>
            </mc:Fallback>
          </mc:AlternateContent>
          <p:sp>
            <p:nvSpPr>
              <p:cNvPr id="137" name="Oval 136">
                <a:extLst>
                  <a:ext uri="{FF2B5EF4-FFF2-40B4-BE49-F238E27FC236}">
                    <a16:creationId xmlns:a16="http://schemas.microsoft.com/office/drawing/2014/main" id="{BB7A7F29-E7CB-4602-399D-79034630F038}"/>
                  </a:ext>
                </a:extLst>
              </p:cNvPr>
              <p:cNvSpPr/>
              <p:nvPr/>
            </p:nvSpPr>
            <p:spPr>
              <a:xfrm>
                <a:off x="5925284" y="2688395"/>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138" name="Düz Bağlayıcı 137">
                <a:extLst>
                  <a:ext uri="{FF2B5EF4-FFF2-40B4-BE49-F238E27FC236}">
                    <a16:creationId xmlns:a16="http://schemas.microsoft.com/office/drawing/2014/main" id="{0E9FFF59-6436-A243-CC7A-DD23D2188351}"/>
                  </a:ext>
                </a:extLst>
              </p:cNvPr>
              <p:cNvCxnSpPr>
                <a:cxnSpLocks/>
              </p:cNvCxnSpPr>
              <p:nvPr/>
            </p:nvCxnSpPr>
            <p:spPr>
              <a:xfrm>
                <a:off x="6678149" y="2959185"/>
                <a:ext cx="615696" cy="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9" name="Oval 138">
                <a:extLst>
                  <a:ext uri="{FF2B5EF4-FFF2-40B4-BE49-F238E27FC236}">
                    <a16:creationId xmlns:a16="http://schemas.microsoft.com/office/drawing/2014/main" id="{4F493496-F424-4561-A9BF-E441BD0B530E}"/>
                  </a:ext>
                </a:extLst>
              </p:cNvPr>
              <p:cNvSpPr/>
              <p:nvPr/>
            </p:nvSpPr>
            <p:spPr>
              <a:xfrm>
                <a:off x="7435567" y="2688395"/>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mc:AlternateContent xmlns:mc="http://schemas.openxmlformats.org/markup-compatibility/2006" xmlns:a14="http://schemas.microsoft.com/office/drawing/2010/main">
            <mc:Choice Requires="a14">
              <p:sp>
                <p:nvSpPr>
                  <p:cNvPr id="140" name="Alt Başlık 2">
                    <a:extLst>
                      <a:ext uri="{FF2B5EF4-FFF2-40B4-BE49-F238E27FC236}">
                        <a16:creationId xmlns:a16="http://schemas.microsoft.com/office/drawing/2014/main" id="{79E3DFD5-24FC-3D4F-61AE-DA724FC040F0}"/>
                      </a:ext>
                    </a:extLst>
                  </p:cNvPr>
                  <p:cNvSpPr txBox="1">
                    <a:spLocks/>
                  </p:cNvSpPr>
                  <p:nvPr/>
                </p:nvSpPr>
                <p:spPr>
                  <a:xfrm>
                    <a:off x="5902434" y="2820337"/>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𝑋</m:t>
                              </m:r>
                            </m:e>
                            <m:sub>
                              <m:r>
                                <a:rPr lang="tr-TR" sz="2000" b="0" i="1" dirty="0" smtClean="0">
                                  <a:latin typeface="Cambria Math" panose="02040503050406030204" pitchFamily="18" charset="0"/>
                                </a:rPr>
                                <m:t>𝑖</m:t>
                              </m:r>
                            </m:sub>
                          </m:sSub>
                        </m:oMath>
                      </m:oMathPara>
                    </a14:m>
                    <a:endParaRPr lang="tr-TR" sz="2000" dirty="0"/>
                  </a:p>
                </p:txBody>
              </p:sp>
            </mc:Choice>
            <mc:Fallback xmlns="">
              <p:sp>
                <p:nvSpPr>
                  <p:cNvPr id="140" name="Alt Başlık 2">
                    <a:extLst>
                      <a:ext uri="{FF2B5EF4-FFF2-40B4-BE49-F238E27FC236}">
                        <a16:creationId xmlns:a16="http://schemas.microsoft.com/office/drawing/2014/main" id="{79E3DFD5-24FC-3D4F-61AE-DA724FC040F0}"/>
                      </a:ext>
                    </a:extLst>
                  </p:cNvPr>
                  <p:cNvSpPr txBox="1">
                    <a:spLocks noRot="1" noChangeAspect="1" noMove="1" noResize="1" noEditPoints="1" noAdjustHandles="1" noChangeArrowheads="1" noChangeShapeType="1" noTextEdit="1"/>
                  </p:cNvSpPr>
                  <p:nvPr/>
                </p:nvSpPr>
                <p:spPr>
                  <a:xfrm>
                    <a:off x="5902434" y="2820337"/>
                    <a:ext cx="698010" cy="219707"/>
                  </a:xfrm>
                  <a:prstGeom prst="rect">
                    <a:avLst/>
                  </a:prstGeom>
                  <a:blipFill>
                    <a:blip r:embed="rId7"/>
                    <a:stretch>
                      <a:fillRect b="-69444"/>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41" name="Alt Başlık 2">
                    <a:extLst>
                      <a:ext uri="{FF2B5EF4-FFF2-40B4-BE49-F238E27FC236}">
                        <a16:creationId xmlns:a16="http://schemas.microsoft.com/office/drawing/2014/main" id="{056D2A79-4F33-9EFF-914E-A6DD8E5021A8}"/>
                      </a:ext>
                    </a:extLst>
                  </p:cNvPr>
                  <p:cNvSpPr txBox="1">
                    <a:spLocks/>
                  </p:cNvSpPr>
                  <p:nvPr/>
                </p:nvSpPr>
                <p:spPr>
                  <a:xfrm>
                    <a:off x="7394410" y="2817637"/>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𝑋</m:t>
                              </m:r>
                            </m:e>
                            <m:sub>
                              <m:r>
                                <a:rPr lang="tr-TR" sz="2000" b="0" i="1" dirty="0" smtClean="0">
                                  <a:latin typeface="Cambria Math" panose="02040503050406030204" pitchFamily="18" charset="0"/>
                                </a:rPr>
                                <m:t>𝑛</m:t>
                              </m:r>
                            </m:sub>
                          </m:sSub>
                        </m:oMath>
                      </m:oMathPara>
                    </a14:m>
                    <a:endParaRPr lang="tr-TR" sz="2000" dirty="0"/>
                  </a:p>
                </p:txBody>
              </p:sp>
            </mc:Choice>
            <mc:Fallback xmlns="">
              <p:sp>
                <p:nvSpPr>
                  <p:cNvPr id="141" name="Alt Başlık 2">
                    <a:extLst>
                      <a:ext uri="{FF2B5EF4-FFF2-40B4-BE49-F238E27FC236}">
                        <a16:creationId xmlns:a16="http://schemas.microsoft.com/office/drawing/2014/main" id="{056D2A79-4F33-9EFF-914E-A6DD8E5021A8}"/>
                      </a:ext>
                    </a:extLst>
                  </p:cNvPr>
                  <p:cNvSpPr txBox="1">
                    <a:spLocks noRot="1" noChangeAspect="1" noMove="1" noResize="1" noEditPoints="1" noAdjustHandles="1" noChangeArrowheads="1" noChangeShapeType="1" noTextEdit="1"/>
                  </p:cNvSpPr>
                  <p:nvPr/>
                </p:nvSpPr>
                <p:spPr>
                  <a:xfrm>
                    <a:off x="7394410" y="2817637"/>
                    <a:ext cx="698010" cy="219707"/>
                  </a:xfrm>
                  <a:prstGeom prst="rect">
                    <a:avLst/>
                  </a:prstGeom>
                  <a:blipFill>
                    <a:blip r:embed="rId8"/>
                    <a:stretch>
                      <a:fillRect b="-59459"/>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42" name="Alt Başlık 2">
                    <a:extLst>
                      <a:ext uri="{FF2B5EF4-FFF2-40B4-BE49-F238E27FC236}">
                        <a16:creationId xmlns:a16="http://schemas.microsoft.com/office/drawing/2014/main" id="{1EE8EAF9-39E0-39E8-6EBC-83CD9E25A482}"/>
                      </a:ext>
                    </a:extLst>
                  </p:cNvPr>
                  <p:cNvSpPr txBox="1">
                    <a:spLocks/>
                  </p:cNvSpPr>
                  <p:nvPr/>
                </p:nvSpPr>
                <p:spPr>
                  <a:xfrm>
                    <a:off x="8234723" y="2725525"/>
                    <a:ext cx="2333807" cy="8527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𝐹</m:t>
                              </m:r>
                            </m:e>
                            <m:sub>
                              <m:r>
                                <a:rPr lang="tr-TR" b="0" i="1" smtClean="0">
                                  <a:latin typeface="Cambria Math" panose="02040503050406030204" pitchFamily="18" charset="0"/>
                                </a:rPr>
                                <m:t>1</m:t>
                              </m:r>
                            </m:sub>
                          </m:sSub>
                          <m:d>
                            <m:dPr>
                              <m:ctrlPr>
                                <a:rPr lang="tr-TR" b="0" i="1" smtClean="0">
                                  <a:latin typeface="Cambria Math" panose="02040503050406030204" pitchFamily="18" charset="0"/>
                                </a:rPr>
                              </m:ctrlPr>
                            </m:dPr>
                            <m:e>
                              <m:r>
                                <a:rPr lang="tr-TR" b="0" i="1" smtClean="0">
                                  <a:latin typeface="Cambria Math" panose="02040503050406030204" pitchFamily="18" charset="0"/>
                                </a:rPr>
                                <m:t>𝑏</m:t>
                              </m:r>
                            </m:e>
                          </m:d>
                          <m:r>
                            <a:rPr lang="tr-TR" b="0" i="1" smtClean="0">
                              <a:latin typeface="Cambria Math" panose="02040503050406030204" pitchFamily="18" charset="0"/>
                            </a:rPr>
                            <m:t> </m:t>
                          </m:r>
                          <m:r>
                            <a:rPr lang="tr-TR" b="0" i="1" smtClean="0">
                              <a:latin typeface="Cambria Math" panose="02040503050406030204" pitchFamily="18" charset="0"/>
                            </a:rPr>
                            <m:t>𝐾𝑎𝑡𝑚𝑎𝑛𝚤</m:t>
                          </m:r>
                          <m:r>
                            <a:rPr lang="tr-TR" b="0" i="1" smtClean="0">
                              <a:latin typeface="Cambria Math" panose="02040503050406030204" pitchFamily="18" charset="0"/>
                            </a:rPr>
                            <m:t> </m:t>
                          </m:r>
                        </m:oMath>
                      </m:oMathPara>
                    </a14:m>
                    <a:endParaRPr lang="tr-TR" b="0" i="1" dirty="0">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m:t>
                          </m:r>
                          <m:r>
                            <a:rPr lang="tr-TR" b="0" i="1" smtClean="0">
                              <a:latin typeface="Cambria Math" panose="02040503050406030204" pitchFamily="18" charset="0"/>
                            </a:rPr>
                            <m:t>𝐴𝑟𝑎𝑦</m:t>
                          </m:r>
                          <m:r>
                            <a:rPr lang="tr-TR" b="0" i="1" smtClean="0">
                              <a:latin typeface="Cambria Math" panose="02040503050406030204" pitchFamily="18" charset="0"/>
                            </a:rPr>
                            <m:t>ü</m:t>
                          </m:r>
                          <m:r>
                            <a:rPr lang="tr-TR" b="0" i="1" smtClean="0">
                              <a:latin typeface="Cambria Math" panose="02040503050406030204" pitchFamily="18" charset="0"/>
                            </a:rPr>
                            <m:t>𝑧</m:t>
                          </m:r>
                          <m:r>
                            <a:rPr lang="tr-TR" b="0" i="1" smtClean="0">
                              <a:latin typeface="Cambria Math" panose="02040503050406030204" pitchFamily="18" charset="0"/>
                            </a:rPr>
                            <m:t>)</m:t>
                          </m:r>
                        </m:oMath>
                      </m:oMathPara>
                    </a14:m>
                    <a:endParaRPr lang="tr-TR" b="0" dirty="0"/>
                  </a:p>
                </p:txBody>
              </p:sp>
            </mc:Choice>
            <mc:Fallback xmlns="">
              <p:sp>
                <p:nvSpPr>
                  <p:cNvPr id="142" name="Alt Başlık 2">
                    <a:extLst>
                      <a:ext uri="{FF2B5EF4-FFF2-40B4-BE49-F238E27FC236}">
                        <a16:creationId xmlns:a16="http://schemas.microsoft.com/office/drawing/2014/main" id="{1EE8EAF9-39E0-39E8-6EBC-83CD9E25A482}"/>
                      </a:ext>
                    </a:extLst>
                  </p:cNvPr>
                  <p:cNvSpPr txBox="1">
                    <a:spLocks noRot="1" noChangeAspect="1" noMove="1" noResize="1" noEditPoints="1" noAdjustHandles="1" noChangeArrowheads="1" noChangeShapeType="1" noTextEdit="1"/>
                  </p:cNvSpPr>
                  <p:nvPr/>
                </p:nvSpPr>
                <p:spPr>
                  <a:xfrm>
                    <a:off x="8234723" y="2725525"/>
                    <a:ext cx="2333807" cy="852729"/>
                  </a:xfrm>
                  <a:prstGeom prst="rect">
                    <a:avLst/>
                  </a:prstGeom>
                  <a:blipFill>
                    <a:blip r:embed="rId9"/>
                    <a:stretch>
                      <a:fillRect/>
                    </a:stretch>
                  </a:blipFill>
                </p:spPr>
                <p:txBody>
                  <a:bodyPr/>
                  <a:lstStyle/>
                  <a:p>
                    <a:r>
                      <a:rPr lang="tr-TR">
                        <a:noFill/>
                      </a:rPr>
                      <a:t> </a:t>
                    </a:r>
                  </a:p>
                </p:txBody>
              </p:sp>
            </mc:Fallback>
          </mc:AlternateContent>
          <p:cxnSp>
            <p:nvCxnSpPr>
              <p:cNvPr id="143" name="Düz Ok Bağlayıcısı 142">
                <a:extLst>
                  <a:ext uri="{FF2B5EF4-FFF2-40B4-BE49-F238E27FC236}">
                    <a16:creationId xmlns:a16="http://schemas.microsoft.com/office/drawing/2014/main" id="{277D1443-D268-F0E7-2DF8-76768E7409C9}"/>
                  </a:ext>
                </a:extLst>
              </p:cNvPr>
              <p:cNvCxnSpPr>
                <a:cxnSpLocks/>
                <a:stCxn id="129" idx="0"/>
                <a:endCxn id="137" idx="4"/>
              </p:cNvCxnSpPr>
              <p:nvPr/>
            </p:nvCxnSpPr>
            <p:spPr>
              <a:xfrm flipV="1">
                <a:off x="6227047" y="3229976"/>
                <a:ext cx="6085" cy="754298"/>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144" name="Düz Ok Bağlayıcısı 143">
                <a:extLst>
                  <a:ext uri="{FF2B5EF4-FFF2-40B4-BE49-F238E27FC236}">
                    <a16:creationId xmlns:a16="http://schemas.microsoft.com/office/drawing/2014/main" id="{24D9038E-07A5-69D5-1CEC-52F66A04B5C5}"/>
                  </a:ext>
                </a:extLst>
              </p:cNvPr>
              <p:cNvCxnSpPr>
                <a:cxnSpLocks/>
                <a:stCxn id="131" idx="0"/>
                <a:endCxn id="139" idx="4"/>
              </p:cNvCxnSpPr>
              <p:nvPr/>
            </p:nvCxnSpPr>
            <p:spPr>
              <a:xfrm flipV="1">
                <a:off x="7737330" y="3229976"/>
                <a:ext cx="6085" cy="754298"/>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145" name="Oval 144">
                <a:extLst>
                  <a:ext uri="{FF2B5EF4-FFF2-40B4-BE49-F238E27FC236}">
                    <a16:creationId xmlns:a16="http://schemas.microsoft.com/office/drawing/2014/main" id="{4AD7B2C2-8DFE-FD10-79C8-67192487D558}"/>
                  </a:ext>
                </a:extLst>
              </p:cNvPr>
              <p:cNvSpPr/>
              <p:nvPr/>
            </p:nvSpPr>
            <p:spPr>
              <a:xfrm>
                <a:off x="4404363" y="705162"/>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146" name="Düz Bağlayıcı 145">
                <a:extLst>
                  <a:ext uri="{FF2B5EF4-FFF2-40B4-BE49-F238E27FC236}">
                    <a16:creationId xmlns:a16="http://schemas.microsoft.com/office/drawing/2014/main" id="{FF04AB6C-92A4-8F5D-1557-31CDEDDF44D6}"/>
                  </a:ext>
                </a:extLst>
              </p:cNvPr>
              <p:cNvCxnSpPr>
                <a:cxnSpLocks/>
              </p:cNvCxnSpPr>
              <p:nvPr/>
            </p:nvCxnSpPr>
            <p:spPr>
              <a:xfrm>
                <a:off x="5202938" y="975952"/>
                <a:ext cx="615696" cy="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47" name="Alt Başlık 2">
                    <a:extLst>
                      <a:ext uri="{FF2B5EF4-FFF2-40B4-BE49-F238E27FC236}">
                        <a16:creationId xmlns:a16="http://schemas.microsoft.com/office/drawing/2014/main" id="{C6032B17-21B2-1D5B-188C-9DC8E4FA25A7}"/>
                      </a:ext>
                    </a:extLst>
                  </p:cNvPr>
                  <p:cNvSpPr txBox="1">
                    <a:spLocks/>
                  </p:cNvSpPr>
                  <p:nvPr/>
                </p:nvSpPr>
                <p:spPr>
                  <a:xfrm>
                    <a:off x="4363206" y="837104"/>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𝑌</m:t>
                              </m:r>
                            </m:e>
                            <m:sub>
                              <m:r>
                                <a:rPr lang="tr-TR" sz="2000" b="0" i="1" dirty="0" smtClean="0">
                                  <a:latin typeface="Cambria Math" panose="02040503050406030204" pitchFamily="18" charset="0"/>
                                </a:rPr>
                                <m:t>1</m:t>
                              </m:r>
                            </m:sub>
                          </m:sSub>
                        </m:oMath>
                      </m:oMathPara>
                    </a14:m>
                    <a:endParaRPr lang="tr-TR" sz="2000" dirty="0"/>
                  </a:p>
                </p:txBody>
              </p:sp>
            </mc:Choice>
            <mc:Fallback xmlns="">
              <p:sp>
                <p:nvSpPr>
                  <p:cNvPr id="147" name="Alt Başlık 2">
                    <a:extLst>
                      <a:ext uri="{FF2B5EF4-FFF2-40B4-BE49-F238E27FC236}">
                        <a16:creationId xmlns:a16="http://schemas.microsoft.com/office/drawing/2014/main" id="{C6032B17-21B2-1D5B-188C-9DC8E4FA25A7}"/>
                      </a:ext>
                    </a:extLst>
                  </p:cNvPr>
                  <p:cNvSpPr txBox="1">
                    <a:spLocks noRot="1" noChangeAspect="1" noMove="1" noResize="1" noEditPoints="1" noAdjustHandles="1" noChangeArrowheads="1" noChangeShapeType="1" noTextEdit="1"/>
                  </p:cNvSpPr>
                  <p:nvPr/>
                </p:nvSpPr>
                <p:spPr>
                  <a:xfrm>
                    <a:off x="4363206" y="837104"/>
                    <a:ext cx="698010" cy="219707"/>
                  </a:xfrm>
                  <a:prstGeom prst="rect">
                    <a:avLst/>
                  </a:prstGeom>
                  <a:blipFill>
                    <a:blip r:embed="rId10"/>
                    <a:stretch>
                      <a:fillRect b="-66667"/>
                    </a:stretch>
                  </a:blipFill>
                </p:spPr>
                <p:txBody>
                  <a:bodyPr/>
                  <a:lstStyle/>
                  <a:p>
                    <a:r>
                      <a:rPr lang="tr-TR">
                        <a:noFill/>
                      </a:rPr>
                      <a:t> </a:t>
                    </a:r>
                  </a:p>
                </p:txBody>
              </p:sp>
            </mc:Fallback>
          </mc:AlternateContent>
          <p:sp>
            <p:nvSpPr>
              <p:cNvPr id="148" name="Oval 147">
                <a:extLst>
                  <a:ext uri="{FF2B5EF4-FFF2-40B4-BE49-F238E27FC236}">
                    <a16:creationId xmlns:a16="http://schemas.microsoft.com/office/drawing/2014/main" id="{E3D63AB4-F072-45AF-76F8-3CC8BF8537D9}"/>
                  </a:ext>
                </a:extLst>
              </p:cNvPr>
              <p:cNvSpPr/>
              <p:nvPr/>
            </p:nvSpPr>
            <p:spPr>
              <a:xfrm>
                <a:off x="5960356" y="705162"/>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149" name="Düz Bağlayıcı 148">
                <a:extLst>
                  <a:ext uri="{FF2B5EF4-FFF2-40B4-BE49-F238E27FC236}">
                    <a16:creationId xmlns:a16="http://schemas.microsoft.com/office/drawing/2014/main" id="{8D2F6964-9D54-DDBB-30A3-F20F3E0AC1EC}"/>
                  </a:ext>
                </a:extLst>
              </p:cNvPr>
              <p:cNvCxnSpPr>
                <a:cxnSpLocks/>
              </p:cNvCxnSpPr>
              <p:nvPr/>
            </p:nvCxnSpPr>
            <p:spPr>
              <a:xfrm>
                <a:off x="6713221" y="975952"/>
                <a:ext cx="615696" cy="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0" name="Oval 149">
                <a:extLst>
                  <a:ext uri="{FF2B5EF4-FFF2-40B4-BE49-F238E27FC236}">
                    <a16:creationId xmlns:a16="http://schemas.microsoft.com/office/drawing/2014/main" id="{FFCEBA14-5FCA-F0D1-59AA-F9DE52D8E531}"/>
                  </a:ext>
                </a:extLst>
              </p:cNvPr>
              <p:cNvSpPr/>
              <p:nvPr/>
            </p:nvSpPr>
            <p:spPr>
              <a:xfrm>
                <a:off x="7470639" y="705162"/>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mc:AlternateContent xmlns:mc="http://schemas.openxmlformats.org/markup-compatibility/2006" xmlns:a14="http://schemas.microsoft.com/office/drawing/2010/main">
            <mc:Choice Requires="a14">
              <p:sp>
                <p:nvSpPr>
                  <p:cNvPr id="151" name="Alt Başlık 2">
                    <a:extLst>
                      <a:ext uri="{FF2B5EF4-FFF2-40B4-BE49-F238E27FC236}">
                        <a16:creationId xmlns:a16="http://schemas.microsoft.com/office/drawing/2014/main" id="{FCC9F463-BC9B-396A-8570-E314B4A26FB2}"/>
                      </a:ext>
                    </a:extLst>
                  </p:cNvPr>
                  <p:cNvSpPr txBox="1">
                    <a:spLocks/>
                  </p:cNvSpPr>
                  <p:nvPr/>
                </p:nvSpPr>
                <p:spPr>
                  <a:xfrm>
                    <a:off x="5937506" y="837104"/>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𝑌</m:t>
                              </m:r>
                            </m:e>
                            <m:sub>
                              <m:r>
                                <a:rPr lang="tr-TR" sz="2000" b="0" i="1" dirty="0" smtClean="0">
                                  <a:latin typeface="Cambria Math" panose="02040503050406030204" pitchFamily="18" charset="0"/>
                                </a:rPr>
                                <m:t>𝑗</m:t>
                              </m:r>
                            </m:sub>
                          </m:sSub>
                        </m:oMath>
                      </m:oMathPara>
                    </a14:m>
                    <a:endParaRPr lang="tr-TR" sz="2000" dirty="0"/>
                  </a:p>
                </p:txBody>
              </p:sp>
            </mc:Choice>
            <mc:Fallback xmlns="">
              <p:sp>
                <p:nvSpPr>
                  <p:cNvPr id="151" name="Alt Başlık 2">
                    <a:extLst>
                      <a:ext uri="{FF2B5EF4-FFF2-40B4-BE49-F238E27FC236}">
                        <a16:creationId xmlns:a16="http://schemas.microsoft.com/office/drawing/2014/main" id="{FCC9F463-BC9B-396A-8570-E314B4A26FB2}"/>
                      </a:ext>
                    </a:extLst>
                  </p:cNvPr>
                  <p:cNvSpPr txBox="1">
                    <a:spLocks noRot="1" noChangeAspect="1" noMove="1" noResize="1" noEditPoints="1" noAdjustHandles="1" noChangeArrowheads="1" noChangeShapeType="1" noTextEdit="1"/>
                  </p:cNvSpPr>
                  <p:nvPr/>
                </p:nvSpPr>
                <p:spPr>
                  <a:xfrm>
                    <a:off x="5937506" y="837104"/>
                    <a:ext cx="698010" cy="219707"/>
                  </a:xfrm>
                  <a:prstGeom prst="rect">
                    <a:avLst/>
                  </a:prstGeom>
                  <a:blipFill>
                    <a:blip r:embed="rId11"/>
                    <a:stretch>
                      <a:fillRect b="-100000"/>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52" name="Alt Başlık 2">
                    <a:extLst>
                      <a:ext uri="{FF2B5EF4-FFF2-40B4-BE49-F238E27FC236}">
                        <a16:creationId xmlns:a16="http://schemas.microsoft.com/office/drawing/2014/main" id="{F910DB96-8CCF-1547-23B1-12AE80EA61D5}"/>
                      </a:ext>
                    </a:extLst>
                  </p:cNvPr>
                  <p:cNvSpPr txBox="1">
                    <a:spLocks/>
                  </p:cNvSpPr>
                  <p:nvPr/>
                </p:nvSpPr>
                <p:spPr>
                  <a:xfrm>
                    <a:off x="7429482" y="834404"/>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𝑌</m:t>
                              </m:r>
                            </m:e>
                            <m:sub>
                              <m:r>
                                <a:rPr lang="tr-TR" sz="2000" b="0" i="1" dirty="0" smtClean="0">
                                  <a:latin typeface="Cambria Math" panose="02040503050406030204" pitchFamily="18" charset="0"/>
                                </a:rPr>
                                <m:t>𝑚</m:t>
                              </m:r>
                            </m:sub>
                          </m:sSub>
                        </m:oMath>
                      </m:oMathPara>
                    </a14:m>
                    <a:endParaRPr lang="tr-TR" sz="2000" dirty="0"/>
                  </a:p>
                </p:txBody>
              </p:sp>
            </mc:Choice>
            <mc:Fallback xmlns="">
              <p:sp>
                <p:nvSpPr>
                  <p:cNvPr id="152" name="Alt Başlık 2">
                    <a:extLst>
                      <a:ext uri="{FF2B5EF4-FFF2-40B4-BE49-F238E27FC236}">
                        <a16:creationId xmlns:a16="http://schemas.microsoft.com/office/drawing/2014/main" id="{F910DB96-8CCF-1547-23B1-12AE80EA61D5}"/>
                      </a:ext>
                    </a:extLst>
                  </p:cNvPr>
                  <p:cNvSpPr txBox="1">
                    <a:spLocks noRot="1" noChangeAspect="1" noMove="1" noResize="1" noEditPoints="1" noAdjustHandles="1" noChangeArrowheads="1" noChangeShapeType="1" noTextEdit="1"/>
                  </p:cNvSpPr>
                  <p:nvPr/>
                </p:nvSpPr>
                <p:spPr>
                  <a:xfrm>
                    <a:off x="7429482" y="834404"/>
                    <a:ext cx="698010" cy="219707"/>
                  </a:xfrm>
                  <a:prstGeom prst="rect">
                    <a:avLst/>
                  </a:prstGeom>
                  <a:blipFill>
                    <a:blip r:embed="rId12"/>
                    <a:stretch>
                      <a:fillRect b="-63889"/>
                    </a:stretch>
                  </a:blipFill>
                </p:spPr>
                <p:txBody>
                  <a:bodyPr/>
                  <a:lstStyle/>
                  <a:p>
                    <a:r>
                      <a:rPr lang="tr-TR">
                        <a:noFill/>
                      </a:rPr>
                      <a:t> </a:t>
                    </a:r>
                  </a:p>
                </p:txBody>
              </p:sp>
            </mc:Fallback>
          </mc:AlternateContent>
          <p:cxnSp>
            <p:nvCxnSpPr>
              <p:cNvPr id="153" name="Düz Ok Bağlayıcısı 152">
                <a:extLst>
                  <a:ext uri="{FF2B5EF4-FFF2-40B4-BE49-F238E27FC236}">
                    <a16:creationId xmlns:a16="http://schemas.microsoft.com/office/drawing/2014/main" id="{01E1A27D-6A84-B9C9-85A2-8940FFC6A343}"/>
                  </a:ext>
                </a:extLst>
              </p:cNvPr>
              <p:cNvCxnSpPr>
                <a:cxnSpLocks/>
                <a:stCxn id="134" idx="0"/>
                <a:endCxn id="145" idx="4"/>
              </p:cNvCxnSpPr>
              <p:nvPr/>
            </p:nvCxnSpPr>
            <p:spPr>
              <a:xfrm flipV="1">
                <a:off x="4677139" y="1246743"/>
                <a:ext cx="35072"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54" name="Düz Ok Bağlayıcısı 153">
                <a:extLst>
                  <a:ext uri="{FF2B5EF4-FFF2-40B4-BE49-F238E27FC236}">
                    <a16:creationId xmlns:a16="http://schemas.microsoft.com/office/drawing/2014/main" id="{6D524414-88AC-496B-B778-6F83E642811C}"/>
                  </a:ext>
                </a:extLst>
              </p:cNvPr>
              <p:cNvCxnSpPr>
                <a:cxnSpLocks/>
                <a:stCxn id="134" idx="0"/>
                <a:endCxn id="148" idx="4"/>
              </p:cNvCxnSpPr>
              <p:nvPr/>
            </p:nvCxnSpPr>
            <p:spPr>
              <a:xfrm flipV="1">
                <a:off x="4677139" y="1246743"/>
                <a:ext cx="1591065"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55" name="Düz Ok Bağlayıcısı 154">
                <a:extLst>
                  <a:ext uri="{FF2B5EF4-FFF2-40B4-BE49-F238E27FC236}">
                    <a16:creationId xmlns:a16="http://schemas.microsoft.com/office/drawing/2014/main" id="{2D72E132-AD21-ED11-2508-2FD0AAAD9A97}"/>
                  </a:ext>
                </a:extLst>
              </p:cNvPr>
              <p:cNvCxnSpPr>
                <a:cxnSpLocks/>
                <a:stCxn id="134" idx="0"/>
                <a:endCxn id="150" idx="4"/>
              </p:cNvCxnSpPr>
              <p:nvPr/>
            </p:nvCxnSpPr>
            <p:spPr>
              <a:xfrm flipV="1">
                <a:off x="4677139" y="1246743"/>
                <a:ext cx="3101348"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56" name="Düz Ok Bağlayıcısı 155">
                <a:extLst>
                  <a:ext uri="{FF2B5EF4-FFF2-40B4-BE49-F238E27FC236}">
                    <a16:creationId xmlns:a16="http://schemas.microsoft.com/office/drawing/2014/main" id="{D5B0441B-03BE-CF75-B00A-B2D58D22D774}"/>
                  </a:ext>
                </a:extLst>
              </p:cNvPr>
              <p:cNvCxnSpPr>
                <a:cxnSpLocks/>
                <a:stCxn id="137" idx="0"/>
                <a:endCxn id="145" idx="4"/>
              </p:cNvCxnSpPr>
              <p:nvPr/>
            </p:nvCxnSpPr>
            <p:spPr>
              <a:xfrm flipH="1" flipV="1">
                <a:off x="4712211" y="1246743"/>
                <a:ext cx="1520921"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57" name="Düz Ok Bağlayıcısı 156">
                <a:extLst>
                  <a:ext uri="{FF2B5EF4-FFF2-40B4-BE49-F238E27FC236}">
                    <a16:creationId xmlns:a16="http://schemas.microsoft.com/office/drawing/2014/main" id="{A9FB918C-874E-4895-D51B-D15BF99C4771}"/>
                  </a:ext>
                </a:extLst>
              </p:cNvPr>
              <p:cNvCxnSpPr>
                <a:cxnSpLocks/>
                <a:stCxn id="137" idx="0"/>
                <a:endCxn id="148" idx="4"/>
              </p:cNvCxnSpPr>
              <p:nvPr/>
            </p:nvCxnSpPr>
            <p:spPr>
              <a:xfrm flipV="1">
                <a:off x="6233132" y="1246743"/>
                <a:ext cx="35072"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58" name="Düz Ok Bağlayıcısı 157">
                <a:extLst>
                  <a:ext uri="{FF2B5EF4-FFF2-40B4-BE49-F238E27FC236}">
                    <a16:creationId xmlns:a16="http://schemas.microsoft.com/office/drawing/2014/main" id="{AEA7B09B-B9C5-2F49-F9E4-C6AA42D0E0EA}"/>
                  </a:ext>
                </a:extLst>
              </p:cNvPr>
              <p:cNvCxnSpPr>
                <a:cxnSpLocks/>
                <a:stCxn id="137" idx="0"/>
                <a:endCxn id="150" idx="4"/>
              </p:cNvCxnSpPr>
              <p:nvPr/>
            </p:nvCxnSpPr>
            <p:spPr>
              <a:xfrm flipV="1">
                <a:off x="6233132" y="1246743"/>
                <a:ext cx="1545355"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59" name="Düz Ok Bağlayıcısı 158">
                <a:extLst>
                  <a:ext uri="{FF2B5EF4-FFF2-40B4-BE49-F238E27FC236}">
                    <a16:creationId xmlns:a16="http://schemas.microsoft.com/office/drawing/2014/main" id="{4CCAF404-7FD1-30B2-77EE-713E39E9AFDD}"/>
                  </a:ext>
                </a:extLst>
              </p:cNvPr>
              <p:cNvCxnSpPr>
                <a:cxnSpLocks/>
                <a:stCxn id="139" idx="0"/>
                <a:endCxn id="145" idx="4"/>
              </p:cNvCxnSpPr>
              <p:nvPr/>
            </p:nvCxnSpPr>
            <p:spPr>
              <a:xfrm flipH="1" flipV="1">
                <a:off x="4712211" y="1246743"/>
                <a:ext cx="3031204"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60" name="Düz Ok Bağlayıcısı 159">
                <a:extLst>
                  <a:ext uri="{FF2B5EF4-FFF2-40B4-BE49-F238E27FC236}">
                    <a16:creationId xmlns:a16="http://schemas.microsoft.com/office/drawing/2014/main" id="{8CEB0188-41D1-7C58-5982-67C0D67A6841}"/>
                  </a:ext>
                </a:extLst>
              </p:cNvPr>
              <p:cNvCxnSpPr>
                <a:cxnSpLocks/>
                <a:stCxn id="139" idx="0"/>
                <a:endCxn id="148" idx="4"/>
              </p:cNvCxnSpPr>
              <p:nvPr/>
            </p:nvCxnSpPr>
            <p:spPr>
              <a:xfrm flipH="1" flipV="1">
                <a:off x="6268204" y="1246743"/>
                <a:ext cx="1475211"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61" name="Düz Ok Bağlayıcısı 160">
                <a:extLst>
                  <a:ext uri="{FF2B5EF4-FFF2-40B4-BE49-F238E27FC236}">
                    <a16:creationId xmlns:a16="http://schemas.microsoft.com/office/drawing/2014/main" id="{45E7B1A2-C477-C75B-5C49-DB746F12B070}"/>
                  </a:ext>
                </a:extLst>
              </p:cNvPr>
              <p:cNvCxnSpPr>
                <a:cxnSpLocks/>
                <a:stCxn id="139" idx="0"/>
                <a:endCxn id="150" idx="4"/>
              </p:cNvCxnSpPr>
              <p:nvPr/>
            </p:nvCxnSpPr>
            <p:spPr>
              <a:xfrm flipV="1">
                <a:off x="7743415" y="1246743"/>
                <a:ext cx="35072"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62" name="Düz Ok Bağlayıcısı 161">
                <a:extLst>
                  <a:ext uri="{FF2B5EF4-FFF2-40B4-BE49-F238E27FC236}">
                    <a16:creationId xmlns:a16="http://schemas.microsoft.com/office/drawing/2014/main" id="{4D2DBD3A-2A00-11CA-7F18-EB64DFE841EC}"/>
                  </a:ext>
                </a:extLst>
              </p:cNvPr>
              <p:cNvCxnSpPr>
                <a:cxnSpLocks/>
              </p:cNvCxnSpPr>
              <p:nvPr/>
            </p:nvCxnSpPr>
            <p:spPr>
              <a:xfrm flipV="1">
                <a:off x="8943131" y="1514192"/>
                <a:ext cx="0" cy="632688"/>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163" name="Alt Başlık 2">
                    <a:extLst>
                      <a:ext uri="{FF2B5EF4-FFF2-40B4-BE49-F238E27FC236}">
                        <a16:creationId xmlns:a16="http://schemas.microsoft.com/office/drawing/2014/main" id="{68F03C28-7670-5101-75A6-D7F49F61AF05}"/>
                      </a:ext>
                    </a:extLst>
                  </p:cNvPr>
                  <p:cNvSpPr txBox="1">
                    <a:spLocks/>
                  </p:cNvSpPr>
                  <p:nvPr/>
                </p:nvSpPr>
                <p:spPr>
                  <a:xfrm>
                    <a:off x="8687012" y="2245288"/>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𝑏</m:t>
                              </m:r>
                            </m:e>
                            <m:sub>
                              <m:r>
                                <a:rPr lang="tr-TR" sz="2000" b="0" i="1" dirty="0" smtClean="0">
                                  <a:latin typeface="Cambria Math" panose="02040503050406030204" pitchFamily="18" charset="0"/>
                                </a:rPr>
                                <m:t>𝑖𝑗</m:t>
                              </m:r>
                            </m:sub>
                          </m:sSub>
                        </m:oMath>
                      </m:oMathPara>
                    </a14:m>
                    <a:endParaRPr lang="tr-TR" sz="1400" dirty="0"/>
                  </a:p>
                </p:txBody>
              </p:sp>
            </mc:Choice>
            <mc:Fallback xmlns="">
              <p:sp>
                <p:nvSpPr>
                  <p:cNvPr id="163" name="Alt Başlık 2">
                    <a:extLst>
                      <a:ext uri="{FF2B5EF4-FFF2-40B4-BE49-F238E27FC236}">
                        <a16:creationId xmlns:a16="http://schemas.microsoft.com/office/drawing/2014/main" id="{68F03C28-7670-5101-75A6-D7F49F61AF05}"/>
                      </a:ext>
                    </a:extLst>
                  </p:cNvPr>
                  <p:cNvSpPr txBox="1">
                    <a:spLocks noRot="1" noChangeAspect="1" noMove="1" noResize="1" noEditPoints="1" noAdjustHandles="1" noChangeArrowheads="1" noChangeShapeType="1" noTextEdit="1"/>
                  </p:cNvSpPr>
                  <p:nvPr/>
                </p:nvSpPr>
                <p:spPr>
                  <a:xfrm>
                    <a:off x="8687012" y="2245288"/>
                    <a:ext cx="698010" cy="219707"/>
                  </a:xfrm>
                  <a:prstGeom prst="rect">
                    <a:avLst/>
                  </a:prstGeom>
                  <a:blipFill>
                    <a:blip r:embed="rId13"/>
                    <a:stretch>
                      <a:fillRect b="-100000"/>
                    </a:stretch>
                  </a:blipFill>
                </p:spPr>
                <p:txBody>
                  <a:bodyPr/>
                  <a:lstStyle/>
                  <a:p>
                    <a:r>
                      <a:rPr lang="tr-TR">
                        <a:noFill/>
                      </a:rPr>
                      <a:t> </a:t>
                    </a:r>
                  </a:p>
                </p:txBody>
              </p:sp>
            </mc:Fallback>
          </mc:AlternateContent>
          <p:cxnSp>
            <p:nvCxnSpPr>
              <p:cNvPr id="164" name="Düz Ok Bağlayıcısı 163">
                <a:extLst>
                  <a:ext uri="{FF2B5EF4-FFF2-40B4-BE49-F238E27FC236}">
                    <a16:creationId xmlns:a16="http://schemas.microsoft.com/office/drawing/2014/main" id="{60AE6473-03FA-E984-4F22-6F5627C4E86D}"/>
                  </a:ext>
                </a:extLst>
              </p:cNvPr>
              <p:cNvCxnSpPr>
                <a:cxnSpLocks/>
                <a:stCxn id="145" idx="3"/>
                <a:endCxn id="134" idx="1"/>
              </p:cNvCxnSpPr>
              <p:nvPr/>
            </p:nvCxnSpPr>
            <p:spPr>
              <a:xfrm flipH="1">
                <a:off x="4459458" y="1167430"/>
                <a:ext cx="35072"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65" name="Düz Ok Bağlayıcısı 164">
                <a:extLst>
                  <a:ext uri="{FF2B5EF4-FFF2-40B4-BE49-F238E27FC236}">
                    <a16:creationId xmlns:a16="http://schemas.microsoft.com/office/drawing/2014/main" id="{36018321-1B21-8082-94E2-06810618D571}"/>
                  </a:ext>
                </a:extLst>
              </p:cNvPr>
              <p:cNvCxnSpPr>
                <a:cxnSpLocks/>
                <a:stCxn id="145" idx="3"/>
                <a:endCxn id="137" idx="1"/>
              </p:cNvCxnSpPr>
              <p:nvPr/>
            </p:nvCxnSpPr>
            <p:spPr>
              <a:xfrm>
                <a:off x="4494530" y="1167430"/>
                <a:ext cx="1520921"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66" name="Düz Ok Bağlayıcısı 165">
                <a:extLst>
                  <a:ext uri="{FF2B5EF4-FFF2-40B4-BE49-F238E27FC236}">
                    <a16:creationId xmlns:a16="http://schemas.microsoft.com/office/drawing/2014/main" id="{C9C31EB0-A480-DF16-F262-08455348391A}"/>
                  </a:ext>
                </a:extLst>
              </p:cNvPr>
              <p:cNvCxnSpPr>
                <a:cxnSpLocks/>
                <a:stCxn id="145" idx="3"/>
                <a:endCxn id="139" idx="1"/>
              </p:cNvCxnSpPr>
              <p:nvPr/>
            </p:nvCxnSpPr>
            <p:spPr>
              <a:xfrm>
                <a:off x="4494530" y="1167430"/>
                <a:ext cx="3031204"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67" name="Düz Ok Bağlayıcısı 166">
                <a:extLst>
                  <a:ext uri="{FF2B5EF4-FFF2-40B4-BE49-F238E27FC236}">
                    <a16:creationId xmlns:a16="http://schemas.microsoft.com/office/drawing/2014/main" id="{E4D40A6A-951A-5185-D038-47CC421329B1}"/>
                  </a:ext>
                </a:extLst>
              </p:cNvPr>
              <p:cNvCxnSpPr>
                <a:cxnSpLocks/>
                <a:stCxn id="148" idx="3"/>
                <a:endCxn id="134" idx="1"/>
              </p:cNvCxnSpPr>
              <p:nvPr/>
            </p:nvCxnSpPr>
            <p:spPr>
              <a:xfrm flipH="1">
                <a:off x="4459458" y="1167430"/>
                <a:ext cx="1591065"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68" name="Düz Ok Bağlayıcısı 167">
                <a:extLst>
                  <a:ext uri="{FF2B5EF4-FFF2-40B4-BE49-F238E27FC236}">
                    <a16:creationId xmlns:a16="http://schemas.microsoft.com/office/drawing/2014/main" id="{BBF2202B-4A8B-6BA5-6857-3A9A471BB668}"/>
                  </a:ext>
                </a:extLst>
              </p:cNvPr>
              <p:cNvCxnSpPr>
                <a:cxnSpLocks/>
                <a:stCxn id="148" idx="3"/>
                <a:endCxn id="137" idx="1"/>
              </p:cNvCxnSpPr>
              <p:nvPr/>
            </p:nvCxnSpPr>
            <p:spPr>
              <a:xfrm flipH="1">
                <a:off x="6015451" y="1167430"/>
                <a:ext cx="35072"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69" name="Düz Ok Bağlayıcısı 168">
                <a:extLst>
                  <a:ext uri="{FF2B5EF4-FFF2-40B4-BE49-F238E27FC236}">
                    <a16:creationId xmlns:a16="http://schemas.microsoft.com/office/drawing/2014/main" id="{E982C7B2-BFF9-5ADC-1242-7552F4ECC29A}"/>
                  </a:ext>
                </a:extLst>
              </p:cNvPr>
              <p:cNvCxnSpPr>
                <a:cxnSpLocks/>
                <a:stCxn id="148" idx="3"/>
                <a:endCxn id="139" idx="1"/>
              </p:cNvCxnSpPr>
              <p:nvPr/>
            </p:nvCxnSpPr>
            <p:spPr>
              <a:xfrm>
                <a:off x="6050523" y="1167430"/>
                <a:ext cx="1475211"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70" name="Düz Ok Bağlayıcısı 169">
                <a:extLst>
                  <a:ext uri="{FF2B5EF4-FFF2-40B4-BE49-F238E27FC236}">
                    <a16:creationId xmlns:a16="http://schemas.microsoft.com/office/drawing/2014/main" id="{AA4860E1-4059-816E-7C4F-1426E25E526C}"/>
                  </a:ext>
                </a:extLst>
              </p:cNvPr>
              <p:cNvCxnSpPr>
                <a:cxnSpLocks/>
                <a:stCxn id="150" idx="3"/>
                <a:endCxn id="134" idx="1"/>
              </p:cNvCxnSpPr>
              <p:nvPr/>
            </p:nvCxnSpPr>
            <p:spPr>
              <a:xfrm flipH="1">
                <a:off x="4459458" y="1167430"/>
                <a:ext cx="3101348"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71" name="Düz Ok Bağlayıcısı 170">
                <a:extLst>
                  <a:ext uri="{FF2B5EF4-FFF2-40B4-BE49-F238E27FC236}">
                    <a16:creationId xmlns:a16="http://schemas.microsoft.com/office/drawing/2014/main" id="{C6627EC7-8F13-5269-DA54-8C0126D0C426}"/>
                  </a:ext>
                </a:extLst>
              </p:cNvPr>
              <p:cNvCxnSpPr>
                <a:cxnSpLocks/>
                <a:stCxn id="150" idx="3"/>
                <a:endCxn id="137" idx="1"/>
              </p:cNvCxnSpPr>
              <p:nvPr/>
            </p:nvCxnSpPr>
            <p:spPr>
              <a:xfrm flipH="1">
                <a:off x="6015451" y="1167430"/>
                <a:ext cx="1545355"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72" name="Düz Ok Bağlayıcısı 171">
                <a:extLst>
                  <a:ext uri="{FF2B5EF4-FFF2-40B4-BE49-F238E27FC236}">
                    <a16:creationId xmlns:a16="http://schemas.microsoft.com/office/drawing/2014/main" id="{F9EA0154-BE5E-33E3-3262-E84EAB60CE7D}"/>
                  </a:ext>
                </a:extLst>
              </p:cNvPr>
              <p:cNvCxnSpPr>
                <a:cxnSpLocks/>
                <a:stCxn id="150" idx="3"/>
                <a:endCxn id="139" idx="1"/>
              </p:cNvCxnSpPr>
              <p:nvPr/>
            </p:nvCxnSpPr>
            <p:spPr>
              <a:xfrm flipH="1">
                <a:off x="7525734" y="1167430"/>
                <a:ext cx="35072"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73" name="Düz Ok Bağlayıcısı 172">
                <a:extLst>
                  <a:ext uri="{FF2B5EF4-FFF2-40B4-BE49-F238E27FC236}">
                    <a16:creationId xmlns:a16="http://schemas.microsoft.com/office/drawing/2014/main" id="{F7FC80FE-0EEA-3A3C-4FE1-B03A0CC8028E}"/>
                  </a:ext>
                </a:extLst>
              </p:cNvPr>
              <p:cNvCxnSpPr>
                <a:cxnSpLocks/>
              </p:cNvCxnSpPr>
              <p:nvPr/>
            </p:nvCxnSpPr>
            <p:spPr>
              <a:xfrm>
                <a:off x="8376118" y="1473796"/>
                <a:ext cx="0" cy="71348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74" name="Alt Başlık 2">
                    <a:extLst>
                      <a:ext uri="{FF2B5EF4-FFF2-40B4-BE49-F238E27FC236}">
                        <a16:creationId xmlns:a16="http://schemas.microsoft.com/office/drawing/2014/main" id="{33335CF8-EB8C-C390-86F4-CCE4CECF16B6}"/>
                      </a:ext>
                    </a:extLst>
                  </p:cNvPr>
                  <p:cNvSpPr txBox="1">
                    <a:spLocks/>
                  </p:cNvSpPr>
                  <p:nvPr/>
                </p:nvSpPr>
                <p:spPr>
                  <a:xfrm>
                    <a:off x="8110941" y="2250964"/>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𝑡</m:t>
                              </m:r>
                            </m:e>
                            <m:sub>
                              <m:r>
                                <a:rPr lang="tr-TR" sz="2000" b="0" i="1" dirty="0" smtClean="0">
                                  <a:latin typeface="Cambria Math" panose="02040503050406030204" pitchFamily="18" charset="0"/>
                                </a:rPr>
                                <m:t>𝑗𝑖</m:t>
                              </m:r>
                            </m:sub>
                          </m:sSub>
                        </m:oMath>
                      </m:oMathPara>
                    </a14:m>
                    <a:endParaRPr lang="tr-TR" sz="1400" dirty="0"/>
                  </a:p>
                </p:txBody>
              </p:sp>
            </mc:Choice>
            <mc:Fallback xmlns="">
              <p:sp>
                <p:nvSpPr>
                  <p:cNvPr id="174" name="Alt Başlık 2">
                    <a:extLst>
                      <a:ext uri="{FF2B5EF4-FFF2-40B4-BE49-F238E27FC236}">
                        <a16:creationId xmlns:a16="http://schemas.microsoft.com/office/drawing/2014/main" id="{33335CF8-EB8C-C390-86F4-CCE4CECF16B6}"/>
                      </a:ext>
                    </a:extLst>
                  </p:cNvPr>
                  <p:cNvSpPr txBox="1">
                    <a:spLocks noRot="1" noChangeAspect="1" noMove="1" noResize="1" noEditPoints="1" noAdjustHandles="1" noChangeArrowheads="1" noChangeShapeType="1" noTextEdit="1"/>
                  </p:cNvSpPr>
                  <p:nvPr/>
                </p:nvSpPr>
                <p:spPr>
                  <a:xfrm>
                    <a:off x="8110941" y="2250964"/>
                    <a:ext cx="698010" cy="219707"/>
                  </a:xfrm>
                  <a:prstGeom prst="rect">
                    <a:avLst/>
                  </a:prstGeom>
                  <a:blipFill>
                    <a:blip r:embed="rId14"/>
                    <a:stretch>
                      <a:fillRect b="-100000"/>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75" name="Alt Başlık 2">
                    <a:extLst>
                      <a:ext uri="{FF2B5EF4-FFF2-40B4-BE49-F238E27FC236}">
                        <a16:creationId xmlns:a16="http://schemas.microsoft.com/office/drawing/2014/main" id="{B86C0E3B-5C9A-F507-45A4-D8E36F83B615}"/>
                      </a:ext>
                    </a:extLst>
                  </p:cNvPr>
                  <p:cNvSpPr txBox="1">
                    <a:spLocks/>
                  </p:cNvSpPr>
                  <p:nvPr/>
                </p:nvSpPr>
                <p:spPr>
                  <a:xfrm>
                    <a:off x="8310101" y="509822"/>
                    <a:ext cx="2967500" cy="8527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𝐹</m:t>
                              </m:r>
                            </m:e>
                            <m:sub>
                              <m:r>
                                <a:rPr lang="tr-TR" b="0" i="1" smtClean="0">
                                  <a:latin typeface="Cambria Math" panose="02040503050406030204" pitchFamily="18" charset="0"/>
                                </a:rPr>
                                <m:t>2</m:t>
                              </m:r>
                            </m:sub>
                          </m:sSub>
                          <m:r>
                            <a:rPr lang="tr-TR" b="0" i="1" smtClean="0">
                              <a:latin typeface="Cambria Math" panose="02040503050406030204" pitchFamily="18" charset="0"/>
                            </a:rPr>
                            <m:t> </m:t>
                          </m:r>
                          <m:r>
                            <a:rPr lang="tr-TR" b="0" i="1" smtClean="0">
                              <a:latin typeface="Cambria Math" panose="02040503050406030204" pitchFamily="18" charset="0"/>
                            </a:rPr>
                            <m:t>𝐾𝑎𝑡𝑚𝑎𝑛𝚤</m:t>
                          </m:r>
                          <m:r>
                            <a:rPr lang="tr-TR" b="0" i="1" smtClean="0">
                              <a:latin typeface="Cambria Math" panose="02040503050406030204" pitchFamily="18" charset="0"/>
                            </a:rPr>
                            <m:t> </m:t>
                          </m:r>
                        </m:oMath>
                      </m:oMathPara>
                    </a14:m>
                    <a:endParaRPr lang="tr-TR" b="0" i="1" dirty="0">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m:t>
                          </m:r>
                          <m:r>
                            <a:rPr lang="tr-TR" b="0" i="1" smtClean="0">
                              <a:latin typeface="Cambria Math" panose="02040503050406030204" pitchFamily="18" charset="0"/>
                            </a:rPr>
                            <m:t>𝐾</m:t>
                          </m:r>
                          <m:r>
                            <a:rPr lang="tr-TR" b="0" i="1" smtClean="0">
                              <a:latin typeface="Cambria Math" panose="02040503050406030204" pitchFamily="18" charset="0"/>
                            </a:rPr>
                            <m:t>ü</m:t>
                          </m:r>
                          <m:r>
                            <a:rPr lang="tr-TR" b="0" i="1" smtClean="0">
                              <a:latin typeface="Cambria Math" panose="02040503050406030204" pitchFamily="18" charset="0"/>
                            </a:rPr>
                            <m:t>𝑚𝑒𝑙𝑒𝑚𝑒</m:t>
                          </m:r>
                          <m:r>
                            <a:rPr lang="tr-TR" b="0" i="1" smtClean="0">
                              <a:latin typeface="Cambria Math" panose="02040503050406030204" pitchFamily="18" charset="0"/>
                            </a:rPr>
                            <m:t> </m:t>
                          </m:r>
                          <m:r>
                            <a:rPr lang="tr-TR" b="0" i="1" smtClean="0">
                              <a:latin typeface="Cambria Math" panose="02040503050406030204" pitchFamily="18" charset="0"/>
                            </a:rPr>
                            <m:t>𝐵𝑖𝑟𝑖𝑚𝑖</m:t>
                          </m:r>
                          <m:r>
                            <a:rPr lang="tr-TR" b="0" i="1" smtClean="0">
                              <a:latin typeface="Cambria Math" panose="02040503050406030204" pitchFamily="18" charset="0"/>
                            </a:rPr>
                            <m:t>)</m:t>
                          </m:r>
                        </m:oMath>
                      </m:oMathPara>
                    </a14:m>
                    <a:endParaRPr lang="tr-TR" b="0" dirty="0"/>
                  </a:p>
                </p:txBody>
              </p:sp>
            </mc:Choice>
            <mc:Fallback xmlns="">
              <p:sp>
                <p:nvSpPr>
                  <p:cNvPr id="175" name="Alt Başlık 2">
                    <a:extLst>
                      <a:ext uri="{FF2B5EF4-FFF2-40B4-BE49-F238E27FC236}">
                        <a16:creationId xmlns:a16="http://schemas.microsoft.com/office/drawing/2014/main" id="{B86C0E3B-5C9A-F507-45A4-D8E36F83B615}"/>
                      </a:ext>
                    </a:extLst>
                  </p:cNvPr>
                  <p:cNvSpPr txBox="1">
                    <a:spLocks noRot="1" noChangeAspect="1" noMove="1" noResize="1" noEditPoints="1" noAdjustHandles="1" noChangeArrowheads="1" noChangeShapeType="1" noTextEdit="1"/>
                  </p:cNvSpPr>
                  <p:nvPr/>
                </p:nvSpPr>
                <p:spPr>
                  <a:xfrm>
                    <a:off x="8310101" y="509822"/>
                    <a:ext cx="2967500" cy="852729"/>
                  </a:xfrm>
                  <a:prstGeom prst="rect">
                    <a:avLst/>
                  </a:prstGeom>
                  <a:blipFill>
                    <a:blip r:embed="rId15"/>
                    <a:stretch>
                      <a:fillRect/>
                    </a:stretch>
                  </a:blipFill>
                </p:spPr>
                <p:txBody>
                  <a:bodyPr/>
                  <a:lstStyle/>
                  <a:p>
                    <a:r>
                      <a:rPr lang="tr-TR">
                        <a:noFill/>
                      </a:rPr>
                      <a:t> </a:t>
                    </a:r>
                  </a:p>
                </p:txBody>
              </p:sp>
            </mc:Fallback>
          </mc:AlternateContent>
          <p:sp>
            <p:nvSpPr>
              <p:cNvPr id="176" name="Oval 175">
                <a:extLst>
                  <a:ext uri="{FF2B5EF4-FFF2-40B4-BE49-F238E27FC236}">
                    <a16:creationId xmlns:a16="http://schemas.microsoft.com/office/drawing/2014/main" id="{274C6768-1B95-94E9-ABB4-B775DA22F33F}"/>
                  </a:ext>
                </a:extLst>
              </p:cNvPr>
              <p:cNvSpPr/>
              <p:nvPr/>
            </p:nvSpPr>
            <p:spPr>
              <a:xfrm>
                <a:off x="3486912" y="3283086"/>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mc:AlternateContent xmlns:mc="http://schemas.openxmlformats.org/markup-compatibility/2006" xmlns:a14="http://schemas.microsoft.com/office/drawing/2010/main">
            <mc:Choice Requires="a14">
              <p:sp>
                <p:nvSpPr>
                  <p:cNvPr id="177" name="Alt Başlık 2">
                    <a:extLst>
                      <a:ext uri="{FF2B5EF4-FFF2-40B4-BE49-F238E27FC236}">
                        <a16:creationId xmlns:a16="http://schemas.microsoft.com/office/drawing/2014/main" id="{2031AC7A-0FE9-3693-DD74-4A9655121AE1}"/>
                      </a:ext>
                    </a:extLst>
                  </p:cNvPr>
                  <p:cNvSpPr txBox="1">
                    <a:spLocks/>
                  </p:cNvSpPr>
                  <p:nvPr/>
                </p:nvSpPr>
                <p:spPr>
                  <a:xfrm>
                    <a:off x="3467073" y="3387418"/>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r>
                            <a:rPr lang="tr-TR" sz="2000" b="0" i="1" dirty="0" smtClean="0">
                              <a:latin typeface="Cambria Math" panose="02040503050406030204" pitchFamily="18" charset="0"/>
                            </a:rPr>
                            <m:t>𝑅</m:t>
                          </m:r>
                        </m:oMath>
                      </m:oMathPara>
                    </a14:m>
                    <a:endParaRPr lang="tr-TR" sz="2000" dirty="0"/>
                  </a:p>
                </p:txBody>
              </p:sp>
            </mc:Choice>
            <mc:Fallback xmlns="">
              <p:sp>
                <p:nvSpPr>
                  <p:cNvPr id="177" name="Alt Başlık 2">
                    <a:extLst>
                      <a:ext uri="{FF2B5EF4-FFF2-40B4-BE49-F238E27FC236}">
                        <a16:creationId xmlns:a16="http://schemas.microsoft.com/office/drawing/2014/main" id="{2031AC7A-0FE9-3693-DD74-4A9655121AE1}"/>
                      </a:ext>
                    </a:extLst>
                  </p:cNvPr>
                  <p:cNvSpPr txBox="1">
                    <a:spLocks noRot="1" noChangeAspect="1" noMove="1" noResize="1" noEditPoints="1" noAdjustHandles="1" noChangeArrowheads="1" noChangeShapeType="1" noTextEdit="1"/>
                  </p:cNvSpPr>
                  <p:nvPr/>
                </p:nvSpPr>
                <p:spPr>
                  <a:xfrm>
                    <a:off x="3467073" y="3387418"/>
                    <a:ext cx="698010" cy="219707"/>
                  </a:xfrm>
                  <a:prstGeom prst="rect">
                    <a:avLst/>
                  </a:prstGeom>
                  <a:blipFill>
                    <a:blip r:embed="rId16"/>
                    <a:stretch>
                      <a:fillRect b="-55556"/>
                    </a:stretch>
                  </a:blipFill>
                </p:spPr>
                <p:txBody>
                  <a:bodyPr/>
                  <a:lstStyle/>
                  <a:p>
                    <a:r>
                      <a:rPr lang="tr-TR">
                        <a:noFill/>
                      </a:rPr>
                      <a:t> </a:t>
                    </a:r>
                  </a:p>
                </p:txBody>
              </p:sp>
            </mc:Fallback>
          </mc:AlternateContent>
          <p:cxnSp>
            <p:nvCxnSpPr>
              <p:cNvPr id="178" name="Düz Ok Bağlayıcısı 177">
                <a:extLst>
                  <a:ext uri="{FF2B5EF4-FFF2-40B4-BE49-F238E27FC236}">
                    <a16:creationId xmlns:a16="http://schemas.microsoft.com/office/drawing/2014/main" id="{216884B6-9A4E-973A-A473-86876023CC09}"/>
                  </a:ext>
                </a:extLst>
              </p:cNvPr>
              <p:cNvCxnSpPr>
                <a:cxnSpLocks/>
                <a:stCxn id="125" idx="2"/>
                <a:endCxn id="176" idx="6"/>
              </p:cNvCxnSpPr>
              <p:nvPr/>
            </p:nvCxnSpPr>
            <p:spPr>
              <a:xfrm flipH="1" flipV="1">
                <a:off x="4102608" y="3553877"/>
                <a:ext cx="260598" cy="701188"/>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79" name="Düz Ok Bağlayıcısı 178">
                <a:extLst>
                  <a:ext uri="{FF2B5EF4-FFF2-40B4-BE49-F238E27FC236}">
                    <a16:creationId xmlns:a16="http://schemas.microsoft.com/office/drawing/2014/main" id="{244FCA16-14DF-7DDA-4E9B-36352A8EEA28}"/>
                  </a:ext>
                </a:extLst>
              </p:cNvPr>
              <p:cNvCxnSpPr>
                <a:cxnSpLocks/>
                <a:stCxn id="129" idx="2"/>
                <a:endCxn id="176" idx="6"/>
              </p:cNvCxnSpPr>
              <p:nvPr/>
            </p:nvCxnSpPr>
            <p:spPr>
              <a:xfrm flipH="1" flipV="1">
                <a:off x="4102608" y="3553877"/>
                <a:ext cx="1816591" cy="701188"/>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80" name="Düz Ok Bağlayıcısı 179">
                <a:extLst>
                  <a:ext uri="{FF2B5EF4-FFF2-40B4-BE49-F238E27FC236}">
                    <a16:creationId xmlns:a16="http://schemas.microsoft.com/office/drawing/2014/main" id="{C9212D56-03F5-B355-71B6-30FA89F47767}"/>
                  </a:ext>
                </a:extLst>
              </p:cNvPr>
              <p:cNvCxnSpPr>
                <a:cxnSpLocks/>
                <a:stCxn id="131" idx="1"/>
              </p:cNvCxnSpPr>
              <p:nvPr/>
            </p:nvCxnSpPr>
            <p:spPr>
              <a:xfrm flipH="1" flipV="1">
                <a:off x="4143765" y="3557712"/>
                <a:ext cx="3375884" cy="505875"/>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81" name="Düz Ok Bağlayıcısı 180">
                <a:extLst>
                  <a:ext uri="{FF2B5EF4-FFF2-40B4-BE49-F238E27FC236}">
                    <a16:creationId xmlns:a16="http://schemas.microsoft.com/office/drawing/2014/main" id="{597C5740-1171-C5F9-11AF-4D01A3B94870}"/>
                  </a:ext>
                </a:extLst>
              </p:cNvPr>
              <p:cNvCxnSpPr>
                <a:cxnSpLocks/>
                <a:stCxn id="139" idx="3"/>
                <a:endCxn id="176" idx="6"/>
              </p:cNvCxnSpPr>
              <p:nvPr/>
            </p:nvCxnSpPr>
            <p:spPr>
              <a:xfrm flipH="1">
                <a:off x="4102608" y="3150663"/>
                <a:ext cx="3423126" cy="403214"/>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82" name="Düz Ok Bağlayıcısı 181">
                <a:extLst>
                  <a:ext uri="{FF2B5EF4-FFF2-40B4-BE49-F238E27FC236}">
                    <a16:creationId xmlns:a16="http://schemas.microsoft.com/office/drawing/2014/main" id="{AE09C567-7223-4672-AA37-19D3A818A9FD}"/>
                  </a:ext>
                </a:extLst>
              </p:cNvPr>
              <p:cNvCxnSpPr>
                <a:cxnSpLocks/>
                <a:stCxn id="137" idx="3"/>
                <a:endCxn id="176" idx="6"/>
              </p:cNvCxnSpPr>
              <p:nvPr/>
            </p:nvCxnSpPr>
            <p:spPr>
              <a:xfrm flipH="1">
                <a:off x="4102608" y="3150663"/>
                <a:ext cx="1912843" cy="403214"/>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83" name="Düz Ok Bağlayıcısı 182">
                <a:extLst>
                  <a:ext uri="{FF2B5EF4-FFF2-40B4-BE49-F238E27FC236}">
                    <a16:creationId xmlns:a16="http://schemas.microsoft.com/office/drawing/2014/main" id="{353B84C7-4FFD-95BE-4864-89A5488F44ED}"/>
                  </a:ext>
                </a:extLst>
              </p:cNvPr>
              <p:cNvCxnSpPr>
                <a:cxnSpLocks/>
                <a:stCxn id="134" idx="3"/>
                <a:endCxn id="176" idx="6"/>
              </p:cNvCxnSpPr>
              <p:nvPr/>
            </p:nvCxnSpPr>
            <p:spPr>
              <a:xfrm flipH="1">
                <a:off x="4102608" y="3150663"/>
                <a:ext cx="356850" cy="403214"/>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grpSp>
      </p:grpSp>
    </p:spTree>
    <p:extLst>
      <p:ext uri="{BB962C8B-B14F-4D97-AF65-F5344CB8AC3E}">
        <p14:creationId xmlns:p14="http://schemas.microsoft.com/office/powerpoint/2010/main" val="145623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a:xfrm>
            <a:off x="12090" y="6492875"/>
            <a:ext cx="1091015" cy="365125"/>
          </a:xfrm>
        </p:spPr>
        <p:txBody>
          <a:bodyPr/>
          <a:lstStyle/>
          <a:p>
            <a:fld id="{5854DF3F-AA60-4655-B0CD-593197322A72}" type="datetime1">
              <a:rPr lang="tr-TR" smtClean="0"/>
              <a:t>11.01.2023</a:t>
            </a:fld>
            <a:endParaRPr lang="tr-TR" dirty="0"/>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18</a:t>
            </a:fld>
            <a:endParaRPr lang="tr-TR"/>
          </a:p>
        </p:txBody>
      </p:sp>
      <p:sp>
        <p:nvSpPr>
          <p:cNvPr id="8" name="Alt Başlık 2">
            <a:extLst>
              <a:ext uri="{FF2B5EF4-FFF2-40B4-BE49-F238E27FC236}">
                <a16:creationId xmlns:a16="http://schemas.microsoft.com/office/drawing/2014/main" id="{3F0BEB05-1927-6F6D-3DC3-52B80AD0F883}"/>
              </a:ext>
            </a:extLst>
          </p:cNvPr>
          <p:cNvSpPr>
            <a:spLocks noGrp="1"/>
          </p:cNvSpPr>
          <p:nvPr>
            <p:ph type="subTitle" idx="1"/>
          </p:nvPr>
        </p:nvSpPr>
        <p:spPr>
          <a:xfrm>
            <a:off x="12090" y="4745766"/>
            <a:ext cx="11996928" cy="1675156"/>
          </a:xfrm>
        </p:spPr>
        <p:txBody>
          <a:bodyPr>
            <a:noAutofit/>
          </a:bodyPr>
          <a:lstStyle/>
          <a:p>
            <a:pPr marL="342900" indent="-342900" algn="l">
              <a:buFont typeface="Calibri" panose="020F0502020204030204" pitchFamily="34" charset="0"/>
              <a:buChar char="∞"/>
            </a:pPr>
            <a:r>
              <a:rPr lang="tr-TR" b="1" dirty="0"/>
              <a:t>F2 katmanında; </a:t>
            </a:r>
            <a:r>
              <a:rPr lang="tr-TR" dirty="0"/>
              <a:t>kazanan hepsini alır şeklinde en büyük çıktı değerini üreten sınıf yarışmayı kazanmaktadır. Bu katmanda rekabetçi aktivasyon fonksiyonu kullandığı şeklinde düşünülebilir.</a:t>
            </a:r>
          </a:p>
        </p:txBody>
      </p:sp>
      <p:sp>
        <p:nvSpPr>
          <p:cNvPr id="18" name="Başlık 1">
            <a:extLst>
              <a:ext uri="{FF2B5EF4-FFF2-40B4-BE49-F238E27FC236}">
                <a16:creationId xmlns:a16="http://schemas.microsoft.com/office/drawing/2014/main" id="{23B0112F-2868-CC00-86CB-98273707765D}"/>
              </a:ext>
            </a:extLst>
          </p:cNvPr>
          <p:cNvSpPr txBox="1">
            <a:spLocks/>
          </p:cNvSpPr>
          <p:nvPr/>
        </p:nvSpPr>
        <p:spPr>
          <a:xfrm>
            <a:off x="0" y="0"/>
            <a:ext cx="8205216" cy="7112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tr-TR" sz="4000">
                <a:solidFill>
                  <a:srgbClr val="5C9138"/>
                </a:solidFill>
              </a:rPr>
              <a:t>ART1 Ağının Yapısı</a:t>
            </a:r>
            <a:endParaRPr lang="tr-TR" sz="4000" dirty="0">
              <a:solidFill>
                <a:srgbClr val="5C9138"/>
              </a:solidFill>
            </a:endParaRPr>
          </a:p>
        </p:txBody>
      </p:sp>
      <p:grpSp>
        <p:nvGrpSpPr>
          <p:cNvPr id="122" name="Grup 121">
            <a:extLst>
              <a:ext uri="{FF2B5EF4-FFF2-40B4-BE49-F238E27FC236}">
                <a16:creationId xmlns:a16="http://schemas.microsoft.com/office/drawing/2014/main" id="{89ACAE4D-7936-F764-FA79-F45EF3C21334}"/>
              </a:ext>
            </a:extLst>
          </p:cNvPr>
          <p:cNvGrpSpPr/>
          <p:nvPr/>
        </p:nvGrpSpPr>
        <p:grpSpPr>
          <a:xfrm>
            <a:off x="3543272" y="420085"/>
            <a:ext cx="7810528" cy="4301111"/>
            <a:chOff x="3467073" y="509822"/>
            <a:chExt cx="7810528" cy="4301111"/>
          </a:xfrm>
        </p:grpSpPr>
        <mc:AlternateContent xmlns:mc="http://schemas.openxmlformats.org/markup-compatibility/2006" xmlns:a14="http://schemas.microsoft.com/office/drawing/2010/main">
          <mc:Choice Requires="a14">
            <p:sp>
              <p:nvSpPr>
                <p:cNvPr id="123" name="Alt Başlık 2">
                  <a:extLst>
                    <a:ext uri="{FF2B5EF4-FFF2-40B4-BE49-F238E27FC236}">
                      <a16:creationId xmlns:a16="http://schemas.microsoft.com/office/drawing/2014/main" id="{09083BEF-5536-1F8F-9A75-73637EE986CC}"/>
                    </a:ext>
                  </a:extLst>
                </p:cNvPr>
                <p:cNvSpPr txBox="1">
                  <a:spLocks/>
                </p:cNvSpPr>
                <p:nvPr/>
              </p:nvSpPr>
              <p:spPr>
                <a:xfrm>
                  <a:off x="8335870" y="3958204"/>
                  <a:ext cx="2333807" cy="8527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𝐹</m:t>
                            </m:r>
                          </m:e>
                          <m:sub>
                            <m:r>
                              <a:rPr lang="tr-TR" b="0" i="1" smtClean="0">
                                <a:latin typeface="Cambria Math" panose="02040503050406030204" pitchFamily="18" charset="0"/>
                              </a:rPr>
                              <m:t>1</m:t>
                            </m:r>
                          </m:sub>
                        </m:sSub>
                        <m:d>
                          <m:dPr>
                            <m:ctrlPr>
                              <a:rPr lang="tr-TR" b="0" i="1" smtClean="0">
                                <a:latin typeface="Cambria Math" panose="02040503050406030204" pitchFamily="18" charset="0"/>
                              </a:rPr>
                            </m:ctrlPr>
                          </m:dPr>
                          <m:e>
                            <m:r>
                              <a:rPr lang="tr-TR" b="0" i="1" smtClean="0">
                                <a:latin typeface="Cambria Math" panose="02040503050406030204" pitchFamily="18" charset="0"/>
                              </a:rPr>
                              <m:t>𝑎</m:t>
                            </m:r>
                          </m:e>
                        </m:d>
                        <m:r>
                          <a:rPr lang="tr-TR" b="0" i="1" smtClean="0">
                            <a:latin typeface="Cambria Math" panose="02040503050406030204" pitchFamily="18" charset="0"/>
                          </a:rPr>
                          <m:t> </m:t>
                        </m:r>
                        <m:r>
                          <a:rPr lang="tr-TR" b="0" i="1" smtClean="0">
                            <a:latin typeface="Cambria Math" panose="02040503050406030204" pitchFamily="18" charset="0"/>
                          </a:rPr>
                          <m:t>𝐾𝑎𝑡𝑚𝑎𝑛𝚤</m:t>
                        </m:r>
                        <m:r>
                          <a:rPr lang="tr-TR" b="0" i="1" smtClean="0">
                            <a:latin typeface="Cambria Math" panose="02040503050406030204" pitchFamily="18" charset="0"/>
                          </a:rPr>
                          <m:t> </m:t>
                        </m:r>
                      </m:oMath>
                    </m:oMathPara>
                  </a14:m>
                  <a:endParaRPr lang="tr-TR" b="0" i="1" dirty="0">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m:t>
                        </m:r>
                        <m:r>
                          <a:rPr lang="tr-TR" b="0" i="1" smtClean="0">
                            <a:latin typeface="Cambria Math" panose="02040503050406030204" pitchFamily="18" charset="0"/>
                          </a:rPr>
                          <m:t>𝐺𝑖𝑟𝑑𝑖</m:t>
                        </m:r>
                        <m:r>
                          <a:rPr lang="tr-TR" b="0" i="1" smtClean="0">
                            <a:latin typeface="Cambria Math" panose="02040503050406030204" pitchFamily="18" charset="0"/>
                          </a:rPr>
                          <m:t>)</m:t>
                        </m:r>
                      </m:oMath>
                    </m:oMathPara>
                  </a14:m>
                  <a:endParaRPr lang="tr-TR" b="0" dirty="0"/>
                </a:p>
              </p:txBody>
            </p:sp>
          </mc:Choice>
          <mc:Fallback xmlns="">
            <p:sp>
              <p:nvSpPr>
                <p:cNvPr id="123" name="Alt Başlık 2">
                  <a:extLst>
                    <a:ext uri="{FF2B5EF4-FFF2-40B4-BE49-F238E27FC236}">
                      <a16:creationId xmlns:a16="http://schemas.microsoft.com/office/drawing/2014/main" id="{09083BEF-5536-1F8F-9A75-73637EE986CC}"/>
                    </a:ext>
                  </a:extLst>
                </p:cNvPr>
                <p:cNvSpPr txBox="1">
                  <a:spLocks noRot="1" noChangeAspect="1" noMove="1" noResize="1" noEditPoints="1" noAdjustHandles="1" noChangeArrowheads="1" noChangeShapeType="1" noTextEdit="1"/>
                </p:cNvSpPr>
                <p:nvPr/>
              </p:nvSpPr>
              <p:spPr>
                <a:xfrm>
                  <a:off x="8335870" y="3958204"/>
                  <a:ext cx="2333807" cy="852729"/>
                </a:xfrm>
                <a:prstGeom prst="rect">
                  <a:avLst/>
                </a:prstGeom>
                <a:blipFill>
                  <a:blip r:embed="rId2"/>
                  <a:stretch>
                    <a:fillRect/>
                  </a:stretch>
                </a:blipFill>
              </p:spPr>
              <p:txBody>
                <a:bodyPr/>
                <a:lstStyle/>
                <a:p>
                  <a:r>
                    <a:rPr lang="tr-TR">
                      <a:noFill/>
                    </a:rPr>
                    <a:t> </a:t>
                  </a:r>
                </a:p>
              </p:txBody>
            </p:sp>
          </mc:Fallback>
        </mc:AlternateContent>
        <p:grpSp>
          <p:nvGrpSpPr>
            <p:cNvPr id="124" name="Grup 123">
              <a:extLst>
                <a:ext uri="{FF2B5EF4-FFF2-40B4-BE49-F238E27FC236}">
                  <a16:creationId xmlns:a16="http://schemas.microsoft.com/office/drawing/2014/main" id="{02C0CF15-4450-8050-4174-05D68D0E5B79}"/>
                </a:ext>
              </a:extLst>
            </p:cNvPr>
            <p:cNvGrpSpPr/>
            <p:nvPr/>
          </p:nvGrpSpPr>
          <p:grpSpPr>
            <a:xfrm>
              <a:off x="3467073" y="509822"/>
              <a:ext cx="7810528" cy="4016033"/>
              <a:chOff x="3467073" y="509822"/>
              <a:chExt cx="7810528" cy="4016033"/>
            </a:xfrm>
          </p:grpSpPr>
          <p:sp>
            <p:nvSpPr>
              <p:cNvPr id="125" name="Oval 124">
                <a:extLst>
                  <a:ext uri="{FF2B5EF4-FFF2-40B4-BE49-F238E27FC236}">
                    <a16:creationId xmlns:a16="http://schemas.microsoft.com/office/drawing/2014/main" id="{D96ABFF3-E77A-CECE-C4BA-709ACA18DFB6}"/>
                  </a:ext>
                </a:extLst>
              </p:cNvPr>
              <p:cNvSpPr/>
              <p:nvPr/>
            </p:nvSpPr>
            <p:spPr>
              <a:xfrm>
                <a:off x="4363206" y="3984274"/>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126" name="Düz Ok Bağlayıcısı 125">
                <a:extLst>
                  <a:ext uri="{FF2B5EF4-FFF2-40B4-BE49-F238E27FC236}">
                    <a16:creationId xmlns:a16="http://schemas.microsoft.com/office/drawing/2014/main" id="{CD469647-80E6-480B-9CA2-2DA4E3963E78}"/>
                  </a:ext>
                </a:extLst>
              </p:cNvPr>
              <p:cNvCxnSpPr>
                <a:cxnSpLocks/>
                <a:stCxn id="125" idx="0"/>
                <a:endCxn id="134" idx="4"/>
              </p:cNvCxnSpPr>
              <p:nvPr/>
            </p:nvCxnSpPr>
            <p:spPr>
              <a:xfrm flipV="1">
                <a:off x="4671054" y="3229976"/>
                <a:ext cx="6085" cy="754298"/>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127" name="Düz Bağlayıcı 126">
                <a:extLst>
                  <a:ext uri="{FF2B5EF4-FFF2-40B4-BE49-F238E27FC236}">
                    <a16:creationId xmlns:a16="http://schemas.microsoft.com/office/drawing/2014/main" id="{EF11842D-C717-FAD9-90E1-8B42416EC166}"/>
                  </a:ext>
                </a:extLst>
              </p:cNvPr>
              <p:cNvCxnSpPr>
                <a:cxnSpLocks/>
              </p:cNvCxnSpPr>
              <p:nvPr/>
            </p:nvCxnSpPr>
            <p:spPr>
              <a:xfrm>
                <a:off x="5161781" y="4255064"/>
                <a:ext cx="615696" cy="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28" name="Alt Başlık 2">
                    <a:extLst>
                      <a:ext uri="{FF2B5EF4-FFF2-40B4-BE49-F238E27FC236}">
                        <a16:creationId xmlns:a16="http://schemas.microsoft.com/office/drawing/2014/main" id="{1C48C63C-2B49-DDE6-CEAC-42A0698CF20F}"/>
                      </a:ext>
                    </a:extLst>
                  </p:cNvPr>
                  <p:cNvSpPr txBox="1">
                    <a:spLocks/>
                  </p:cNvSpPr>
                  <p:nvPr/>
                </p:nvSpPr>
                <p:spPr>
                  <a:xfrm>
                    <a:off x="4322049" y="4116216"/>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𝑆</m:t>
                              </m:r>
                            </m:e>
                            <m:sub>
                              <m:r>
                                <a:rPr lang="tr-TR" sz="2000" b="0" i="1" dirty="0" smtClean="0">
                                  <a:latin typeface="Cambria Math" panose="02040503050406030204" pitchFamily="18" charset="0"/>
                                </a:rPr>
                                <m:t>1</m:t>
                              </m:r>
                            </m:sub>
                          </m:sSub>
                        </m:oMath>
                      </m:oMathPara>
                    </a14:m>
                    <a:endParaRPr lang="tr-TR" sz="2000" dirty="0"/>
                  </a:p>
                </p:txBody>
              </p:sp>
            </mc:Choice>
            <mc:Fallback xmlns="">
              <p:sp>
                <p:nvSpPr>
                  <p:cNvPr id="128" name="Alt Başlık 2">
                    <a:extLst>
                      <a:ext uri="{FF2B5EF4-FFF2-40B4-BE49-F238E27FC236}">
                        <a16:creationId xmlns:a16="http://schemas.microsoft.com/office/drawing/2014/main" id="{1C48C63C-2B49-DDE6-CEAC-42A0698CF20F}"/>
                      </a:ext>
                    </a:extLst>
                  </p:cNvPr>
                  <p:cNvSpPr txBox="1">
                    <a:spLocks noRot="1" noChangeAspect="1" noMove="1" noResize="1" noEditPoints="1" noAdjustHandles="1" noChangeArrowheads="1" noChangeShapeType="1" noTextEdit="1"/>
                  </p:cNvSpPr>
                  <p:nvPr/>
                </p:nvSpPr>
                <p:spPr>
                  <a:xfrm>
                    <a:off x="4322049" y="4116216"/>
                    <a:ext cx="698010" cy="219707"/>
                  </a:xfrm>
                  <a:prstGeom prst="rect">
                    <a:avLst/>
                  </a:prstGeom>
                  <a:blipFill>
                    <a:blip r:embed="rId3"/>
                    <a:stretch>
                      <a:fillRect b="-66667"/>
                    </a:stretch>
                  </a:blipFill>
                </p:spPr>
                <p:txBody>
                  <a:bodyPr/>
                  <a:lstStyle/>
                  <a:p>
                    <a:r>
                      <a:rPr lang="tr-TR">
                        <a:noFill/>
                      </a:rPr>
                      <a:t> </a:t>
                    </a:r>
                  </a:p>
                </p:txBody>
              </p:sp>
            </mc:Fallback>
          </mc:AlternateContent>
          <p:sp>
            <p:nvSpPr>
              <p:cNvPr id="129" name="Oval 128">
                <a:extLst>
                  <a:ext uri="{FF2B5EF4-FFF2-40B4-BE49-F238E27FC236}">
                    <a16:creationId xmlns:a16="http://schemas.microsoft.com/office/drawing/2014/main" id="{B97E0F6B-96A4-D12F-7E2D-E8F81DA86ED7}"/>
                  </a:ext>
                </a:extLst>
              </p:cNvPr>
              <p:cNvSpPr/>
              <p:nvPr/>
            </p:nvSpPr>
            <p:spPr>
              <a:xfrm>
                <a:off x="5919199" y="3984274"/>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130" name="Düz Bağlayıcı 129">
                <a:extLst>
                  <a:ext uri="{FF2B5EF4-FFF2-40B4-BE49-F238E27FC236}">
                    <a16:creationId xmlns:a16="http://schemas.microsoft.com/office/drawing/2014/main" id="{22E12CAF-93EC-AE81-5D96-ECEE2E622244}"/>
                  </a:ext>
                </a:extLst>
              </p:cNvPr>
              <p:cNvCxnSpPr>
                <a:cxnSpLocks/>
              </p:cNvCxnSpPr>
              <p:nvPr/>
            </p:nvCxnSpPr>
            <p:spPr>
              <a:xfrm>
                <a:off x="6672064" y="4255064"/>
                <a:ext cx="615696" cy="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1" name="Oval 130">
                <a:extLst>
                  <a:ext uri="{FF2B5EF4-FFF2-40B4-BE49-F238E27FC236}">
                    <a16:creationId xmlns:a16="http://schemas.microsoft.com/office/drawing/2014/main" id="{C49D86CE-7058-61E0-0BE3-858DDC13BD2A}"/>
                  </a:ext>
                </a:extLst>
              </p:cNvPr>
              <p:cNvSpPr/>
              <p:nvPr/>
            </p:nvSpPr>
            <p:spPr>
              <a:xfrm>
                <a:off x="7429482" y="3984274"/>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mc:AlternateContent xmlns:mc="http://schemas.openxmlformats.org/markup-compatibility/2006" xmlns:a14="http://schemas.microsoft.com/office/drawing/2010/main">
            <mc:Choice Requires="a14">
              <p:sp>
                <p:nvSpPr>
                  <p:cNvPr id="132" name="Alt Başlık 2">
                    <a:extLst>
                      <a:ext uri="{FF2B5EF4-FFF2-40B4-BE49-F238E27FC236}">
                        <a16:creationId xmlns:a16="http://schemas.microsoft.com/office/drawing/2014/main" id="{5ABD67ED-8325-37EF-497A-60801F1D9F9B}"/>
                      </a:ext>
                    </a:extLst>
                  </p:cNvPr>
                  <p:cNvSpPr txBox="1">
                    <a:spLocks/>
                  </p:cNvSpPr>
                  <p:nvPr/>
                </p:nvSpPr>
                <p:spPr>
                  <a:xfrm>
                    <a:off x="5896349" y="4116216"/>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𝑆</m:t>
                              </m:r>
                            </m:e>
                            <m:sub>
                              <m:r>
                                <a:rPr lang="tr-TR" sz="2000" b="0" i="1" dirty="0" smtClean="0">
                                  <a:latin typeface="Cambria Math" panose="02040503050406030204" pitchFamily="18" charset="0"/>
                                </a:rPr>
                                <m:t>𝑖</m:t>
                              </m:r>
                            </m:sub>
                          </m:sSub>
                        </m:oMath>
                      </m:oMathPara>
                    </a14:m>
                    <a:endParaRPr lang="tr-TR" sz="2000" dirty="0"/>
                  </a:p>
                </p:txBody>
              </p:sp>
            </mc:Choice>
            <mc:Fallback xmlns="">
              <p:sp>
                <p:nvSpPr>
                  <p:cNvPr id="132" name="Alt Başlık 2">
                    <a:extLst>
                      <a:ext uri="{FF2B5EF4-FFF2-40B4-BE49-F238E27FC236}">
                        <a16:creationId xmlns:a16="http://schemas.microsoft.com/office/drawing/2014/main" id="{5ABD67ED-8325-37EF-497A-60801F1D9F9B}"/>
                      </a:ext>
                    </a:extLst>
                  </p:cNvPr>
                  <p:cNvSpPr txBox="1">
                    <a:spLocks noRot="1" noChangeAspect="1" noMove="1" noResize="1" noEditPoints="1" noAdjustHandles="1" noChangeArrowheads="1" noChangeShapeType="1" noTextEdit="1"/>
                  </p:cNvSpPr>
                  <p:nvPr/>
                </p:nvSpPr>
                <p:spPr>
                  <a:xfrm>
                    <a:off x="5896349" y="4116216"/>
                    <a:ext cx="698010" cy="219707"/>
                  </a:xfrm>
                  <a:prstGeom prst="rect">
                    <a:avLst/>
                  </a:prstGeom>
                  <a:blipFill>
                    <a:blip r:embed="rId4"/>
                    <a:stretch>
                      <a:fillRect b="-69444"/>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33" name="Alt Başlık 2">
                    <a:extLst>
                      <a:ext uri="{FF2B5EF4-FFF2-40B4-BE49-F238E27FC236}">
                        <a16:creationId xmlns:a16="http://schemas.microsoft.com/office/drawing/2014/main" id="{B9D80439-9868-54D5-490A-0C81E5137B8E}"/>
                      </a:ext>
                    </a:extLst>
                  </p:cNvPr>
                  <p:cNvSpPr txBox="1">
                    <a:spLocks/>
                  </p:cNvSpPr>
                  <p:nvPr/>
                </p:nvSpPr>
                <p:spPr>
                  <a:xfrm>
                    <a:off x="7388325" y="4113516"/>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𝑆</m:t>
                              </m:r>
                            </m:e>
                            <m:sub>
                              <m:r>
                                <a:rPr lang="tr-TR" sz="2000" b="0" i="1" dirty="0" smtClean="0">
                                  <a:latin typeface="Cambria Math" panose="02040503050406030204" pitchFamily="18" charset="0"/>
                                </a:rPr>
                                <m:t>𝑛</m:t>
                              </m:r>
                            </m:sub>
                          </m:sSub>
                        </m:oMath>
                      </m:oMathPara>
                    </a14:m>
                    <a:endParaRPr lang="tr-TR" sz="2000" dirty="0"/>
                  </a:p>
                </p:txBody>
              </p:sp>
            </mc:Choice>
            <mc:Fallback xmlns="">
              <p:sp>
                <p:nvSpPr>
                  <p:cNvPr id="133" name="Alt Başlık 2">
                    <a:extLst>
                      <a:ext uri="{FF2B5EF4-FFF2-40B4-BE49-F238E27FC236}">
                        <a16:creationId xmlns:a16="http://schemas.microsoft.com/office/drawing/2014/main" id="{B9D80439-9868-54D5-490A-0C81E5137B8E}"/>
                      </a:ext>
                    </a:extLst>
                  </p:cNvPr>
                  <p:cNvSpPr txBox="1">
                    <a:spLocks noRot="1" noChangeAspect="1" noMove="1" noResize="1" noEditPoints="1" noAdjustHandles="1" noChangeArrowheads="1" noChangeShapeType="1" noTextEdit="1"/>
                  </p:cNvSpPr>
                  <p:nvPr/>
                </p:nvSpPr>
                <p:spPr>
                  <a:xfrm>
                    <a:off x="7388325" y="4113516"/>
                    <a:ext cx="698010" cy="219707"/>
                  </a:xfrm>
                  <a:prstGeom prst="rect">
                    <a:avLst/>
                  </a:prstGeom>
                  <a:blipFill>
                    <a:blip r:embed="rId5"/>
                    <a:stretch>
                      <a:fillRect b="-63889"/>
                    </a:stretch>
                  </a:blipFill>
                </p:spPr>
                <p:txBody>
                  <a:bodyPr/>
                  <a:lstStyle/>
                  <a:p>
                    <a:r>
                      <a:rPr lang="tr-TR">
                        <a:noFill/>
                      </a:rPr>
                      <a:t> </a:t>
                    </a:r>
                  </a:p>
                </p:txBody>
              </p:sp>
            </mc:Fallback>
          </mc:AlternateContent>
          <p:sp>
            <p:nvSpPr>
              <p:cNvPr id="134" name="Oval 133">
                <a:extLst>
                  <a:ext uri="{FF2B5EF4-FFF2-40B4-BE49-F238E27FC236}">
                    <a16:creationId xmlns:a16="http://schemas.microsoft.com/office/drawing/2014/main" id="{A0939EB1-C12D-C9DF-DC97-2FEC5E62C3D4}"/>
                  </a:ext>
                </a:extLst>
              </p:cNvPr>
              <p:cNvSpPr/>
              <p:nvPr/>
            </p:nvSpPr>
            <p:spPr>
              <a:xfrm>
                <a:off x="4369291" y="2688395"/>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135" name="Düz Bağlayıcı 134">
                <a:extLst>
                  <a:ext uri="{FF2B5EF4-FFF2-40B4-BE49-F238E27FC236}">
                    <a16:creationId xmlns:a16="http://schemas.microsoft.com/office/drawing/2014/main" id="{33F5D2E1-87CC-EDB4-D314-97DB89298D29}"/>
                  </a:ext>
                </a:extLst>
              </p:cNvPr>
              <p:cNvCxnSpPr>
                <a:cxnSpLocks/>
              </p:cNvCxnSpPr>
              <p:nvPr/>
            </p:nvCxnSpPr>
            <p:spPr>
              <a:xfrm>
                <a:off x="5167866" y="2959185"/>
                <a:ext cx="615696" cy="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36" name="Alt Başlık 2">
                    <a:extLst>
                      <a:ext uri="{FF2B5EF4-FFF2-40B4-BE49-F238E27FC236}">
                        <a16:creationId xmlns:a16="http://schemas.microsoft.com/office/drawing/2014/main" id="{B0C19295-9FA5-B384-59E1-E7ACD3B1FE71}"/>
                      </a:ext>
                    </a:extLst>
                  </p:cNvPr>
                  <p:cNvSpPr txBox="1">
                    <a:spLocks/>
                  </p:cNvSpPr>
                  <p:nvPr/>
                </p:nvSpPr>
                <p:spPr>
                  <a:xfrm>
                    <a:off x="4328134" y="2820337"/>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𝑋</m:t>
                              </m:r>
                            </m:e>
                            <m:sub>
                              <m:r>
                                <a:rPr lang="tr-TR" sz="2000" b="0" i="1" dirty="0" smtClean="0">
                                  <a:latin typeface="Cambria Math" panose="02040503050406030204" pitchFamily="18" charset="0"/>
                                </a:rPr>
                                <m:t>1</m:t>
                              </m:r>
                            </m:sub>
                          </m:sSub>
                        </m:oMath>
                      </m:oMathPara>
                    </a14:m>
                    <a:endParaRPr lang="tr-TR" sz="2000" dirty="0"/>
                  </a:p>
                </p:txBody>
              </p:sp>
            </mc:Choice>
            <mc:Fallback xmlns="">
              <p:sp>
                <p:nvSpPr>
                  <p:cNvPr id="136" name="Alt Başlık 2">
                    <a:extLst>
                      <a:ext uri="{FF2B5EF4-FFF2-40B4-BE49-F238E27FC236}">
                        <a16:creationId xmlns:a16="http://schemas.microsoft.com/office/drawing/2014/main" id="{B0C19295-9FA5-B384-59E1-E7ACD3B1FE71}"/>
                      </a:ext>
                    </a:extLst>
                  </p:cNvPr>
                  <p:cNvSpPr txBox="1">
                    <a:spLocks noRot="1" noChangeAspect="1" noMove="1" noResize="1" noEditPoints="1" noAdjustHandles="1" noChangeArrowheads="1" noChangeShapeType="1" noTextEdit="1"/>
                  </p:cNvSpPr>
                  <p:nvPr/>
                </p:nvSpPr>
                <p:spPr>
                  <a:xfrm>
                    <a:off x="4328134" y="2820337"/>
                    <a:ext cx="698010" cy="219707"/>
                  </a:xfrm>
                  <a:prstGeom prst="rect">
                    <a:avLst/>
                  </a:prstGeom>
                  <a:blipFill>
                    <a:blip r:embed="rId6"/>
                    <a:stretch>
                      <a:fillRect b="-66667"/>
                    </a:stretch>
                  </a:blipFill>
                </p:spPr>
                <p:txBody>
                  <a:bodyPr/>
                  <a:lstStyle/>
                  <a:p>
                    <a:r>
                      <a:rPr lang="tr-TR">
                        <a:noFill/>
                      </a:rPr>
                      <a:t> </a:t>
                    </a:r>
                  </a:p>
                </p:txBody>
              </p:sp>
            </mc:Fallback>
          </mc:AlternateContent>
          <p:sp>
            <p:nvSpPr>
              <p:cNvPr id="137" name="Oval 136">
                <a:extLst>
                  <a:ext uri="{FF2B5EF4-FFF2-40B4-BE49-F238E27FC236}">
                    <a16:creationId xmlns:a16="http://schemas.microsoft.com/office/drawing/2014/main" id="{BB7A7F29-E7CB-4602-399D-79034630F038}"/>
                  </a:ext>
                </a:extLst>
              </p:cNvPr>
              <p:cNvSpPr/>
              <p:nvPr/>
            </p:nvSpPr>
            <p:spPr>
              <a:xfrm>
                <a:off x="5925284" y="2688395"/>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138" name="Düz Bağlayıcı 137">
                <a:extLst>
                  <a:ext uri="{FF2B5EF4-FFF2-40B4-BE49-F238E27FC236}">
                    <a16:creationId xmlns:a16="http://schemas.microsoft.com/office/drawing/2014/main" id="{0E9FFF59-6436-A243-CC7A-DD23D2188351}"/>
                  </a:ext>
                </a:extLst>
              </p:cNvPr>
              <p:cNvCxnSpPr>
                <a:cxnSpLocks/>
              </p:cNvCxnSpPr>
              <p:nvPr/>
            </p:nvCxnSpPr>
            <p:spPr>
              <a:xfrm>
                <a:off x="6678149" y="2959185"/>
                <a:ext cx="615696" cy="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9" name="Oval 138">
                <a:extLst>
                  <a:ext uri="{FF2B5EF4-FFF2-40B4-BE49-F238E27FC236}">
                    <a16:creationId xmlns:a16="http://schemas.microsoft.com/office/drawing/2014/main" id="{4F493496-F424-4561-A9BF-E441BD0B530E}"/>
                  </a:ext>
                </a:extLst>
              </p:cNvPr>
              <p:cNvSpPr/>
              <p:nvPr/>
            </p:nvSpPr>
            <p:spPr>
              <a:xfrm>
                <a:off x="7435567" y="2688395"/>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mc:AlternateContent xmlns:mc="http://schemas.openxmlformats.org/markup-compatibility/2006" xmlns:a14="http://schemas.microsoft.com/office/drawing/2010/main">
            <mc:Choice Requires="a14">
              <p:sp>
                <p:nvSpPr>
                  <p:cNvPr id="140" name="Alt Başlık 2">
                    <a:extLst>
                      <a:ext uri="{FF2B5EF4-FFF2-40B4-BE49-F238E27FC236}">
                        <a16:creationId xmlns:a16="http://schemas.microsoft.com/office/drawing/2014/main" id="{79E3DFD5-24FC-3D4F-61AE-DA724FC040F0}"/>
                      </a:ext>
                    </a:extLst>
                  </p:cNvPr>
                  <p:cNvSpPr txBox="1">
                    <a:spLocks/>
                  </p:cNvSpPr>
                  <p:nvPr/>
                </p:nvSpPr>
                <p:spPr>
                  <a:xfrm>
                    <a:off x="5902434" y="2820337"/>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𝑋</m:t>
                              </m:r>
                            </m:e>
                            <m:sub>
                              <m:r>
                                <a:rPr lang="tr-TR" sz="2000" b="0" i="1" dirty="0" smtClean="0">
                                  <a:latin typeface="Cambria Math" panose="02040503050406030204" pitchFamily="18" charset="0"/>
                                </a:rPr>
                                <m:t>𝑖</m:t>
                              </m:r>
                            </m:sub>
                          </m:sSub>
                        </m:oMath>
                      </m:oMathPara>
                    </a14:m>
                    <a:endParaRPr lang="tr-TR" sz="2000" dirty="0"/>
                  </a:p>
                </p:txBody>
              </p:sp>
            </mc:Choice>
            <mc:Fallback xmlns="">
              <p:sp>
                <p:nvSpPr>
                  <p:cNvPr id="140" name="Alt Başlık 2">
                    <a:extLst>
                      <a:ext uri="{FF2B5EF4-FFF2-40B4-BE49-F238E27FC236}">
                        <a16:creationId xmlns:a16="http://schemas.microsoft.com/office/drawing/2014/main" id="{79E3DFD5-24FC-3D4F-61AE-DA724FC040F0}"/>
                      </a:ext>
                    </a:extLst>
                  </p:cNvPr>
                  <p:cNvSpPr txBox="1">
                    <a:spLocks noRot="1" noChangeAspect="1" noMove="1" noResize="1" noEditPoints="1" noAdjustHandles="1" noChangeArrowheads="1" noChangeShapeType="1" noTextEdit="1"/>
                  </p:cNvSpPr>
                  <p:nvPr/>
                </p:nvSpPr>
                <p:spPr>
                  <a:xfrm>
                    <a:off x="5902434" y="2820337"/>
                    <a:ext cx="698010" cy="219707"/>
                  </a:xfrm>
                  <a:prstGeom prst="rect">
                    <a:avLst/>
                  </a:prstGeom>
                  <a:blipFill>
                    <a:blip r:embed="rId7"/>
                    <a:stretch>
                      <a:fillRect b="-69444"/>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41" name="Alt Başlık 2">
                    <a:extLst>
                      <a:ext uri="{FF2B5EF4-FFF2-40B4-BE49-F238E27FC236}">
                        <a16:creationId xmlns:a16="http://schemas.microsoft.com/office/drawing/2014/main" id="{056D2A79-4F33-9EFF-914E-A6DD8E5021A8}"/>
                      </a:ext>
                    </a:extLst>
                  </p:cNvPr>
                  <p:cNvSpPr txBox="1">
                    <a:spLocks/>
                  </p:cNvSpPr>
                  <p:nvPr/>
                </p:nvSpPr>
                <p:spPr>
                  <a:xfrm>
                    <a:off x="7394410" y="2817637"/>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𝑋</m:t>
                              </m:r>
                            </m:e>
                            <m:sub>
                              <m:r>
                                <a:rPr lang="tr-TR" sz="2000" b="0" i="1" dirty="0" smtClean="0">
                                  <a:latin typeface="Cambria Math" panose="02040503050406030204" pitchFamily="18" charset="0"/>
                                </a:rPr>
                                <m:t>𝑛</m:t>
                              </m:r>
                            </m:sub>
                          </m:sSub>
                        </m:oMath>
                      </m:oMathPara>
                    </a14:m>
                    <a:endParaRPr lang="tr-TR" sz="2000" dirty="0"/>
                  </a:p>
                </p:txBody>
              </p:sp>
            </mc:Choice>
            <mc:Fallback xmlns="">
              <p:sp>
                <p:nvSpPr>
                  <p:cNvPr id="141" name="Alt Başlık 2">
                    <a:extLst>
                      <a:ext uri="{FF2B5EF4-FFF2-40B4-BE49-F238E27FC236}">
                        <a16:creationId xmlns:a16="http://schemas.microsoft.com/office/drawing/2014/main" id="{056D2A79-4F33-9EFF-914E-A6DD8E5021A8}"/>
                      </a:ext>
                    </a:extLst>
                  </p:cNvPr>
                  <p:cNvSpPr txBox="1">
                    <a:spLocks noRot="1" noChangeAspect="1" noMove="1" noResize="1" noEditPoints="1" noAdjustHandles="1" noChangeArrowheads="1" noChangeShapeType="1" noTextEdit="1"/>
                  </p:cNvSpPr>
                  <p:nvPr/>
                </p:nvSpPr>
                <p:spPr>
                  <a:xfrm>
                    <a:off x="7394410" y="2817637"/>
                    <a:ext cx="698010" cy="219707"/>
                  </a:xfrm>
                  <a:prstGeom prst="rect">
                    <a:avLst/>
                  </a:prstGeom>
                  <a:blipFill>
                    <a:blip r:embed="rId8"/>
                    <a:stretch>
                      <a:fillRect b="-59459"/>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42" name="Alt Başlık 2">
                    <a:extLst>
                      <a:ext uri="{FF2B5EF4-FFF2-40B4-BE49-F238E27FC236}">
                        <a16:creationId xmlns:a16="http://schemas.microsoft.com/office/drawing/2014/main" id="{1EE8EAF9-39E0-39E8-6EBC-83CD9E25A482}"/>
                      </a:ext>
                    </a:extLst>
                  </p:cNvPr>
                  <p:cNvSpPr txBox="1">
                    <a:spLocks/>
                  </p:cNvSpPr>
                  <p:nvPr/>
                </p:nvSpPr>
                <p:spPr>
                  <a:xfrm>
                    <a:off x="8234723" y="2725525"/>
                    <a:ext cx="2333807" cy="8527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𝐹</m:t>
                              </m:r>
                            </m:e>
                            <m:sub>
                              <m:r>
                                <a:rPr lang="tr-TR" b="0" i="1" smtClean="0">
                                  <a:latin typeface="Cambria Math" panose="02040503050406030204" pitchFamily="18" charset="0"/>
                                </a:rPr>
                                <m:t>1</m:t>
                              </m:r>
                            </m:sub>
                          </m:sSub>
                          <m:d>
                            <m:dPr>
                              <m:ctrlPr>
                                <a:rPr lang="tr-TR" b="0" i="1" smtClean="0">
                                  <a:latin typeface="Cambria Math" panose="02040503050406030204" pitchFamily="18" charset="0"/>
                                </a:rPr>
                              </m:ctrlPr>
                            </m:dPr>
                            <m:e>
                              <m:r>
                                <a:rPr lang="tr-TR" b="0" i="1" smtClean="0">
                                  <a:latin typeface="Cambria Math" panose="02040503050406030204" pitchFamily="18" charset="0"/>
                                </a:rPr>
                                <m:t>𝑏</m:t>
                              </m:r>
                            </m:e>
                          </m:d>
                          <m:r>
                            <a:rPr lang="tr-TR" b="0" i="1" smtClean="0">
                              <a:latin typeface="Cambria Math" panose="02040503050406030204" pitchFamily="18" charset="0"/>
                            </a:rPr>
                            <m:t> </m:t>
                          </m:r>
                          <m:r>
                            <a:rPr lang="tr-TR" b="0" i="1" smtClean="0">
                              <a:latin typeface="Cambria Math" panose="02040503050406030204" pitchFamily="18" charset="0"/>
                            </a:rPr>
                            <m:t>𝐾𝑎𝑡𝑚𝑎𝑛𝚤</m:t>
                          </m:r>
                          <m:r>
                            <a:rPr lang="tr-TR" b="0" i="1" smtClean="0">
                              <a:latin typeface="Cambria Math" panose="02040503050406030204" pitchFamily="18" charset="0"/>
                            </a:rPr>
                            <m:t> </m:t>
                          </m:r>
                        </m:oMath>
                      </m:oMathPara>
                    </a14:m>
                    <a:endParaRPr lang="tr-TR" b="0" i="1" dirty="0">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m:t>
                          </m:r>
                          <m:r>
                            <a:rPr lang="tr-TR" b="0" i="1" smtClean="0">
                              <a:latin typeface="Cambria Math" panose="02040503050406030204" pitchFamily="18" charset="0"/>
                            </a:rPr>
                            <m:t>𝐴𝑟𝑎𝑦</m:t>
                          </m:r>
                          <m:r>
                            <a:rPr lang="tr-TR" b="0" i="1" smtClean="0">
                              <a:latin typeface="Cambria Math" panose="02040503050406030204" pitchFamily="18" charset="0"/>
                            </a:rPr>
                            <m:t>ü</m:t>
                          </m:r>
                          <m:r>
                            <a:rPr lang="tr-TR" b="0" i="1" smtClean="0">
                              <a:latin typeface="Cambria Math" panose="02040503050406030204" pitchFamily="18" charset="0"/>
                            </a:rPr>
                            <m:t>𝑧</m:t>
                          </m:r>
                          <m:r>
                            <a:rPr lang="tr-TR" b="0" i="1" smtClean="0">
                              <a:latin typeface="Cambria Math" panose="02040503050406030204" pitchFamily="18" charset="0"/>
                            </a:rPr>
                            <m:t>)</m:t>
                          </m:r>
                        </m:oMath>
                      </m:oMathPara>
                    </a14:m>
                    <a:endParaRPr lang="tr-TR" b="0" dirty="0"/>
                  </a:p>
                </p:txBody>
              </p:sp>
            </mc:Choice>
            <mc:Fallback xmlns="">
              <p:sp>
                <p:nvSpPr>
                  <p:cNvPr id="142" name="Alt Başlık 2">
                    <a:extLst>
                      <a:ext uri="{FF2B5EF4-FFF2-40B4-BE49-F238E27FC236}">
                        <a16:creationId xmlns:a16="http://schemas.microsoft.com/office/drawing/2014/main" id="{1EE8EAF9-39E0-39E8-6EBC-83CD9E25A482}"/>
                      </a:ext>
                    </a:extLst>
                  </p:cNvPr>
                  <p:cNvSpPr txBox="1">
                    <a:spLocks noRot="1" noChangeAspect="1" noMove="1" noResize="1" noEditPoints="1" noAdjustHandles="1" noChangeArrowheads="1" noChangeShapeType="1" noTextEdit="1"/>
                  </p:cNvSpPr>
                  <p:nvPr/>
                </p:nvSpPr>
                <p:spPr>
                  <a:xfrm>
                    <a:off x="8234723" y="2725525"/>
                    <a:ext cx="2333807" cy="852729"/>
                  </a:xfrm>
                  <a:prstGeom prst="rect">
                    <a:avLst/>
                  </a:prstGeom>
                  <a:blipFill>
                    <a:blip r:embed="rId9"/>
                    <a:stretch>
                      <a:fillRect/>
                    </a:stretch>
                  </a:blipFill>
                </p:spPr>
                <p:txBody>
                  <a:bodyPr/>
                  <a:lstStyle/>
                  <a:p>
                    <a:r>
                      <a:rPr lang="tr-TR">
                        <a:noFill/>
                      </a:rPr>
                      <a:t> </a:t>
                    </a:r>
                  </a:p>
                </p:txBody>
              </p:sp>
            </mc:Fallback>
          </mc:AlternateContent>
          <p:cxnSp>
            <p:nvCxnSpPr>
              <p:cNvPr id="143" name="Düz Ok Bağlayıcısı 142">
                <a:extLst>
                  <a:ext uri="{FF2B5EF4-FFF2-40B4-BE49-F238E27FC236}">
                    <a16:creationId xmlns:a16="http://schemas.microsoft.com/office/drawing/2014/main" id="{277D1443-D268-F0E7-2DF8-76768E7409C9}"/>
                  </a:ext>
                </a:extLst>
              </p:cNvPr>
              <p:cNvCxnSpPr>
                <a:cxnSpLocks/>
                <a:stCxn id="129" idx="0"/>
                <a:endCxn id="137" idx="4"/>
              </p:cNvCxnSpPr>
              <p:nvPr/>
            </p:nvCxnSpPr>
            <p:spPr>
              <a:xfrm flipV="1">
                <a:off x="6227047" y="3229976"/>
                <a:ext cx="6085" cy="754298"/>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144" name="Düz Ok Bağlayıcısı 143">
                <a:extLst>
                  <a:ext uri="{FF2B5EF4-FFF2-40B4-BE49-F238E27FC236}">
                    <a16:creationId xmlns:a16="http://schemas.microsoft.com/office/drawing/2014/main" id="{24D9038E-07A5-69D5-1CEC-52F66A04B5C5}"/>
                  </a:ext>
                </a:extLst>
              </p:cNvPr>
              <p:cNvCxnSpPr>
                <a:cxnSpLocks/>
                <a:stCxn id="131" idx="0"/>
                <a:endCxn id="139" idx="4"/>
              </p:cNvCxnSpPr>
              <p:nvPr/>
            </p:nvCxnSpPr>
            <p:spPr>
              <a:xfrm flipV="1">
                <a:off x="7737330" y="3229976"/>
                <a:ext cx="6085" cy="754298"/>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145" name="Oval 144">
                <a:extLst>
                  <a:ext uri="{FF2B5EF4-FFF2-40B4-BE49-F238E27FC236}">
                    <a16:creationId xmlns:a16="http://schemas.microsoft.com/office/drawing/2014/main" id="{4AD7B2C2-8DFE-FD10-79C8-67192487D558}"/>
                  </a:ext>
                </a:extLst>
              </p:cNvPr>
              <p:cNvSpPr/>
              <p:nvPr/>
            </p:nvSpPr>
            <p:spPr>
              <a:xfrm>
                <a:off x="4404363" y="705162"/>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146" name="Düz Bağlayıcı 145">
                <a:extLst>
                  <a:ext uri="{FF2B5EF4-FFF2-40B4-BE49-F238E27FC236}">
                    <a16:creationId xmlns:a16="http://schemas.microsoft.com/office/drawing/2014/main" id="{FF04AB6C-92A4-8F5D-1557-31CDEDDF44D6}"/>
                  </a:ext>
                </a:extLst>
              </p:cNvPr>
              <p:cNvCxnSpPr>
                <a:cxnSpLocks/>
              </p:cNvCxnSpPr>
              <p:nvPr/>
            </p:nvCxnSpPr>
            <p:spPr>
              <a:xfrm>
                <a:off x="5202938" y="975952"/>
                <a:ext cx="615696" cy="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47" name="Alt Başlık 2">
                    <a:extLst>
                      <a:ext uri="{FF2B5EF4-FFF2-40B4-BE49-F238E27FC236}">
                        <a16:creationId xmlns:a16="http://schemas.microsoft.com/office/drawing/2014/main" id="{C6032B17-21B2-1D5B-188C-9DC8E4FA25A7}"/>
                      </a:ext>
                    </a:extLst>
                  </p:cNvPr>
                  <p:cNvSpPr txBox="1">
                    <a:spLocks/>
                  </p:cNvSpPr>
                  <p:nvPr/>
                </p:nvSpPr>
                <p:spPr>
                  <a:xfrm>
                    <a:off x="4363206" y="837104"/>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𝑌</m:t>
                              </m:r>
                            </m:e>
                            <m:sub>
                              <m:r>
                                <a:rPr lang="tr-TR" sz="2000" b="0" i="1" dirty="0" smtClean="0">
                                  <a:latin typeface="Cambria Math" panose="02040503050406030204" pitchFamily="18" charset="0"/>
                                </a:rPr>
                                <m:t>1</m:t>
                              </m:r>
                            </m:sub>
                          </m:sSub>
                        </m:oMath>
                      </m:oMathPara>
                    </a14:m>
                    <a:endParaRPr lang="tr-TR" sz="2000" dirty="0"/>
                  </a:p>
                </p:txBody>
              </p:sp>
            </mc:Choice>
            <mc:Fallback xmlns="">
              <p:sp>
                <p:nvSpPr>
                  <p:cNvPr id="147" name="Alt Başlık 2">
                    <a:extLst>
                      <a:ext uri="{FF2B5EF4-FFF2-40B4-BE49-F238E27FC236}">
                        <a16:creationId xmlns:a16="http://schemas.microsoft.com/office/drawing/2014/main" id="{C6032B17-21B2-1D5B-188C-9DC8E4FA25A7}"/>
                      </a:ext>
                    </a:extLst>
                  </p:cNvPr>
                  <p:cNvSpPr txBox="1">
                    <a:spLocks noRot="1" noChangeAspect="1" noMove="1" noResize="1" noEditPoints="1" noAdjustHandles="1" noChangeArrowheads="1" noChangeShapeType="1" noTextEdit="1"/>
                  </p:cNvSpPr>
                  <p:nvPr/>
                </p:nvSpPr>
                <p:spPr>
                  <a:xfrm>
                    <a:off x="4363206" y="837104"/>
                    <a:ext cx="698010" cy="219707"/>
                  </a:xfrm>
                  <a:prstGeom prst="rect">
                    <a:avLst/>
                  </a:prstGeom>
                  <a:blipFill>
                    <a:blip r:embed="rId10"/>
                    <a:stretch>
                      <a:fillRect b="-66667"/>
                    </a:stretch>
                  </a:blipFill>
                </p:spPr>
                <p:txBody>
                  <a:bodyPr/>
                  <a:lstStyle/>
                  <a:p>
                    <a:r>
                      <a:rPr lang="tr-TR">
                        <a:noFill/>
                      </a:rPr>
                      <a:t> </a:t>
                    </a:r>
                  </a:p>
                </p:txBody>
              </p:sp>
            </mc:Fallback>
          </mc:AlternateContent>
          <p:sp>
            <p:nvSpPr>
              <p:cNvPr id="148" name="Oval 147">
                <a:extLst>
                  <a:ext uri="{FF2B5EF4-FFF2-40B4-BE49-F238E27FC236}">
                    <a16:creationId xmlns:a16="http://schemas.microsoft.com/office/drawing/2014/main" id="{E3D63AB4-F072-45AF-76F8-3CC8BF8537D9}"/>
                  </a:ext>
                </a:extLst>
              </p:cNvPr>
              <p:cNvSpPr/>
              <p:nvPr/>
            </p:nvSpPr>
            <p:spPr>
              <a:xfrm>
                <a:off x="5960356" y="705162"/>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149" name="Düz Bağlayıcı 148">
                <a:extLst>
                  <a:ext uri="{FF2B5EF4-FFF2-40B4-BE49-F238E27FC236}">
                    <a16:creationId xmlns:a16="http://schemas.microsoft.com/office/drawing/2014/main" id="{8D2F6964-9D54-DDBB-30A3-F20F3E0AC1EC}"/>
                  </a:ext>
                </a:extLst>
              </p:cNvPr>
              <p:cNvCxnSpPr>
                <a:cxnSpLocks/>
              </p:cNvCxnSpPr>
              <p:nvPr/>
            </p:nvCxnSpPr>
            <p:spPr>
              <a:xfrm>
                <a:off x="6713221" y="975952"/>
                <a:ext cx="615696" cy="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0" name="Oval 149">
                <a:extLst>
                  <a:ext uri="{FF2B5EF4-FFF2-40B4-BE49-F238E27FC236}">
                    <a16:creationId xmlns:a16="http://schemas.microsoft.com/office/drawing/2014/main" id="{FFCEBA14-5FCA-F0D1-59AA-F9DE52D8E531}"/>
                  </a:ext>
                </a:extLst>
              </p:cNvPr>
              <p:cNvSpPr/>
              <p:nvPr/>
            </p:nvSpPr>
            <p:spPr>
              <a:xfrm>
                <a:off x="7470639" y="705162"/>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mc:AlternateContent xmlns:mc="http://schemas.openxmlformats.org/markup-compatibility/2006" xmlns:a14="http://schemas.microsoft.com/office/drawing/2010/main">
            <mc:Choice Requires="a14">
              <p:sp>
                <p:nvSpPr>
                  <p:cNvPr id="151" name="Alt Başlık 2">
                    <a:extLst>
                      <a:ext uri="{FF2B5EF4-FFF2-40B4-BE49-F238E27FC236}">
                        <a16:creationId xmlns:a16="http://schemas.microsoft.com/office/drawing/2014/main" id="{FCC9F463-BC9B-396A-8570-E314B4A26FB2}"/>
                      </a:ext>
                    </a:extLst>
                  </p:cNvPr>
                  <p:cNvSpPr txBox="1">
                    <a:spLocks/>
                  </p:cNvSpPr>
                  <p:nvPr/>
                </p:nvSpPr>
                <p:spPr>
                  <a:xfrm>
                    <a:off x="5937506" y="837104"/>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𝑌</m:t>
                              </m:r>
                            </m:e>
                            <m:sub>
                              <m:r>
                                <a:rPr lang="tr-TR" sz="2000" b="0" i="1" dirty="0" smtClean="0">
                                  <a:latin typeface="Cambria Math" panose="02040503050406030204" pitchFamily="18" charset="0"/>
                                </a:rPr>
                                <m:t>𝑗</m:t>
                              </m:r>
                            </m:sub>
                          </m:sSub>
                        </m:oMath>
                      </m:oMathPara>
                    </a14:m>
                    <a:endParaRPr lang="tr-TR" sz="2000" dirty="0"/>
                  </a:p>
                </p:txBody>
              </p:sp>
            </mc:Choice>
            <mc:Fallback xmlns="">
              <p:sp>
                <p:nvSpPr>
                  <p:cNvPr id="151" name="Alt Başlık 2">
                    <a:extLst>
                      <a:ext uri="{FF2B5EF4-FFF2-40B4-BE49-F238E27FC236}">
                        <a16:creationId xmlns:a16="http://schemas.microsoft.com/office/drawing/2014/main" id="{FCC9F463-BC9B-396A-8570-E314B4A26FB2}"/>
                      </a:ext>
                    </a:extLst>
                  </p:cNvPr>
                  <p:cNvSpPr txBox="1">
                    <a:spLocks noRot="1" noChangeAspect="1" noMove="1" noResize="1" noEditPoints="1" noAdjustHandles="1" noChangeArrowheads="1" noChangeShapeType="1" noTextEdit="1"/>
                  </p:cNvSpPr>
                  <p:nvPr/>
                </p:nvSpPr>
                <p:spPr>
                  <a:xfrm>
                    <a:off x="5937506" y="837104"/>
                    <a:ext cx="698010" cy="219707"/>
                  </a:xfrm>
                  <a:prstGeom prst="rect">
                    <a:avLst/>
                  </a:prstGeom>
                  <a:blipFill>
                    <a:blip r:embed="rId11"/>
                    <a:stretch>
                      <a:fillRect b="-100000"/>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52" name="Alt Başlık 2">
                    <a:extLst>
                      <a:ext uri="{FF2B5EF4-FFF2-40B4-BE49-F238E27FC236}">
                        <a16:creationId xmlns:a16="http://schemas.microsoft.com/office/drawing/2014/main" id="{F910DB96-8CCF-1547-23B1-12AE80EA61D5}"/>
                      </a:ext>
                    </a:extLst>
                  </p:cNvPr>
                  <p:cNvSpPr txBox="1">
                    <a:spLocks/>
                  </p:cNvSpPr>
                  <p:nvPr/>
                </p:nvSpPr>
                <p:spPr>
                  <a:xfrm>
                    <a:off x="7429482" y="834404"/>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𝑌</m:t>
                              </m:r>
                            </m:e>
                            <m:sub>
                              <m:r>
                                <a:rPr lang="tr-TR" sz="2000" b="0" i="1" dirty="0" smtClean="0">
                                  <a:latin typeface="Cambria Math" panose="02040503050406030204" pitchFamily="18" charset="0"/>
                                </a:rPr>
                                <m:t>𝑚</m:t>
                              </m:r>
                            </m:sub>
                          </m:sSub>
                        </m:oMath>
                      </m:oMathPara>
                    </a14:m>
                    <a:endParaRPr lang="tr-TR" sz="2000" dirty="0"/>
                  </a:p>
                </p:txBody>
              </p:sp>
            </mc:Choice>
            <mc:Fallback xmlns="">
              <p:sp>
                <p:nvSpPr>
                  <p:cNvPr id="152" name="Alt Başlık 2">
                    <a:extLst>
                      <a:ext uri="{FF2B5EF4-FFF2-40B4-BE49-F238E27FC236}">
                        <a16:creationId xmlns:a16="http://schemas.microsoft.com/office/drawing/2014/main" id="{F910DB96-8CCF-1547-23B1-12AE80EA61D5}"/>
                      </a:ext>
                    </a:extLst>
                  </p:cNvPr>
                  <p:cNvSpPr txBox="1">
                    <a:spLocks noRot="1" noChangeAspect="1" noMove="1" noResize="1" noEditPoints="1" noAdjustHandles="1" noChangeArrowheads="1" noChangeShapeType="1" noTextEdit="1"/>
                  </p:cNvSpPr>
                  <p:nvPr/>
                </p:nvSpPr>
                <p:spPr>
                  <a:xfrm>
                    <a:off x="7429482" y="834404"/>
                    <a:ext cx="698010" cy="219707"/>
                  </a:xfrm>
                  <a:prstGeom prst="rect">
                    <a:avLst/>
                  </a:prstGeom>
                  <a:blipFill>
                    <a:blip r:embed="rId12"/>
                    <a:stretch>
                      <a:fillRect b="-63889"/>
                    </a:stretch>
                  </a:blipFill>
                </p:spPr>
                <p:txBody>
                  <a:bodyPr/>
                  <a:lstStyle/>
                  <a:p>
                    <a:r>
                      <a:rPr lang="tr-TR">
                        <a:noFill/>
                      </a:rPr>
                      <a:t> </a:t>
                    </a:r>
                  </a:p>
                </p:txBody>
              </p:sp>
            </mc:Fallback>
          </mc:AlternateContent>
          <p:cxnSp>
            <p:nvCxnSpPr>
              <p:cNvPr id="153" name="Düz Ok Bağlayıcısı 152">
                <a:extLst>
                  <a:ext uri="{FF2B5EF4-FFF2-40B4-BE49-F238E27FC236}">
                    <a16:creationId xmlns:a16="http://schemas.microsoft.com/office/drawing/2014/main" id="{01E1A27D-6A84-B9C9-85A2-8940FFC6A343}"/>
                  </a:ext>
                </a:extLst>
              </p:cNvPr>
              <p:cNvCxnSpPr>
                <a:cxnSpLocks/>
                <a:stCxn id="134" idx="0"/>
                <a:endCxn id="145" idx="4"/>
              </p:cNvCxnSpPr>
              <p:nvPr/>
            </p:nvCxnSpPr>
            <p:spPr>
              <a:xfrm flipV="1">
                <a:off x="4677139" y="1246743"/>
                <a:ext cx="35072"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54" name="Düz Ok Bağlayıcısı 153">
                <a:extLst>
                  <a:ext uri="{FF2B5EF4-FFF2-40B4-BE49-F238E27FC236}">
                    <a16:creationId xmlns:a16="http://schemas.microsoft.com/office/drawing/2014/main" id="{6D524414-88AC-496B-B778-6F83E642811C}"/>
                  </a:ext>
                </a:extLst>
              </p:cNvPr>
              <p:cNvCxnSpPr>
                <a:cxnSpLocks/>
                <a:stCxn id="134" idx="0"/>
                <a:endCxn id="148" idx="4"/>
              </p:cNvCxnSpPr>
              <p:nvPr/>
            </p:nvCxnSpPr>
            <p:spPr>
              <a:xfrm flipV="1">
                <a:off x="4677139" y="1246743"/>
                <a:ext cx="1591065"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55" name="Düz Ok Bağlayıcısı 154">
                <a:extLst>
                  <a:ext uri="{FF2B5EF4-FFF2-40B4-BE49-F238E27FC236}">
                    <a16:creationId xmlns:a16="http://schemas.microsoft.com/office/drawing/2014/main" id="{2D72E132-AD21-ED11-2508-2FD0AAAD9A97}"/>
                  </a:ext>
                </a:extLst>
              </p:cNvPr>
              <p:cNvCxnSpPr>
                <a:cxnSpLocks/>
                <a:stCxn id="134" idx="0"/>
                <a:endCxn id="150" idx="4"/>
              </p:cNvCxnSpPr>
              <p:nvPr/>
            </p:nvCxnSpPr>
            <p:spPr>
              <a:xfrm flipV="1">
                <a:off x="4677139" y="1246743"/>
                <a:ext cx="3101348"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56" name="Düz Ok Bağlayıcısı 155">
                <a:extLst>
                  <a:ext uri="{FF2B5EF4-FFF2-40B4-BE49-F238E27FC236}">
                    <a16:creationId xmlns:a16="http://schemas.microsoft.com/office/drawing/2014/main" id="{D5B0441B-03BE-CF75-B00A-B2D58D22D774}"/>
                  </a:ext>
                </a:extLst>
              </p:cNvPr>
              <p:cNvCxnSpPr>
                <a:cxnSpLocks/>
                <a:stCxn id="137" idx="0"/>
                <a:endCxn id="145" idx="4"/>
              </p:cNvCxnSpPr>
              <p:nvPr/>
            </p:nvCxnSpPr>
            <p:spPr>
              <a:xfrm flipH="1" flipV="1">
                <a:off x="4712211" y="1246743"/>
                <a:ext cx="1520921"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57" name="Düz Ok Bağlayıcısı 156">
                <a:extLst>
                  <a:ext uri="{FF2B5EF4-FFF2-40B4-BE49-F238E27FC236}">
                    <a16:creationId xmlns:a16="http://schemas.microsoft.com/office/drawing/2014/main" id="{A9FB918C-874E-4895-D51B-D15BF99C4771}"/>
                  </a:ext>
                </a:extLst>
              </p:cNvPr>
              <p:cNvCxnSpPr>
                <a:cxnSpLocks/>
                <a:stCxn id="137" idx="0"/>
                <a:endCxn id="148" idx="4"/>
              </p:cNvCxnSpPr>
              <p:nvPr/>
            </p:nvCxnSpPr>
            <p:spPr>
              <a:xfrm flipV="1">
                <a:off x="6233132" y="1246743"/>
                <a:ext cx="35072"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58" name="Düz Ok Bağlayıcısı 157">
                <a:extLst>
                  <a:ext uri="{FF2B5EF4-FFF2-40B4-BE49-F238E27FC236}">
                    <a16:creationId xmlns:a16="http://schemas.microsoft.com/office/drawing/2014/main" id="{AEA7B09B-B9C5-2F49-F9E4-C6AA42D0E0EA}"/>
                  </a:ext>
                </a:extLst>
              </p:cNvPr>
              <p:cNvCxnSpPr>
                <a:cxnSpLocks/>
                <a:stCxn id="137" idx="0"/>
                <a:endCxn id="150" idx="4"/>
              </p:cNvCxnSpPr>
              <p:nvPr/>
            </p:nvCxnSpPr>
            <p:spPr>
              <a:xfrm flipV="1">
                <a:off x="6233132" y="1246743"/>
                <a:ext cx="1545355"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59" name="Düz Ok Bağlayıcısı 158">
                <a:extLst>
                  <a:ext uri="{FF2B5EF4-FFF2-40B4-BE49-F238E27FC236}">
                    <a16:creationId xmlns:a16="http://schemas.microsoft.com/office/drawing/2014/main" id="{4CCAF404-7FD1-30B2-77EE-713E39E9AFDD}"/>
                  </a:ext>
                </a:extLst>
              </p:cNvPr>
              <p:cNvCxnSpPr>
                <a:cxnSpLocks/>
                <a:stCxn id="139" idx="0"/>
                <a:endCxn id="145" idx="4"/>
              </p:cNvCxnSpPr>
              <p:nvPr/>
            </p:nvCxnSpPr>
            <p:spPr>
              <a:xfrm flipH="1" flipV="1">
                <a:off x="4712211" y="1246743"/>
                <a:ext cx="3031204"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60" name="Düz Ok Bağlayıcısı 159">
                <a:extLst>
                  <a:ext uri="{FF2B5EF4-FFF2-40B4-BE49-F238E27FC236}">
                    <a16:creationId xmlns:a16="http://schemas.microsoft.com/office/drawing/2014/main" id="{8CEB0188-41D1-7C58-5982-67C0D67A6841}"/>
                  </a:ext>
                </a:extLst>
              </p:cNvPr>
              <p:cNvCxnSpPr>
                <a:cxnSpLocks/>
                <a:stCxn id="139" idx="0"/>
                <a:endCxn id="148" idx="4"/>
              </p:cNvCxnSpPr>
              <p:nvPr/>
            </p:nvCxnSpPr>
            <p:spPr>
              <a:xfrm flipH="1" flipV="1">
                <a:off x="6268204" y="1246743"/>
                <a:ext cx="1475211"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61" name="Düz Ok Bağlayıcısı 160">
                <a:extLst>
                  <a:ext uri="{FF2B5EF4-FFF2-40B4-BE49-F238E27FC236}">
                    <a16:creationId xmlns:a16="http://schemas.microsoft.com/office/drawing/2014/main" id="{45E7B1A2-C477-C75B-5C49-DB746F12B070}"/>
                  </a:ext>
                </a:extLst>
              </p:cNvPr>
              <p:cNvCxnSpPr>
                <a:cxnSpLocks/>
                <a:stCxn id="139" idx="0"/>
                <a:endCxn id="150" idx="4"/>
              </p:cNvCxnSpPr>
              <p:nvPr/>
            </p:nvCxnSpPr>
            <p:spPr>
              <a:xfrm flipV="1">
                <a:off x="7743415" y="1246743"/>
                <a:ext cx="35072"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62" name="Düz Ok Bağlayıcısı 161">
                <a:extLst>
                  <a:ext uri="{FF2B5EF4-FFF2-40B4-BE49-F238E27FC236}">
                    <a16:creationId xmlns:a16="http://schemas.microsoft.com/office/drawing/2014/main" id="{4D2DBD3A-2A00-11CA-7F18-EB64DFE841EC}"/>
                  </a:ext>
                </a:extLst>
              </p:cNvPr>
              <p:cNvCxnSpPr>
                <a:cxnSpLocks/>
              </p:cNvCxnSpPr>
              <p:nvPr/>
            </p:nvCxnSpPr>
            <p:spPr>
              <a:xfrm flipV="1">
                <a:off x="8943131" y="1514192"/>
                <a:ext cx="0" cy="632688"/>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163" name="Alt Başlık 2">
                    <a:extLst>
                      <a:ext uri="{FF2B5EF4-FFF2-40B4-BE49-F238E27FC236}">
                        <a16:creationId xmlns:a16="http://schemas.microsoft.com/office/drawing/2014/main" id="{68F03C28-7670-5101-75A6-D7F49F61AF05}"/>
                      </a:ext>
                    </a:extLst>
                  </p:cNvPr>
                  <p:cNvSpPr txBox="1">
                    <a:spLocks/>
                  </p:cNvSpPr>
                  <p:nvPr/>
                </p:nvSpPr>
                <p:spPr>
                  <a:xfrm>
                    <a:off x="8687012" y="2245288"/>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𝑏</m:t>
                              </m:r>
                            </m:e>
                            <m:sub>
                              <m:r>
                                <a:rPr lang="tr-TR" sz="2000" b="0" i="1" dirty="0" smtClean="0">
                                  <a:latin typeface="Cambria Math" panose="02040503050406030204" pitchFamily="18" charset="0"/>
                                </a:rPr>
                                <m:t>𝑖𝑗</m:t>
                              </m:r>
                            </m:sub>
                          </m:sSub>
                        </m:oMath>
                      </m:oMathPara>
                    </a14:m>
                    <a:endParaRPr lang="tr-TR" sz="1400" dirty="0"/>
                  </a:p>
                </p:txBody>
              </p:sp>
            </mc:Choice>
            <mc:Fallback xmlns="">
              <p:sp>
                <p:nvSpPr>
                  <p:cNvPr id="163" name="Alt Başlık 2">
                    <a:extLst>
                      <a:ext uri="{FF2B5EF4-FFF2-40B4-BE49-F238E27FC236}">
                        <a16:creationId xmlns:a16="http://schemas.microsoft.com/office/drawing/2014/main" id="{68F03C28-7670-5101-75A6-D7F49F61AF05}"/>
                      </a:ext>
                    </a:extLst>
                  </p:cNvPr>
                  <p:cNvSpPr txBox="1">
                    <a:spLocks noRot="1" noChangeAspect="1" noMove="1" noResize="1" noEditPoints="1" noAdjustHandles="1" noChangeArrowheads="1" noChangeShapeType="1" noTextEdit="1"/>
                  </p:cNvSpPr>
                  <p:nvPr/>
                </p:nvSpPr>
                <p:spPr>
                  <a:xfrm>
                    <a:off x="8687012" y="2245288"/>
                    <a:ext cx="698010" cy="219707"/>
                  </a:xfrm>
                  <a:prstGeom prst="rect">
                    <a:avLst/>
                  </a:prstGeom>
                  <a:blipFill>
                    <a:blip r:embed="rId13"/>
                    <a:stretch>
                      <a:fillRect b="-100000"/>
                    </a:stretch>
                  </a:blipFill>
                </p:spPr>
                <p:txBody>
                  <a:bodyPr/>
                  <a:lstStyle/>
                  <a:p>
                    <a:r>
                      <a:rPr lang="tr-TR">
                        <a:noFill/>
                      </a:rPr>
                      <a:t> </a:t>
                    </a:r>
                  </a:p>
                </p:txBody>
              </p:sp>
            </mc:Fallback>
          </mc:AlternateContent>
          <p:cxnSp>
            <p:nvCxnSpPr>
              <p:cNvPr id="164" name="Düz Ok Bağlayıcısı 163">
                <a:extLst>
                  <a:ext uri="{FF2B5EF4-FFF2-40B4-BE49-F238E27FC236}">
                    <a16:creationId xmlns:a16="http://schemas.microsoft.com/office/drawing/2014/main" id="{60AE6473-03FA-E984-4F22-6F5627C4E86D}"/>
                  </a:ext>
                </a:extLst>
              </p:cNvPr>
              <p:cNvCxnSpPr>
                <a:cxnSpLocks/>
                <a:stCxn id="145" idx="3"/>
                <a:endCxn id="134" idx="1"/>
              </p:cNvCxnSpPr>
              <p:nvPr/>
            </p:nvCxnSpPr>
            <p:spPr>
              <a:xfrm flipH="1">
                <a:off x="4459458" y="1167430"/>
                <a:ext cx="35072"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65" name="Düz Ok Bağlayıcısı 164">
                <a:extLst>
                  <a:ext uri="{FF2B5EF4-FFF2-40B4-BE49-F238E27FC236}">
                    <a16:creationId xmlns:a16="http://schemas.microsoft.com/office/drawing/2014/main" id="{36018321-1B21-8082-94E2-06810618D571}"/>
                  </a:ext>
                </a:extLst>
              </p:cNvPr>
              <p:cNvCxnSpPr>
                <a:cxnSpLocks/>
                <a:stCxn id="145" idx="3"/>
                <a:endCxn id="137" idx="1"/>
              </p:cNvCxnSpPr>
              <p:nvPr/>
            </p:nvCxnSpPr>
            <p:spPr>
              <a:xfrm>
                <a:off x="4494530" y="1167430"/>
                <a:ext cx="1520921"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66" name="Düz Ok Bağlayıcısı 165">
                <a:extLst>
                  <a:ext uri="{FF2B5EF4-FFF2-40B4-BE49-F238E27FC236}">
                    <a16:creationId xmlns:a16="http://schemas.microsoft.com/office/drawing/2014/main" id="{C9C31EB0-A480-DF16-F262-08455348391A}"/>
                  </a:ext>
                </a:extLst>
              </p:cNvPr>
              <p:cNvCxnSpPr>
                <a:cxnSpLocks/>
                <a:stCxn id="145" idx="3"/>
                <a:endCxn id="139" idx="1"/>
              </p:cNvCxnSpPr>
              <p:nvPr/>
            </p:nvCxnSpPr>
            <p:spPr>
              <a:xfrm>
                <a:off x="4494530" y="1167430"/>
                <a:ext cx="3031204"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67" name="Düz Ok Bağlayıcısı 166">
                <a:extLst>
                  <a:ext uri="{FF2B5EF4-FFF2-40B4-BE49-F238E27FC236}">
                    <a16:creationId xmlns:a16="http://schemas.microsoft.com/office/drawing/2014/main" id="{E4D40A6A-951A-5185-D038-47CC421329B1}"/>
                  </a:ext>
                </a:extLst>
              </p:cNvPr>
              <p:cNvCxnSpPr>
                <a:cxnSpLocks/>
                <a:stCxn id="148" idx="3"/>
                <a:endCxn id="134" idx="1"/>
              </p:cNvCxnSpPr>
              <p:nvPr/>
            </p:nvCxnSpPr>
            <p:spPr>
              <a:xfrm flipH="1">
                <a:off x="4459458" y="1167430"/>
                <a:ext cx="1591065"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68" name="Düz Ok Bağlayıcısı 167">
                <a:extLst>
                  <a:ext uri="{FF2B5EF4-FFF2-40B4-BE49-F238E27FC236}">
                    <a16:creationId xmlns:a16="http://schemas.microsoft.com/office/drawing/2014/main" id="{BBF2202B-4A8B-6BA5-6857-3A9A471BB668}"/>
                  </a:ext>
                </a:extLst>
              </p:cNvPr>
              <p:cNvCxnSpPr>
                <a:cxnSpLocks/>
                <a:stCxn id="148" idx="3"/>
                <a:endCxn id="137" idx="1"/>
              </p:cNvCxnSpPr>
              <p:nvPr/>
            </p:nvCxnSpPr>
            <p:spPr>
              <a:xfrm flipH="1">
                <a:off x="6015451" y="1167430"/>
                <a:ext cx="35072"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69" name="Düz Ok Bağlayıcısı 168">
                <a:extLst>
                  <a:ext uri="{FF2B5EF4-FFF2-40B4-BE49-F238E27FC236}">
                    <a16:creationId xmlns:a16="http://schemas.microsoft.com/office/drawing/2014/main" id="{E982C7B2-BFF9-5ADC-1242-7552F4ECC29A}"/>
                  </a:ext>
                </a:extLst>
              </p:cNvPr>
              <p:cNvCxnSpPr>
                <a:cxnSpLocks/>
                <a:stCxn id="148" idx="3"/>
                <a:endCxn id="139" idx="1"/>
              </p:cNvCxnSpPr>
              <p:nvPr/>
            </p:nvCxnSpPr>
            <p:spPr>
              <a:xfrm>
                <a:off x="6050523" y="1167430"/>
                <a:ext cx="1475211"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70" name="Düz Ok Bağlayıcısı 169">
                <a:extLst>
                  <a:ext uri="{FF2B5EF4-FFF2-40B4-BE49-F238E27FC236}">
                    <a16:creationId xmlns:a16="http://schemas.microsoft.com/office/drawing/2014/main" id="{AA4860E1-4059-816E-7C4F-1426E25E526C}"/>
                  </a:ext>
                </a:extLst>
              </p:cNvPr>
              <p:cNvCxnSpPr>
                <a:cxnSpLocks/>
                <a:stCxn id="150" idx="3"/>
                <a:endCxn id="134" idx="1"/>
              </p:cNvCxnSpPr>
              <p:nvPr/>
            </p:nvCxnSpPr>
            <p:spPr>
              <a:xfrm flipH="1">
                <a:off x="4459458" y="1167430"/>
                <a:ext cx="3101348"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71" name="Düz Ok Bağlayıcısı 170">
                <a:extLst>
                  <a:ext uri="{FF2B5EF4-FFF2-40B4-BE49-F238E27FC236}">
                    <a16:creationId xmlns:a16="http://schemas.microsoft.com/office/drawing/2014/main" id="{C6627EC7-8F13-5269-DA54-8C0126D0C426}"/>
                  </a:ext>
                </a:extLst>
              </p:cNvPr>
              <p:cNvCxnSpPr>
                <a:cxnSpLocks/>
                <a:stCxn id="150" idx="3"/>
                <a:endCxn id="137" idx="1"/>
              </p:cNvCxnSpPr>
              <p:nvPr/>
            </p:nvCxnSpPr>
            <p:spPr>
              <a:xfrm flipH="1">
                <a:off x="6015451" y="1167430"/>
                <a:ext cx="1545355"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72" name="Düz Ok Bağlayıcısı 171">
                <a:extLst>
                  <a:ext uri="{FF2B5EF4-FFF2-40B4-BE49-F238E27FC236}">
                    <a16:creationId xmlns:a16="http://schemas.microsoft.com/office/drawing/2014/main" id="{F9EA0154-BE5E-33E3-3262-E84EAB60CE7D}"/>
                  </a:ext>
                </a:extLst>
              </p:cNvPr>
              <p:cNvCxnSpPr>
                <a:cxnSpLocks/>
                <a:stCxn id="150" idx="3"/>
                <a:endCxn id="139" idx="1"/>
              </p:cNvCxnSpPr>
              <p:nvPr/>
            </p:nvCxnSpPr>
            <p:spPr>
              <a:xfrm flipH="1">
                <a:off x="7525734" y="1167430"/>
                <a:ext cx="35072"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73" name="Düz Ok Bağlayıcısı 172">
                <a:extLst>
                  <a:ext uri="{FF2B5EF4-FFF2-40B4-BE49-F238E27FC236}">
                    <a16:creationId xmlns:a16="http://schemas.microsoft.com/office/drawing/2014/main" id="{F7FC80FE-0EEA-3A3C-4FE1-B03A0CC8028E}"/>
                  </a:ext>
                </a:extLst>
              </p:cNvPr>
              <p:cNvCxnSpPr>
                <a:cxnSpLocks/>
              </p:cNvCxnSpPr>
              <p:nvPr/>
            </p:nvCxnSpPr>
            <p:spPr>
              <a:xfrm>
                <a:off x="8376118" y="1473796"/>
                <a:ext cx="0" cy="71348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74" name="Alt Başlık 2">
                    <a:extLst>
                      <a:ext uri="{FF2B5EF4-FFF2-40B4-BE49-F238E27FC236}">
                        <a16:creationId xmlns:a16="http://schemas.microsoft.com/office/drawing/2014/main" id="{33335CF8-EB8C-C390-86F4-CCE4CECF16B6}"/>
                      </a:ext>
                    </a:extLst>
                  </p:cNvPr>
                  <p:cNvSpPr txBox="1">
                    <a:spLocks/>
                  </p:cNvSpPr>
                  <p:nvPr/>
                </p:nvSpPr>
                <p:spPr>
                  <a:xfrm>
                    <a:off x="8110941" y="2250964"/>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𝑡</m:t>
                              </m:r>
                            </m:e>
                            <m:sub>
                              <m:r>
                                <a:rPr lang="tr-TR" sz="2000" b="0" i="1" dirty="0" smtClean="0">
                                  <a:latin typeface="Cambria Math" panose="02040503050406030204" pitchFamily="18" charset="0"/>
                                </a:rPr>
                                <m:t>𝑗𝑖</m:t>
                              </m:r>
                            </m:sub>
                          </m:sSub>
                        </m:oMath>
                      </m:oMathPara>
                    </a14:m>
                    <a:endParaRPr lang="tr-TR" sz="1400" dirty="0"/>
                  </a:p>
                </p:txBody>
              </p:sp>
            </mc:Choice>
            <mc:Fallback xmlns="">
              <p:sp>
                <p:nvSpPr>
                  <p:cNvPr id="174" name="Alt Başlık 2">
                    <a:extLst>
                      <a:ext uri="{FF2B5EF4-FFF2-40B4-BE49-F238E27FC236}">
                        <a16:creationId xmlns:a16="http://schemas.microsoft.com/office/drawing/2014/main" id="{33335CF8-EB8C-C390-86F4-CCE4CECF16B6}"/>
                      </a:ext>
                    </a:extLst>
                  </p:cNvPr>
                  <p:cNvSpPr txBox="1">
                    <a:spLocks noRot="1" noChangeAspect="1" noMove="1" noResize="1" noEditPoints="1" noAdjustHandles="1" noChangeArrowheads="1" noChangeShapeType="1" noTextEdit="1"/>
                  </p:cNvSpPr>
                  <p:nvPr/>
                </p:nvSpPr>
                <p:spPr>
                  <a:xfrm>
                    <a:off x="8110941" y="2250964"/>
                    <a:ext cx="698010" cy="219707"/>
                  </a:xfrm>
                  <a:prstGeom prst="rect">
                    <a:avLst/>
                  </a:prstGeom>
                  <a:blipFill>
                    <a:blip r:embed="rId14"/>
                    <a:stretch>
                      <a:fillRect b="-100000"/>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75" name="Alt Başlık 2">
                    <a:extLst>
                      <a:ext uri="{FF2B5EF4-FFF2-40B4-BE49-F238E27FC236}">
                        <a16:creationId xmlns:a16="http://schemas.microsoft.com/office/drawing/2014/main" id="{B86C0E3B-5C9A-F507-45A4-D8E36F83B615}"/>
                      </a:ext>
                    </a:extLst>
                  </p:cNvPr>
                  <p:cNvSpPr txBox="1">
                    <a:spLocks/>
                  </p:cNvSpPr>
                  <p:nvPr/>
                </p:nvSpPr>
                <p:spPr>
                  <a:xfrm>
                    <a:off x="8310101" y="509822"/>
                    <a:ext cx="2967500" cy="8527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𝐹</m:t>
                              </m:r>
                            </m:e>
                            <m:sub>
                              <m:r>
                                <a:rPr lang="tr-TR" b="0" i="1" smtClean="0">
                                  <a:latin typeface="Cambria Math" panose="02040503050406030204" pitchFamily="18" charset="0"/>
                                </a:rPr>
                                <m:t>2</m:t>
                              </m:r>
                            </m:sub>
                          </m:sSub>
                          <m:r>
                            <a:rPr lang="tr-TR" b="0" i="1" smtClean="0">
                              <a:latin typeface="Cambria Math" panose="02040503050406030204" pitchFamily="18" charset="0"/>
                            </a:rPr>
                            <m:t> </m:t>
                          </m:r>
                          <m:r>
                            <a:rPr lang="tr-TR" b="0" i="1" smtClean="0">
                              <a:latin typeface="Cambria Math" panose="02040503050406030204" pitchFamily="18" charset="0"/>
                            </a:rPr>
                            <m:t>𝐾𝑎𝑡𝑚𝑎𝑛𝚤</m:t>
                          </m:r>
                          <m:r>
                            <a:rPr lang="tr-TR" b="0" i="1" smtClean="0">
                              <a:latin typeface="Cambria Math" panose="02040503050406030204" pitchFamily="18" charset="0"/>
                            </a:rPr>
                            <m:t> </m:t>
                          </m:r>
                        </m:oMath>
                      </m:oMathPara>
                    </a14:m>
                    <a:endParaRPr lang="tr-TR" b="0" i="1" dirty="0">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m:t>
                          </m:r>
                          <m:r>
                            <a:rPr lang="tr-TR" b="0" i="1" smtClean="0">
                              <a:latin typeface="Cambria Math" panose="02040503050406030204" pitchFamily="18" charset="0"/>
                            </a:rPr>
                            <m:t>𝐾</m:t>
                          </m:r>
                          <m:r>
                            <a:rPr lang="tr-TR" b="0" i="1" smtClean="0">
                              <a:latin typeface="Cambria Math" panose="02040503050406030204" pitchFamily="18" charset="0"/>
                            </a:rPr>
                            <m:t>ü</m:t>
                          </m:r>
                          <m:r>
                            <a:rPr lang="tr-TR" b="0" i="1" smtClean="0">
                              <a:latin typeface="Cambria Math" panose="02040503050406030204" pitchFamily="18" charset="0"/>
                            </a:rPr>
                            <m:t>𝑚𝑒𝑙𝑒𝑚𝑒</m:t>
                          </m:r>
                          <m:r>
                            <a:rPr lang="tr-TR" b="0" i="1" smtClean="0">
                              <a:latin typeface="Cambria Math" panose="02040503050406030204" pitchFamily="18" charset="0"/>
                            </a:rPr>
                            <m:t> </m:t>
                          </m:r>
                          <m:r>
                            <a:rPr lang="tr-TR" b="0" i="1" smtClean="0">
                              <a:latin typeface="Cambria Math" panose="02040503050406030204" pitchFamily="18" charset="0"/>
                            </a:rPr>
                            <m:t>𝐵𝑖𝑟𝑖𝑚𝑖</m:t>
                          </m:r>
                          <m:r>
                            <a:rPr lang="tr-TR" b="0" i="1" smtClean="0">
                              <a:latin typeface="Cambria Math" panose="02040503050406030204" pitchFamily="18" charset="0"/>
                            </a:rPr>
                            <m:t>)</m:t>
                          </m:r>
                        </m:oMath>
                      </m:oMathPara>
                    </a14:m>
                    <a:endParaRPr lang="tr-TR" b="0" dirty="0"/>
                  </a:p>
                </p:txBody>
              </p:sp>
            </mc:Choice>
            <mc:Fallback xmlns="">
              <p:sp>
                <p:nvSpPr>
                  <p:cNvPr id="175" name="Alt Başlık 2">
                    <a:extLst>
                      <a:ext uri="{FF2B5EF4-FFF2-40B4-BE49-F238E27FC236}">
                        <a16:creationId xmlns:a16="http://schemas.microsoft.com/office/drawing/2014/main" id="{B86C0E3B-5C9A-F507-45A4-D8E36F83B615}"/>
                      </a:ext>
                    </a:extLst>
                  </p:cNvPr>
                  <p:cNvSpPr txBox="1">
                    <a:spLocks noRot="1" noChangeAspect="1" noMove="1" noResize="1" noEditPoints="1" noAdjustHandles="1" noChangeArrowheads="1" noChangeShapeType="1" noTextEdit="1"/>
                  </p:cNvSpPr>
                  <p:nvPr/>
                </p:nvSpPr>
                <p:spPr>
                  <a:xfrm>
                    <a:off x="8310101" y="509822"/>
                    <a:ext cx="2967500" cy="852729"/>
                  </a:xfrm>
                  <a:prstGeom prst="rect">
                    <a:avLst/>
                  </a:prstGeom>
                  <a:blipFill>
                    <a:blip r:embed="rId15"/>
                    <a:stretch>
                      <a:fillRect/>
                    </a:stretch>
                  </a:blipFill>
                </p:spPr>
                <p:txBody>
                  <a:bodyPr/>
                  <a:lstStyle/>
                  <a:p>
                    <a:r>
                      <a:rPr lang="tr-TR">
                        <a:noFill/>
                      </a:rPr>
                      <a:t> </a:t>
                    </a:r>
                  </a:p>
                </p:txBody>
              </p:sp>
            </mc:Fallback>
          </mc:AlternateContent>
          <p:sp>
            <p:nvSpPr>
              <p:cNvPr id="176" name="Oval 175">
                <a:extLst>
                  <a:ext uri="{FF2B5EF4-FFF2-40B4-BE49-F238E27FC236}">
                    <a16:creationId xmlns:a16="http://schemas.microsoft.com/office/drawing/2014/main" id="{274C6768-1B95-94E9-ABB4-B775DA22F33F}"/>
                  </a:ext>
                </a:extLst>
              </p:cNvPr>
              <p:cNvSpPr/>
              <p:nvPr/>
            </p:nvSpPr>
            <p:spPr>
              <a:xfrm>
                <a:off x="3486912" y="3283086"/>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mc:AlternateContent xmlns:mc="http://schemas.openxmlformats.org/markup-compatibility/2006" xmlns:a14="http://schemas.microsoft.com/office/drawing/2010/main">
            <mc:Choice Requires="a14">
              <p:sp>
                <p:nvSpPr>
                  <p:cNvPr id="177" name="Alt Başlık 2">
                    <a:extLst>
                      <a:ext uri="{FF2B5EF4-FFF2-40B4-BE49-F238E27FC236}">
                        <a16:creationId xmlns:a16="http://schemas.microsoft.com/office/drawing/2014/main" id="{2031AC7A-0FE9-3693-DD74-4A9655121AE1}"/>
                      </a:ext>
                    </a:extLst>
                  </p:cNvPr>
                  <p:cNvSpPr txBox="1">
                    <a:spLocks/>
                  </p:cNvSpPr>
                  <p:nvPr/>
                </p:nvSpPr>
                <p:spPr>
                  <a:xfrm>
                    <a:off x="3467073" y="3387418"/>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r>
                            <a:rPr lang="tr-TR" sz="2000" b="0" i="1" dirty="0" smtClean="0">
                              <a:latin typeface="Cambria Math" panose="02040503050406030204" pitchFamily="18" charset="0"/>
                            </a:rPr>
                            <m:t>𝑅</m:t>
                          </m:r>
                        </m:oMath>
                      </m:oMathPara>
                    </a14:m>
                    <a:endParaRPr lang="tr-TR" sz="2000" dirty="0"/>
                  </a:p>
                </p:txBody>
              </p:sp>
            </mc:Choice>
            <mc:Fallback xmlns="">
              <p:sp>
                <p:nvSpPr>
                  <p:cNvPr id="177" name="Alt Başlık 2">
                    <a:extLst>
                      <a:ext uri="{FF2B5EF4-FFF2-40B4-BE49-F238E27FC236}">
                        <a16:creationId xmlns:a16="http://schemas.microsoft.com/office/drawing/2014/main" id="{2031AC7A-0FE9-3693-DD74-4A9655121AE1}"/>
                      </a:ext>
                    </a:extLst>
                  </p:cNvPr>
                  <p:cNvSpPr txBox="1">
                    <a:spLocks noRot="1" noChangeAspect="1" noMove="1" noResize="1" noEditPoints="1" noAdjustHandles="1" noChangeArrowheads="1" noChangeShapeType="1" noTextEdit="1"/>
                  </p:cNvSpPr>
                  <p:nvPr/>
                </p:nvSpPr>
                <p:spPr>
                  <a:xfrm>
                    <a:off x="3467073" y="3387418"/>
                    <a:ext cx="698010" cy="219707"/>
                  </a:xfrm>
                  <a:prstGeom prst="rect">
                    <a:avLst/>
                  </a:prstGeom>
                  <a:blipFill>
                    <a:blip r:embed="rId16"/>
                    <a:stretch>
                      <a:fillRect b="-55556"/>
                    </a:stretch>
                  </a:blipFill>
                </p:spPr>
                <p:txBody>
                  <a:bodyPr/>
                  <a:lstStyle/>
                  <a:p>
                    <a:r>
                      <a:rPr lang="tr-TR">
                        <a:noFill/>
                      </a:rPr>
                      <a:t> </a:t>
                    </a:r>
                  </a:p>
                </p:txBody>
              </p:sp>
            </mc:Fallback>
          </mc:AlternateContent>
          <p:cxnSp>
            <p:nvCxnSpPr>
              <p:cNvPr id="178" name="Düz Ok Bağlayıcısı 177">
                <a:extLst>
                  <a:ext uri="{FF2B5EF4-FFF2-40B4-BE49-F238E27FC236}">
                    <a16:creationId xmlns:a16="http://schemas.microsoft.com/office/drawing/2014/main" id="{216884B6-9A4E-973A-A473-86876023CC09}"/>
                  </a:ext>
                </a:extLst>
              </p:cNvPr>
              <p:cNvCxnSpPr>
                <a:cxnSpLocks/>
                <a:stCxn id="125" idx="2"/>
                <a:endCxn id="176" idx="6"/>
              </p:cNvCxnSpPr>
              <p:nvPr/>
            </p:nvCxnSpPr>
            <p:spPr>
              <a:xfrm flipH="1" flipV="1">
                <a:off x="4102608" y="3553877"/>
                <a:ext cx="260598" cy="701188"/>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79" name="Düz Ok Bağlayıcısı 178">
                <a:extLst>
                  <a:ext uri="{FF2B5EF4-FFF2-40B4-BE49-F238E27FC236}">
                    <a16:creationId xmlns:a16="http://schemas.microsoft.com/office/drawing/2014/main" id="{244FCA16-14DF-7DDA-4E9B-36352A8EEA28}"/>
                  </a:ext>
                </a:extLst>
              </p:cNvPr>
              <p:cNvCxnSpPr>
                <a:cxnSpLocks/>
                <a:stCxn id="129" idx="2"/>
                <a:endCxn id="176" idx="6"/>
              </p:cNvCxnSpPr>
              <p:nvPr/>
            </p:nvCxnSpPr>
            <p:spPr>
              <a:xfrm flipH="1" flipV="1">
                <a:off x="4102608" y="3553877"/>
                <a:ext cx="1816591" cy="701188"/>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80" name="Düz Ok Bağlayıcısı 179">
                <a:extLst>
                  <a:ext uri="{FF2B5EF4-FFF2-40B4-BE49-F238E27FC236}">
                    <a16:creationId xmlns:a16="http://schemas.microsoft.com/office/drawing/2014/main" id="{C9212D56-03F5-B355-71B6-30FA89F47767}"/>
                  </a:ext>
                </a:extLst>
              </p:cNvPr>
              <p:cNvCxnSpPr>
                <a:cxnSpLocks/>
                <a:stCxn id="131" idx="1"/>
              </p:cNvCxnSpPr>
              <p:nvPr/>
            </p:nvCxnSpPr>
            <p:spPr>
              <a:xfrm flipH="1" flipV="1">
                <a:off x="4143765" y="3557712"/>
                <a:ext cx="3375884" cy="505875"/>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81" name="Düz Ok Bağlayıcısı 180">
                <a:extLst>
                  <a:ext uri="{FF2B5EF4-FFF2-40B4-BE49-F238E27FC236}">
                    <a16:creationId xmlns:a16="http://schemas.microsoft.com/office/drawing/2014/main" id="{597C5740-1171-C5F9-11AF-4D01A3B94870}"/>
                  </a:ext>
                </a:extLst>
              </p:cNvPr>
              <p:cNvCxnSpPr>
                <a:cxnSpLocks/>
                <a:stCxn id="139" idx="3"/>
                <a:endCxn id="176" idx="6"/>
              </p:cNvCxnSpPr>
              <p:nvPr/>
            </p:nvCxnSpPr>
            <p:spPr>
              <a:xfrm flipH="1">
                <a:off x="4102608" y="3150663"/>
                <a:ext cx="3423126" cy="403214"/>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82" name="Düz Ok Bağlayıcısı 181">
                <a:extLst>
                  <a:ext uri="{FF2B5EF4-FFF2-40B4-BE49-F238E27FC236}">
                    <a16:creationId xmlns:a16="http://schemas.microsoft.com/office/drawing/2014/main" id="{AE09C567-7223-4672-AA37-19D3A818A9FD}"/>
                  </a:ext>
                </a:extLst>
              </p:cNvPr>
              <p:cNvCxnSpPr>
                <a:cxnSpLocks/>
                <a:stCxn id="137" idx="3"/>
                <a:endCxn id="176" idx="6"/>
              </p:cNvCxnSpPr>
              <p:nvPr/>
            </p:nvCxnSpPr>
            <p:spPr>
              <a:xfrm flipH="1">
                <a:off x="4102608" y="3150663"/>
                <a:ext cx="1912843" cy="403214"/>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83" name="Düz Ok Bağlayıcısı 182">
                <a:extLst>
                  <a:ext uri="{FF2B5EF4-FFF2-40B4-BE49-F238E27FC236}">
                    <a16:creationId xmlns:a16="http://schemas.microsoft.com/office/drawing/2014/main" id="{353B84C7-4FFD-95BE-4864-89A5488F44ED}"/>
                  </a:ext>
                </a:extLst>
              </p:cNvPr>
              <p:cNvCxnSpPr>
                <a:cxnSpLocks/>
                <a:stCxn id="134" idx="3"/>
                <a:endCxn id="176" idx="6"/>
              </p:cNvCxnSpPr>
              <p:nvPr/>
            </p:nvCxnSpPr>
            <p:spPr>
              <a:xfrm flipH="1">
                <a:off x="4102608" y="3150663"/>
                <a:ext cx="356850" cy="403214"/>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grpSp>
      </p:grpSp>
    </p:spTree>
    <p:extLst>
      <p:ext uri="{BB962C8B-B14F-4D97-AF65-F5344CB8AC3E}">
        <p14:creationId xmlns:p14="http://schemas.microsoft.com/office/powerpoint/2010/main" val="30900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a:xfrm>
            <a:off x="12090" y="6492875"/>
            <a:ext cx="1091015" cy="365125"/>
          </a:xfrm>
        </p:spPr>
        <p:txBody>
          <a:bodyPr/>
          <a:lstStyle/>
          <a:p>
            <a:fld id="{5854DF3F-AA60-4655-B0CD-593197322A72}" type="datetime1">
              <a:rPr lang="tr-TR" smtClean="0"/>
              <a:t>11.01.2023</a:t>
            </a:fld>
            <a:endParaRPr lang="tr-TR" dirty="0"/>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19</a:t>
            </a:fld>
            <a:endParaRPr lang="tr-TR"/>
          </a:p>
        </p:txBody>
      </p:sp>
      <p:sp>
        <p:nvSpPr>
          <p:cNvPr id="8" name="Alt Başlık 2">
            <a:extLst>
              <a:ext uri="{FF2B5EF4-FFF2-40B4-BE49-F238E27FC236}">
                <a16:creationId xmlns:a16="http://schemas.microsoft.com/office/drawing/2014/main" id="{3F0BEB05-1927-6F6D-3DC3-52B80AD0F883}"/>
              </a:ext>
            </a:extLst>
          </p:cNvPr>
          <p:cNvSpPr>
            <a:spLocks noGrp="1"/>
          </p:cNvSpPr>
          <p:nvPr>
            <p:ph type="subTitle" idx="1"/>
          </p:nvPr>
        </p:nvSpPr>
        <p:spPr>
          <a:xfrm>
            <a:off x="15241" y="5099294"/>
            <a:ext cx="11996928" cy="605832"/>
          </a:xfrm>
        </p:spPr>
        <p:txBody>
          <a:bodyPr>
            <a:noAutofit/>
          </a:bodyPr>
          <a:lstStyle/>
          <a:p>
            <a:pPr marL="342900" indent="-342900" algn="l">
              <a:buFont typeface="Calibri" panose="020F0502020204030204" pitchFamily="34" charset="0"/>
              <a:buChar char="∞"/>
            </a:pPr>
            <a:r>
              <a:rPr lang="tr-TR" b="1" dirty="0"/>
              <a:t>ART</a:t>
            </a:r>
            <a:r>
              <a:rPr lang="tr-TR" dirty="0"/>
              <a:t> sinir ağında kazanan proses elemanına ait ağırlıklar güncellenmektedir.</a:t>
            </a:r>
          </a:p>
        </p:txBody>
      </p:sp>
      <p:sp>
        <p:nvSpPr>
          <p:cNvPr id="18" name="Başlık 1">
            <a:extLst>
              <a:ext uri="{FF2B5EF4-FFF2-40B4-BE49-F238E27FC236}">
                <a16:creationId xmlns:a16="http://schemas.microsoft.com/office/drawing/2014/main" id="{23B0112F-2868-CC00-86CB-98273707765D}"/>
              </a:ext>
            </a:extLst>
          </p:cNvPr>
          <p:cNvSpPr txBox="1">
            <a:spLocks/>
          </p:cNvSpPr>
          <p:nvPr/>
        </p:nvSpPr>
        <p:spPr>
          <a:xfrm>
            <a:off x="0" y="0"/>
            <a:ext cx="8205216" cy="7112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tr-TR" sz="4000">
                <a:solidFill>
                  <a:srgbClr val="5C9138"/>
                </a:solidFill>
              </a:rPr>
              <a:t>ART1 Ağının Yapısı</a:t>
            </a:r>
            <a:endParaRPr lang="tr-TR" sz="4000" dirty="0">
              <a:solidFill>
                <a:srgbClr val="5C9138"/>
              </a:solidFill>
            </a:endParaRPr>
          </a:p>
        </p:txBody>
      </p:sp>
      <p:grpSp>
        <p:nvGrpSpPr>
          <p:cNvPr id="122" name="Grup 121">
            <a:extLst>
              <a:ext uri="{FF2B5EF4-FFF2-40B4-BE49-F238E27FC236}">
                <a16:creationId xmlns:a16="http://schemas.microsoft.com/office/drawing/2014/main" id="{89ACAE4D-7936-F764-FA79-F45EF3C21334}"/>
              </a:ext>
            </a:extLst>
          </p:cNvPr>
          <p:cNvGrpSpPr/>
          <p:nvPr/>
        </p:nvGrpSpPr>
        <p:grpSpPr>
          <a:xfrm>
            <a:off x="3543272" y="420085"/>
            <a:ext cx="7810528" cy="4301111"/>
            <a:chOff x="3467073" y="509822"/>
            <a:chExt cx="7810528" cy="4301111"/>
          </a:xfrm>
        </p:grpSpPr>
        <mc:AlternateContent xmlns:mc="http://schemas.openxmlformats.org/markup-compatibility/2006" xmlns:a14="http://schemas.microsoft.com/office/drawing/2010/main">
          <mc:Choice Requires="a14">
            <p:sp>
              <p:nvSpPr>
                <p:cNvPr id="123" name="Alt Başlık 2">
                  <a:extLst>
                    <a:ext uri="{FF2B5EF4-FFF2-40B4-BE49-F238E27FC236}">
                      <a16:creationId xmlns:a16="http://schemas.microsoft.com/office/drawing/2014/main" id="{09083BEF-5536-1F8F-9A75-73637EE986CC}"/>
                    </a:ext>
                  </a:extLst>
                </p:cNvPr>
                <p:cNvSpPr txBox="1">
                  <a:spLocks/>
                </p:cNvSpPr>
                <p:nvPr/>
              </p:nvSpPr>
              <p:spPr>
                <a:xfrm>
                  <a:off x="8335870" y="3958204"/>
                  <a:ext cx="2333807" cy="8527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𝐹</m:t>
                            </m:r>
                          </m:e>
                          <m:sub>
                            <m:r>
                              <a:rPr lang="tr-TR" b="0" i="1" smtClean="0">
                                <a:latin typeface="Cambria Math" panose="02040503050406030204" pitchFamily="18" charset="0"/>
                              </a:rPr>
                              <m:t>1</m:t>
                            </m:r>
                          </m:sub>
                        </m:sSub>
                        <m:d>
                          <m:dPr>
                            <m:ctrlPr>
                              <a:rPr lang="tr-TR" b="0" i="1" smtClean="0">
                                <a:latin typeface="Cambria Math" panose="02040503050406030204" pitchFamily="18" charset="0"/>
                              </a:rPr>
                            </m:ctrlPr>
                          </m:dPr>
                          <m:e>
                            <m:r>
                              <a:rPr lang="tr-TR" b="0" i="1" smtClean="0">
                                <a:latin typeface="Cambria Math" panose="02040503050406030204" pitchFamily="18" charset="0"/>
                              </a:rPr>
                              <m:t>𝑎</m:t>
                            </m:r>
                          </m:e>
                        </m:d>
                        <m:r>
                          <a:rPr lang="tr-TR" b="0" i="1" smtClean="0">
                            <a:latin typeface="Cambria Math" panose="02040503050406030204" pitchFamily="18" charset="0"/>
                          </a:rPr>
                          <m:t> </m:t>
                        </m:r>
                        <m:r>
                          <a:rPr lang="tr-TR" b="0" i="1" smtClean="0">
                            <a:latin typeface="Cambria Math" panose="02040503050406030204" pitchFamily="18" charset="0"/>
                          </a:rPr>
                          <m:t>𝐾𝑎𝑡𝑚𝑎𝑛𝚤</m:t>
                        </m:r>
                        <m:r>
                          <a:rPr lang="tr-TR" b="0" i="1" smtClean="0">
                            <a:latin typeface="Cambria Math" panose="02040503050406030204" pitchFamily="18" charset="0"/>
                          </a:rPr>
                          <m:t> </m:t>
                        </m:r>
                      </m:oMath>
                    </m:oMathPara>
                  </a14:m>
                  <a:endParaRPr lang="tr-TR" b="0" i="1" dirty="0">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m:t>
                        </m:r>
                        <m:r>
                          <a:rPr lang="tr-TR" b="0" i="1" smtClean="0">
                            <a:latin typeface="Cambria Math" panose="02040503050406030204" pitchFamily="18" charset="0"/>
                          </a:rPr>
                          <m:t>𝐺𝑖𝑟𝑑𝑖</m:t>
                        </m:r>
                        <m:r>
                          <a:rPr lang="tr-TR" b="0" i="1" smtClean="0">
                            <a:latin typeface="Cambria Math" panose="02040503050406030204" pitchFamily="18" charset="0"/>
                          </a:rPr>
                          <m:t>)</m:t>
                        </m:r>
                      </m:oMath>
                    </m:oMathPara>
                  </a14:m>
                  <a:endParaRPr lang="tr-TR" b="0" dirty="0"/>
                </a:p>
              </p:txBody>
            </p:sp>
          </mc:Choice>
          <mc:Fallback xmlns="">
            <p:sp>
              <p:nvSpPr>
                <p:cNvPr id="123" name="Alt Başlık 2">
                  <a:extLst>
                    <a:ext uri="{FF2B5EF4-FFF2-40B4-BE49-F238E27FC236}">
                      <a16:creationId xmlns:a16="http://schemas.microsoft.com/office/drawing/2014/main" id="{09083BEF-5536-1F8F-9A75-73637EE986CC}"/>
                    </a:ext>
                  </a:extLst>
                </p:cNvPr>
                <p:cNvSpPr txBox="1">
                  <a:spLocks noRot="1" noChangeAspect="1" noMove="1" noResize="1" noEditPoints="1" noAdjustHandles="1" noChangeArrowheads="1" noChangeShapeType="1" noTextEdit="1"/>
                </p:cNvSpPr>
                <p:nvPr/>
              </p:nvSpPr>
              <p:spPr>
                <a:xfrm>
                  <a:off x="8335870" y="3958204"/>
                  <a:ext cx="2333807" cy="852729"/>
                </a:xfrm>
                <a:prstGeom prst="rect">
                  <a:avLst/>
                </a:prstGeom>
                <a:blipFill>
                  <a:blip r:embed="rId2"/>
                  <a:stretch>
                    <a:fillRect/>
                  </a:stretch>
                </a:blipFill>
              </p:spPr>
              <p:txBody>
                <a:bodyPr/>
                <a:lstStyle/>
                <a:p>
                  <a:r>
                    <a:rPr lang="tr-TR">
                      <a:noFill/>
                    </a:rPr>
                    <a:t> </a:t>
                  </a:r>
                </a:p>
              </p:txBody>
            </p:sp>
          </mc:Fallback>
        </mc:AlternateContent>
        <p:grpSp>
          <p:nvGrpSpPr>
            <p:cNvPr id="124" name="Grup 123">
              <a:extLst>
                <a:ext uri="{FF2B5EF4-FFF2-40B4-BE49-F238E27FC236}">
                  <a16:creationId xmlns:a16="http://schemas.microsoft.com/office/drawing/2014/main" id="{02C0CF15-4450-8050-4174-05D68D0E5B79}"/>
                </a:ext>
              </a:extLst>
            </p:cNvPr>
            <p:cNvGrpSpPr/>
            <p:nvPr/>
          </p:nvGrpSpPr>
          <p:grpSpPr>
            <a:xfrm>
              <a:off x="3467073" y="509822"/>
              <a:ext cx="7810528" cy="4016033"/>
              <a:chOff x="3467073" y="509822"/>
              <a:chExt cx="7810528" cy="4016033"/>
            </a:xfrm>
          </p:grpSpPr>
          <p:sp>
            <p:nvSpPr>
              <p:cNvPr id="125" name="Oval 124">
                <a:extLst>
                  <a:ext uri="{FF2B5EF4-FFF2-40B4-BE49-F238E27FC236}">
                    <a16:creationId xmlns:a16="http://schemas.microsoft.com/office/drawing/2014/main" id="{D96ABFF3-E77A-CECE-C4BA-709ACA18DFB6}"/>
                  </a:ext>
                </a:extLst>
              </p:cNvPr>
              <p:cNvSpPr/>
              <p:nvPr/>
            </p:nvSpPr>
            <p:spPr>
              <a:xfrm>
                <a:off x="4363206" y="3984274"/>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126" name="Düz Ok Bağlayıcısı 125">
                <a:extLst>
                  <a:ext uri="{FF2B5EF4-FFF2-40B4-BE49-F238E27FC236}">
                    <a16:creationId xmlns:a16="http://schemas.microsoft.com/office/drawing/2014/main" id="{CD469647-80E6-480B-9CA2-2DA4E3963E78}"/>
                  </a:ext>
                </a:extLst>
              </p:cNvPr>
              <p:cNvCxnSpPr>
                <a:cxnSpLocks/>
                <a:stCxn id="125" idx="0"/>
                <a:endCxn id="134" idx="4"/>
              </p:cNvCxnSpPr>
              <p:nvPr/>
            </p:nvCxnSpPr>
            <p:spPr>
              <a:xfrm flipV="1">
                <a:off x="4671054" y="3229976"/>
                <a:ext cx="6085" cy="754298"/>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127" name="Düz Bağlayıcı 126">
                <a:extLst>
                  <a:ext uri="{FF2B5EF4-FFF2-40B4-BE49-F238E27FC236}">
                    <a16:creationId xmlns:a16="http://schemas.microsoft.com/office/drawing/2014/main" id="{EF11842D-C717-FAD9-90E1-8B42416EC166}"/>
                  </a:ext>
                </a:extLst>
              </p:cNvPr>
              <p:cNvCxnSpPr>
                <a:cxnSpLocks/>
              </p:cNvCxnSpPr>
              <p:nvPr/>
            </p:nvCxnSpPr>
            <p:spPr>
              <a:xfrm>
                <a:off x="5161781" y="4255064"/>
                <a:ext cx="615696" cy="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28" name="Alt Başlık 2">
                    <a:extLst>
                      <a:ext uri="{FF2B5EF4-FFF2-40B4-BE49-F238E27FC236}">
                        <a16:creationId xmlns:a16="http://schemas.microsoft.com/office/drawing/2014/main" id="{1C48C63C-2B49-DDE6-CEAC-42A0698CF20F}"/>
                      </a:ext>
                    </a:extLst>
                  </p:cNvPr>
                  <p:cNvSpPr txBox="1">
                    <a:spLocks/>
                  </p:cNvSpPr>
                  <p:nvPr/>
                </p:nvSpPr>
                <p:spPr>
                  <a:xfrm>
                    <a:off x="4322049" y="4116216"/>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𝑆</m:t>
                              </m:r>
                            </m:e>
                            <m:sub>
                              <m:r>
                                <a:rPr lang="tr-TR" sz="2000" b="0" i="1" dirty="0" smtClean="0">
                                  <a:latin typeface="Cambria Math" panose="02040503050406030204" pitchFamily="18" charset="0"/>
                                </a:rPr>
                                <m:t>1</m:t>
                              </m:r>
                            </m:sub>
                          </m:sSub>
                        </m:oMath>
                      </m:oMathPara>
                    </a14:m>
                    <a:endParaRPr lang="tr-TR" sz="2000" dirty="0"/>
                  </a:p>
                </p:txBody>
              </p:sp>
            </mc:Choice>
            <mc:Fallback xmlns="">
              <p:sp>
                <p:nvSpPr>
                  <p:cNvPr id="128" name="Alt Başlık 2">
                    <a:extLst>
                      <a:ext uri="{FF2B5EF4-FFF2-40B4-BE49-F238E27FC236}">
                        <a16:creationId xmlns:a16="http://schemas.microsoft.com/office/drawing/2014/main" id="{1C48C63C-2B49-DDE6-CEAC-42A0698CF20F}"/>
                      </a:ext>
                    </a:extLst>
                  </p:cNvPr>
                  <p:cNvSpPr txBox="1">
                    <a:spLocks noRot="1" noChangeAspect="1" noMove="1" noResize="1" noEditPoints="1" noAdjustHandles="1" noChangeArrowheads="1" noChangeShapeType="1" noTextEdit="1"/>
                  </p:cNvSpPr>
                  <p:nvPr/>
                </p:nvSpPr>
                <p:spPr>
                  <a:xfrm>
                    <a:off x="4322049" y="4116216"/>
                    <a:ext cx="698010" cy="219707"/>
                  </a:xfrm>
                  <a:prstGeom prst="rect">
                    <a:avLst/>
                  </a:prstGeom>
                  <a:blipFill>
                    <a:blip r:embed="rId3"/>
                    <a:stretch>
                      <a:fillRect b="-66667"/>
                    </a:stretch>
                  </a:blipFill>
                </p:spPr>
                <p:txBody>
                  <a:bodyPr/>
                  <a:lstStyle/>
                  <a:p>
                    <a:r>
                      <a:rPr lang="tr-TR">
                        <a:noFill/>
                      </a:rPr>
                      <a:t> </a:t>
                    </a:r>
                  </a:p>
                </p:txBody>
              </p:sp>
            </mc:Fallback>
          </mc:AlternateContent>
          <p:sp>
            <p:nvSpPr>
              <p:cNvPr id="129" name="Oval 128">
                <a:extLst>
                  <a:ext uri="{FF2B5EF4-FFF2-40B4-BE49-F238E27FC236}">
                    <a16:creationId xmlns:a16="http://schemas.microsoft.com/office/drawing/2014/main" id="{B97E0F6B-96A4-D12F-7E2D-E8F81DA86ED7}"/>
                  </a:ext>
                </a:extLst>
              </p:cNvPr>
              <p:cNvSpPr/>
              <p:nvPr/>
            </p:nvSpPr>
            <p:spPr>
              <a:xfrm>
                <a:off x="5919199" y="3984274"/>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130" name="Düz Bağlayıcı 129">
                <a:extLst>
                  <a:ext uri="{FF2B5EF4-FFF2-40B4-BE49-F238E27FC236}">
                    <a16:creationId xmlns:a16="http://schemas.microsoft.com/office/drawing/2014/main" id="{22E12CAF-93EC-AE81-5D96-ECEE2E622244}"/>
                  </a:ext>
                </a:extLst>
              </p:cNvPr>
              <p:cNvCxnSpPr>
                <a:cxnSpLocks/>
              </p:cNvCxnSpPr>
              <p:nvPr/>
            </p:nvCxnSpPr>
            <p:spPr>
              <a:xfrm>
                <a:off x="6672064" y="4255064"/>
                <a:ext cx="615696" cy="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1" name="Oval 130">
                <a:extLst>
                  <a:ext uri="{FF2B5EF4-FFF2-40B4-BE49-F238E27FC236}">
                    <a16:creationId xmlns:a16="http://schemas.microsoft.com/office/drawing/2014/main" id="{C49D86CE-7058-61E0-0BE3-858DDC13BD2A}"/>
                  </a:ext>
                </a:extLst>
              </p:cNvPr>
              <p:cNvSpPr/>
              <p:nvPr/>
            </p:nvSpPr>
            <p:spPr>
              <a:xfrm>
                <a:off x="7429482" y="3984274"/>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mc:AlternateContent xmlns:mc="http://schemas.openxmlformats.org/markup-compatibility/2006" xmlns:a14="http://schemas.microsoft.com/office/drawing/2010/main">
            <mc:Choice Requires="a14">
              <p:sp>
                <p:nvSpPr>
                  <p:cNvPr id="132" name="Alt Başlık 2">
                    <a:extLst>
                      <a:ext uri="{FF2B5EF4-FFF2-40B4-BE49-F238E27FC236}">
                        <a16:creationId xmlns:a16="http://schemas.microsoft.com/office/drawing/2014/main" id="{5ABD67ED-8325-37EF-497A-60801F1D9F9B}"/>
                      </a:ext>
                    </a:extLst>
                  </p:cNvPr>
                  <p:cNvSpPr txBox="1">
                    <a:spLocks/>
                  </p:cNvSpPr>
                  <p:nvPr/>
                </p:nvSpPr>
                <p:spPr>
                  <a:xfrm>
                    <a:off x="5896349" y="4116216"/>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𝑆</m:t>
                              </m:r>
                            </m:e>
                            <m:sub>
                              <m:r>
                                <a:rPr lang="tr-TR" sz="2000" b="0" i="1" dirty="0" smtClean="0">
                                  <a:latin typeface="Cambria Math" panose="02040503050406030204" pitchFamily="18" charset="0"/>
                                </a:rPr>
                                <m:t>𝑖</m:t>
                              </m:r>
                            </m:sub>
                          </m:sSub>
                        </m:oMath>
                      </m:oMathPara>
                    </a14:m>
                    <a:endParaRPr lang="tr-TR" sz="2000" dirty="0"/>
                  </a:p>
                </p:txBody>
              </p:sp>
            </mc:Choice>
            <mc:Fallback xmlns="">
              <p:sp>
                <p:nvSpPr>
                  <p:cNvPr id="132" name="Alt Başlık 2">
                    <a:extLst>
                      <a:ext uri="{FF2B5EF4-FFF2-40B4-BE49-F238E27FC236}">
                        <a16:creationId xmlns:a16="http://schemas.microsoft.com/office/drawing/2014/main" id="{5ABD67ED-8325-37EF-497A-60801F1D9F9B}"/>
                      </a:ext>
                    </a:extLst>
                  </p:cNvPr>
                  <p:cNvSpPr txBox="1">
                    <a:spLocks noRot="1" noChangeAspect="1" noMove="1" noResize="1" noEditPoints="1" noAdjustHandles="1" noChangeArrowheads="1" noChangeShapeType="1" noTextEdit="1"/>
                  </p:cNvSpPr>
                  <p:nvPr/>
                </p:nvSpPr>
                <p:spPr>
                  <a:xfrm>
                    <a:off x="5896349" y="4116216"/>
                    <a:ext cx="698010" cy="219707"/>
                  </a:xfrm>
                  <a:prstGeom prst="rect">
                    <a:avLst/>
                  </a:prstGeom>
                  <a:blipFill>
                    <a:blip r:embed="rId4"/>
                    <a:stretch>
                      <a:fillRect b="-69444"/>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33" name="Alt Başlık 2">
                    <a:extLst>
                      <a:ext uri="{FF2B5EF4-FFF2-40B4-BE49-F238E27FC236}">
                        <a16:creationId xmlns:a16="http://schemas.microsoft.com/office/drawing/2014/main" id="{B9D80439-9868-54D5-490A-0C81E5137B8E}"/>
                      </a:ext>
                    </a:extLst>
                  </p:cNvPr>
                  <p:cNvSpPr txBox="1">
                    <a:spLocks/>
                  </p:cNvSpPr>
                  <p:nvPr/>
                </p:nvSpPr>
                <p:spPr>
                  <a:xfrm>
                    <a:off x="7388325" y="4113516"/>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𝑆</m:t>
                              </m:r>
                            </m:e>
                            <m:sub>
                              <m:r>
                                <a:rPr lang="tr-TR" sz="2000" b="0" i="1" dirty="0" smtClean="0">
                                  <a:latin typeface="Cambria Math" panose="02040503050406030204" pitchFamily="18" charset="0"/>
                                </a:rPr>
                                <m:t>𝑛</m:t>
                              </m:r>
                            </m:sub>
                          </m:sSub>
                        </m:oMath>
                      </m:oMathPara>
                    </a14:m>
                    <a:endParaRPr lang="tr-TR" sz="2000" dirty="0"/>
                  </a:p>
                </p:txBody>
              </p:sp>
            </mc:Choice>
            <mc:Fallback xmlns="">
              <p:sp>
                <p:nvSpPr>
                  <p:cNvPr id="133" name="Alt Başlık 2">
                    <a:extLst>
                      <a:ext uri="{FF2B5EF4-FFF2-40B4-BE49-F238E27FC236}">
                        <a16:creationId xmlns:a16="http://schemas.microsoft.com/office/drawing/2014/main" id="{B9D80439-9868-54D5-490A-0C81E5137B8E}"/>
                      </a:ext>
                    </a:extLst>
                  </p:cNvPr>
                  <p:cNvSpPr txBox="1">
                    <a:spLocks noRot="1" noChangeAspect="1" noMove="1" noResize="1" noEditPoints="1" noAdjustHandles="1" noChangeArrowheads="1" noChangeShapeType="1" noTextEdit="1"/>
                  </p:cNvSpPr>
                  <p:nvPr/>
                </p:nvSpPr>
                <p:spPr>
                  <a:xfrm>
                    <a:off x="7388325" y="4113516"/>
                    <a:ext cx="698010" cy="219707"/>
                  </a:xfrm>
                  <a:prstGeom prst="rect">
                    <a:avLst/>
                  </a:prstGeom>
                  <a:blipFill>
                    <a:blip r:embed="rId5"/>
                    <a:stretch>
                      <a:fillRect b="-63889"/>
                    </a:stretch>
                  </a:blipFill>
                </p:spPr>
                <p:txBody>
                  <a:bodyPr/>
                  <a:lstStyle/>
                  <a:p>
                    <a:r>
                      <a:rPr lang="tr-TR">
                        <a:noFill/>
                      </a:rPr>
                      <a:t> </a:t>
                    </a:r>
                  </a:p>
                </p:txBody>
              </p:sp>
            </mc:Fallback>
          </mc:AlternateContent>
          <p:sp>
            <p:nvSpPr>
              <p:cNvPr id="134" name="Oval 133">
                <a:extLst>
                  <a:ext uri="{FF2B5EF4-FFF2-40B4-BE49-F238E27FC236}">
                    <a16:creationId xmlns:a16="http://schemas.microsoft.com/office/drawing/2014/main" id="{A0939EB1-C12D-C9DF-DC97-2FEC5E62C3D4}"/>
                  </a:ext>
                </a:extLst>
              </p:cNvPr>
              <p:cNvSpPr/>
              <p:nvPr/>
            </p:nvSpPr>
            <p:spPr>
              <a:xfrm>
                <a:off x="4369291" y="2688395"/>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135" name="Düz Bağlayıcı 134">
                <a:extLst>
                  <a:ext uri="{FF2B5EF4-FFF2-40B4-BE49-F238E27FC236}">
                    <a16:creationId xmlns:a16="http://schemas.microsoft.com/office/drawing/2014/main" id="{33F5D2E1-87CC-EDB4-D314-97DB89298D29}"/>
                  </a:ext>
                </a:extLst>
              </p:cNvPr>
              <p:cNvCxnSpPr>
                <a:cxnSpLocks/>
              </p:cNvCxnSpPr>
              <p:nvPr/>
            </p:nvCxnSpPr>
            <p:spPr>
              <a:xfrm>
                <a:off x="5167866" y="2959185"/>
                <a:ext cx="615696" cy="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36" name="Alt Başlık 2">
                    <a:extLst>
                      <a:ext uri="{FF2B5EF4-FFF2-40B4-BE49-F238E27FC236}">
                        <a16:creationId xmlns:a16="http://schemas.microsoft.com/office/drawing/2014/main" id="{B0C19295-9FA5-B384-59E1-E7ACD3B1FE71}"/>
                      </a:ext>
                    </a:extLst>
                  </p:cNvPr>
                  <p:cNvSpPr txBox="1">
                    <a:spLocks/>
                  </p:cNvSpPr>
                  <p:nvPr/>
                </p:nvSpPr>
                <p:spPr>
                  <a:xfrm>
                    <a:off x="4328134" y="2820337"/>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𝑋</m:t>
                              </m:r>
                            </m:e>
                            <m:sub>
                              <m:r>
                                <a:rPr lang="tr-TR" sz="2000" b="0" i="1" dirty="0" smtClean="0">
                                  <a:latin typeface="Cambria Math" panose="02040503050406030204" pitchFamily="18" charset="0"/>
                                </a:rPr>
                                <m:t>1</m:t>
                              </m:r>
                            </m:sub>
                          </m:sSub>
                        </m:oMath>
                      </m:oMathPara>
                    </a14:m>
                    <a:endParaRPr lang="tr-TR" sz="2000" dirty="0"/>
                  </a:p>
                </p:txBody>
              </p:sp>
            </mc:Choice>
            <mc:Fallback xmlns="">
              <p:sp>
                <p:nvSpPr>
                  <p:cNvPr id="136" name="Alt Başlık 2">
                    <a:extLst>
                      <a:ext uri="{FF2B5EF4-FFF2-40B4-BE49-F238E27FC236}">
                        <a16:creationId xmlns:a16="http://schemas.microsoft.com/office/drawing/2014/main" id="{B0C19295-9FA5-B384-59E1-E7ACD3B1FE71}"/>
                      </a:ext>
                    </a:extLst>
                  </p:cNvPr>
                  <p:cNvSpPr txBox="1">
                    <a:spLocks noRot="1" noChangeAspect="1" noMove="1" noResize="1" noEditPoints="1" noAdjustHandles="1" noChangeArrowheads="1" noChangeShapeType="1" noTextEdit="1"/>
                  </p:cNvSpPr>
                  <p:nvPr/>
                </p:nvSpPr>
                <p:spPr>
                  <a:xfrm>
                    <a:off x="4328134" y="2820337"/>
                    <a:ext cx="698010" cy="219707"/>
                  </a:xfrm>
                  <a:prstGeom prst="rect">
                    <a:avLst/>
                  </a:prstGeom>
                  <a:blipFill>
                    <a:blip r:embed="rId6"/>
                    <a:stretch>
                      <a:fillRect b="-66667"/>
                    </a:stretch>
                  </a:blipFill>
                </p:spPr>
                <p:txBody>
                  <a:bodyPr/>
                  <a:lstStyle/>
                  <a:p>
                    <a:r>
                      <a:rPr lang="tr-TR">
                        <a:noFill/>
                      </a:rPr>
                      <a:t> </a:t>
                    </a:r>
                  </a:p>
                </p:txBody>
              </p:sp>
            </mc:Fallback>
          </mc:AlternateContent>
          <p:sp>
            <p:nvSpPr>
              <p:cNvPr id="137" name="Oval 136">
                <a:extLst>
                  <a:ext uri="{FF2B5EF4-FFF2-40B4-BE49-F238E27FC236}">
                    <a16:creationId xmlns:a16="http://schemas.microsoft.com/office/drawing/2014/main" id="{BB7A7F29-E7CB-4602-399D-79034630F038}"/>
                  </a:ext>
                </a:extLst>
              </p:cNvPr>
              <p:cNvSpPr/>
              <p:nvPr/>
            </p:nvSpPr>
            <p:spPr>
              <a:xfrm>
                <a:off x="5925284" y="2688395"/>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138" name="Düz Bağlayıcı 137">
                <a:extLst>
                  <a:ext uri="{FF2B5EF4-FFF2-40B4-BE49-F238E27FC236}">
                    <a16:creationId xmlns:a16="http://schemas.microsoft.com/office/drawing/2014/main" id="{0E9FFF59-6436-A243-CC7A-DD23D2188351}"/>
                  </a:ext>
                </a:extLst>
              </p:cNvPr>
              <p:cNvCxnSpPr>
                <a:cxnSpLocks/>
              </p:cNvCxnSpPr>
              <p:nvPr/>
            </p:nvCxnSpPr>
            <p:spPr>
              <a:xfrm>
                <a:off x="6678149" y="2959185"/>
                <a:ext cx="615696" cy="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9" name="Oval 138">
                <a:extLst>
                  <a:ext uri="{FF2B5EF4-FFF2-40B4-BE49-F238E27FC236}">
                    <a16:creationId xmlns:a16="http://schemas.microsoft.com/office/drawing/2014/main" id="{4F493496-F424-4561-A9BF-E441BD0B530E}"/>
                  </a:ext>
                </a:extLst>
              </p:cNvPr>
              <p:cNvSpPr/>
              <p:nvPr/>
            </p:nvSpPr>
            <p:spPr>
              <a:xfrm>
                <a:off x="7435567" y="2688395"/>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mc:AlternateContent xmlns:mc="http://schemas.openxmlformats.org/markup-compatibility/2006" xmlns:a14="http://schemas.microsoft.com/office/drawing/2010/main">
            <mc:Choice Requires="a14">
              <p:sp>
                <p:nvSpPr>
                  <p:cNvPr id="140" name="Alt Başlık 2">
                    <a:extLst>
                      <a:ext uri="{FF2B5EF4-FFF2-40B4-BE49-F238E27FC236}">
                        <a16:creationId xmlns:a16="http://schemas.microsoft.com/office/drawing/2014/main" id="{79E3DFD5-24FC-3D4F-61AE-DA724FC040F0}"/>
                      </a:ext>
                    </a:extLst>
                  </p:cNvPr>
                  <p:cNvSpPr txBox="1">
                    <a:spLocks/>
                  </p:cNvSpPr>
                  <p:nvPr/>
                </p:nvSpPr>
                <p:spPr>
                  <a:xfrm>
                    <a:off x="5902434" y="2820337"/>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𝑋</m:t>
                              </m:r>
                            </m:e>
                            <m:sub>
                              <m:r>
                                <a:rPr lang="tr-TR" sz="2000" b="0" i="1" dirty="0" smtClean="0">
                                  <a:latin typeface="Cambria Math" panose="02040503050406030204" pitchFamily="18" charset="0"/>
                                </a:rPr>
                                <m:t>𝑖</m:t>
                              </m:r>
                            </m:sub>
                          </m:sSub>
                        </m:oMath>
                      </m:oMathPara>
                    </a14:m>
                    <a:endParaRPr lang="tr-TR" sz="2000" dirty="0"/>
                  </a:p>
                </p:txBody>
              </p:sp>
            </mc:Choice>
            <mc:Fallback xmlns="">
              <p:sp>
                <p:nvSpPr>
                  <p:cNvPr id="140" name="Alt Başlık 2">
                    <a:extLst>
                      <a:ext uri="{FF2B5EF4-FFF2-40B4-BE49-F238E27FC236}">
                        <a16:creationId xmlns:a16="http://schemas.microsoft.com/office/drawing/2014/main" id="{79E3DFD5-24FC-3D4F-61AE-DA724FC040F0}"/>
                      </a:ext>
                    </a:extLst>
                  </p:cNvPr>
                  <p:cNvSpPr txBox="1">
                    <a:spLocks noRot="1" noChangeAspect="1" noMove="1" noResize="1" noEditPoints="1" noAdjustHandles="1" noChangeArrowheads="1" noChangeShapeType="1" noTextEdit="1"/>
                  </p:cNvSpPr>
                  <p:nvPr/>
                </p:nvSpPr>
                <p:spPr>
                  <a:xfrm>
                    <a:off x="5902434" y="2820337"/>
                    <a:ext cx="698010" cy="219707"/>
                  </a:xfrm>
                  <a:prstGeom prst="rect">
                    <a:avLst/>
                  </a:prstGeom>
                  <a:blipFill>
                    <a:blip r:embed="rId7"/>
                    <a:stretch>
                      <a:fillRect b="-69444"/>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41" name="Alt Başlık 2">
                    <a:extLst>
                      <a:ext uri="{FF2B5EF4-FFF2-40B4-BE49-F238E27FC236}">
                        <a16:creationId xmlns:a16="http://schemas.microsoft.com/office/drawing/2014/main" id="{056D2A79-4F33-9EFF-914E-A6DD8E5021A8}"/>
                      </a:ext>
                    </a:extLst>
                  </p:cNvPr>
                  <p:cNvSpPr txBox="1">
                    <a:spLocks/>
                  </p:cNvSpPr>
                  <p:nvPr/>
                </p:nvSpPr>
                <p:spPr>
                  <a:xfrm>
                    <a:off x="7394410" y="2817637"/>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𝑋</m:t>
                              </m:r>
                            </m:e>
                            <m:sub>
                              <m:r>
                                <a:rPr lang="tr-TR" sz="2000" b="0" i="1" dirty="0" smtClean="0">
                                  <a:latin typeface="Cambria Math" panose="02040503050406030204" pitchFamily="18" charset="0"/>
                                </a:rPr>
                                <m:t>𝑛</m:t>
                              </m:r>
                            </m:sub>
                          </m:sSub>
                        </m:oMath>
                      </m:oMathPara>
                    </a14:m>
                    <a:endParaRPr lang="tr-TR" sz="2000" dirty="0"/>
                  </a:p>
                </p:txBody>
              </p:sp>
            </mc:Choice>
            <mc:Fallback xmlns="">
              <p:sp>
                <p:nvSpPr>
                  <p:cNvPr id="141" name="Alt Başlık 2">
                    <a:extLst>
                      <a:ext uri="{FF2B5EF4-FFF2-40B4-BE49-F238E27FC236}">
                        <a16:creationId xmlns:a16="http://schemas.microsoft.com/office/drawing/2014/main" id="{056D2A79-4F33-9EFF-914E-A6DD8E5021A8}"/>
                      </a:ext>
                    </a:extLst>
                  </p:cNvPr>
                  <p:cNvSpPr txBox="1">
                    <a:spLocks noRot="1" noChangeAspect="1" noMove="1" noResize="1" noEditPoints="1" noAdjustHandles="1" noChangeArrowheads="1" noChangeShapeType="1" noTextEdit="1"/>
                  </p:cNvSpPr>
                  <p:nvPr/>
                </p:nvSpPr>
                <p:spPr>
                  <a:xfrm>
                    <a:off x="7394410" y="2817637"/>
                    <a:ext cx="698010" cy="219707"/>
                  </a:xfrm>
                  <a:prstGeom prst="rect">
                    <a:avLst/>
                  </a:prstGeom>
                  <a:blipFill>
                    <a:blip r:embed="rId8"/>
                    <a:stretch>
                      <a:fillRect b="-59459"/>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42" name="Alt Başlık 2">
                    <a:extLst>
                      <a:ext uri="{FF2B5EF4-FFF2-40B4-BE49-F238E27FC236}">
                        <a16:creationId xmlns:a16="http://schemas.microsoft.com/office/drawing/2014/main" id="{1EE8EAF9-39E0-39E8-6EBC-83CD9E25A482}"/>
                      </a:ext>
                    </a:extLst>
                  </p:cNvPr>
                  <p:cNvSpPr txBox="1">
                    <a:spLocks/>
                  </p:cNvSpPr>
                  <p:nvPr/>
                </p:nvSpPr>
                <p:spPr>
                  <a:xfrm>
                    <a:off x="8234723" y="2725525"/>
                    <a:ext cx="2333807" cy="8527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𝐹</m:t>
                              </m:r>
                            </m:e>
                            <m:sub>
                              <m:r>
                                <a:rPr lang="tr-TR" b="0" i="1" smtClean="0">
                                  <a:latin typeface="Cambria Math" panose="02040503050406030204" pitchFamily="18" charset="0"/>
                                </a:rPr>
                                <m:t>1</m:t>
                              </m:r>
                            </m:sub>
                          </m:sSub>
                          <m:d>
                            <m:dPr>
                              <m:ctrlPr>
                                <a:rPr lang="tr-TR" b="0" i="1" smtClean="0">
                                  <a:latin typeface="Cambria Math" panose="02040503050406030204" pitchFamily="18" charset="0"/>
                                </a:rPr>
                              </m:ctrlPr>
                            </m:dPr>
                            <m:e>
                              <m:r>
                                <a:rPr lang="tr-TR" b="0" i="1" smtClean="0">
                                  <a:latin typeface="Cambria Math" panose="02040503050406030204" pitchFamily="18" charset="0"/>
                                </a:rPr>
                                <m:t>𝑏</m:t>
                              </m:r>
                            </m:e>
                          </m:d>
                          <m:r>
                            <a:rPr lang="tr-TR" b="0" i="1" smtClean="0">
                              <a:latin typeface="Cambria Math" panose="02040503050406030204" pitchFamily="18" charset="0"/>
                            </a:rPr>
                            <m:t> </m:t>
                          </m:r>
                          <m:r>
                            <a:rPr lang="tr-TR" b="0" i="1" smtClean="0">
                              <a:latin typeface="Cambria Math" panose="02040503050406030204" pitchFamily="18" charset="0"/>
                            </a:rPr>
                            <m:t>𝐾𝑎𝑡𝑚𝑎𝑛𝚤</m:t>
                          </m:r>
                          <m:r>
                            <a:rPr lang="tr-TR" b="0" i="1" smtClean="0">
                              <a:latin typeface="Cambria Math" panose="02040503050406030204" pitchFamily="18" charset="0"/>
                            </a:rPr>
                            <m:t> </m:t>
                          </m:r>
                        </m:oMath>
                      </m:oMathPara>
                    </a14:m>
                    <a:endParaRPr lang="tr-TR" b="0" i="1" dirty="0">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m:t>
                          </m:r>
                          <m:r>
                            <a:rPr lang="tr-TR" b="0" i="1" smtClean="0">
                              <a:latin typeface="Cambria Math" panose="02040503050406030204" pitchFamily="18" charset="0"/>
                            </a:rPr>
                            <m:t>𝐴𝑟𝑎𝑦</m:t>
                          </m:r>
                          <m:r>
                            <a:rPr lang="tr-TR" b="0" i="1" smtClean="0">
                              <a:latin typeface="Cambria Math" panose="02040503050406030204" pitchFamily="18" charset="0"/>
                            </a:rPr>
                            <m:t>ü</m:t>
                          </m:r>
                          <m:r>
                            <a:rPr lang="tr-TR" b="0" i="1" smtClean="0">
                              <a:latin typeface="Cambria Math" panose="02040503050406030204" pitchFamily="18" charset="0"/>
                            </a:rPr>
                            <m:t>𝑧</m:t>
                          </m:r>
                          <m:r>
                            <a:rPr lang="tr-TR" b="0" i="1" smtClean="0">
                              <a:latin typeface="Cambria Math" panose="02040503050406030204" pitchFamily="18" charset="0"/>
                            </a:rPr>
                            <m:t>)</m:t>
                          </m:r>
                        </m:oMath>
                      </m:oMathPara>
                    </a14:m>
                    <a:endParaRPr lang="tr-TR" b="0" dirty="0"/>
                  </a:p>
                </p:txBody>
              </p:sp>
            </mc:Choice>
            <mc:Fallback xmlns="">
              <p:sp>
                <p:nvSpPr>
                  <p:cNvPr id="142" name="Alt Başlık 2">
                    <a:extLst>
                      <a:ext uri="{FF2B5EF4-FFF2-40B4-BE49-F238E27FC236}">
                        <a16:creationId xmlns:a16="http://schemas.microsoft.com/office/drawing/2014/main" id="{1EE8EAF9-39E0-39E8-6EBC-83CD9E25A482}"/>
                      </a:ext>
                    </a:extLst>
                  </p:cNvPr>
                  <p:cNvSpPr txBox="1">
                    <a:spLocks noRot="1" noChangeAspect="1" noMove="1" noResize="1" noEditPoints="1" noAdjustHandles="1" noChangeArrowheads="1" noChangeShapeType="1" noTextEdit="1"/>
                  </p:cNvSpPr>
                  <p:nvPr/>
                </p:nvSpPr>
                <p:spPr>
                  <a:xfrm>
                    <a:off x="8234723" y="2725525"/>
                    <a:ext cx="2333807" cy="852729"/>
                  </a:xfrm>
                  <a:prstGeom prst="rect">
                    <a:avLst/>
                  </a:prstGeom>
                  <a:blipFill>
                    <a:blip r:embed="rId9"/>
                    <a:stretch>
                      <a:fillRect/>
                    </a:stretch>
                  </a:blipFill>
                </p:spPr>
                <p:txBody>
                  <a:bodyPr/>
                  <a:lstStyle/>
                  <a:p>
                    <a:r>
                      <a:rPr lang="tr-TR">
                        <a:noFill/>
                      </a:rPr>
                      <a:t> </a:t>
                    </a:r>
                  </a:p>
                </p:txBody>
              </p:sp>
            </mc:Fallback>
          </mc:AlternateContent>
          <p:cxnSp>
            <p:nvCxnSpPr>
              <p:cNvPr id="143" name="Düz Ok Bağlayıcısı 142">
                <a:extLst>
                  <a:ext uri="{FF2B5EF4-FFF2-40B4-BE49-F238E27FC236}">
                    <a16:creationId xmlns:a16="http://schemas.microsoft.com/office/drawing/2014/main" id="{277D1443-D268-F0E7-2DF8-76768E7409C9}"/>
                  </a:ext>
                </a:extLst>
              </p:cNvPr>
              <p:cNvCxnSpPr>
                <a:cxnSpLocks/>
                <a:stCxn id="129" idx="0"/>
                <a:endCxn id="137" idx="4"/>
              </p:cNvCxnSpPr>
              <p:nvPr/>
            </p:nvCxnSpPr>
            <p:spPr>
              <a:xfrm flipV="1">
                <a:off x="6227047" y="3229976"/>
                <a:ext cx="6085" cy="754298"/>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144" name="Düz Ok Bağlayıcısı 143">
                <a:extLst>
                  <a:ext uri="{FF2B5EF4-FFF2-40B4-BE49-F238E27FC236}">
                    <a16:creationId xmlns:a16="http://schemas.microsoft.com/office/drawing/2014/main" id="{24D9038E-07A5-69D5-1CEC-52F66A04B5C5}"/>
                  </a:ext>
                </a:extLst>
              </p:cNvPr>
              <p:cNvCxnSpPr>
                <a:cxnSpLocks/>
                <a:stCxn id="131" idx="0"/>
                <a:endCxn id="139" idx="4"/>
              </p:cNvCxnSpPr>
              <p:nvPr/>
            </p:nvCxnSpPr>
            <p:spPr>
              <a:xfrm flipV="1">
                <a:off x="7737330" y="3229976"/>
                <a:ext cx="6085" cy="754298"/>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145" name="Oval 144">
                <a:extLst>
                  <a:ext uri="{FF2B5EF4-FFF2-40B4-BE49-F238E27FC236}">
                    <a16:creationId xmlns:a16="http://schemas.microsoft.com/office/drawing/2014/main" id="{4AD7B2C2-8DFE-FD10-79C8-67192487D558}"/>
                  </a:ext>
                </a:extLst>
              </p:cNvPr>
              <p:cNvSpPr/>
              <p:nvPr/>
            </p:nvSpPr>
            <p:spPr>
              <a:xfrm>
                <a:off x="4404363" y="705162"/>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146" name="Düz Bağlayıcı 145">
                <a:extLst>
                  <a:ext uri="{FF2B5EF4-FFF2-40B4-BE49-F238E27FC236}">
                    <a16:creationId xmlns:a16="http://schemas.microsoft.com/office/drawing/2014/main" id="{FF04AB6C-92A4-8F5D-1557-31CDEDDF44D6}"/>
                  </a:ext>
                </a:extLst>
              </p:cNvPr>
              <p:cNvCxnSpPr>
                <a:cxnSpLocks/>
              </p:cNvCxnSpPr>
              <p:nvPr/>
            </p:nvCxnSpPr>
            <p:spPr>
              <a:xfrm>
                <a:off x="5202938" y="975952"/>
                <a:ext cx="615696" cy="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47" name="Alt Başlık 2">
                    <a:extLst>
                      <a:ext uri="{FF2B5EF4-FFF2-40B4-BE49-F238E27FC236}">
                        <a16:creationId xmlns:a16="http://schemas.microsoft.com/office/drawing/2014/main" id="{C6032B17-21B2-1D5B-188C-9DC8E4FA25A7}"/>
                      </a:ext>
                    </a:extLst>
                  </p:cNvPr>
                  <p:cNvSpPr txBox="1">
                    <a:spLocks/>
                  </p:cNvSpPr>
                  <p:nvPr/>
                </p:nvSpPr>
                <p:spPr>
                  <a:xfrm>
                    <a:off x="4363206" y="837104"/>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𝑌</m:t>
                              </m:r>
                            </m:e>
                            <m:sub>
                              <m:r>
                                <a:rPr lang="tr-TR" sz="2000" b="0" i="1" dirty="0" smtClean="0">
                                  <a:latin typeface="Cambria Math" panose="02040503050406030204" pitchFamily="18" charset="0"/>
                                </a:rPr>
                                <m:t>1</m:t>
                              </m:r>
                            </m:sub>
                          </m:sSub>
                        </m:oMath>
                      </m:oMathPara>
                    </a14:m>
                    <a:endParaRPr lang="tr-TR" sz="2000" dirty="0"/>
                  </a:p>
                </p:txBody>
              </p:sp>
            </mc:Choice>
            <mc:Fallback xmlns="">
              <p:sp>
                <p:nvSpPr>
                  <p:cNvPr id="147" name="Alt Başlık 2">
                    <a:extLst>
                      <a:ext uri="{FF2B5EF4-FFF2-40B4-BE49-F238E27FC236}">
                        <a16:creationId xmlns:a16="http://schemas.microsoft.com/office/drawing/2014/main" id="{C6032B17-21B2-1D5B-188C-9DC8E4FA25A7}"/>
                      </a:ext>
                    </a:extLst>
                  </p:cNvPr>
                  <p:cNvSpPr txBox="1">
                    <a:spLocks noRot="1" noChangeAspect="1" noMove="1" noResize="1" noEditPoints="1" noAdjustHandles="1" noChangeArrowheads="1" noChangeShapeType="1" noTextEdit="1"/>
                  </p:cNvSpPr>
                  <p:nvPr/>
                </p:nvSpPr>
                <p:spPr>
                  <a:xfrm>
                    <a:off x="4363206" y="837104"/>
                    <a:ext cx="698010" cy="219707"/>
                  </a:xfrm>
                  <a:prstGeom prst="rect">
                    <a:avLst/>
                  </a:prstGeom>
                  <a:blipFill>
                    <a:blip r:embed="rId10"/>
                    <a:stretch>
                      <a:fillRect b="-66667"/>
                    </a:stretch>
                  </a:blipFill>
                </p:spPr>
                <p:txBody>
                  <a:bodyPr/>
                  <a:lstStyle/>
                  <a:p>
                    <a:r>
                      <a:rPr lang="tr-TR">
                        <a:noFill/>
                      </a:rPr>
                      <a:t> </a:t>
                    </a:r>
                  </a:p>
                </p:txBody>
              </p:sp>
            </mc:Fallback>
          </mc:AlternateContent>
          <p:sp>
            <p:nvSpPr>
              <p:cNvPr id="148" name="Oval 147">
                <a:extLst>
                  <a:ext uri="{FF2B5EF4-FFF2-40B4-BE49-F238E27FC236}">
                    <a16:creationId xmlns:a16="http://schemas.microsoft.com/office/drawing/2014/main" id="{E3D63AB4-F072-45AF-76F8-3CC8BF8537D9}"/>
                  </a:ext>
                </a:extLst>
              </p:cNvPr>
              <p:cNvSpPr/>
              <p:nvPr/>
            </p:nvSpPr>
            <p:spPr>
              <a:xfrm>
                <a:off x="5960356" y="705162"/>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149" name="Düz Bağlayıcı 148">
                <a:extLst>
                  <a:ext uri="{FF2B5EF4-FFF2-40B4-BE49-F238E27FC236}">
                    <a16:creationId xmlns:a16="http://schemas.microsoft.com/office/drawing/2014/main" id="{8D2F6964-9D54-DDBB-30A3-F20F3E0AC1EC}"/>
                  </a:ext>
                </a:extLst>
              </p:cNvPr>
              <p:cNvCxnSpPr>
                <a:cxnSpLocks/>
              </p:cNvCxnSpPr>
              <p:nvPr/>
            </p:nvCxnSpPr>
            <p:spPr>
              <a:xfrm>
                <a:off x="6713221" y="975952"/>
                <a:ext cx="615696" cy="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0" name="Oval 149">
                <a:extLst>
                  <a:ext uri="{FF2B5EF4-FFF2-40B4-BE49-F238E27FC236}">
                    <a16:creationId xmlns:a16="http://schemas.microsoft.com/office/drawing/2014/main" id="{FFCEBA14-5FCA-F0D1-59AA-F9DE52D8E531}"/>
                  </a:ext>
                </a:extLst>
              </p:cNvPr>
              <p:cNvSpPr/>
              <p:nvPr/>
            </p:nvSpPr>
            <p:spPr>
              <a:xfrm>
                <a:off x="7470639" y="705162"/>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mc:AlternateContent xmlns:mc="http://schemas.openxmlformats.org/markup-compatibility/2006" xmlns:a14="http://schemas.microsoft.com/office/drawing/2010/main">
            <mc:Choice Requires="a14">
              <p:sp>
                <p:nvSpPr>
                  <p:cNvPr id="151" name="Alt Başlık 2">
                    <a:extLst>
                      <a:ext uri="{FF2B5EF4-FFF2-40B4-BE49-F238E27FC236}">
                        <a16:creationId xmlns:a16="http://schemas.microsoft.com/office/drawing/2014/main" id="{FCC9F463-BC9B-396A-8570-E314B4A26FB2}"/>
                      </a:ext>
                    </a:extLst>
                  </p:cNvPr>
                  <p:cNvSpPr txBox="1">
                    <a:spLocks/>
                  </p:cNvSpPr>
                  <p:nvPr/>
                </p:nvSpPr>
                <p:spPr>
                  <a:xfrm>
                    <a:off x="5937506" y="837104"/>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𝑌</m:t>
                              </m:r>
                            </m:e>
                            <m:sub>
                              <m:r>
                                <a:rPr lang="tr-TR" sz="2000" b="0" i="1" dirty="0" smtClean="0">
                                  <a:latin typeface="Cambria Math" panose="02040503050406030204" pitchFamily="18" charset="0"/>
                                </a:rPr>
                                <m:t>𝑗</m:t>
                              </m:r>
                            </m:sub>
                          </m:sSub>
                        </m:oMath>
                      </m:oMathPara>
                    </a14:m>
                    <a:endParaRPr lang="tr-TR" sz="2000" dirty="0"/>
                  </a:p>
                </p:txBody>
              </p:sp>
            </mc:Choice>
            <mc:Fallback xmlns="">
              <p:sp>
                <p:nvSpPr>
                  <p:cNvPr id="151" name="Alt Başlık 2">
                    <a:extLst>
                      <a:ext uri="{FF2B5EF4-FFF2-40B4-BE49-F238E27FC236}">
                        <a16:creationId xmlns:a16="http://schemas.microsoft.com/office/drawing/2014/main" id="{FCC9F463-BC9B-396A-8570-E314B4A26FB2}"/>
                      </a:ext>
                    </a:extLst>
                  </p:cNvPr>
                  <p:cNvSpPr txBox="1">
                    <a:spLocks noRot="1" noChangeAspect="1" noMove="1" noResize="1" noEditPoints="1" noAdjustHandles="1" noChangeArrowheads="1" noChangeShapeType="1" noTextEdit="1"/>
                  </p:cNvSpPr>
                  <p:nvPr/>
                </p:nvSpPr>
                <p:spPr>
                  <a:xfrm>
                    <a:off x="5937506" y="837104"/>
                    <a:ext cx="698010" cy="219707"/>
                  </a:xfrm>
                  <a:prstGeom prst="rect">
                    <a:avLst/>
                  </a:prstGeom>
                  <a:blipFill>
                    <a:blip r:embed="rId11"/>
                    <a:stretch>
                      <a:fillRect b="-100000"/>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52" name="Alt Başlık 2">
                    <a:extLst>
                      <a:ext uri="{FF2B5EF4-FFF2-40B4-BE49-F238E27FC236}">
                        <a16:creationId xmlns:a16="http://schemas.microsoft.com/office/drawing/2014/main" id="{F910DB96-8CCF-1547-23B1-12AE80EA61D5}"/>
                      </a:ext>
                    </a:extLst>
                  </p:cNvPr>
                  <p:cNvSpPr txBox="1">
                    <a:spLocks/>
                  </p:cNvSpPr>
                  <p:nvPr/>
                </p:nvSpPr>
                <p:spPr>
                  <a:xfrm>
                    <a:off x="7429482" y="834404"/>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𝑌</m:t>
                              </m:r>
                            </m:e>
                            <m:sub>
                              <m:r>
                                <a:rPr lang="tr-TR" sz="2000" b="0" i="1" dirty="0" smtClean="0">
                                  <a:latin typeface="Cambria Math" panose="02040503050406030204" pitchFamily="18" charset="0"/>
                                </a:rPr>
                                <m:t>𝑚</m:t>
                              </m:r>
                            </m:sub>
                          </m:sSub>
                        </m:oMath>
                      </m:oMathPara>
                    </a14:m>
                    <a:endParaRPr lang="tr-TR" sz="2000" dirty="0"/>
                  </a:p>
                </p:txBody>
              </p:sp>
            </mc:Choice>
            <mc:Fallback xmlns="">
              <p:sp>
                <p:nvSpPr>
                  <p:cNvPr id="152" name="Alt Başlık 2">
                    <a:extLst>
                      <a:ext uri="{FF2B5EF4-FFF2-40B4-BE49-F238E27FC236}">
                        <a16:creationId xmlns:a16="http://schemas.microsoft.com/office/drawing/2014/main" id="{F910DB96-8CCF-1547-23B1-12AE80EA61D5}"/>
                      </a:ext>
                    </a:extLst>
                  </p:cNvPr>
                  <p:cNvSpPr txBox="1">
                    <a:spLocks noRot="1" noChangeAspect="1" noMove="1" noResize="1" noEditPoints="1" noAdjustHandles="1" noChangeArrowheads="1" noChangeShapeType="1" noTextEdit="1"/>
                  </p:cNvSpPr>
                  <p:nvPr/>
                </p:nvSpPr>
                <p:spPr>
                  <a:xfrm>
                    <a:off x="7429482" y="834404"/>
                    <a:ext cx="698010" cy="219707"/>
                  </a:xfrm>
                  <a:prstGeom prst="rect">
                    <a:avLst/>
                  </a:prstGeom>
                  <a:blipFill>
                    <a:blip r:embed="rId12"/>
                    <a:stretch>
                      <a:fillRect b="-63889"/>
                    </a:stretch>
                  </a:blipFill>
                </p:spPr>
                <p:txBody>
                  <a:bodyPr/>
                  <a:lstStyle/>
                  <a:p>
                    <a:r>
                      <a:rPr lang="tr-TR">
                        <a:noFill/>
                      </a:rPr>
                      <a:t> </a:t>
                    </a:r>
                  </a:p>
                </p:txBody>
              </p:sp>
            </mc:Fallback>
          </mc:AlternateContent>
          <p:cxnSp>
            <p:nvCxnSpPr>
              <p:cNvPr id="153" name="Düz Ok Bağlayıcısı 152">
                <a:extLst>
                  <a:ext uri="{FF2B5EF4-FFF2-40B4-BE49-F238E27FC236}">
                    <a16:creationId xmlns:a16="http://schemas.microsoft.com/office/drawing/2014/main" id="{01E1A27D-6A84-B9C9-85A2-8940FFC6A343}"/>
                  </a:ext>
                </a:extLst>
              </p:cNvPr>
              <p:cNvCxnSpPr>
                <a:cxnSpLocks/>
                <a:stCxn id="134" idx="0"/>
                <a:endCxn id="145" idx="4"/>
              </p:cNvCxnSpPr>
              <p:nvPr/>
            </p:nvCxnSpPr>
            <p:spPr>
              <a:xfrm flipV="1">
                <a:off x="4677139" y="1246743"/>
                <a:ext cx="35072"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54" name="Düz Ok Bağlayıcısı 153">
                <a:extLst>
                  <a:ext uri="{FF2B5EF4-FFF2-40B4-BE49-F238E27FC236}">
                    <a16:creationId xmlns:a16="http://schemas.microsoft.com/office/drawing/2014/main" id="{6D524414-88AC-496B-B778-6F83E642811C}"/>
                  </a:ext>
                </a:extLst>
              </p:cNvPr>
              <p:cNvCxnSpPr>
                <a:cxnSpLocks/>
                <a:stCxn id="134" idx="0"/>
                <a:endCxn id="148" idx="4"/>
              </p:cNvCxnSpPr>
              <p:nvPr/>
            </p:nvCxnSpPr>
            <p:spPr>
              <a:xfrm flipV="1">
                <a:off x="4677139" y="1246743"/>
                <a:ext cx="1591065"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55" name="Düz Ok Bağlayıcısı 154">
                <a:extLst>
                  <a:ext uri="{FF2B5EF4-FFF2-40B4-BE49-F238E27FC236}">
                    <a16:creationId xmlns:a16="http://schemas.microsoft.com/office/drawing/2014/main" id="{2D72E132-AD21-ED11-2508-2FD0AAAD9A97}"/>
                  </a:ext>
                </a:extLst>
              </p:cNvPr>
              <p:cNvCxnSpPr>
                <a:cxnSpLocks/>
                <a:stCxn id="134" idx="0"/>
                <a:endCxn id="150" idx="4"/>
              </p:cNvCxnSpPr>
              <p:nvPr/>
            </p:nvCxnSpPr>
            <p:spPr>
              <a:xfrm flipV="1">
                <a:off x="4677139" y="1246743"/>
                <a:ext cx="3101348"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56" name="Düz Ok Bağlayıcısı 155">
                <a:extLst>
                  <a:ext uri="{FF2B5EF4-FFF2-40B4-BE49-F238E27FC236}">
                    <a16:creationId xmlns:a16="http://schemas.microsoft.com/office/drawing/2014/main" id="{D5B0441B-03BE-CF75-B00A-B2D58D22D774}"/>
                  </a:ext>
                </a:extLst>
              </p:cNvPr>
              <p:cNvCxnSpPr>
                <a:cxnSpLocks/>
                <a:stCxn id="137" idx="0"/>
                <a:endCxn id="145" idx="4"/>
              </p:cNvCxnSpPr>
              <p:nvPr/>
            </p:nvCxnSpPr>
            <p:spPr>
              <a:xfrm flipH="1" flipV="1">
                <a:off x="4712211" y="1246743"/>
                <a:ext cx="1520921"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57" name="Düz Ok Bağlayıcısı 156">
                <a:extLst>
                  <a:ext uri="{FF2B5EF4-FFF2-40B4-BE49-F238E27FC236}">
                    <a16:creationId xmlns:a16="http://schemas.microsoft.com/office/drawing/2014/main" id="{A9FB918C-874E-4895-D51B-D15BF99C4771}"/>
                  </a:ext>
                </a:extLst>
              </p:cNvPr>
              <p:cNvCxnSpPr>
                <a:cxnSpLocks/>
                <a:stCxn id="137" idx="0"/>
                <a:endCxn id="148" idx="4"/>
              </p:cNvCxnSpPr>
              <p:nvPr/>
            </p:nvCxnSpPr>
            <p:spPr>
              <a:xfrm flipV="1">
                <a:off x="6233132" y="1246743"/>
                <a:ext cx="35072"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58" name="Düz Ok Bağlayıcısı 157">
                <a:extLst>
                  <a:ext uri="{FF2B5EF4-FFF2-40B4-BE49-F238E27FC236}">
                    <a16:creationId xmlns:a16="http://schemas.microsoft.com/office/drawing/2014/main" id="{AEA7B09B-B9C5-2F49-F9E4-C6AA42D0E0EA}"/>
                  </a:ext>
                </a:extLst>
              </p:cNvPr>
              <p:cNvCxnSpPr>
                <a:cxnSpLocks/>
                <a:stCxn id="137" idx="0"/>
                <a:endCxn id="150" idx="4"/>
              </p:cNvCxnSpPr>
              <p:nvPr/>
            </p:nvCxnSpPr>
            <p:spPr>
              <a:xfrm flipV="1">
                <a:off x="6233132" y="1246743"/>
                <a:ext cx="1545355"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59" name="Düz Ok Bağlayıcısı 158">
                <a:extLst>
                  <a:ext uri="{FF2B5EF4-FFF2-40B4-BE49-F238E27FC236}">
                    <a16:creationId xmlns:a16="http://schemas.microsoft.com/office/drawing/2014/main" id="{4CCAF404-7FD1-30B2-77EE-713E39E9AFDD}"/>
                  </a:ext>
                </a:extLst>
              </p:cNvPr>
              <p:cNvCxnSpPr>
                <a:cxnSpLocks/>
                <a:stCxn id="139" idx="0"/>
                <a:endCxn id="145" idx="4"/>
              </p:cNvCxnSpPr>
              <p:nvPr/>
            </p:nvCxnSpPr>
            <p:spPr>
              <a:xfrm flipH="1" flipV="1">
                <a:off x="4712211" y="1246743"/>
                <a:ext cx="3031204"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60" name="Düz Ok Bağlayıcısı 159">
                <a:extLst>
                  <a:ext uri="{FF2B5EF4-FFF2-40B4-BE49-F238E27FC236}">
                    <a16:creationId xmlns:a16="http://schemas.microsoft.com/office/drawing/2014/main" id="{8CEB0188-41D1-7C58-5982-67C0D67A6841}"/>
                  </a:ext>
                </a:extLst>
              </p:cNvPr>
              <p:cNvCxnSpPr>
                <a:cxnSpLocks/>
                <a:stCxn id="139" idx="0"/>
                <a:endCxn id="148" idx="4"/>
              </p:cNvCxnSpPr>
              <p:nvPr/>
            </p:nvCxnSpPr>
            <p:spPr>
              <a:xfrm flipH="1" flipV="1">
                <a:off x="6268204" y="1246743"/>
                <a:ext cx="1475211"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61" name="Düz Ok Bağlayıcısı 160">
                <a:extLst>
                  <a:ext uri="{FF2B5EF4-FFF2-40B4-BE49-F238E27FC236}">
                    <a16:creationId xmlns:a16="http://schemas.microsoft.com/office/drawing/2014/main" id="{45E7B1A2-C477-C75B-5C49-DB746F12B070}"/>
                  </a:ext>
                </a:extLst>
              </p:cNvPr>
              <p:cNvCxnSpPr>
                <a:cxnSpLocks/>
                <a:stCxn id="139" idx="0"/>
                <a:endCxn id="150" idx="4"/>
              </p:cNvCxnSpPr>
              <p:nvPr/>
            </p:nvCxnSpPr>
            <p:spPr>
              <a:xfrm flipV="1">
                <a:off x="7743415" y="1246743"/>
                <a:ext cx="35072"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62" name="Düz Ok Bağlayıcısı 161">
                <a:extLst>
                  <a:ext uri="{FF2B5EF4-FFF2-40B4-BE49-F238E27FC236}">
                    <a16:creationId xmlns:a16="http://schemas.microsoft.com/office/drawing/2014/main" id="{4D2DBD3A-2A00-11CA-7F18-EB64DFE841EC}"/>
                  </a:ext>
                </a:extLst>
              </p:cNvPr>
              <p:cNvCxnSpPr>
                <a:cxnSpLocks/>
              </p:cNvCxnSpPr>
              <p:nvPr/>
            </p:nvCxnSpPr>
            <p:spPr>
              <a:xfrm flipV="1">
                <a:off x="8943131" y="1514192"/>
                <a:ext cx="0" cy="632688"/>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163" name="Alt Başlık 2">
                    <a:extLst>
                      <a:ext uri="{FF2B5EF4-FFF2-40B4-BE49-F238E27FC236}">
                        <a16:creationId xmlns:a16="http://schemas.microsoft.com/office/drawing/2014/main" id="{68F03C28-7670-5101-75A6-D7F49F61AF05}"/>
                      </a:ext>
                    </a:extLst>
                  </p:cNvPr>
                  <p:cNvSpPr txBox="1">
                    <a:spLocks/>
                  </p:cNvSpPr>
                  <p:nvPr/>
                </p:nvSpPr>
                <p:spPr>
                  <a:xfrm>
                    <a:off x="8687012" y="2245288"/>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𝑏</m:t>
                              </m:r>
                            </m:e>
                            <m:sub>
                              <m:r>
                                <a:rPr lang="tr-TR" sz="2000" b="0" i="1" dirty="0" smtClean="0">
                                  <a:latin typeface="Cambria Math" panose="02040503050406030204" pitchFamily="18" charset="0"/>
                                </a:rPr>
                                <m:t>𝑖𝑗</m:t>
                              </m:r>
                            </m:sub>
                          </m:sSub>
                        </m:oMath>
                      </m:oMathPara>
                    </a14:m>
                    <a:endParaRPr lang="tr-TR" sz="1400" dirty="0"/>
                  </a:p>
                </p:txBody>
              </p:sp>
            </mc:Choice>
            <mc:Fallback xmlns="">
              <p:sp>
                <p:nvSpPr>
                  <p:cNvPr id="163" name="Alt Başlık 2">
                    <a:extLst>
                      <a:ext uri="{FF2B5EF4-FFF2-40B4-BE49-F238E27FC236}">
                        <a16:creationId xmlns:a16="http://schemas.microsoft.com/office/drawing/2014/main" id="{68F03C28-7670-5101-75A6-D7F49F61AF05}"/>
                      </a:ext>
                    </a:extLst>
                  </p:cNvPr>
                  <p:cNvSpPr txBox="1">
                    <a:spLocks noRot="1" noChangeAspect="1" noMove="1" noResize="1" noEditPoints="1" noAdjustHandles="1" noChangeArrowheads="1" noChangeShapeType="1" noTextEdit="1"/>
                  </p:cNvSpPr>
                  <p:nvPr/>
                </p:nvSpPr>
                <p:spPr>
                  <a:xfrm>
                    <a:off x="8687012" y="2245288"/>
                    <a:ext cx="698010" cy="219707"/>
                  </a:xfrm>
                  <a:prstGeom prst="rect">
                    <a:avLst/>
                  </a:prstGeom>
                  <a:blipFill>
                    <a:blip r:embed="rId13"/>
                    <a:stretch>
                      <a:fillRect b="-100000"/>
                    </a:stretch>
                  </a:blipFill>
                </p:spPr>
                <p:txBody>
                  <a:bodyPr/>
                  <a:lstStyle/>
                  <a:p>
                    <a:r>
                      <a:rPr lang="tr-TR">
                        <a:noFill/>
                      </a:rPr>
                      <a:t> </a:t>
                    </a:r>
                  </a:p>
                </p:txBody>
              </p:sp>
            </mc:Fallback>
          </mc:AlternateContent>
          <p:cxnSp>
            <p:nvCxnSpPr>
              <p:cNvPr id="164" name="Düz Ok Bağlayıcısı 163">
                <a:extLst>
                  <a:ext uri="{FF2B5EF4-FFF2-40B4-BE49-F238E27FC236}">
                    <a16:creationId xmlns:a16="http://schemas.microsoft.com/office/drawing/2014/main" id="{60AE6473-03FA-E984-4F22-6F5627C4E86D}"/>
                  </a:ext>
                </a:extLst>
              </p:cNvPr>
              <p:cNvCxnSpPr>
                <a:cxnSpLocks/>
                <a:stCxn id="145" idx="3"/>
                <a:endCxn id="134" idx="1"/>
              </p:cNvCxnSpPr>
              <p:nvPr/>
            </p:nvCxnSpPr>
            <p:spPr>
              <a:xfrm flipH="1">
                <a:off x="4459458" y="1167430"/>
                <a:ext cx="35072"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65" name="Düz Ok Bağlayıcısı 164">
                <a:extLst>
                  <a:ext uri="{FF2B5EF4-FFF2-40B4-BE49-F238E27FC236}">
                    <a16:creationId xmlns:a16="http://schemas.microsoft.com/office/drawing/2014/main" id="{36018321-1B21-8082-94E2-06810618D571}"/>
                  </a:ext>
                </a:extLst>
              </p:cNvPr>
              <p:cNvCxnSpPr>
                <a:cxnSpLocks/>
                <a:stCxn id="145" idx="3"/>
                <a:endCxn id="137" idx="1"/>
              </p:cNvCxnSpPr>
              <p:nvPr/>
            </p:nvCxnSpPr>
            <p:spPr>
              <a:xfrm>
                <a:off x="4494530" y="1167430"/>
                <a:ext cx="1520921"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66" name="Düz Ok Bağlayıcısı 165">
                <a:extLst>
                  <a:ext uri="{FF2B5EF4-FFF2-40B4-BE49-F238E27FC236}">
                    <a16:creationId xmlns:a16="http://schemas.microsoft.com/office/drawing/2014/main" id="{C9C31EB0-A480-DF16-F262-08455348391A}"/>
                  </a:ext>
                </a:extLst>
              </p:cNvPr>
              <p:cNvCxnSpPr>
                <a:cxnSpLocks/>
                <a:stCxn id="145" idx="3"/>
                <a:endCxn id="139" idx="1"/>
              </p:cNvCxnSpPr>
              <p:nvPr/>
            </p:nvCxnSpPr>
            <p:spPr>
              <a:xfrm>
                <a:off x="4494530" y="1167430"/>
                <a:ext cx="3031204"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67" name="Düz Ok Bağlayıcısı 166">
                <a:extLst>
                  <a:ext uri="{FF2B5EF4-FFF2-40B4-BE49-F238E27FC236}">
                    <a16:creationId xmlns:a16="http://schemas.microsoft.com/office/drawing/2014/main" id="{E4D40A6A-951A-5185-D038-47CC421329B1}"/>
                  </a:ext>
                </a:extLst>
              </p:cNvPr>
              <p:cNvCxnSpPr>
                <a:cxnSpLocks/>
                <a:stCxn id="148" idx="3"/>
                <a:endCxn id="134" idx="1"/>
              </p:cNvCxnSpPr>
              <p:nvPr/>
            </p:nvCxnSpPr>
            <p:spPr>
              <a:xfrm flipH="1">
                <a:off x="4459458" y="1167430"/>
                <a:ext cx="1591065"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68" name="Düz Ok Bağlayıcısı 167">
                <a:extLst>
                  <a:ext uri="{FF2B5EF4-FFF2-40B4-BE49-F238E27FC236}">
                    <a16:creationId xmlns:a16="http://schemas.microsoft.com/office/drawing/2014/main" id="{BBF2202B-4A8B-6BA5-6857-3A9A471BB668}"/>
                  </a:ext>
                </a:extLst>
              </p:cNvPr>
              <p:cNvCxnSpPr>
                <a:cxnSpLocks/>
                <a:stCxn id="148" idx="3"/>
                <a:endCxn id="137" idx="1"/>
              </p:cNvCxnSpPr>
              <p:nvPr/>
            </p:nvCxnSpPr>
            <p:spPr>
              <a:xfrm flipH="1">
                <a:off x="6015451" y="1167430"/>
                <a:ext cx="35072"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69" name="Düz Ok Bağlayıcısı 168">
                <a:extLst>
                  <a:ext uri="{FF2B5EF4-FFF2-40B4-BE49-F238E27FC236}">
                    <a16:creationId xmlns:a16="http://schemas.microsoft.com/office/drawing/2014/main" id="{E982C7B2-BFF9-5ADC-1242-7552F4ECC29A}"/>
                  </a:ext>
                </a:extLst>
              </p:cNvPr>
              <p:cNvCxnSpPr>
                <a:cxnSpLocks/>
                <a:stCxn id="148" idx="3"/>
                <a:endCxn id="139" idx="1"/>
              </p:cNvCxnSpPr>
              <p:nvPr/>
            </p:nvCxnSpPr>
            <p:spPr>
              <a:xfrm>
                <a:off x="6050523" y="1167430"/>
                <a:ext cx="1475211"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70" name="Düz Ok Bağlayıcısı 169">
                <a:extLst>
                  <a:ext uri="{FF2B5EF4-FFF2-40B4-BE49-F238E27FC236}">
                    <a16:creationId xmlns:a16="http://schemas.microsoft.com/office/drawing/2014/main" id="{AA4860E1-4059-816E-7C4F-1426E25E526C}"/>
                  </a:ext>
                </a:extLst>
              </p:cNvPr>
              <p:cNvCxnSpPr>
                <a:cxnSpLocks/>
                <a:stCxn id="150" idx="3"/>
                <a:endCxn id="134" idx="1"/>
              </p:cNvCxnSpPr>
              <p:nvPr/>
            </p:nvCxnSpPr>
            <p:spPr>
              <a:xfrm flipH="1">
                <a:off x="4459458" y="1167430"/>
                <a:ext cx="3101348"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71" name="Düz Ok Bağlayıcısı 170">
                <a:extLst>
                  <a:ext uri="{FF2B5EF4-FFF2-40B4-BE49-F238E27FC236}">
                    <a16:creationId xmlns:a16="http://schemas.microsoft.com/office/drawing/2014/main" id="{C6627EC7-8F13-5269-DA54-8C0126D0C426}"/>
                  </a:ext>
                </a:extLst>
              </p:cNvPr>
              <p:cNvCxnSpPr>
                <a:cxnSpLocks/>
                <a:stCxn id="150" idx="3"/>
                <a:endCxn id="137" idx="1"/>
              </p:cNvCxnSpPr>
              <p:nvPr/>
            </p:nvCxnSpPr>
            <p:spPr>
              <a:xfrm flipH="1">
                <a:off x="6015451" y="1167430"/>
                <a:ext cx="1545355"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72" name="Düz Ok Bağlayıcısı 171">
                <a:extLst>
                  <a:ext uri="{FF2B5EF4-FFF2-40B4-BE49-F238E27FC236}">
                    <a16:creationId xmlns:a16="http://schemas.microsoft.com/office/drawing/2014/main" id="{F9EA0154-BE5E-33E3-3262-E84EAB60CE7D}"/>
                  </a:ext>
                </a:extLst>
              </p:cNvPr>
              <p:cNvCxnSpPr>
                <a:cxnSpLocks/>
                <a:stCxn id="150" idx="3"/>
                <a:endCxn id="139" idx="1"/>
              </p:cNvCxnSpPr>
              <p:nvPr/>
            </p:nvCxnSpPr>
            <p:spPr>
              <a:xfrm flipH="1">
                <a:off x="7525734" y="1167430"/>
                <a:ext cx="35072"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73" name="Düz Ok Bağlayıcısı 172">
                <a:extLst>
                  <a:ext uri="{FF2B5EF4-FFF2-40B4-BE49-F238E27FC236}">
                    <a16:creationId xmlns:a16="http://schemas.microsoft.com/office/drawing/2014/main" id="{F7FC80FE-0EEA-3A3C-4FE1-B03A0CC8028E}"/>
                  </a:ext>
                </a:extLst>
              </p:cNvPr>
              <p:cNvCxnSpPr>
                <a:cxnSpLocks/>
              </p:cNvCxnSpPr>
              <p:nvPr/>
            </p:nvCxnSpPr>
            <p:spPr>
              <a:xfrm>
                <a:off x="8376118" y="1473796"/>
                <a:ext cx="0" cy="71348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74" name="Alt Başlık 2">
                    <a:extLst>
                      <a:ext uri="{FF2B5EF4-FFF2-40B4-BE49-F238E27FC236}">
                        <a16:creationId xmlns:a16="http://schemas.microsoft.com/office/drawing/2014/main" id="{33335CF8-EB8C-C390-86F4-CCE4CECF16B6}"/>
                      </a:ext>
                    </a:extLst>
                  </p:cNvPr>
                  <p:cNvSpPr txBox="1">
                    <a:spLocks/>
                  </p:cNvSpPr>
                  <p:nvPr/>
                </p:nvSpPr>
                <p:spPr>
                  <a:xfrm>
                    <a:off x="8110941" y="2250964"/>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𝑡</m:t>
                              </m:r>
                            </m:e>
                            <m:sub>
                              <m:r>
                                <a:rPr lang="tr-TR" sz="2000" b="0" i="1" dirty="0" smtClean="0">
                                  <a:latin typeface="Cambria Math" panose="02040503050406030204" pitchFamily="18" charset="0"/>
                                </a:rPr>
                                <m:t>𝑗𝑖</m:t>
                              </m:r>
                            </m:sub>
                          </m:sSub>
                        </m:oMath>
                      </m:oMathPara>
                    </a14:m>
                    <a:endParaRPr lang="tr-TR" sz="1400" dirty="0"/>
                  </a:p>
                </p:txBody>
              </p:sp>
            </mc:Choice>
            <mc:Fallback xmlns="">
              <p:sp>
                <p:nvSpPr>
                  <p:cNvPr id="174" name="Alt Başlık 2">
                    <a:extLst>
                      <a:ext uri="{FF2B5EF4-FFF2-40B4-BE49-F238E27FC236}">
                        <a16:creationId xmlns:a16="http://schemas.microsoft.com/office/drawing/2014/main" id="{33335CF8-EB8C-C390-86F4-CCE4CECF16B6}"/>
                      </a:ext>
                    </a:extLst>
                  </p:cNvPr>
                  <p:cNvSpPr txBox="1">
                    <a:spLocks noRot="1" noChangeAspect="1" noMove="1" noResize="1" noEditPoints="1" noAdjustHandles="1" noChangeArrowheads="1" noChangeShapeType="1" noTextEdit="1"/>
                  </p:cNvSpPr>
                  <p:nvPr/>
                </p:nvSpPr>
                <p:spPr>
                  <a:xfrm>
                    <a:off x="8110941" y="2250964"/>
                    <a:ext cx="698010" cy="219707"/>
                  </a:xfrm>
                  <a:prstGeom prst="rect">
                    <a:avLst/>
                  </a:prstGeom>
                  <a:blipFill>
                    <a:blip r:embed="rId14"/>
                    <a:stretch>
                      <a:fillRect b="-100000"/>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75" name="Alt Başlık 2">
                    <a:extLst>
                      <a:ext uri="{FF2B5EF4-FFF2-40B4-BE49-F238E27FC236}">
                        <a16:creationId xmlns:a16="http://schemas.microsoft.com/office/drawing/2014/main" id="{B86C0E3B-5C9A-F507-45A4-D8E36F83B615}"/>
                      </a:ext>
                    </a:extLst>
                  </p:cNvPr>
                  <p:cNvSpPr txBox="1">
                    <a:spLocks/>
                  </p:cNvSpPr>
                  <p:nvPr/>
                </p:nvSpPr>
                <p:spPr>
                  <a:xfrm>
                    <a:off x="8310101" y="509822"/>
                    <a:ext cx="2967500" cy="8527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𝐹</m:t>
                              </m:r>
                            </m:e>
                            <m:sub>
                              <m:r>
                                <a:rPr lang="tr-TR" b="0" i="1" smtClean="0">
                                  <a:latin typeface="Cambria Math" panose="02040503050406030204" pitchFamily="18" charset="0"/>
                                </a:rPr>
                                <m:t>2</m:t>
                              </m:r>
                            </m:sub>
                          </m:sSub>
                          <m:r>
                            <a:rPr lang="tr-TR" b="0" i="1" smtClean="0">
                              <a:latin typeface="Cambria Math" panose="02040503050406030204" pitchFamily="18" charset="0"/>
                            </a:rPr>
                            <m:t> </m:t>
                          </m:r>
                          <m:r>
                            <a:rPr lang="tr-TR" b="0" i="1" smtClean="0">
                              <a:latin typeface="Cambria Math" panose="02040503050406030204" pitchFamily="18" charset="0"/>
                            </a:rPr>
                            <m:t>𝐾𝑎𝑡𝑚𝑎𝑛𝚤</m:t>
                          </m:r>
                          <m:r>
                            <a:rPr lang="tr-TR" b="0" i="1" smtClean="0">
                              <a:latin typeface="Cambria Math" panose="02040503050406030204" pitchFamily="18" charset="0"/>
                            </a:rPr>
                            <m:t> </m:t>
                          </m:r>
                        </m:oMath>
                      </m:oMathPara>
                    </a14:m>
                    <a:endParaRPr lang="tr-TR" b="0" i="1" dirty="0">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m:t>
                          </m:r>
                          <m:r>
                            <a:rPr lang="tr-TR" b="0" i="1" smtClean="0">
                              <a:latin typeface="Cambria Math" panose="02040503050406030204" pitchFamily="18" charset="0"/>
                            </a:rPr>
                            <m:t>𝐾</m:t>
                          </m:r>
                          <m:r>
                            <a:rPr lang="tr-TR" b="0" i="1" smtClean="0">
                              <a:latin typeface="Cambria Math" panose="02040503050406030204" pitchFamily="18" charset="0"/>
                            </a:rPr>
                            <m:t>ü</m:t>
                          </m:r>
                          <m:r>
                            <a:rPr lang="tr-TR" b="0" i="1" smtClean="0">
                              <a:latin typeface="Cambria Math" panose="02040503050406030204" pitchFamily="18" charset="0"/>
                            </a:rPr>
                            <m:t>𝑚𝑒𝑙𝑒𝑚𝑒</m:t>
                          </m:r>
                          <m:r>
                            <a:rPr lang="tr-TR" b="0" i="1" smtClean="0">
                              <a:latin typeface="Cambria Math" panose="02040503050406030204" pitchFamily="18" charset="0"/>
                            </a:rPr>
                            <m:t> </m:t>
                          </m:r>
                          <m:r>
                            <a:rPr lang="tr-TR" b="0" i="1" smtClean="0">
                              <a:latin typeface="Cambria Math" panose="02040503050406030204" pitchFamily="18" charset="0"/>
                            </a:rPr>
                            <m:t>𝐵𝑖𝑟𝑖𝑚𝑖</m:t>
                          </m:r>
                          <m:r>
                            <a:rPr lang="tr-TR" b="0" i="1" smtClean="0">
                              <a:latin typeface="Cambria Math" panose="02040503050406030204" pitchFamily="18" charset="0"/>
                            </a:rPr>
                            <m:t>)</m:t>
                          </m:r>
                        </m:oMath>
                      </m:oMathPara>
                    </a14:m>
                    <a:endParaRPr lang="tr-TR" b="0" dirty="0"/>
                  </a:p>
                </p:txBody>
              </p:sp>
            </mc:Choice>
            <mc:Fallback xmlns="">
              <p:sp>
                <p:nvSpPr>
                  <p:cNvPr id="175" name="Alt Başlık 2">
                    <a:extLst>
                      <a:ext uri="{FF2B5EF4-FFF2-40B4-BE49-F238E27FC236}">
                        <a16:creationId xmlns:a16="http://schemas.microsoft.com/office/drawing/2014/main" id="{B86C0E3B-5C9A-F507-45A4-D8E36F83B615}"/>
                      </a:ext>
                    </a:extLst>
                  </p:cNvPr>
                  <p:cNvSpPr txBox="1">
                    <a:spLocks noRot="1" noChangeAspect="1" noMove="1" noResize="1" noEditPoints="1" noAdjustHandles="1" noChangeArrowheads="1" noChangeShapeType="1" noTextEdit="1"/>
                  </p:cNvSpPr>
                  <p:nvPr/>
                </p:nvSpPr>
                <p:spPr>
                  <a:xfrm>
                    <a:off x="8310101" y="509822"/>
                    <a:ext cx="2967500" cy="852729"/>
                  </a:xfrm>
                  <a:prstGeom prst="rect">
                    <a:avLst/>
                  </a:prstGeom>
                  <a:blipFill>
                    <a:blip r:embed="rId15"/>
                    <a:stretch>
                      <a:fillRect/>
                    </a:stretch>
                  </a:blipFill>
                </p:spPr>
                <p:txBody>
                  <a:bodyPr/>
                  <a:lstStyle/>
                  <a:p>
                    <a:r>
                      <a:rPr lang="tr-TR">
                        <a:noFill/>
                      </a:rPr>
                      <a:t> </a:t>
                    </a:r>
                  </a:p>
                </p:txBody>
              </p:sp>
            </mc:Fallback>
          </mc:AlternateContent>
          <p:sp>
            <p:nvSpPr>
              <p:cNvPr id="176" name="Oval 175">
                <a:extLst>
                  <a:ext uri="{FF2B5EF4-FFF2-40B4-BE49-F238E27FC236}">
                    <a16:creationId xmlns:a16="http://schemas.microsoft.com/office/drawing/2014/main" id="{274C6768-1B95-94E9-ABB4-B775DA22F33F}"/>
                  </a:ext>
                </a:extLst>
              </p:cNvPr>
              <p:cNvSpPr/>
              <p:nvPr/>
            </p:nvSpPr>
            <p:spPr>
              <a:xfrm>
                <a:off x="3486912" y="3283086"/>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mc:AlternateContent xmlns:mc="http://schemas.openxmlformats.org/markup-compatibility/2006" xmlns:a14="http://schemas.microsoft.com/office/drawing/2010/main">
            <mc:Choice Requires="a14">
              <p:sp>
                <p:nvSpPr>
                  <p:cNvPr id="177" name="Alt Başlık 2">
                    <a:extLst>
                      <a:ext uri="{FF2B5EF4-FFF2-40B4-BE49-F238E27FC236}">
                        <a16:creationId xmlns:a16="http://schemas.microsoft.com/office/drawing/2014/main" id="{2031AC7A-0FE9-3693-DD74-4A9655121AE1}"/>
                      </a:ext>
                    </a:extLst>
                  </p:cNvPr>
                  <p:cNvSpPr txBox="1">
                    <a:spLocks/>
                  </p:cNvSpPr>
                  <p:nvPr/>
                </p:nvSpPr>
                <p:spPr>
                  <a:xfrm>
                    <a:off x="3467073" y="3387418"/>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r>
                            <a:rPr lang="tr-TR" sz="2000" b="0" i="1" dirty="0" smtClean="0">
                              <a:latin typeface="Cambria Math" panose="02040503050406030204" pitchFamily="18" charset="0"/>
                            </a:rPr>
                            <m:t>𝑅</m:t>
                          </m:r>
                        </m:oMath>
                      </m:oMathPara>
                    </a14:m>
                    <a:endParaRPr lang="tr-TR" sz="2000" dirty="0"/>
                  </a:p>
                </p:txBody>
              </p:sp>
            </mc:Choice>
            <mc:Fallback xmlns="">
              <p:sp>
                <p:nvSpPr>
                  <p:cNvPr id="177" name="Alt Başlık 2">
                    <a:extLst>
                      <a:ext uri="{FF2B5EF4-FFF2-40B4-BE49-F238E27FC236}">
                        <a16:creationId xmlns:a16="http://schemas.microsoft.com/office/drawing/2014/main" id="{2031AC7A-0FE9-3693-DD74-4A9655121AE1}"/>
                      </a:ext>
                    </a:extLst>
                  </p:cNvPr>
                  <p:cNvSpPr txBox="1">
                    <a:spLocks noRot="1" noChangeAspect="1" noMove="1" noResize="1" noEditPoints="1" noAdjustHandles="1" noChangeArrowheads="1" noChangeShapeType="1" noTextEdit="1"/>
                  </p:cNvSpPr>
                  <p:nvPr/>
                </p:nvSpPr>
                <p:spPr>
                  <a:xfrm>
                    <a:off x="3467073" y="3387418"/>
                    <a:ext cx="698010" cy="219707"/>
                  </a:xfrm>
                  <a:prstGeom prst="rect">
                    <a:avLst/>
                  </a:prstGeom>
                  <a:blipFill>
                    <a:blip r:embed="rId16"/>
                    <a:stretch>
                      <a:fillRect b="-55556"/>
                    </a:stretch>
                  </a:blipFill>
                </p:spPr>
                <p:txBody>
                  <a:bodyPr/>
                  <a:lstStyle/>
                  <a:p>
                    <a:r>
                      <a:rPr lang="tr-TR">
                        <a:noFill/>
                      </a:rPr>
                      <a:t> </a:t>
                    </a:r>
                  </a:p>
                </p:txBody>
              </p:sp>
            </mc:Fallback>
          </mc:AlternateContent>
          <p:cxnSp>
            <p:nvCxnSpPr>
              <p:cNvPr id="178" name="Düz Ok Bağlayıcısı 177">
                <a:extLst>
                  <a:ext uri="{FF2B5EF4-FFF2-40B4-BE49-F238E27FC236}">
                    <a16:creationId xmlns:a16="http://schemas.microsoft.com/office/drawing/2014/main" id="{216884B6-9A4E-973A-A473-86876023CC09}"/>
                  </a:ext>
                </a:extLst>
              </p:cNvPr>
              <p:cNvCxnSpPr>
                <a:cxnSpLocks/>
                <a:stCxn id="125" idx="2"/>
                <a:endCxn id="176" idx="6"/>
              </p:cNvCxnSpPr>
              <p:nvPr/>
            </p:nvCxnSpPr>
            <p:spPr>
              <a:xfrm flipH="1" flipV="1">
                <a:off x="4102608" y="3553877"/>
                <a:ext cx="260598" cy="701188"/>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79" name="Düz Ok Bağlayıcısı 178">
                <a:extLst>
                  <a:ext uri="{FF2B5EF4-FFF2-40B4-BE49-F238E27FC236}">
                    <a16:creationId xmlns:a16="http://schemas.microsoft.com/office/drawing/2014/main" id="{244FCA16-14DF-7DDA-4E9B-36352A8EEA28}"/>
                  </a:ext>
                </a:extLst>
              </p:cNvPr>
              <p:cNvCxnSpPr>
                <a:cxnSpLocks/>
                <a:stCxn id="129" idx="2"/>
                <a:endCxn id="176" idx="6"/>
              </p:cNvCxnSpPr>
              <p:nvPr/>
            </p:nvCxnSpPr>
            <p:spPr>
              <a:xfrm flipH="1" flipV="1">
                <a:off x="4102608" y="3553877"/>
                <a:ext cx="1816591" cy="701188"/>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80" name="Düz Ok Bağlayıcısı 179">
                <a:extLst>
                  <a:ext uri="{FF2B5EF4-FFF2-40B4-BE49-F238E27FC236}">
                    <a16:creationId xmlns:a16="http://schemas.microsoft.com/office/drawing/2014/main" id="{C9212D56-03F5-B355-71B6-30FA89F47767}"/>
                  </a:ext>
                </a:extLst>
              </p:cNvPr>
              <p:cNvCxnSpPr>
                <a:cxnSpLocks/>
                <a:stCxn id="131" idx="1"/>
              </p:cNvCxnSpPr>
              <p:nvPr/>
            </p:nvCxnSpPr>
            <p:spPr>
              <a:xfrm flipH="1" flipV="1">
                <a:off x="4143765" y="3557712"/>
                <a:ext cx="3375884" cy="505875"/>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81" name="Düz Ok Bağlayıcısı 180">
                <a:extLst>
                  <a:ext uri="{FF2B5EF4-FFF2-40B4-BE49-F238E27FC236}">
                    <a16:creationId xmlns:a16="http://schemas.microsoft.com/office/drawing/2014/main" id="{597C5740-1171-C5F9-11AF-4D01A3B94870}"/>
                  </a:ext>
                </a:extLst>
              </p:cNvPr>
              <p:cNvCxnSpPr>
                <a:cxnSpLocks/>
                <a:stCxn id="139" idx="3"/>
                <a:endCxn id="176" idx="6"/>
              </p:cNvCxnSpPr>
              <p:nvPr/>
            </p:nvCxnSpPr>
            <p:spPr>
              <a:xfrm flipH="1">
                <a:off x="4102608" y="3150663"/>
                <a:ext cx="3423126" cy="403214"/>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82" name="Düz Ok Bağlayıcısı 181">
                <a:extLst>
                  <a:ext uri="{FF2B5EF4-FFF2-40B4-BE49-F238E27FC236}">
                    <a16:creationId xmlns:a16="http://schemas.microsoft.com/office/drawing/2014/main" id="{AE09C567-7223-4672-AA37-19D3A818A9FD}"/>
                  </a:ext>
                </a:extLst>
              </p:cNvPr>
              <p:cNvCxnSpPr>
                <a:cxnSpLocks/>
                <a:stCxn id="137" idx="3"/>
                <a:endCxn id="176" idx="6"/>
              </p:cNvCxnSpPr>
              <p:nvPr/>
            </p:nvCxnSpPr>
            <p:spPr>
              <a:xfrm flipH="1">
                <a:off x="4102608" y="3150663"/>
                <a:ext cx="1912843" cy="403214"/>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83" name="Düz Ok Bağlayıcısı 182">
                <a:extLst>
                  <a:ext uri="{FF2B5EF4-FFF2-40B4-BE49-F238E27FC236}">
                    <a16:creationId xmlns:a16="http://schemas.microsoft.com/office/drawing/2014/main" id="{353B84C7-4FFD-95BE-4864-89A5488F44ED}"/>
                  </a:ext>
                </a:extLst>
              </p:cNvPr>
              <p:cNvCxnSpPr>
                <a:cxnSpLocks/>
                <a:stCxn id="134" idx="3"/>
                <a:endCxn id="176" idx="6"/>
              </p:cNvCxnSpPr>
              <p:nvPr/>
            </p:nvCxnSpPr>
            <p:spPr>
              <a:xfrm flipH="1">
                <a:off x="4102608" y="3150663"/>
                <a:ext cx="356850" cy="403214"/>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grpSp>
      </p:grpSp>
    </p:spTree>
    <p:extLst>
      <p:ext uri="{BB962C8B-B14F-4D97-AF65-F5344CB8AC3E}">
        <p14:creationId xmlns:p14="http://schemas.microsoft.com/office/powerpoint/2010/main" val="159627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a:xfrm rot="-5400000">
            <a:off x="-786384" y="1060704"/>
            <a:ext cx="2185416" cy="365125"/>
          </a:xfrm>
        </p:spPr>
        <p:txBody>
          <a:bodyPr vert="horz" lIns="91440" tIns="45720" rIns="91440" bIns="45720" rtlCol="0">
            <a:normAutofit/>
          </a:bodyPr>
          <a:lstStyle/>
          <a:p>
            <a:pPr algn="r">
              <a:spcAft>
                <a:spcPts val="600"/>
              </a:spcAft>
              <a:defRPr/>
            </a:pPr>
            <a:fld id="{5854DF3F-AA60-4655-B0CD-593197322A72}" type="datetime1">
              <a:rPr lang="en-US" smtClean="0">
                <a:solidFill>
                  <a:schemeClr val="bg1"/>
                </a:solidFill>
                <a:latin typeface="Calibri" panose="020F0502020204030204"/>
              </a:rPr>
              <a:pPr algn="r">
                <a:spcAft>
                  <a:spcPts val="600"/>
                </a:spcAft>
                <a:defRPr/>
              </a:pPr>
              <a:t>1/11/2023</a:t>
            </a:fld>
            <a:endParaRPr lang="en-US">
              <a:solidFill>
                <a:schemeClr val="bg1"/>
              </a:solidFill>
              <a:latin typeface="Calibri" panose="020F0502020204030204"/>
            </a:endParaRPr>
          </a:p>
        </p:txBody>
      </p:sp>
      <p:sp>
        <p:nvSpPr>
          <p:cNvPr id="7" name="Alt Başlık 2">
            <a:extLst>
              <a:ext uri="{FF2B5EF4-FFF2-40B4-BE49-F238E27FC236}">
                <a16:creationId xmlns:a16="http://schemas.microsoft.com/office/drawing/2014/main" id="{787F2821-8E58-600F-92E7-1C729995B09C}"/>
              </a:ext>
            </a:extLst>
          </p:cNvPr>
          <p:cNvSpPr>
            <a:spLocks noGrp="1"/>
          </p:cNvSpPr>
          <p:nvPr>
            <p:ph type="subTitle" idx="1"/>
          </p:nvPr>
        </p:nvSpPr>
        <p:spPr>
          <a:xfrm>
            <a:off x="0" y="5950261"/>
            <a:ext cx="11531791" cy="511500"/>
          </a:xfrm>
        </p:spPr>
        <p:txBody>
          <a:bodyPr>
            <a:noAutofit/>
          </a:bodyPr>
          <a:lstStyle/>
          <a:p>
            <a:pPr marL="342900" indent="-342900" algn="l">
              <a:buFont typeface="Calibri" panose="020F0502020204030204" pitchFamily="34" charset="0"/>
              <a:buChar char="∞"/>
            </a:pPr>
            <a:r>
              <a:rPr lang="tr-TR" dirty="0"/>
              <a:t>Veriden hikmete veya hikmetten veriye doğru gidiş.</a:t>
            </a:r>
          </a:p>
          <a:p>
            <a:pPr algn="l"/>
            <a:endParaRPr lang="tr-TR" dirty="0"/>
          </a:p>
        </p:txBody>
      </p:sp>
      <p:pic>
        <p:nvPicPr>
          <p:cNvPr id="8" name="Resim 7">
            <a:extLst>
              <a:ext uri="{FF2B5EF4-FFF2-40B4-BE49-F238E27FC236}">
                <a16:creationId xmlns:a16="http://schemas.microsoft.com/office/drawing/2014/main" id="{17F5FCF8-FBF3-69B1-169D-2F35180523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983" y="1473339"/>
            <a:ext cx="9196715" cy="2988933"/>
          </a:xfrm>
          <a:prstGeom prst="rect">
            <a:avLst/>
          </a:prstGeom>
        </p:spPr>
      </p:pic>
    </p:spTree>
    <p:extLst>
      <p:ext uri="{BB962C8B-B14F-4D97-AF65-F5344CB8AC3E}">
        <p14:creationId xmlns:p14="http://schemas.microsoft.com/office/powerpoint/2010/main" val="2907310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0" y="0"/>
            <a:ext cx="8205216" cy="711200"/>
          </a:xfrm>
        </p:spPr>
        <p:txBody>
          <a:bodyPr>
            <a:noAutofit/>
          </a:bodyPr>
          <a:lstStyle/>
          <a:p>
            <a:pPr algn="l"/>
            <a:r>
              <a:rPr lang="tr-TR" sz="4000" dirty="0">
                <a:solidFill>
                  <a:srgbClr val="5C9138"/>
                </a:solidFill>
              </a:rPr>
              <a:t>ART1 Ağının Çalışma Prosedürü</a:t>
            </a:r>
          </a:p>
        </p:txBody>
      </p:sp>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a:xfrm>
            <a:off x="12090" y="6492875"/>
            <a:ext cx="1091015" cy="365125"/>
          </a:xfrm>
        </p:spPr>
        <p:txBody>
          <a:bodyPr/>
          <a:lstStyle/>
          <a:p>
            <a:fld id="{5854DF3F-AA60-4655-B0CD-593197322A72}" type="datetime1">
              <a:rPr lang="tr-TR" smtClean="0"/>
              <a:t>11.01.2023</a:t>
            </a:fld>
            <a:endParaRPr lang="tr-TR" dirty="0"/>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20</a:t>
            </a:fld>
            <a:endParaRPr lang="tr-TR"/>
          </a:p>
        </p:txBody>
      </p:sp>
      <p:sp>
        <p:nvSpPr>
          <p:cNvPr id="8" name="Alt Başlık 2">
            <a:extLst>
              <a:ext uri="{FF2B5EF4-FFF2-40B4-BE49-F238E27FC236}">
                <a16:creationId xmlns:a16="http://schemas.microsoft.com/office/drawing/2014/main" id="{3F0BEB05-1927-6F6D-3DC3-52B80AD0F883}"/>
              </a:ext>
            </a:extLst>
          </p:cNvPr>
          <p:cNvSpPr>
            <a:spLocks noGrp="1"/>
          </p:cNvSpPr>
          <p:nvPr>
            <p:ph type="subTitle" idx="1"/>
          </p:nvPr>
        </p:nvSpPr>
        <p:spPr>
          <a:xfrm>
            <a:off x="0" y="1097508"/>
            <a:ext cx="11996928" cy="4303548"/>
          </a:xfrm>
        </p:spPr>
        <p:txBody>
          <a:bodyPr>
            <a:noAutofit/>
          </a:bodyPr>
          <a:lstStyle/>
          <a:p>
            <a:pPr marL="342900" indent="-342900" algn="l">
              <a:buFont typeface="Calibri" panose="020F0502020204030204" pitchFamily="34" charset="0"/>
              <a:buChar char="∞"/>
            </a:pPr>
            <a:r>
              <a:rPr lang="tr-TR" dirty="0"/>
              <a:t>ART ağları F1 katmanından gelen bilgileri, F2 katmanındaki kategorilere eşleştirecek şekilde çalışmaktadır. Bu eşleşme sağlanamaz ise yeni bir kategori oluşturulmaktadır. ART ağının çalışması iki yönlü olmaktadır:</a:t>
            </a:r>
          </a:p>
          <a:p>
            <a:pPr marL="800100" lvl="1" indent="-342900" algn="l">
              <a:buFont typeface="Calibri" panose="020F0502020204030204" pitchFamily="34" charset="0"/>
              <a:buChar char="∞"/>
            </a:pPr>
            <a:endParaRPr lang="tr-TR" dirty="0"/>
          </a:p>
          <a:p>
            <a:pPr marL="800100" lvl="1" indent="-342900" algn="l">
              <a:buFont typeface="Calibri" panose="020F0502020204030204" pitchFamily="34" charset="0"/>
              <a:buChar char="∞"/>
            </a:pPr>
            <a:r>
              <a:rPr lang="tr-TR" dirty="0"/>
              <a:t>Aşağıdan yukarı (F1’den F2’ye) yönlü bilgi işleme</a:t>
            </a:r>
          </a:p>
          <a:p>
            <a:pPr marL="800100" lvl="1" indent="-342900" algn="l">
              <a:buFont typeface="Calibri" panose="020F0502020204030204" pitchFamily="34" charset="0"/>
              <a:buChar char="∞"/>
            </a:pPr>
            <a:r>
              <a:rPr lang="tr-TR" dirty="0"/>
              <a:t>Yukarıdan aşağıda (F2’den F1’e) bilgi işleme</a:t>
            </a:r>
          </a:p>
          <a:p>
            <a:pPr marL="342900" indent="-342900" algn="l">
              <a:buFont typeface="Calibri" panose="020F0502020204030204" pitchFamily="34" charset="0"/>
              <a:buChar char="∞"/>
            </a:pPr>
            <a:endParaRPr lang="tr-TR" dirty="0"/>
          </a:p>
        </p:txBody>
      </p:sp>
    </p:spTree>
    <p:extLst>
      <p:ext uri="{BB962C8B-B14F-4D97-AF65-F5344CB8AC3E}">
        <p14:creationId xmlns:p14="http://schemas.microsoft.com/office/powerpoint/2010/main" val="350383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fade">
                                      <p:cBhvr>
                                        <p:cTn id="1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0" y="0"/>
            <a:ext cx="8205216" cy="711200"/>
          </a:xfrm>
        </p:spPr>
        <p:txBody>
          <a:bodyPr>
            <a:noAutofit/>
          </a:bodyPr>
          <a:lstStyle/>
          <a:p>
            <a:pPr algn="l"/>
            <a:r>
              <a:rPr lang="tr-TR" sz="4000" dirty="0">
                <a:solidFill>
                  <a:srgbClr val="5C9138"/>
                </a:solidFill>
              </a:rPr>
              <a:t>ART1 Ağının Eğitilmesi ve Öğrenmesi</a:t>
            </a:r>
          </a:p>
        </p:txBody>
      </p:sp>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a:xfrm>
            <a:off x="12090" y="6492875"/>
            <a:ext cx="1091015" cy="365125"/>
          </a:xfrm>
        </p:spPr>
        <p:txBody>
          <a:bodyPr/>
          <a:lstStyle/>
          <a:p>
            <a:fld id="{5854DF3F-AA60-4655-B0CD-593197322A72}" type="datetime1">
              <a:rPr lang="tr-TR" smtClean="0"/>
              <a:t>11.01.2023</a:t>
            </a:fld>
            <a:endParaRPr lang="tr-TR" dirty="0"/>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21</a:t>
            </a:fld>
            <a:endParaRPr lang="tr-TR"/>
          </a:p>
        </p:txBody>
      </p:sp>
      <mc:AlternateContent xmlns:mc="http://schemas.openxmlformats.org/markup-compatibility/2006" xmlns:a14="http://schemas.microsoft.com/office/drawing/2010/main">
        <mc:Choice Requires="a14">
          <p:sp>
            <p:nvSpPr>
              <p:cNvPr id="8" name="Alt Başlık 2">
                <a:extLst>
                  <a:ext uri="{FF2B5EF4-FFF2-40B4-BE49-F238E27FC236}">
                    <a16:creationId xmlns:a16="http://schemas.microsoft.com/office/drawing/2014/main" id="{3F0BEB05-1927-6F6D-3DC3-52B80AD0F883}"/>
                  </a:ext>
                </a:extLst>
              </p:cNvPr>
              <p:cNvSpPr>
                <a:spLocks noGrp="1"/>
              </p:cNvSpPr>
              <p:nvPr>
                <p:ph type="subTitle" idx="1"/>
              </p:nvPr>
            </p:nvSpPr>
            <p:spPr>
              <a:xfrm>
                <a:off x="0" y="999972"/>
                <a:ext cx="11996928" cy="5266716"/>
              </a:xfrm>
            </p:spPr>
            <p:txBody>
              <a:bodyPr>
                <a:noAutofit/>
              </a:bodyPr>
              <a:lstStyle/>
              <a:p>
                <a:pPr marL="342900" indent="-342900" algn="l">
                  <a:buFont typeface="Calibri" panose="020F0502020204030204" pitchFamily="34" charset="0"/>
                  <a:buChar char="∞"/>
                </a:pPr>
                <a:r>
                  <a:rPr lang="tr-TR" dirty="0">
                    <a:solidFill>
                      <a:srgbClr val="FF0000"/>
                    </a:solidFill>
                  </a:rPr>
                  <a:t>Adım 0.</a:t>
                </a:r>
                <a:r>
                  <a:rPr lang="tr-TR" dirty="0"/>
                  <a:t>	Başlangıç parametreleri:</a:t>
                </a:r>
              </a:p>
              <a:p>
                <a:pPr marL="2171700" lvl="4" indent="-342900" algn="l">
                  <a:buFont typeface="Calibri" panose="020F0502020204030204" pitchFamily="34" charset="0"/>
                  <a:buChar char="∞"/>
                </a:pPr>
                <a14:m>
                  <m:oMath xmlns:m="http://schemas.openxmlformats.org/officeDocument/2006/math">
                    <m:r>
                      <a:rPr lang="tr-TR" sz="2400" i="1">
                        <a:latin typeface="Cambria Math" panose="02040503050406030204" pitchFamily="18" charset="0"/>
                      </a:rPr>
                      <m:t>𝐿</m:t>
                    </m:r>
                    <m:r>
                      <a:rPr lang="tr-TR" sz="2400" i="1">
                        <a:latin typeface="Cambria Math" panose="02040503050406030204" pitchFamily="18" charset="0"/>
                      </a:rPr>
                      <m:t>&gt;1,</m:t>
                    </m:r>
                  </m:oMath>
                </a14:m>
                <a:endParaRPr lang="tr-TR" sz="2400" dirty="0"/>
              </a:p>
              <a:p>
                <a:pPr marL="2171700" lvl="4" indent="-342900" algn="l">
                  <a:buFont typeface="Calibri" panose="020F0502020204030204" pitchFamily="34" charset="0"/>
                  <a:buChar char="∞"/>
                </a:pPr>
                <a14:m>
                  <m:oMath xmlns:m="http://schemas.openxmlformats.org/officeDocument/2006/math">
                    <m:r>
                      <a:rPr lang="tr-TR" sz="2400" i="1">
                        <a:latin typeface="Cambria Math" panose="02040503050406030204" pitchFamily="18" charset="0"/>
                      </a:rPr>
                      <m:t>0&lt; </m:t>
                    </m:r>
                    <m:r>
                      <a:rPr lang="tr-TR" sz="2400" i="1">
                        <a:latin typeface="Cambria Math" panose="02040503050406030204" pitchFamily="18" charset="0"/>
                        <a:ea typeface="Cambria Math" panose="02040503050406030204" pitchFamily="18" charset="0"/>
                      </a:rPr>
                      <m:t>𝜌</m:t>
                    </m:r>
                    <m:r>
                      <a:rPr lang="tr-TR" sz="2400" i="1">
                        <a:latin typeface="Cambria Math" panose="02040503050406030204" pitchFamily="18" charset="0"/>
                        <a:ea typeface="Cambria Math" panose="02040503050406030204" pitchFamily="18" charset="0"/>
                      </a:rPr>
                      <m:t>≤1.</m:t>
                    </m:r>
                  </m:oMath>
                </a14:m>
                <a:endParaRPr lang="tr-TR" sz="2400" dirty="0">
                  <a:ea typeface="Cambria Math" panose="02040503050406030204" pitchFamily="18" charset="0"/>
                </a:endParaRPr>
              </a:p>
              <a:p>
                <a:pPr lvl="4" algn="l"/>
                <a:endParaRPr lang="tr-TR" sz="2400" dirty="0">
                  <a:ea typeface="Cambria Math" panose="02040503050406030204" pitchFamily="18" charset="0"/>
                </a:endParaRPr>
              </a:p>
              <a:p>
                <a:pPr marL="1714500" lvl="3" indent="-342900" algn="l">
                  <a:buFont typeface="Calibri" panose="020F0502020204030204" pitchFamily="34" charset="0"/>
                  <a:buChar char="∞"/>
                </a:pPr>
                <a:r>
                  <a:rPr lang="tr-TR" sz="2400" dirty="0"/>
                  <a:t>Başlangıç ağırlıkları:</a:t>
                </a:r>
              </a:p>
              <a:p>
                <a:pPr marL="2171700" lvl="4" indent="-342900" algn="l">
                  <a:buFont typeface="Calibri" panose="020F0502020204030204" pitchFamily="34" charset="0"/>
                  <a:buChar char="∞"/>
                </a:pPr>
                <a14:m>
                  <m:oMath xmlns:m="http://schemas.openxmlformats.org/officeDocument/2006/math">
                    <m:r>
                      <a:rPr lang="tr-TR" sz="2400" b="0" i="1" smtClean="0">
                        <a:latin typeface="Cambria Math" panose="02040503050406030204" pitchFamily="18" charset="0"/>
                      </a:rPr>
                      <m:t>0&lt;</m:t>
                    </m:r>
                    <m:sSub>
                      <m:sSubPr>
                        <m:ctrlPr>
                          <a:rPr lang="tr-TR" sz="2400" b="0" i="1" smtClean="0">
                            <a:latin typeface="Cambria Math" panose="02040503050406030204" pitchFamily="18" charset="0"/>
                          </a:rPr>
                        </m:ctrlPr>
                      </m:sSubPr>
                      <m:e>
                        <m:r>
                          <a:rPr lang="tr-TR" sz="2400" b="0" i="1" smtClean="0">
                            <a:latin typeface="Cambria Math" panose="02040503050406030204" pitchFamily="18" charset="0"/>
                          </a:rPr>
                          <m:t>𝑏</m:t>
                        </m:r>
                      </m:e>
                      <m:sub>
                        <m:r>
                          <a:rPr lang="tr-TR" sz="2400" b="0" i="1" smtClean="0">
                            <a:latin typeface="Cambria Math" panose="02040503050406030204" pitchFamily="18" charset="0"/>
                          </a:rPr>
                          <m:t>𝑖𝑗</m:t>
                        </m:r>
                      </m:sub>
                    </m:sSub>
                    <m:r>
                      <a:rPr lang="tr-TR" sz="2400" b="0" i="1" smtClean="0">
                        <a:latin typeface="Cambria Math" panose="02040503050406030204" pitchFamily="18" charset="0"/>
                      </a:rPr>
                      <m:t>&lt;</m:t>
                    </m:r>
                    <m:f>
                      <m:fPr>
                        <m:ctrlPr>
                          <a:rPr lang="tr-TR" sz="2400" b="0" i="1" smtClean="0">
                            <a:latin typeface="Cambria Math" panose="02040503050406030204" pitchFamily="18" charset="0"/>
                          </a:rPr>
                        </m:ctrlPr>
                      </m:fPr>
                      <m:num>
                        <m:r>
                          <a:rPr lang="tr-TR" sz="2400" b="0" i="1" smtClean="0">
                            <a:latin typeface="Cambria Math" panose="02040503050406030204" pitchFamily="18" charset="0"/>
                          </a:rPr>
                          <m:t>𝐿</m:t>
                        </m:r>
                      </m:num>
                      <m:den>
                        <m:r>
                          <a:rPr lang="tr-TR" sz="2400" b="0" i="1" smtClean="0">
                            <a:latin typeface="Cambria Math" panose="02040503050406030204" pitchFamily="18" charset="0"/>
                          </a:rPr>
                          <m:t>𝐿</m:t>
                        </m:r>
                        <m:r>
                          <a:rPr lang="tr-TR" sz="2400" b="0" i="1" smtClean="0">
                            <a:latin typeface="Cambria Math" panose="02040503050406030204" pitchFamily="18" charset="0"/>
                          </a:rPr>
                          <m:t>−1 + </m:t>
                        </m:r>
                        <m:r>
                          <a:rPr lang="tr-TR" sz="2400" b="0" i="1" smtClean="0">
                            <a:latin typeface="Cambria Math" panose="02040503050406030204" pitchFamily="18" charset="0"/>
                          </a:rPr>
                          <m:t>𝑛</m:t>
                        </m:r>
                      </m:den>
                    </m:f>
                    <m:r>
                      <a:rPr lang="tr-TR" sz="2400" i="1">
                        <a:latin typeface="Cambria Math" panose="02040503050406030204" pitchFamily="18" charset="0"/>
                      </a:rPr>
                      <m:t>,</m:t>
                    </m:r>
                  </m:oMath>
                </a14:m>
                <a:endParaRPr lang="tr-TR" sz="2400" dirty="0"/>
              </a:p>
              <a:p>
                <a:pPr marL="2171700" lvl="4" indent="-342900" algn="l">
                  <a:buFont typeface="Calibri" panose="020F0502020204030204" pitchFamily="34" charset="0"/>
                  <a:buChar char="∞"/>
                </a:pPr>
                <a14:m>
                  <m:oMath xmlns:m="http://schemas.openxmlformats.org/officeDocument/2006/math">
                    <m:sSub>
                      <m:sSubPr>
                        <m:ctrlPr>
                          <a:rPr lang="tr-TR" sz="2400" b="0" i="1" smtClean="0">
                            <a:latin typeface="Cambria Math" panose="02040503050406030204" pitchFamily="18" charset="0"/>
                            <a:ea typeface="Cambria Math" panose="02040503050406030204" pitchFamily="18" charset="0"/>
                          </a:rPr>
                        </m:ctrlPr>
                      </m:sSubPr>
                      <m:e>
                        <m:r>
                          <a:rPr lang="tr-TR" sz="2400" b="0" i="1" smtClean="0">
                            <a:latin typeface="Cambria Math" panose="02040503050406030204" pitchFamily="18" charset="0"/>
                            <a:ea typeface="Cambria Math" panose="02040503050406030204" pitchFamily="18" charset="0"/>
                          </a:rPr>
                          <m:t>𝑡</m:t>
                        </m:r>
                      </m:e>
                      <m:sub>
                        <m:r>
                          <a:rPr lang="tr-TR" sz="2400" b="0" i="1" smtClean="0">
                            <a:latin typeface="Cambria Math" panose="02040503050406030204" pitchFamily="18" charset="0"/>
                            <a:ea typeface="Cambria Math" panose="02040503050406030204" pitchFamily="18" charset="0"/>
                          </a:rPr>
                          <m:t>𝑖𝑗</m:t>
                        </m:r>
                      </m:sub>
                    </m:sSub>
                    <m:r>
                      <a:rPr lang="tr-TR" sz="2400" b="0" i="1" smtClean="0">
                        <a:latin typeface="Cambria Math" panose="02040503050406030204" pitchFamily="18" charset="0"/>
                        <a:ea typeface="Cambria Math" panose="02040503050406030204" pitchFamily="18" charset="0"/>
                      </a:rPr>
                      <m:t>=1</m:t>
                    </m:r>
                    <m:r>
                      <a:rPr lang="tr-TR" sz="2400" i="1">
                        <a:latin typeface="Cambria Math" panose="02040503050406030204" pitchFamily="18" charset="0"/>
                        <a:ea typeface="Cambria Math" panose="02040503050406030204" pitchFamily="18" charset="0"/>
                      </a:rPr>
                      <m:t>.</m:t>
                    </m:r>
                  </m:oMath>
                </a14:m>
                <a:endParaRPr lang="tr-TR" dirty="0"/>
              </a:p>
              <a:p>
                <a:pPr lvl="4" algn="l"/>
                <a:endParaRPr lang="tr-TR" sz="2400" dirty="0"/>
              </a:p>
            </p:txBody>
          </p:sp>
        </mc:Choice>
        <mc:Fallback xmlns="">
          <p:sp>
            <p:nvSpPr>
              <p:cNvPr id="8" name="Alt Başlık 2">
                <a:extLst>
                  <a:ext uri="{FF2B5EF4-FFF2-40B4-BE49-F238E27FC236}">
                    <a16:creationId xmlns:a16="http://schemas.microsoft.com/office/drawing/2014/main" id="{3F0BEB05-1927-6F6D-3DC3-52B80AD0F883}"/>
                  </a:ext>
                </a:extLst>
              </p:cNvPr>
              <p:cNvSpPr>
                <a:spLocks noGrp="1" noRot="1" noChangeAspect="1" noMove="1" noResize="1" noEditPoints="1" noAdjustHandles="1" noChangeArrowheads="1" noChangeShapeType="1" noTextEdit="1"/>
              </p:cNvSpPr>
              <p:nvPr>
                <p:ph type="subTitle" idx="1"/>
              </p:nvPr>
            </p:nvSpPr>
            <p:spPr>
              <a:xfrm>
                <a:off x="0" y="999972"/>
                <a:ext cx="11996928" cy="5266716"/>
              </a:xfrm>
              <a:blipFill>
                <a:blip r:embed="rId2"/>
                <a:stretch>
                  <a:fillRect l="-813" t="-1736"/>
                </a:stretch>
              </a:blipFill>
            </p:spPr>
            <p:txBody>
              <a:bodyPr/>
              <a:lstStyle/>
              <a:p>
                <a:r>
                  <a:rPr lang="tr-TR">
                    <a:noFill/>
                  </a:rPr>
                  <a:t> </a:t>
                </a:r>
              </a:p>
            </p:txBody>
          </p:sp>
        </mc:Fallback>
      </mc:AlternateContent>
    </p:spTree>
    <p:extLst>
      <p:ext uri="{BB962C8B-B14F-4D97-AF65-F5344CB8AC3E}">
        <p14:creationId xmlns:p14="http://schemas.microsoft.com/office/powerpoint/2010/main" val="463894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0" y="0"/>
            <a:ext cx="8205216" cy="711200"/>
          </a:xfrm>
        </p:spPr>
        <p:txBody>
          <a:bodyPr>
            <a:noAutofit/>
          </a:bodyPr>
          <a:lstStyle/>
          <a:p>
            <a:pPr algn="l"/>
            <a:r>
              <a:rPr lang="tr-TR" sz="4000" dirty="0">
                <a:solidFill>
                  <a:srgbClr val="5C9138"/>
                </a:solidFill>
              </a:rPr>
              <a:t>ART1 Ağının Eğitilmesi ve Öğrenmesi</a:t>
            </a:r>
          </a:p>
        </p:txBody>
      </p:sp>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a:xfrm>
            <a:off x="12090" y="6492875"/>
            <a:ext cx="1091015" cy="365125"/>
          </a:xfrm>
        </p:spPr>
        <p:txBody>
          <a:bodyPr/>
          <a:lstStyle/>
          <a:p>
            <a:fld id="{5854DF3F-AA60-4655-B0CD-593197322A72}" type="datetime1">
              <a:rPr lang="tr-TR" smtClean="0"/>
              <a:t>11.01.2023</a:t>
            </a:fld>
            <a:endParaRPr lang="tr-TR" dirty="0"/>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22</a:t>
            </a:fld>
            <a:endParaRPr lang="tr-TR"/>
          </a:p>
        </p:txBody>
      </p:sp>
      <mc:AlternateContent xmlns:mc="http://schemas.openxmlformats.org/markup-compatibility/2006" xmlns:a14="http://schemas.microsoft.com/office/drawing/2010/main">
        <mc:Choice Requires="a14">
          <p:sp>
            <p:nvSpPr>
              <p:cNvPr id="8" name="Alt Başlık 2">
                <a:extLst>
                  <a:ext uri="{FF2B5EF4-FFF2-40B4-BE49-F238E27FC236}">
                    <a16:creationId xmlns:a16="http://schemas.microsoft.com/office/drawing/2014/main" id="{3F0BEB05-1927-6F6D-3DC3-52B80AD0F883}"/>
                  </a:ext>
                </a:extLst>
              </p:cNvPr>
              <p:cNvSpPr>
                <a:spLocks noGrp="1"/>
              </p:cNvSpPr>
              <p:nvPr>
                <p:ph type="subTitle" idx="1"/>
              </p:nvPr>
            </p:nvSpPr>
            <p:spPr>
              <a:xfrm>
                <a:off x="0" y="999972"/>
                <a:ext cx="11996928" cy="5266716"/>
              </a:xfrm>
            </p:spPr>
            <p:txBody>
              <a:bodyPr>
                <a:noAutofit/>
              </a:bodyPr>
              <a:lstStyle/>
              <a:p>
                <a:pPr marL="342900" indent="-342900" algn="l">
                  <a:buFont typeface="Calibri" panose="020F0502020204030204" pitchFamily="34" charset="0"/>
                  <a:buChar char="∞"/>
                </a:pPr>
                <a:r>
                  <a:rPr lang="tr-TR" dirty="0">
                    <a:solidFill>
                      <a:srgbClr val="FF0000"/>
                    </a:solidFill>
                  </a:rPr>
                  <a:t>Adım 1. </a:t>
                </a:r>
                <a:r>
                  <a:rPr lang="tr-TR" dirty="0">
                    <a:solidFill>
                      <a:schemeClr val="tx1"/>
                    </a:solidFill>
                  </a:rPr>
                  <a:t>Durdurma koşulu sağlanmamışsa, Adım 2-13 arasında çalış.</a:t>
                </a:r>
              </a:p>
              <a:p>
                <a:pPr marL="1714500" lvl="3" indent="-342900" algn="l">
                  <a:buFont typeface="Calibri" panose="020F0502020204030204" pitchFamily="34" charset="0"/>
                  <a:buChar char="∞"/>
                </a:pPr>
                <a:r>
                  <a:rPr lang="tr-TR" sz="2400" dirty="0">
                    <a:solidFill>
                      <a:srgbClr val="FF0000"/>
                    </a:solidFill>
                  </a:rPr>
                  <a:t>Adım 2. </a:t>
                </a:r>
                <a:r>
                  <a:rPr lang="tr-TR" sz="2400" dirty="0">
                    <a:solidFill>
                      <a:schemeClr val="tx1"/>
                    </a:solidFill>
                    <a:ea typeface="Cambria Math" panose="02040503050406030204" pitchFamily="18" charset="0"/>
                  </a:rPr>
                  <a:t>Her eğitim girdisi için, Adım 3-12 arasında çalış</a:t>
                </a:r>
                <a:endParaRPr lang="tr-TR" sz="2400" dirty="0">
                  <a:solidFill>
                    <a:schemeClr val="tx1"/>
                  </a:solidFill>
                </a:endParaRPr>
              </a:p>
              <a:p>
                <a:pPr lvl="6" algn="l"/>
                <a:r>
                  <a:rPr lang="tr-TR" sz="2400" dirty="0">
                    <a:solidFill>
                      <a:srgbClr val="FF0000"/>
                    </a:solidFill>
                    <a:ea typeface="Cambria Math" panose="02040503050406030204" pitchFamily="18" charset="0"/>
                  </a:rPr>
                  <a:t>Adım 3. </a:t>
                </a:r>
                <a:r>
                  <a:rPr lang="tr-TR" sz="2400" dirty="0">
                    <a:solidFill>
                      <a:schemeClr val="tx1"/>
                    </a:solidFill>
                    <a:ea typeface="Cambria Math" panose="02040503050406030204" pitchFamily="18" charset="0"/>
                  </a:rPr>
                  <a:t>	F2 katmanının aktivasyon değerini sıfırla.</a:t>
                </a:r>
              </a:p>
              <a:p>
                <a:pPr lvl="6" algn="l"/>
                <a:r>
                  <a:rPr lang="tr-TR" sz="2400" dirty="0">
                    <a:solidFill>
                      <a:schemeClr val="tx1"/>
                    </a:solidFill>
                    <a:ea typeface="Cambria Math" panose="02040503050406030204" pitchFamily="18" charset="0"/>
                  </a:rPr>
                  <a:t>		F1(a)’</a:t>
                </a:r>
                <a:r>
                  <a:rPr lang="tr-TR" sz="2400" dirty="0" err="1">
                    <a:solidFill>
                      <a:schemeClr val="tx1"/>
                    </a:solidFill>
                    <a:ea typeface="Cambria Math" panose="02040503050406030204" pitchFamily="18" charset="0"/>
                  </a:rPr>
                  <a:t>nın</a:t>
                </a:r>
                <a:r>
                  <a:rPr lang="tr-TR" sz="2400" dirty="0">
                    <a:solidFill>
                      <a:schemeClr val="tx1"/>
                    </a:solidFill>
                    <a:ea typeface="Cambria Math" panose="02040503050406030204" pitchFamily="18" charset="0"/>
                  </a:rPr>
                  <a:t> aktivasyonlarını girdi vektörü </a:t>
                </a:r>
                <a:r>
                  <a:rPr lang="tr-TR" sz="2400" b="1" dirty="0">
                    <a:solidFill>
                      <a:schemeClr val="tx1"/>
                    </a:solidFill>
                    <a:ea typeface="Cambria Math" panose="02040503050406030204" pitchFamily="18" charset="0"/>
                  </a:rPr>
                  <a:t>S </a:t>
                </a:r>
                <a:r>
                  <a:rPr lang="tr-TR" sz="2400" dirty="0">
                    <a:solidFill>
                      <a:schemeClr val="tx1"/>
                    </a:solidFill>
                    <a:ea typeface="Cambria Math" panose="02040503050406030204" pitchFamily="18" charset="0"/>
                  </a:rPr>
                  <a:t>olarak ayarla.</a:t>
                </a:r>
              </a:p>
              <a:p>
                <a:pPr lvl="6" algn="l"/>
                <a:endParaRPr lang="tr-TR" sz="2400" dirty="0">
                  <a:solidFill>
                    <a:schemeClr val="tx1"/>
                  </a:solidFill>
                  <a:ea typeface="Cambria Math" panose="02040503050406030204" pitchFamily="18" charset="0"/>
                </a:endParaRPr>
              </a:p>
              <a:p>
                <a:pPr lvl="6" algn="l"/>
                <a:r>
                  <a:rPr lang="tr-TR" sz="2400" dirty="0">
                    <a:solidFill>
                      <a:srgbClr val="FF0000"/>
                    </a:solidFill>
                    <a:ea typeface="Cambria Math" panose="02040503050406030204" pitchFamily="18" charset="0"/>
                  </a:rPr>
                  <a:t>Adım 4.</a:t>
                </a:r>
                <a:r>
                  <a:rPr lang="tr-TR" sz="2400" dirty="0">
                    <a:solidFill>
                      <a:schemeClr val="tx1"/>
                    </a:solidFill>
                    <a:ea typeface="Cambria Math" panose="02040503050406030204" pitchFamily="18" charset="0"/>
                  </a:rPr>
                  <a:t>	</a:t>
                </a:r>
                <a:r>
                  <a:rPr lang="tr-TR" sz="2400" b="1" dirty="0">
                    <a:solidFill>
                      <a:schemeClr val="tx1"/>
                    </a:solidFill>
                    <a:ea typeface="Cambria Math" panose="02040503050406030204" pitchFamily="18" charset="0"/>
                  </a:rPr>
                  <a:t>S </a:t>
                </a:r>
                <a:r>
                  <a:rPr lang="tr-TR" sz="2400" dirty="0">
                    <a:solidFill>
                      <a:schemeClr val="tx1"/>
                    </a:solidFill>
                    <a:ea typeface="Cambria Math" panose="02040503050406030204" pitchFamily="18" charset="0"/>
                  </a:rPr>
                  <a:t>değerini hesapla:</a:t>
                </a:r>
              </a:p>
              <a:p>
                <a:pPr lvl="6" algn="l"/>
                <a:r>
                  <a:rPr lang="tr-TR" sz="2400" dirty="0">
                    <a:solidFill>
                      <a:schemeClr val="tx1"/>
                    </a:solidFill>
                    <a:ea typeface="Cambria Math" panose="02040503050406030204" pitchFamily="18" charset="0"/>
                  </a:rPr>
                  <a:t>		</a:t>
                </a:r>
                <a14:m>
                  <m:oMath xmlns:m="http://schemas.openxmlformats.org/officeDocument/2006/math">
                    <m:d>
                      <m:dPr>
                        <m:begChr m:val="‖"/>
                        <m:endChr m:val="‖"/>
                        <m:ctrlPr>
                          <a:rPr lang="tr-TR" sz="2400" i="1" smtClean="0">
                            <a:solidFill>
                              <a:schemeClr val="tx1"/>
                            </a:solidFill>
                            <a:latin typeface="Cambria Math" panose="02040503050406030204" pitchFamily="18" charset="0"/>
                            <a:ea typeface="Cambria Math" panose="02040503050406030204" pitchFamily="18" charset="0"/>
                          </a:rPr>
                        </m:ctrlPr>
                      </m:dPr>
                      <m:e>
                        <m:r>
                          <a:rPr lang="tr-TR" sz="2400" b="0" i="1" smtClean="0">
                            <a:solidFill>
                              <a:schemeClr val="tx1"/>
                            </a:solidFill>
                            <a:latin typeface="Cambria Math" panose="02040503050406030204" pitchFamily="18" charset="0"/>
                            <a:ea typeface="Cambria Math" panose="02040503050406030204" pitchFamily="18" charset="0"/>
                          </a:rPr>
                          <m:t>𝑠</m:t>
                        </m:r>
                      </m:e>
                    </m:d>
                    <m:r>
                      <a:rPr lang="tr-TR" sz="2400" b="0" i="1" smtClean="0">
                        <a:solidFill>
                          <a:schemeClr val="tx1"/>
                        </a:solidFill>
                        <a:latin typeface="Cambria Math" panose="02040503050406030204" pitchFamily="18" charset="0"/>
                        <a:ea typeface="Cambria Math" panose="02040503050406030204" pitchFamily="18" charset="0"/>
                      </a:rPr>
                      <m:t>=</m:t>
                    </m:r>
                    <m:nary>
                      <m:naryPr>
                        <m:chr m:val="∑"/>
                        <m:supHide m:val="on"/>
                        <m:ctrlPr>
                          <a:rPr lang="tr-TR" sz="2400" b="0" i="1" smtClean="0">
                            <a:solidFill>
                              <a:schemeClr val="tx1"/>
                            </a:solidFill>
                            <a:latin typeface="Cambria Math" panose="02040503050406030204" pitchFamily="18" charset="0"/>
                            <a:ea typeface="Cambria Math" panose="02040503050406030204" pitchFamily="18" charset="0"/>
                          </a:rPr>
                        </m:ctrlPr>
                      </m:naryPr>
                      <m:sub>
                        <m:r>
                          <m:rPr>
                            <m:brk m:alnAt="7"/>
                          </m:rPr>
                          <a:rPr lang="tr-TR" sz="2400" b="0" i="1" smtClean="0">
                            <a:solidFill>
                              <a:schemeClr val="tx1"/>
                            </a:solidFill>
                            <a:latin typeface="Cambria Math" panose="02040503050406030204" pitchFamily="18" charset="0"/>
                            <a:ea typeface="Cambria Math" panose="02040503050406030204" pitchFamily="18" charset="0"/>
                          </a:rPr>
                          <m:t>𝑖</m:t>
                        </m:r>
                      </m:sub>
                      <m:sup/>
                      <m:e>
                        <m:sSub>
                          <m:sSubPr>
                            <m:ctrlPr>
                              <a:rPr lang="tr-TR" sz="2400" b="0" i="1" smtClean="0">
                                <a:solidFill>
                                  <a:schemeClr val="tx1"/>
                                </a:solidFill>
                                <a:latin typeface="Cambria Math" panose="02040503050406030204" pitchFamily="18" charset="0"/>
                                <a:ea typeface="Cambria Math" panose="02040503050406030204" pitchFamily="18" charset="0"/>
                              </a:rPr>
                            </m:ctrlPr>
                          </m:sSubPr>
                          <m:e>
                            <m:r>
                              <a:rPr lang="tr-TR" sz="2400" b="0" i="1" smtClean="0">
                                <a:solidFill>
                                  <a:schemeClr val="tx1"/>
                                </a:solidFill>
                                <a:latin typeface="Cambria Math" panose="02040503050406030204" pitchFamily="18" charset="0"/>
                                <a:ea typeface="Cambria Math" panose="02040503050406030204" pitchFamily="18" charset="0"/>
                              </a:rPr>
                              <m:t>𝑠</m:t>
                            </m:r>
                          </m:e>
                          <m:sub>
                            <m:r>
                              <a:rPr lang="tr-TR" sz="2400" b="0" i="1" smtClean="0">
                                <a:solidFill>
                                  <a:schemeClr val="tx1"/>
                                </a:solidFill>
                                <a:latin typeface="Cambria Math" panose="02040503050406030204" pitchFamily="18" charset="0"/>
                                <a:ea typeface="Cambria Math" panose="02040503050406030204" pitchFamily="18" charset="0"/>
                              </a:rPr>
                              <m:t>𝑖</m:t>
                            </m:r>
                          </m:sub>
                        </m:sSub>
                      </m:e>
                    </m:nary>
                  </m:oMath>
                </a14:m>
                <a:endParaRPr lang="tr-TR" sz="2400" dirty="0">
                  <a:solidFill>
                    <a:schemeClr val="tx1"/>
                  </a:solidFill>
                  <a:ea typeface="Cambria Math" panose="02040503050406030204" pitchFamily="18" charset="0"/>
                </a:endParaRPr>
              </a:p>
              <a:p>
                <a:pPr lvl="6" algn="l"/>
                <a:endParaRPr lang="tr-TR" sz="2400" dirty="0">
                  <a:solidFill>
                    <a:schemeClr val="tx1"/>
                  </a:solidFill>
                  <a:ea typeface="Cambria Math" panose="02040503050406030204" pitchFamily="18" charset="0"/>
                </a:endParaRPr>
              </a:p>
              <a:p>
                <a:pPr lvl="6" algn="l"/>
                <a:r>
                  <a:rPr lang="tr-TR" sz="2400" dirty="0">
                    <a:solidFill>
                      <a:srgbClr val="FF0000"/>
                    </a:solidFill>
                    <a:ea typeface="Cambria Math" panose="02040503050406030204" pitchFamily="18" charset="0"/>
                  </a:rPr>
                  <a:t>Adım 5.</a:t>
                </a:r>
                <a:r>
                  <a:rPr lang="tr-TR" sz="2400" dirty="0">
                    <a:solidFill>
                      <a:schemeClr val="tx1"/>
                    </a:solidFill>
                    <a:ea typeface="Cambria Math" panose="02040503050406030204" pitchFamily="18" charset="0"/>
                  </a:rPr>
                  <a:t>	Girdi sinyalini F1(a)’dan F1(b)’ye gönder.</a:t>
                </a:r>
              </a:p>
              <a:p>
                <a:pPr lvl="6" algn="l"/>
                <a:r>
                  <a:rPr lang="tr-TR" sz="2400" dirty="0">
                    <a:ea typeface="Cambria Math" panose="02040503050406030204" pitchFamily="18" charset="0"/>
                  </a:rPr>
                  <a:t>		</a:t>
                </a:r>
                <a14:m>
                  <m:oMath xmlns:m="http://schemas.openxmlformats.org/officeDocument/2006/math">
                    <m:sSub>
                      <m:sSubPr>
                        <m:ctrlPr>
                          <a:rPr lang="tr-TR" sz="2400" b="0" i="1" smtClean="0">
                            <a:latin typeface="Cambria Math" panose="02040503050406030204" pitchFamily="18" charset="0"/>
                            <a:ea typeface="Cambria Math" panose="02040503050406030204" pitchFamily="18" charset="0"/>
                          </a:rPr>
                        </m:ctrlPr>
                      </m:sSubPr>
                      <m:e>
                        <m:r>
                          <a:rPr lang="tr-TR" sz="2400" b="0" i="1" smtClean="0">
                            <a:latin typeface="Cambria Math" panose="02040503050406030204" pitchFamily="18" charset="0"/>
                            <a:ea typeface="Cambria Math" panose="02040503050406030204" pitchFamily="18" charset="0"/>
                          </a:rPr>
                          <m:t>𝑥</m:t>
                        </m:r>
                      </m:e>
                      <m:sub>
                        <m:r>
                          <a:rPr lang="tr-TR" sz="2400" b="0" i="1" smtClean="0">
                            <a:latin typeface="Cambria Math" panose="02040503050406030204" pitchFamily="18" charset="0"/>
                            <a:ea typeface="Cambria Math" panose="02040503050406030204" pitchFamily="18" charset="0"/>
                          </a:rPr>
                          <m:t>𝑖</m:t>
                        </m:r>
                      </m:sub>
                    </m:sSub>
                    <m:r>
                      <a:rPr lang="tr-TR" sz="2400" b="0" i="1" smtClean="0">
                        <a:latin typeface="Cambria Math" panose="02040503050406030204" pitchFamily="18" charset="0"/>
                        <a:ea typeface="Cambria Math" panose="02040503050406030204" pitchFamily="18" charset="0"/>
                      </a:rPr>
                      <m:t>=</m:t>
                    </m:r>
                    <m:sSub>
                      <m:sSubPr>
                        <m:ctrlPr>
                          <a:rPr lang="tr-TR" sz="2400" b="0" i="1" smtClean="0">
                            <a:latin typeface="Cambria Math" panose="02040503050406030204" pitchFamily="18" charset="0"/>
                            <a:ea typeface="Cambria Math" panose="02040503050406030204" pitchFamily="18" charset="0"/>
                          </a:rPr>
                        </m:ctrlPr>
                      </m:sSubPr>
                      <m:e>
                        <m:r>
                          <a:rPr lang="tr-TR" sz="2400" b="0" i="1" smtClean="0">
                            <a:latin typeface="Cambria Math" panose="02040503050406030204" pitchFamily="18" charset="0"/>
                            <a:ea typeface="Cambria Math" panose="02040503050406030204" pitchFamily="18" charset="0"/>
                          </a:rPr>
                          <m:t>𝑠</m:t>
                        </m:r>
                      </m:e>
                      <m:sub>
                        <m:r>
                          <a:rPr lang="tr-TR" sz="2400" b="0" i="1" smtClean="0">
                            <a:latin typeface="Cambria Math" panose="02040503050406030204" pitchFamily="18" charset="0"/>
                            <a:ea typeface="Cambria Math" panose="02040503050406030204" pitchFamily="18" charset="0"/>
                          </a:rPr>
                          <m:t>𝑖</m:t>
                        </m:r>
                      </m:sub>
                    </m:sSub>
                  </m:oMath>
                </a14:m>
                <a:endParaRPr lang="tr-TR" sz="2400" dirty="0">
                  <a:solidFill>
                    <a:schemeClr val="tx1"/>
                  </a:solidFill>
                  <a:ea typeface="Cambria Math" panose="02040503050406030204" pitchFamily="18" charset="0"/>
                </a:endParaRPr>
              </a:p>
              <a:p>
                <a:pPr lvl="6" algn="l"/>
                <a:endParaRPr lang="tr-TR" sz="2400" dirty="0">
                  <a:ea typeface="Cambria Math" panose="02040503050406030204" pitchFamily="18" charset="0"/>
                </a:endParaRPr>
              </a:p>
              <a:p>
                <a:pPr lvl="6" algn="l"/>
                <a:r>
                  <a:rPr lang="tr-TR" sz="2400" dirty="0">
                    <a:solidFill>
                      <a:srgbClr val="FF0000"/>
                    </a:solidFill>
                    <a:ea typeface="Cambria Math" panose="02040503050406030204" pitchFamily="18" charset="0"/>
                  </a:rPr>
                  <a:t>Adım 6.</a:t>
                </a:r>
                <a:r>
                  <a:rPr lang="tr-TR" sz="2400" dirty="0">
                    <a:solidFill>
                      <a:schemeClr val="tx1"/>
                    </a:solidFill>
                    <a:ea typeface="Cambria Math" panose="02040503050406030204" pitchFamily="18" charset="0"/>
                  </a:rPr>
                  <a:t>	F2 katmanındaki her sınıf için Net girdisini hesapla.</a:t>
                </a:r>
              </a:p>
              <a:p>
                <a:pPr lvl="6" algn="l"/>
                <a:r>
                  <a:rPr lang="tr-TR" sz="2400" dirty="0">
                    <a:ea typeface="Cambria Math" panose="02040503050406030204" pitchFamily="18" charset="0"/>
                  </a:rPr>
                  <a:t>		</a:t>
                </a:r>
                <a14:m>
                  <m:oMath xmlns:m="http://schemas.openxmlformats.org/officeDocument/2006/math">
                    <m:sSub>
                      <m:sSubPr>
                        <m:ctrlPr>
                          <a:rPr lang="tr-TR" sz="2400" b="0" i="1" smtClean="0">
                            <a:latin typeface="Cambria Math" panose="02040503050406030204" pitchFamily="18" charset="0"/>
                            <a:ea typeface="Cambria Math" panose="02040503050406030204" pitchFamily="18" charset="0"/>
                          </a:rPr>
                        </m:ctrlPr>
                      </m:sSubPr>
                      <m:e>
                        <m:r>
                          <a:rPr lang="tr-TR" sz="2400" b="0" i="1" smtClean="0">
                            <a:latin typeface="Cambria Math" panose="02040503050406030204" pitchFamily="18" charset="0"/>
                            <a:ea typeface="Cambria Math" panose="02040503050406030204" pitchFamily="18" charset="0"/>
                          </a:rPr>
                          <m:t>𝑌</m:t>
                        </m:r>
                      </m:e>
                      <m:sub>
                        <m:r>
                          <a:rPr lang="tr-TR" sz="2400" b="0" i="1" smtClean="0">
                            <a:latin typeface="Cambria Math" panose="02040503050406030204" pitchFamily="18" charset="0"/>
                            <a:ea typeface="Cambria Math" panose="02040503050406030204" pitchFamily="18" charset="0"/>
                          </a:rPr>
                          <m:t>𝑗</m:t>
                        </m:r>
                      </m:sub>
                    </m:sSub>
                    <m:r>
                      <a:rPr lang="tr-TR" sz="2400" b="0" i="1" smtClean="0">
                        <a:latin typeface="Cambria Math" panose="02040503050406030204" pitchFamily="18" charset="0"/>
                        <a:ea typeface="Cambria Math" panose="02040503050406030204" pitchFamily="18" charset="0"/>
                      </a:rPr>
                      <m:t>=</m:t>
                    </m:r>
                    <m:nary>
                      <m:naryPr>
                        <m:chr m:val="∑"/>
                        <m:ctrlPr>
                          <a:rPr lang="tr-TR" sz="2400" b="0" i="1" smtClean="0">
                            <a:latin typeface="Cambria Math" panose="02040503050406030204" pitchFamily="18" charset="0"/>
                            <a:ea typeface="Cambria Math" panose="02040503050406030204" pitchFamily="18" charset="0"/>
                          </a:rPr>
                        </m:ctrlPr>
                      </m:naryPr>
                      <m:sub>
                        <m:r>
                          <m:rPr>
                            <m:brk m:alnAt="23"/>
                          </m:rPr>
                          <a:rPr lang="tr-TR" sz="2400" b="0" i="1" smtClean="0">
                            <a:latin typeface="Cambria Math" panose="02040503050406030204" pitchFamily="18" charset="0"/>
                            <a:ea typeface="Cambria Math" panose="02040503050406030204" pitchFamily="18" charset="0"/>
                          </a:rPr>
                          <m:t>𝑖</m:t>
                        </m:r>
                      </m:sub>
                      <m:sup>
                        <m:r>
                          <a:rPr lang="tr-TR" sz="2400" b="0" i="1" smtClean="0">
                            <a:latin typeface="Cambria Math" panose="02040503050406030204" pitchFamily="18" charset="0"/>
                            <a:ea typeface="Cambria Math" panose="02040503050406030204" pitchFamily="18" charset="0"/>
                          </a:rPr>
                          <m:t>𝑛</m:t>
                        </m:r>
                      </m:sup>
                      <m:e>
                        <m:sSub>
                          <m:sSubPr>
                            <m:ctrlPr>
                              <a:rPr lang="tr-TR" sz="2400" b="0" i="1" smtClean="0">
                                <a:latin typeface="Cambria Math" panose="02040503050406030204" pitchFamily="18" charset="0"/>
                                <a:ea typeface="Cambria Math" panose="02040503050406030204" pitchFamily="18" charset="0"/>
                              </a:rPr>
                            </m:ctrlPr>
                          </m:sSubPr>
                          <m:e>
                            <m:r>
                              <a:rPr lang="tr-TR" sz="2400" b="0" i="1" smtClean="0">
                                <a:latin typeface="Cambria Math" panose="02040503050406030204" pitchFamily="18" charset="0"/>
                                <a:ea typeface="Cambria Math" panose="02040503050406030204" pitchFamily="18" charset="0"/>
                              </a:rPr>
                              <m:t>𝑏</m:t>
                            </m:r>
                          </m:e>
                          <m:sub>
                            <m:r>
                              <a:rPr lang="tr-TR" sz="2400" b="0" i="1" smtClean="0">
                                <a:latin typeface="Cambria Math" panose="02040503050406030204" pitchFamily="18" charset="0"/>
                                <a:ea typeface="Cambria Math" panose="02040503050406030204" pitchFamily="18" charset="0"/>
                              </a:rPr>
                              <m:t>𝑖𝑗</m:t>
                            </m:r>
                          </m:sub>
                        </m:sSub>
                        <m:r>
                          <a:rPr lang="tr-TR" sz="2400" b="0" i="1" smtClean="0">
                            <a:latin typeface="Cambria Math" panose="02040503050406030204" pitchFamily="18" charset="0"/>
                            <a:ea typeface="Cambria Math" panose="02040503050406030204" pitchFamily="18" charset="0"/>
                          </a:rPr>
                          <m:t>∗</m:t>
                        </m:r>
                        <m:sSub>
                          <m:sSubPr>
                            <m:ctrlPr>
                              <a:rPr lang="tr-TR" sz="2400" b="0" i="1" smtClean="0">
                                <a:latin typeface="Cambria Math" panose="02040503050406030204" pitchFamily="18" charset="0"/>
                                <a:ea typeface="Cambria Math" panose="02040503050406030204" pitchFamily="18" charset="0"/>
                              </a:rPr>
                            </m:ctrlPr>
                          </m:sSubPr>
                          <m:e>
                            <m:r>
                              <a:rPr lang="tr-TR" sz="2400" b="0" i="1" smtClean="0">
                                <a:latin typeface="Cambria Math" panose="02040503050406030204" pitchFamily="18" charset="0"/>
                                <a:ea typeface="Cambria Math" panose="02040503050406030204" pitchFamily="18" charset="0"/>
                              </a:rPr>
                              <m:t>𝑥</m:t>
                            </m:r>
                          </m:e>
                          <m:sub>
                            <m:r>
                              <a:rPr lang="tr-TR" sz="2400" b="0" i="1" smtClean="0">
                                <a:latin typeface="Cambria Math" panose="02040503050406030204" pitchFamily="18" charset="0"/>
                                <a:ea typeface="Cambria Math" panose="02040503050406030204" pitchFamily="18" charset="0"/>
                              </a:rPr>
                              <m:t>𝑖</m:t>
                            </m:r>
                          </m:sub>
                        </m:sSub>
                      </m:e>
                    </m:nary>
                  </m:oMath>
                </a14:m>
                <a:endParaRPr lang="tr-TR" sz="2400" dirty="0">
                  <a:solidFill>
                    <a:schemeClr val="tx1"/>
                  </a:solidFill>
                  <a:ea typeface="Cambria Math" panose="02040503050406030204" pitchFamily="18" charset="0"/>
                </a:endParaRPr>
              </a:p>
            </p:txBody>
          </p:sp>
        </mc:Choice>
        <mc:Fallback xmlns="">
          <p:sp>
            <p:nvSpPr>
              <p:cNvPr id="8" name="Alt Başlık 2">
                <a:extLst>
                  <a:ext uri="{FF2B5EF4-FFF2-40B4-BE49-F238E27FC236}">
                    <a16:creationId xmlns:a16="http://schemas.microsoft.com/office/drawing/2014/main" id="{3F0BEB05-1927-6F6D-3DC3-52B80AD0F883}"/>
                  </a:ext>
                </a:extLst>
              </p:cNvPr>
              <p:cNvSpPr>
                <a:spLocks noGrp="1" noRot="1" noChangeAspect="1" noMove="1" noResize="1" noEditPoints="1" noAdjustHandles="1" noChangeArrowheads="1" noChangeShapeType="1" noTextEdit="1"/>
              </p:cNvSpPr>
              <p:nvPr>
                <p:ph type="subTitle" idx="1"/>
              </p:nvPr>
            </p:nvSpPr>
            <p:spPr>
              <a:xfrm>
                <a:off x="0" y="999972"/>
                <a:ext cx="11996928" cy="5266716"/>
              </a:xfrm>
              <a:blipFill>
                <a:blip r:embed="rId2"/>
                <a:stretch>
                  <a:fillRect l="-813" t="-1736" b="-14931"/>
                </a:stretch>
              </a:blipFill>
            </p:spPr>
            <p:txBody>
              <a:bodyPr/>
              <a:lstStyle/>
              <a:p>
                <a:r>
                  <a:rPr lang="tr-TR">
                    <a:noFill/>
                  </a:rPr>
                  <a:t> </a:t>
                </a:r>
              </a:p>
            </p:txBody>
          </p:sp>
        </mc:Fallback>
      </mc:AlternateContent>
    </p:spTree>
    <p:extLst>
      <p:ext uri="{BB962C8B-B14F-4D97-AF65-F5344CB8AC3E}">
        <p14:creationId xmlns:p14="http://schemas.microsoft.com/office/powerpoint/2010/main" val="53867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fade">
                                      <p:cBhvr>
                                        <p:cTn id="15" dur="500"/>
                                        <p:tgtEl>
                                          <p:spTgt spid="8">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xEl>
                                              <p:pRg st="5" end="5"/>
                                            </p:txEl>
                                          </p:spTgt>
                                        </p:tgtEl>
                                        <p:attrNameLst>
                                          <p:attrName>style.visibility</p:attrName>
                                        </p:attrNameLst>
                                      </p:cBhvr>
                                      <p:to>
                                        <p:strVal val="visible"/>
                                      </p:to>
                                    </p:set>
                                    <p:animEffect transition="in" filter="fade">
                                      <p:cBhvr>
                                        <p:cTn id="20" dur="500"/>
                                        <p:tgtEl>
                                          <p:spTgt spid="8">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animEffect transition="in" filter="fade">
                                      <p:cBhvr>
                                        <p:cTn id="23" dur="500"/>
                                        <p:tgtEl>
                                          <p:spTgt spid="8">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xEl>
                                              <p:pRg st="8" end="8"/>
                                            </p:txEl>
                                          </p:spTgt>
                                        </p:tgtEl>
                                        <p:attrNameLst>
                                          <p:attrName>style.visibility</p:attrName>
                                        </p:attrNameLst>
                                      </p:cBhvr>
                                      <p:to>
                                        <p:strVal val="visible"/>
                                      </p:to>
                                    </p:set>
                                    <p:animEffect transition="in" filter="fade">
                                      <p:cBhvr>
                                        <p:cTn id="28" dur="500"/>
                                        <p:tgtEl>
                                          <p:spTgt spid="8">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animEffect transition="in" filter="fade">
                                      <p:cBhvr>
                                        <p:cTn id="31" dur="500"/>
                                        <p:tgtEl>
                                          <p:spTgt spid="8">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8">
                                            <p:txEl>
                                              <p:pRg st="11" end="11"/>
                                            </p:txEl>
                                          </p:spTgt>
                                        </p:tgtEl>
                                        <p:attrNameLst>
                                          <p:attrName>style.visibility</p:attrName>
                                        </p:attrNameLst>
                                      </p:cBhvr>
                                      <p:to>
                                        <p:strVal val="visible"/>
                                      </p:to>
                                    </p:set>
                                    <p:animEffect transition="in" filter="fade">
                                      <p:cBhvr>
                                        <p:cTn id="36" dur="500"/>
                                        <p:tgtEl>
                                          <p:spTgt spid="8">
                                            <p:txEl>
                                              <p:pRg st="11" end="1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8">
                                            <p:txEl>
                                              <p:pRg st="12" end="12"/>
                                            </p:txEl>
                                          </p:spTgt>
                                        </p:tgtEl>
                                        <p:attrNameLst>
                                          <p:attrName>style.visibility</p:attrName>
                                        </p:attrNameLst>
                                      </p:cBhvr>
                                      <p:to>
                                        <p:strVal val="visible"/>
                                      </p:to>
                                    </p:set>
                                    <p:animEffect transition="in" filter="fade">
                                      <p:cBhvr>
                                        <p:cTn id="39" dur="5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0" y="0"/>
            <a:ext cx="8205216" cy="711200"/>
          </a:xfrm>
        </p:spPr>
        <p:txBody>
          <a:bodyPr>
            <a:noAutofit/>
          </a:bodyPr>
          <a:lstStyle/>
          <a:p>
            <a:pPr algn="l"/>
            <a:r>
              <a:rPr lang="tr-TR" sz="4000" dirty="0">
                <a:solidFill>
                  <a:srgbClr val="5C9138"/>
                </a:solidFill>
              </a:rPr>
              <a:t>ART1 Ağının Eğitilmesi ve Öğrenmesi</a:t>
            </a:r>
          </a:p>
        </p:txBody>
      </p:sp>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a:xfrm>
            <a:off x="12090" y="6492875"/>
            <a:ext cx="1091015" cy="365125"/>
          </a:xfrm>
        </p:spPr>
        <p:txBody>
          <a:bodyPr/>
          <a:lstStyle/>
          <a:p>
            <a:fld id="{5854DF3F-AA60-4655-B0CD-593197322A72}" type="datetime1">
              <a:rPr lang="tr-TR" smtClean="0"/>
              <a:t>11.01.2023</a:t>
            </a:fld>
            <a:endParaRPr lang="tr-TR" dirty="0"/>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23</a:t>
            </a:fld>
            <a:endParaRPr lang="tr-TR"/>
          </a:p>
        </p:txBody>
      </p:sp>
      <mc:AlternateContent xmlns:mc="http://schemas.openxmlformats.org/markup-compatibility/2006" xmlns:a14="http://schemas.microsoft.com/office/drawing/2010/main">
        <mc:Choice Requires="a14">
          <p:sp>
            <p:nvSpPr>
              <p:cNvPr id="8" name="Alt Başlık 2">
                <a:extLst>
                  <a:ext uri="{FF2B5EF4-FFF2-40B4-BE49-F238E27FC236}">
                    <a16:creationId xmlns:a16="http://schemas.microsoft.com/office/drawing/2014/main" id="{3F0BEB05-1927-6F6D-3DC3-52B80AD0F883}"/>
                  </a:ext>
                </a:extLst>
              </p:cNvPr>
              <p:cNvSpPr>
                <a:spLocks noGrp="1"/>
              </p:cNvSpPr>
              <p:nvPr>
                <p:ph type="subTitle" idx="1"/>
              </p:nvPr>
            </p:nvSpPr>
            <p:spPr>
              <a:xfrm>
                <a:off x="0" y="999972"/>
                <a:ext cx="11996928" cy="5266716"/>
              </a:xfrm>
            </p:spPr>
            <p:txBody>
              <a:bodyPr>
                <a:noAutofit/>
              </a:bodyPr>
              <a:lstStyle/>
              <a:p>
                <a:pPr marL="1714500" lvl="3" indent="-342900" algn="l">
                  <a:buFont typeface="Calibri" panose="020F0502020204030204" pitchFamily="34" charset="0"/>
                  <a:buChar char="∞"/>
                </a:pPr>
                <a:r>
                  <a:rPr lang="tr-TR" sz="2400" dirty="0">
                    <a:solidFill>
                      <a:srgbClr val="FF0000"/>
                    </a:solidFill>
                  </a:rPr>
                  <a:t>Adım 7.	</a:t>
                </a:r>
                <a:r>
                  <a:rPr lang="tr-TR" sz="2400" dirty="0">
                    <a:solidFill>
                      <a:srgbClr val="424A35"/>
                    </a:solidFill>
                  </a:rPr>
                  <a:t>Sıfırlama doğru ise Adım 8-11 arasını tekrarla.</a:t>
                </a:r>
              </a:p>
              <a:p>
                <a:pPr marL="2171700" lvl="4" indent="-342900" algn="l">
                  <a:buFont typeface="Calibri" panose="020F0502020204030204" pitchFamily="34" charset="0"/>
                  <a:buChar char="∞"/>
                </a:pPr>
                <a:endParaRPr lang="tr-TR" dirty="0">
                  <a:solidFill>
                    <a:srgbClr val="424A35"/>
                  </a:solidFill>
                  <a:ea typeface="Cambria Math" panose="02040503050406030204" pitchFamily="18" charset="0"/>
                </a:endParaRPr>
              </a:p>
              <a:p>
                <a:pPr marL="2628900" lvl="5" indent="-342900" algn="l">
                  <a:buFont typeface="Calibri" panose="020F0502020204030204" pitchFamily="34" charset="0"/>
                  <a:buChar char="∞"/>
                </a:pPr>
                <a:r>
                  <a:rPr lang="tr-TR" sz="2400" dirty="0">
                    <a:solidFill>
                      <a:srgbClr val="FF0000"/>
                    </a:solidFill>
                    <a:ea typeface="Cambria Math" panose="02040503050406030204" pitchFamily="18" charset="0"/>
                  </a:rPr>
                  <a:t>Adım 8.</a:t>
                </a:r>
                <a:r>
                  <a:rPr lang="tr-TR" sz="2400" dirty="0">
                    <a:solidFill>
                      <a:srgbClr val="424A35"/>
                    </a:solidFill>
                    <a:ea typeface="Cambria Math" panose="02040503050406030204" pitchFamily="18" charset="0"/>
                  </a:rPr>
                  <a:t>	Tüm j düğümleri için </a:t>
                </a:r>
                <a14:m>
                  <m:oMath xmlns:m="http://schemas.openxmlformats.org/officeDocument/2006/math">
                    <m:sSub>
                      <m:sSubPr>
                        <m:ctrlPr>
                          <a:rPr lang="tr-TR" sz="2400" b="0" i="1" smtClean="0">
                            <a:solidFill>
                              <a:srgbClr val="424A35"/>
                            </a:solidFill>
                            <a:latin typeface="Cambria Math" panose="02040503050406030204" pitchFamily="18" charset="0"/>
                            <a:ea typeface="Cambria Math" panose="02040503050406030204" pitchFamily="18" charset="0"/>
                          </a:rPr>
                        </m:ctrlPr>
                      </m:sSubPr>
                      <m:e>
                        <m:r>
                          <a:rPr lang="tr-TR" sz="2400" b="0" i="1" smtClean="0">
                            <a:solidFill>
                              <a:srgbClr val="424A35"/>
                            </a:solidFill>
                            <a:latin typeface="Cambria Math" panose="02040503050406030204" pitchFamily="18" charset="0"/>
                            <a:ea typeface="Cambria Math" panose="02040503050406030204" pitchFamily="18" charset="0"/>
                          </a:rPr>
                          <m:t>𝑦</m:t>
                        </m:r>
                      </m:e>
                      <m:sub>
                        <m:r>
                          <a:rPr lang="tr-TR" sz="2400" b="0" i="1" smtClean="0">
                            <a:solidFill>
                              <a:srgbClr val="424A35"/>
                            </a:solidFill>
                            <a:latin typeface="Cambria Math" panose="02040503050406030204" pitchFamily="18" charset="0"/>
                            <a:ea typeface="Cambria Math" panose="02040503050406030204" pitchFamily="18" charset="0"/>
                          </a:rPr>
                          <m:t>𝐽</m:t>
                        </m:r>
                      </m:sub>
                    </m:sSub>
                    <m:r>
                      <a:rPr lang="tr-TR" sz="2400" b="0" i="1" smtClean="0">
                        <a:solidFill>
                          <a:srgbClr val="424A35"/>
                        </a:solidFill>
                        <a:latin typeface="Cambria Math" panose="02040503050406030204" pitchFamily="18" charset="0"/>
                        <a:ea typeface="Cambria Math" panose="02040503050406030204" pitchFamily="18" charset="0"/>
                      </a:rPr>
                      <m:t>≥</m:t>
                    </m:r>
                    <m:sSub>
                      <m:sSubPr>
                        <m:ctrlPr>
                          <a:rPr lang="tr-TR" sz="2400" b="0" i="1" smtClean="0">
                            <a:solidFill>
                              <a:srgbClr val="424A35"/>
                            </a:solidFill>
                            <a:latin typeface="Cambria Math" panose="02040503050406030204" pitchFamily="18" charset="0"/>
                            <a:ea typeface="Cambria Math" panose="02040503050406030204" pitchFamily="18" charset="0"/>
                          </a:rPr>
                        </m:ctrlPr>
                      </m:sSubPr>
                      <m:e>
                        <m:r>
                          <a:rPr lang="tr-TR" sz="2400" b="0" i="1" smtClean="0">
                            <a:solidFill>
                              <a:srgbClr val="424A35"/>
                            </a:solidFill>
                            <a:latin typeface="Cambria Math" panose="02040503050406030204" pitchFamily="18" charset="0"/>
                            <a:ea typeface="Cambria Math" panose="02040503050406030204" pitchFamily="18" charset="0"/>
                          </a:rPr>
                          <m:t>𝑦</m:t>
                        </m:r>
                      </m:e>
                      <m:sub>
                        <m:r>
                          <a:rPr lang="tr-TR" sz="2400" b="0" i="1" smtClean="0">
                            <a:solidFill>
                              <a:srgbClr val="424A35"/>
                            </a:solidFill>
                            <a:latin typeface="Cambria Math" panose="02040503050406030204" pitchFamily="18" charset="0"/>
                            <a:ea typeface="Cambria Math" panose="02040503050406030204" pitchFamily="18" charset="0"/>
                          </a:rPr>
                          <m:t>𝑗</m:t>
                        </m:r>
                      </m:sub>
                    </m:sSub>
                    <m:r>
                      <a:rPr lang="tr-TR" sz="2400" b="0" i="0" smtClean="0">
                        <a:solidFill>
                          <a:srgbClr val="424A35"/>
                        </a:solidFill>
                        <a:latin typeface="Cambria Math" panose="02040503050406030204" pitchFamily="18" charset="0"/>
                        <a:ea typeface="Cambria Math" panose="02040503050406030204" pitchFamily="18" charset="0"/>
                      </a:rPr>
                      <m:t> </m:t>
                    </m:r>
                  </m:oMath>
                </a14:m>
                <a:r>
                  <a:rPr lang="tr-TR" sz="2400" dirty="0">
                    <a:solidFill>
                      <a:schemeClr val="tx1"/>
                    </a:solidFill>
                    <a:ea typeface="Cambria Math" panose="02040503050406030204" pitchFamily="18" charset="0"/>
                  </a:rPr>
                  <a:t>olacak şekilde J’yı bul.</a:t>
                </a:r>
              </a:p>
              <a:p>
                <a:pPr lvl="6" algn="l"/>
                <a:r>
                  <a:rPr lang="tr-TR" sz="2400" dirty="0">
                    <a:ea typeface="Cambria Math" panose="02040503050406030204" pitchFamily="18" charset="0"/>
                  </a:rPr>
                  <a:t>	Eğer </a:t>
                </a:r>
                <a14:m>
                  <m:oMath xmlns:m="http://schemas.openxmlformats.org/officeDocument/2006/math">
                    <m:sSub>
                      <m:sSubPr>
                        <m:ctrlPr>
                          <a:rPr lang="tr-TR" sz="2400" b="0" i="1" smtClean="0">
                            <a:solidFill>
                              <a:srgbClr val="424A35"/>
                            </a:solidFill>
                            <a:latin typeface="Cambria Math" panose="02040503050406030204" pitchFamily="18" charset="0"/>
                            <a:ea typeface="Cambria Math" panose="02040503050406030204" pitchFamily="18" charset="0"/>
                          </a:rPr>
                        </m:ctrlPr>
                      </m:sSubPr>
                      <m:e>
                        <m:r>
                          <a:rPr lang="tr-TR" sz="2400" b="0" i="1" smtClean="0">
                            <a:solidFill>
                              <a:srgbClr val="424A35"/>
                            </a:solidFill>
                            <a:latin typeface="Cambria Math" panose="02040503050406030204" pitchFamily="18" charset="0"/>
                            <a:ea typeface="Cambria Math" panose="02040503050406030204" pitchFamily="18" charset="0"/>
                          </a:rPr>
                          <m:t>𝑦</m:t>
                        </m:r>
                      </m:e>
                      <m:sub>
                        <m:r>
                          <a:rPr lang="tr-TR" sz="2400" b="0" i="1" smtClean="0">
                            <a:solidFill>
                              <a:srgbClr val="424A35"/>
                            </a:solidFill>
                            <a:latin typeface="Cambria Math" panose="02040503050406030204" pitchFamily="18" charset="0"/>
                            <a:ea typeface="Cambria Math" panose="02040503050406030204" pitchFamily="18" charset="0"/>
                          </a:rPr>
                          <m:t>𝐽</m:t>
                        </m:r>
                      </m:sub>
                    </m:sSub>
                    <m:r>
                      <a:rPr lang="tr-TR" sz="2400" b="0" i="1" smtClean="0">
                        <a:solidFill>
                          <a:srgbClr val="424A35"/>
                        </a:solidFill>
                        <a:latin typeface="Cambria Math" panose="02040503050406030204" pitchFamily="18" charset="0"/>
                        <a:ea typeface="Cambria Math" panose="02040503050406030204" pitchFamily="18" charset="0"/>
                      </a:rPr>
                      <m:t>=−1</m:t>
                    </m:r>
                  </m:oMath>
                </a14:m>
                <a:r>
                  <a:rPr lang="tr-TR" sz="2400" dirty="0">
                    <a:solidFill>
                      <a:schemeClr val="tx1"/>
                    </a:solidFill>
                    <a:ea typeface="Cambria Math" panose="02040503050406030204" pitchFamily="18" charset="0"/>
                  </a:rPr>
                  <a:t>, bütün düğümleri engelle ve bu girdiyi 	kümelenmesini gerçekleştirme.</a:t>
                </a:r>
              </a:p>
              <a:p>
                <a:pPr marL="2171700" lvl="4" indent="-342900" algn="l">
                  <a:buFont typeface="Calibri" panose="020F0502020204030204" pitchFamily="34" charset="0"/>
                  <a:buChar char="∞"/>
                </a:pPr>
                <a:endParaRPr lang="tr-TR" sz="2400" dirty="0">
                  <a:ea typeface="Cambria Math" panose="02040503050406030204" pitchFamily="18" charset="0"/>
                </a:endParaRPr>
              </a:p>
              <a:p>
                <a:pPr marL="2628900" lvl="5" indent="-342900" algn="l">
                  <a:buFont typeface="Calibri" panose="020F0502020204030204" pitchFamily="34" charset="0"/>
                  <a:buChar char="∞"/>
                </a:pPr>
                <a:r>
                  <a:rPr lang="tr-TR" sz="2400" dirty="0">
                    <a:solidFill>
                      <a:srgbClr val="FF0000"/>
                    </a:solidFill>
                    <a:ea typeface="Cambria Math" panose="02040503050406030204" pitchFamily="18" charset="0"/>
                  </a:rPr>
                  <a:t>Adım 9.</a:t>
                </a:r>
                <a:r>
                  <a:rPr lang="tr-TR" sz="2400" dirty="0">
                    <a:solidFill>
                      <a:schemeClr val="tx1"/>
                    </a:solidFill>
                    <a:ea typeface="Cambria Math" panose="02040503050406030204" pitchFamily="18" charset="0"/>
                  </a:rPr>
                  <a:t>	</a:t>
                </a:r>
                <a:r>
                  <a:rPr lang="tr-TR" sz="2400" dirty="0">
                    <a:ea typeface="Cambria Math" panose="02040503050406030204" pitchFamily="18" charset="0"/>
                  </a:rPr>
                  <a:t>F1(b)’</a:t>
                </a:r>
                <a:r>
                  <a:rPr lang="tr-TR" sz="2400" dirty="0" err="1">
                    <a:ea typeface="Cambria Math" panose="02040503050406030204" pitchFamily="18" charset="0"/>
                  </a:rPr>
                  <a:t>nin</a:t>
                </a:r>
                <a:r>
                  <a:rPr lang="tr-TR" sz="2400" dirty="0">
                    <a:ea typeface="Cambria Math" panose="02040503050406030204" pitchFamily="18" charset="0"/>
                  </a:rPr>
                  <a:t> </a:t>
                </a:r>
                <a14:m>
                  <m:oMath xmlns:m="http://schemas.openxmlformats.org/officeDocument/2006/math">
                    <m:sSub>
                      <m:sSubPr>
                        <m:ctrlPr>
                          <a:rPr lang="tr-TR" sz="2400" b="0" i="1" smtClean="0">
                            <a:latin typeface="Cambria Math" panose="02040503050406030204" pitchFamily="18" charset="0"/>
                            <a:ea typeface="Cambria Math" panose="02040503050406030204" pitchFamily="18" charset="0"/>
                          </a:rPr>
                        </m:ctrlPr>
                      </m:sSubPr>
                      <m:e>
                        <m:r>
                          <a:rPr lang="tr-TR" sz="2400" b="0" i="1" smtClean="0">
                            <a:latin typeface="Cambria Math" panose="02040503050406030204" pitchFamily="18" charset="0"/>
                            <a:ea typeface="Cambria Math" panose="02040503050406030204" pitchFamily="18" charset="0"/>
                          </a:rPr>
                          <m:t>𝑥</m:t>
                        </m:r>
                      </m:e>
                      <m:sub>
                        <m:r>
                          <a:rPr lang="tr-TR" sz="2400" b="0" i="1" smtClean="0">
                            <a:latin typeface="Cambria Math" panose="02040503050406030204" pitchFamily="18" charset="0"/>
                            <a:ea typeface="Cambria Math" panose="02040503050406030204" pitchFamily="18" charset="0"/>
                          </a:rPr>
                          <m:t>𝑖</m:t>
                        </m:r>
                      </m:sub>
                    </m:sSub>
                  </m:oMath>
                </a14:m>
                <a:r>
                  <a:rPr lang="tr-TR" sz="2400" dirty="0">
                    <a:solidFill>
                      <a:schemeClr val="tx1"/>
                    </a:solidFill>
                    <a:ea typeface="Cambria Math" panose="02040503050406030204" pitchFamily="18" charset="0"/>
                  </a:rPr>
                  <a:t> aktivasyonunu tekrar hesapla.</a:t>
                </a:r>
              </a:p>
              <a:p>
                <a:pPr lvl="8" algn="l"/>
                <a:r>
                  <a:rPr lang="tr-TR" sz="2400" dirty="0">
                    <a:ea typeface="Cambria Math" panose="02040503050406030204" pitchFamily="18" charset="0"/>
                  </a:rPr>
                  <a:t>	</a:t>
                </a:r>
                <a14:m>
                  <m:oMath xmlns:m="http://schemas.openxmlformats.org/officeDocument/2006/math">
                    <m:sSub>
                      <m:sSubPr>
                        <m:ctrlPr>
                          <a:rPr lang="tr-TR" sz="2400" b="0" i="1" smtClean="0">
                            <a:latin typeface="Cambria Math" panose="02040503050406030204" pitchFamily="18" charset="0"/>
                            <a:ea typeface="Cambria Math" panose="02040503050406030204" pitchFamily="18" charset="0"/>
                          </a:rPr>
                        </m:ctrlPr>
                      </m:sSubPr>
                      <m:e>
                        <m:r>
                          <a:rPr lang="tr-TR" sz="2400" b="0" i="1" smtClean="0">
                            <a:latin typeface="Cambria Math" panose="02040503050406030204" pitchFamily="18" charset="0"/>
                            <a:ea typeface="Cambria Math" panose="02040503050406030204" pitchFamily="18" charset="0"/>
                          </a:rPr>
                          <m:t>𝑥</m:t>
                        </m:r>
                      </m:e>
                      <m:sub>
                        <m:r>
                          <a:rPr lang="tr-TR" sz="2400" b="0" i="1" smtClean="0">
                            <a:latin typeface="Cambria Math" panose="02040503050406030204" pitchFamily="18" charset="0"/>
                            <a:ea typeface="Cambria Math" panose="02040503050406030204" pitchFamily="18" charset="0"/>
                          </a:rPr>
                          <m:t>𝑖</m:t>
                        </m:r>
                      </m:sub>
                    </m:sSub>
                    <m:r>
                      <a:rPr lang="tr-TR" sz="2400" b="0" i="1" smtClean="0">
                        <a:latin typeface="Cambria Math" panose="02040503050406030204" pitchFamily="18" charset="0"/>
                        <a:ea typeface="Cambria Math" panose="02040503050406030204" pitchFamily="18" charset="0"/>
                      </a:rPr>
                      <m:t>=</m:t>
                    </m:r>
                    <m:sSub>
                      <m:sSubPr>
                        <m:ctrlPr>
                          <a:rPr lang="tr-TR" sz="2400" b="0" i="1" smtClean="0">
                            <a:latin typeface="Cambria Math" panose="02040503050406030204" pitchFamily="18" charset="0"/>
                            <a:ea typeface="Cambria Math" panose="02040503050406030204" pitchFamily="18" charset="0"/>
                          </a:rPr>
                        </m:ctrlPr>
                      </m:sSubPr>
                      <m:e>
                        <m:r>
                          <a:rPr lang="tr-TR" sz="2400" b="0" i="1" smtClean="0">
                            <a:latin typeface="Cambria Math" panose="02040503050406030204" pitchFamily="18" charset="0"/>
                            <a:ea typeface="Cambria Math" panose="02040503050406030204" pitchFamily="18" charset="0"/>
                          </a:rPr>
                          <m:t>𝑠</m:t>
                        </m:r>
                      </m:e>
                      <m:sub>
                        <m:r>
                          <a:rPr lang="tr-TR" sz="2400" b="0" i="1" smtClean="0">
                            <a:latin typeface="Cambria Math" panose="02040503050406030204" pitchFamily="18" charset="0"/>
                            <a:ea typeface="Cambria Math" panose="02040503050406030204" pitchFamily="18" charset="0"/>
                          </a:rPr>
                          <m:t>𝑖</m:t>
                        </m:r>
                      </m:sub>
                    </m:sSub>
                    <m:r>
                      <a:rPr lang="tr-TR" sz="2400" b="0" i="1" smtClean="0">
                        <a:latin typeface="Cambria Math" panose="02040503050406030204" pitchFamily="18" charset="0"/>
                        <a:ea typeface="Cambria Math" panose="02040503050406030204" pitchFamily="18" charset="0"/>
                      </a:rPr>
                      <m:t>∗</m:t>
                    </m:r>
                    <m:sSub>
                      <m:sSubPr>
                        <m:ctrlPr>
                          <a:rPr lang="tr-TR" sz="2400" b="0" i="1" smtClean="0">
                            <a:latin typeface="Cambria Math" panose="02040503050406030204" pitchFamily="18" charset="0"/>
                            <a:ea typeface="Cambria Math" panose="02040503050406030204" pitchFamily="18" charset="0"/>
                          </a:rPr>
                        </m:ctrlPr>
                      </m:sSubPr>
                      <m:e>
                        <m:r>
                          <a:rPr lang="tr-TR" sz="2400" b="0" i="1" smtClean="0">
                            <a:latin typeface="Cambria Math" panose="02040503050406030204" pitchFamily="18" charset="0"/>
                            <a:ea typeface="Cambria Math" panose="02040503050406030204" pitchFamily="18" charset="0"/>
                          </a:rPr>
                          <m:t>𝑡</m:t>
                        </m:r>
                      </m:e>
                      <m:sub>
                        <m:r>
                          <a:rPr lang="tr-TR" sz="2400" b="0" i="1" smtClean="0">
                            <a:latin typeface="Cambria Math" panose="02040503050406030204" pitchFamily="18" charset="0"/>
                            <a:ea typeface="Cambria Math" panose="02040503050406030204" pitchFamily="18" charset="0"/>
                          </a:rPr>
                          <m:t>𝐽𝑖</m:t>
                        </m:r>
                      </m:sub>
                    </m:sSub>
                  </m:oMath>
                </a14:m>
                <a:r>
                  <a:rPr lang="tr-TR" sz="2400" dirty="0">
                    <a:ea typeface="Cambria Math" panose="02040503050406030204" pitchFamily="18" charset="0"/>
                  </a:rPr>
                  <a:t> </a:t>
                </a:r>
              </a:p>
              <a:p>
                <a:pPr lvl="8" algn="l"/>
                <a:endParaRPr lang="tr-TR" sz="2400" dirty="0">
                  <a:ea typeface="Cambria Math" panose="02040503050406030204" pitchFamily="18" charset="0"/>
                </a:endParaRPr>
              </a:p>
              <a:p>
                <a:pPr marL="2628900" lvl="5" indent="-342900" algn="l">
                  <a:buFont typeface="Calibri" panose="020F0502020204030204" pitchFamily="34" charset="0"/>
                  <a:buChar char="∞"/>
                </a:pPr>
                <a:r>
                  <a:rPr lang="tr-TR" sz="2400" dirty="0">
                    <a:solidFill>
                      <a:srgbClr val="FF0000"/>
                    </a:solidFill>
                    <a:ea typeface="Cambria Math" panose="02040503050406030204" pitchFamily="18" charset="0"/>
                  </a:rPr>
                  <a:t>Adım 10.</a:t>
                </a:r>
                <a:r>
                  <a:rPr lang="tr-TR" sz="2400" dirty="0">
                    <a:ea typeface="Cambria Math" panose="02040503050406030204" pitchFamily="18" charset="0"/>
                  </a:rPr>
                  <a:t> x vektörünün hesaplanması</a:t>
                </a:r>
              </a:p>
              <a:p>
                <a:pPr lvl="6" algn="l"/>
                <a:r>
                  <a:rPr lang="tr-TR" sz="2400" dirty="0">
                    <a:ea typeface="Cambria Math" panose="02040503050406030204" pitchFamily="18" charset="0"/>
                  </a:rPr>
                  <a:t>		</a:t>
                </a:r>
                <a14:m>
                  <m:oMath xmlns:m="http://schemas.openxmlformats.org/officeDocument/2006/math">
                    <m:d>
                      <m:dPr>
                        <m:begChr m:val="‖"/>
                        <m:endChr m:val="‖"/>
                        <m:ctrlPr>
                          <a:rPr lang="tr-TR" sz="2400" i="1" smtClean="0">
                            <a:latin typeface="Cambria Math" panose="02040503050406030204" pitchFamily="18" charset="0"/>
                            <a:ea typeface="Cambria Math" panose="02040503050406030204" pitchFamily="18" charset="0"/>
                          </a:rPr>
                        </m:ctrlPr>
                      </m:dPr>
                      <m:e>
                        <m:r>
                          <a:rPr lang="tr-TR" sz="2400" b="0" i="1" smtClean="0">
                            <a:latin typeface="Cambria Math" panose="02040503050406030204" pitchFamily="18" charset="0"/>
                            <a:ea typeface="Cambria Math" panose="02040503050406030204" pitchFamily="18" charset="0"/>
                          </a:rPr>
                          <m:t>𝑥</m:t>
                        </m:r>
                      </m:e>
                    </m:d>
                    <m:r>
                      <a:rPr lang="tr-TR" sz="2400" b="0" i="0" smtClean="0">
                        <a:latin typeface="Cambria Math" panose="02040503050406030204" pitchFamily="18" charset="0"/>
                        <a:ea typeface="Cambria Math" panose="02040503050406030204" pitchFamily="18" charset="0"/>
                      </a:rPr>
                      <m:t>=</m:t>
                    </m:r>
                    <m:nary>
                      <m:naryPr>
                        <m:chr m:val="∑"/>
                        <m:supHide m:val="on"/>
                        <m:ctrlPr>
                          <a:rPr lang="tr-TR" sz="2400" b="0" i="1" smtClean="0">
                            <a:latin typeface="Cambria Math" panose="02040503050406030204" pitchFamily="18" charset="0"/>
                            <a:ea typeface="Cambria Math" panose="02040503050406030204" pitchFamily="18" charset="0"/>
                          </a:rPr>
                        </m:ctrlPr>
                      </m:naryPr>
                      <m:sub>
                        <m:r>
                          <m:rPr>
                            <m:brk m:alnAt="7"/>
                          </m:rPr>
                          <a:rPr lang="tr-TR" sz="2400" b="0" i="1" smtClean="0">
                            <a:latin typeface="Cambria Math" panose="02040503050406030204" pitchFamily="18" charset="0"/>
                            <a:ea typeface="Cambria Math" panose="02040503050406030204" pitchFamily="18" charset="0"/>
                          </a:rPr>
                          <m:t>𝑖</m:t>
                        </m:r>
                      </m:sub>
                      <m:sup/>
                      <m:e>
                        <m:sSub>
                          <m:sSubPr>
                            <m:ctrlPr>
                              <a:rPr lang="tr-TR" sz="2400" b="0" i="1" smtClean="0">
                                <a:latin typeface="Cambria Math" panose="02040503050406030204" pitchFamily="18" charset="0"/>
                                <a:ea typeface="Cambria Math" panose="02040503050406030204" pitchFamily="18" charset="0"/>
                              </a:rPr>
                            </m:ctrlPr>
                          </m:sSubPr>
                          <m:e>
                            <m:r>
                              <a:rPr lang="tr-TR" sz="2400" b="0" i="1" smtClean="0">
                                <a:latin typeface="Cambria Math" panose="02040503050406030204" pitchFamily="18" charset="0"/>
                                <a:ea typeface="Cambria Math" panose="02040503050406030204" pitchFamily="18" charset="0"/>
                              </a:rPr>
                              <m:t>𝑥</m:t>
                            </m:r>
                          </m:e>
                          <m:sub>
                            <m:r>
                              <a:rPr lang="tr-TR" sz="2400" b="0" i="1" smtClean="0">
                                <a:latin typeface="Cambria Math" panose="02040503050406030204" pitchFamily="18" charset="0"/>
                                <a:ea typeface="Cambria Math" panose="02040503050406030204" pitchFamily="18" charset="0"/>
                              </a:rPr>
                              <m:t>𝑖</m:t>
                            </m:r>
                          </m:sub>
                        </m:sSub>
                      </m:e>
                    </m:nary>
                  </m:oMath>
                </a14:m>
                <a:endParaRPr lang="tr-TR" sz="2400" dirty="0">
                  <a:ea typeface="Cambria Math" panose="02040503050406030204" pitchFamily="18" charset="0"/>
                </a:endParaRPr>
              </a:p>
              <a:p>
                <a:pPr lvl="3" algn="l"/>
                <a:endParaRPr lang="tr-TR" sz="2800" dirty="0">
                  <a:ea typeface="Cambria Math" panose="02040503050406030204" pitchFamily="18" charset="0"/>
                </a:endParaRPr>
              </a:p>
              <a:p>
                <a:pPr marL="1714500" lvl="3" indent="-342900" algn="l">
                  <a:buFont typeface="Calibri" panose="020F0502020204030204" pitchFamily="34" charset="0"/>
                  <a:buChar char="∞"/>
                </a:pPr>
                <a:endParaRPr lang="tr-TR" sz="2800" dirty="0">
                  <a:solidFill>
                    <a:schemeClr val="tx1"/>
                  </a:solidFill>
                  <a:ea typeface="Cambria Math" panose="02040503050406030204" pitchFamily="18" charset="0"/>
                </a:endParaRPr>
              </a:p>
            </p:txBody>
          </p:sp>
        </mc:Choice>
        <mc:Fallback xmlns="">
          <p:sp>
            <p:nvSpPr>
              <p:cNvPr id="8" name="Alt Başlık 2">
                <a:extLst>
                  <a:ext uri="{FF2B5EF4-FFF2-40B4-BE49-F238E27FC236}">
                    <a16:creationId xmlns:a16="http://schemas.microsoft.com/office/drawing/2014/main" id="{3F0BEB05-1927-6F6D-3DC3-52B80AD0F883}"/>
                  </a:ext>
                </a:extLst>
              </p:cNvPr>
              <p:cNvSpPr>
                <a:spLocks noGrp="1" noRot="1" noChangeAspect="1" noMove="1" noResize="1" noEditPoints="1" noAdjustHandles="1" noChangeArrowheads="1" noChangeShapeType="1" noTextEdit="1"/>
              </p:cNvSpPr>
              <p:nvPr>
                <p:ph type="subTitle" idx="1"/>
              </p:nvPr>
            </p:nvSpPr>
            <p:spPr>
              <a:xfrm>
                <a:off x="0" y="999972"/>
                <a:ext cx="11996928" cy="5266716"/>
              </a:xfrm>
              <a:blipFill>
                <a:blip r:embed="rId2"/>
                <a:stretch>
                  <a:fillRect t="-1736"/>
                </a:stretch>
              </a:blipFill>
            </p:spPr>
            <p:txBody>
              <a:bodyPr/>
              <a:lstStyle/>
              <a:p>
                <a:r>
                  <a:rPr lang="tr-TR">
                    <a:noFill/>
                  </a:rPr>
                  <a:t> </a:t>
                </a:r>
              </a:p>
            </p:txBody>
          </p:sp>
        </mc:Fallback>
      </mc:AlternateContent>
    </p:spTree>
    <p:extLst>
      <p:ext uri="{BB962C8B-B14F-4D97-AF65-F5344CB8AC3E}">
        <p14:creationId xmlns:p14="http://schemas.microsoft.com/office/powerpoint/2010/main" val="2960613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fade">
                                      <p:cBhvr>
                                        <p:cTn id="15" dur="500"/>
                                        <p:tgtEl>
                                          <p:spTgt spid="8">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xEl>
                                              <p:pRg st="5" end="5"/>
                                            </p:txEl>
                                          </p:spTgt>
                                        </p:tgtEl>
                                        <p:attrNameLst>
                                          <p:attrName>style.visibility</p:attrName>
                                        </p:attrNameLst>
                                      </p:cBhvr>
                                      <p:to>
                                        <p:strVal val="visible"/>
                                      </p:to>
                                    </p:set>
                                    <p:animEffect transition="in" filter="fade">
                                      <p:cBhvr>
                                        <p:cTn id="20" dur="500"/>
                                        <p:tgtEl>
                                          <p:spTgt spid="8">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animEffect transition="in" filter="fade">
                                      <p:cBhvr>
                                        <p:cTn id="23" dur="500"/>
                                        <p:tgtEl>
                                          <p:spTgt spid="8">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xEl>
                                              <p:pRg st="8" end="8"/>
                                            </p:txEl>
                                          </p:spTgt>
                                        </p:tgtEl>
                                        <p:attrNameLst>
                                          <p:attrName>style.visibility</p:attrName>
                                        </p:attrNameLst>
                                      </p:cBhvr>
                                      <p:to>
                                        <p:strVal val="visible"/>
                                      </p:to>
                                    </p:set>
                                    <p:animEffect transition="in" filter="fade">
                                      <p:cBhvr>
                                        <p:cTn id="28" dur="500"/>
                                        <p:tgtEl>
                                          <p:spTgt spid="8">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animEffect transition="in" filter="fade">
                                      <p:cBhvr>
                                        <p:cTn id="31"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0" y="0"/>
            <a:ext cx="8205216" cy="711200"/>
          </a:xfrm>
        </p:spPr>
        <p:txBody>
          <a:bodyPr>
            <a:noAutofit/>
          </a:bodyPr>
          <a:lstStyle/>
          <a:p>
            <a:pPr algn="l"/>
            <a:r>
              <a:rPr lang="tr-TR" sz="4000" dirty="0">
                <a:solidFill>
                  <a:srgbClr val="5C9138"/>
                </a:solidFill>
              </a:rPr>
              <a:t>ART1 Ağının Eğitilmesi ve Öğrenmesi</a:t>
            </a:r>
          </a:p>
        </p:txBody>
      </p:sp>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a:xfrm>
            <a:off x="12090" y="6492875"/>
            <a:ext cx="1091015" cy="365125"/>
          </a:xfrm>
        </p:spPr>
        <p:txBody>
          <a:bodyPr/>
          <a:lstStyle/>
          <a:p>
            <a:fld id="{5854DF3F-AA60-4655-B0CD-593197322A72}" type="datetime1">
              <a:rPr lang="tr-TR" smtClean="0"/>
              <a:t>11.01.2023</a:t>
            </a:fld>
            <a:endParaRPr lang="tr-TR" dirty="0"/>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24</a:t>
            </a:fld>
            <a:endParaRPr lang="tr-TR"/>
          </a:p>
        </p:txBody>
      </p:sp>
      <mc:AlternateContent xmlns:mc="http://schemas.openxmlformats.org/markup-compatibility/2006" xmlns:a14="http://schemas.microsoft.com/office/drawing/2010/main">
        <mc:Choice Requires="a14">
          <p:sp>
            <p:nvSpPr>
              <p:cNvPr id="8" name="Alt Başlık 2">
                <a:extLst>
                  <a:ext uri="{FF2B5EF4-FFF2-40B4-BE49-F238E27FC236}">
                    <a16:creationId xmlns:a16="http://schemas.microsoft.com/office/drawing/2014/main" id="{3F0BEB05-1927-6F6D-3DC3-52B80AD0F883}"/>
                  </a:ext>
                </a:extLst>
              </p:cNvPr>
              <p:cNvSpPr>
                <a:spLocks noGrp="1"/>
              </p:cNvSpPr>
              <p:nvPr>
                <p:ph type="subTitle" idx="1"/>
              </p:nvPr>
            </p:nvSpPr>
            <p:spPr>
              <a:xfrm>
                <a:off x="0" y="999972"/>
                <a:ext cx="11996928" cy="5266716"/>
              </a:xfrm>
            </p:spPr>
            <p:txBody>
              <a:bodyPr>
                <a:noAutofit/>
              </a:bodyPr>
              <a:lstStyle/>
              <a:p>
                <a:pPr marL="2628900" lvl="5" indent="-342900" algn="l">
                  <a:buFont typeface="Calibri" panose="020F0502020204030204" pitchFamily="34" charset="0"/>
                  <a:buChar char="∞"/>
                </a:pPr>
                <a:r>
                  <a:rPr lang="tr-TR" sz="2400" dirty="0">
                    <a:solidFill>
                      <a:srgbClr val="FF0000"/>
                    </a:solidFill>
                    <a:ea typeface="Cambria Math" panose="02040503050406030204" pitchFamily="18" charset="0"/>
                  </a:rPr>
                  <a:t>Adım 11.</a:t>
                </a:r>
                <a:r>
                  <a:rPr lang="tr-TR" sz="2400" dirty="0">
                    <a:solidFill>
                      <a:srgbClr val="424A35"/>
                    </a:solidFill>
                    <a:ea typeface="Cambria Math" panose="02040503050406030204" pitchFamily="18" charset="0"/>
                  </a:rPr>
                  <a:t>	Sıfırlama testi</a:t>
                </a:r>
                <a:r>
                  <a:rPr lang="tr-TR" sz="2400" dirty="0">
                    <a:ea typeface="Cambria Math" panose="02040503050406030204" pitchFamily="18" charset="0"/>
                  </a:rPr>
                  <a:t>:</a:t>
                </a:r>
              </a:p>
              <a:p>
                <a:pPr lvl="6" algn="l"/>
                <a:r>
                  <a:rPr lang="tr-TR" sz="2400" dirty="0">
                    <a:solidFill>
                      <a:schemeClr val="tx1"/>
                    </a:solidFill>
                    <a:ea typeface="Cambria Math" panose="02040503050406030204" pitchFamily="18" charset="0"/>
                  </a:rPr>
                  <a:t>		Eğer </a:t>
                </a:r>
                <a14:m>
                  <m:oMath xmlns:m="http://schemas.openxmlformats.org/officeDocument/2006/math">
                    <m:f>
                      <m:fPr>
                        <m:ctrlPr>
                          <a:rPr lang="tr-TR" sz="2400" i="1" smtClean="0">
                            <a:solidFill>
                              <a:schemeClr val="tx1"/>
                            </a:solidFill>
                            <a:latin typeface="Cambria Math" panose="02040503050406030204" pitchFamily="18" charset="0"/>
                            <a:ea typeface="Cambria Math" panose="02040503050406030204" pitchFamily="18" charset="0"/>
                          </a:rPr>
                        </m:ctrlPr>
                      </m:fPr>
                      <m:num>
                        <m:d>
                          <m:dPr>
                            <m:begChr m:val="‖"/>
                            <m:endChr m:val="‖"/>
                            <m:ctrlPr>
                              <a:rPr lang="tr-TR" sz="2400" i="1" smtClean="0">
                                <a:solidFill>
                                  <a:schemeClr val="tx1"/>
                                </a:solidFill>
                                <a:latin typeface="Cambria Math" panose="02040503050406030204" pitchFamily="18" charset="0"/>
                                <a:ea typeface="Cambria Math" panose="02040503050406030204" pitchFamily="18" charset="0"/>
                              </a:rPr>
                            </m:ctrlPr>
                          </m:dPr>
                          <m:e>
                            <m:r>
                              <a:rPr lang="tr-TR" sz="2400" b="0" i="1" smtClean="0">
                                <a:solidFill>
                                  <a:schemeClr val="tx1"/>
                                </a:solidFill>
                                <a:latin typeface="Cambria Math" panose="02040503050406030204" pitchFamily="18" charset="0"/>
                                <a:ea typeface="Cambria Math" panose="02040503050406030204" pitchFamily="18" charset="0"/>
                              </a:rPr>
                              <m:t>𝑥</m:t>
                            </m:r>
                          </m:e>
                        </m:d>
                      </m:num>
                      <m:den>
                        <m:d>
                          <m:dPr>
                            <m:begChr m:val="‖"/>
                            <m:endChr m:val="‖"/>
                            <m:ctrlPr>
                              <a:rPr lang="tr-TR" sz="2400" i="1" smtClean="0">
                                <a:solidFill>
                                  <a:schemeClr val="tx1"/>
                                </a:solidFill>
                                <a:latin typeface="Cambria Math" panose="02040503050406030204" pitchFamily="18" charset="0"/>
                                <a:ea typeface="Cambria Math" panose="02040503050406030204" pitchFamily="18" charset="0"/>
                              </a:rPr>
                            </m:ctrlPr>
                          </m:dPr>
                          <m:e>
                            <m:r>
                              <a:rPr lang="tr-TR" sz="2400" b="0" i="1" smtClean="0">
                                <a:solidFill>
                                  <a:schemeClr val="tx1"/>
                                </a:solidFill>
                                <a:latin typeface="Cambria Math" panose="02040503050406030204" pitchFamily="18" charset="0"/>
                                <a:ea typeface="Cambria Math" panose="02040503050406030204" pitchFamily="18" charset="0"/>
                              </a:rPr>
                              <m:t>𝑠</m:t>
                            </m:r>
                          </m:e>
                        </m:d>
                      </m:den>
                    </m:f>
                    <m:r>
                      <a:rPr lang="tr-TR" sz="2400" b="0" i="1" smtClean="0">
                        <a:solidFill>
                          <a:schemeClr val="tx1"/>
                        </a:solidFill>
                        <a:latin typeface="Cambria Math" panose="02040503050406030204" pitchFamily="18" charset="0"/>
                        <a:ea typeface="Cambria Math" panose="02040503050406030204" pitchFamily="18" charset="0"/>
                      </a:rPr>
                      <m:t>&lt;</m:t>
                    </m:r>
                    <m:r>
                      <a:rPr lang="tr-TR" sz="2400" b="0" i="1" smtClean="0">
                        <a:solidFill>
                          <a:schemeClr val="tx1"/>
                        </a:solidFill>
                        <a:latin typeface="Cambria Math" panose="02040503050406030204" pitchFamily="18" charset="0"/>
                        <a:ea typeface="Cambria Math" panose="02040503050406030204" pitchFamily="18" charset="0"/>
                      </a:rPr>
                      <m:t>𝜌</m:t>
                    </m:r>
                  </m:oMath>
                </a14:m>
                <a:r>
                  <a:rPr lang="tr-TR" sz="2400" dirty="0">
                    <a:solidFill>
                      <a:schemeClr val="tx1"/>
                    </a:solidFill>
                    <a:ea typeface="Cambria Math" panose="02040503050406030204" pitchFamily="18" charset="0"/>
                  </a:rPr>
                  <a:t> ; </a:t>
                </a:r>
                <a:r>
                  <a:rPr lang="tr-TR" sz="2000" dirty="0">
                    <a:solidFill>
                      <a:schemeClr val="tx1"/>
                    </a:solidFill>
                    <a:ea typeface="Cambria Math" panose="02040503050406030204" pitchFamily="18" charset="0"/>
                  </a:rPr>
                  <a:t>sıfırlama doğru. </a:t>
                </a:r>
                <a14:m>
                  <m:oMath xmlns:m="http://schemas.openxmlformats.org/officeDocument/2006/math">
                    <m:sSub>
                      <m:sSubPr>
                        <m:ctrlPr>
                          <a:rPr lang="tr-TR" sz="2000" b="0" i="1" smtClean="0">
                            <a:solidFill>
                              <a:schemeClr val="tx1"/>
                            </a:solidFill>
                            <a:latin typeface="Cambria Math" panose="02040503050406030204" pitchFamily="18" charset="0"/>
                            <a:ea typeface="Cambria Math" panose="02040503050406030204" pitchFamily="18" charset="0"/>
                          </a:rPr>
                        </m:ctrlPr>
                      </m:sSubPr>
                      <m:e>
                        <m:r>
                          <a:rPr lang="tr-TR" sz="2000" b="0" i="1" smtClean="0">
                            <a:solidFill>
                              <a:schemeClr val="tx1"/>
                            </a:solidFill>
                            <a:latin typeface="Cambria Math" panose="02040503050406030204" pitchFamily="18" charset="0"/>
                            <a:ea typeface="Cambria Math" panose="02040503050406030204" pitchFamily="18" charset="0"/>
                          </a:rPr>
                          <m:t>𝑦</m:t>
                        </m:r>
                      </m:e>
                      <m:sub>
                        <m:r>
                          <a:rPr lang="tr-TR" sz="2000" b="0" i="1" smtClean="0">
                            <a:solidFill>
                              <a:schemeClr val="tx1"/>
                            </a:solidFill>
                            <a:latin typeface="Cambria Math" panose="02040503050406030204" pitchFamily="18" charset="0"/>
                            <a:ea typeface="Cambria Math" panose="02040503050406030204" pitchFamily="18" charset="0"/>
                          </a:rPr>
                          <m:t>𝐽</m:t>
                        </m:r>
                      </m:sub>
                    </m:sSub>
                    <m:r>
                      <a:rPr lang="tr-TR" sz="2000" b="0" i="1" smtClean="0">
                        <a:solidFill>
                          <a:schemeClr val="tx1"/>
                        </a:solidFill>
                        <a:latin typeface="Cambria Math" panose="02040503050406030204" pitchFamily="18" charset="0"/>
                        <a:ea typeface="Cambria Math" panose="02040503050406030204" pitchFamily="18" charset="0"/>
                      </a:rPr>
                      <m:t>=−1 </m:t>
                    </m:r>
                  </m:oMath>
                </a14:m>
                <a:r>
                  <a:rPr lang="tr-TR" sz="2000" dirty="0">
                    <a:solidFill>
                      <a:schemeClr val="tx1"/>
                    </a:solidFill>
                    <a:ea typeface="Cambria Math" panose="02040503050406030204" pitchFamily="18" charset="0"/>
                  </a:rPr>
                  <a:t>(J düğümünü engelleyin ve 						Adım 7’yi gidip tekrarlayın)</a:t>
                </a:r>
                <a:endParaRPr lang="tr-TR" sz="2400" dirty="0">
                  <a:solidFill>
                    <a:schemeClr val="tx1"/>
                  </a:solidFill>
                  <a:ea typeface="Cambria Math" panose="02040503050406030204" pitchFamily="18" charset="0"/>
                </a:endParaRPr>
              </a:p>
              <a:p>
                <a:pPr lvl="6" algn="l"/>
                <a:r>
                  <a:rPr lang="tr-TR" sz="2400" dirty="0">
                    <a:ea typeface="Cambria Math" panose="02040503050406030204" pitchFamily="18" charset="0"/>
                  </a:rPr>
                  <a:t>		Eğer </a:t>
                </a:r>
                <a14:m>
                  <m:oMath xmlns:m="http://schemas.openxmlformats.org/officeDocument/2006/math">
                    <m:f>
                      <m:fPr>
                        <m:ctrlPr>
                          <a:rPr lang="tr-TR" sz="2400" i="1" smtClean="0">
                            <a:solidFill>
                              <a:schemeClr val="tx1"/>
                            </a:solidFill>
                            <a:latin typeface="Cambria Math" panose="02040503050406030204" pitchFamily="18" charset="0"/>
                            <a:ea typeface="Cambria Math" panose="02040503050406030204" pitchFamily="18" charset="0"/>
                          </a:rPr>
                        </m:ctrlPr>
                      </m:fPr>
                      <m:num>
                        <m:d>
                          <m:dPr>
                            <m:begChr m:val="‖"/>
                            <m:endChr m:val="‖"/>
                            <m:ctrlPr>
                              <a:rPr lang="tr-TR" sz="2400" i="1" smtClean="0">
                                <a:solidFill>
                                  <a:schemeClr val="tx1"/>
                                </a:solidFill>
                                <a:latin typeface="Cambria Math" panose="02040503050406030204" pitchFamily="18" charset="0"/>
                                <a:ea typeface="Cambria Math" panose="02040503050406030204" pitchFamily="18" charset="0"/>
                              </a:rPr>
                            </m:ctrlPr>
                          </m:dPr>
                          <m:e>
                            <m:r>
                              <a:rPr lang="tr-TR" sz="2400" b="0" i="1" smtClean="0">
                                <a:solidFill>
                                  <a:schemeClr val="tx1"/>
                                </a:solidFill>
                                <a:latin typeface="Cambria Math" panose="02040503050406030204" pitchFamily="18" charset="0"/>
                                <a:ea typeface="Cambria Math" panose="02040503050406030204" pitchFamily="18" charset="0"/>
                              </a:rPr>
                              <m:t>𝑥</m:t>
                            </m:r>
                          </m:e>
                        </m:d>
                      </m:num>
                      <m:den>
                        <m:d>
                          <m:dPr>
                            <m:begChr m:val="‖"/>
                            <m:endChr m:val="‖"/>
                            <m:ctrlPr>
                              <a:rPr lang="tr-TR" sz="2400" i="1" smtClean="0">
                                <a:solidFill>
                                  <a:schemeClr val="tx1"/>
                                </a:solidFill>
                                <a:latin typeface="Cambria Math" panose="02040503050406030204" pitchFamily="18" charset="0"/>
                                <a:ea typeface="Cambria Math" panose="02040503050406030204" pitchFamily="18" charset="0"/>
                              </a:rPr>
                            </m:ctrlPr>
                          </m:dPr>
                          <m:e>
                            <m:r>
                              <a:rPr lang="tr-TR" sz="2400" b="0" i="1" smtClean="0">
                                <a:solidFill>
                                  <a:schemeClr val="tx1"/>
                                </a:solidFill>
                                <a:latin typeface="Cambria Math" panose="02040503050406030204" pitchFamily="18" charset="0"/>
                                <a:ea typeface="Cambria Math" panose="02040503050406030204" pitchFamily="18" charset="0"/>
                              </a:rPr>
                              <m:t>𝑠</m:t>
                            </m:r>
                          </m:e>
                        </m:d>
                      </m:den>
                    </m:f>
                    <m:r>
                      <a:rPr lang="tr-TR" sz="2400" b="0" i="1" smtClean="0">
                        <a:solidFill>
                          <a:schemeClr val="tx1"/>
                        </a:solidFill>
                        <a:latin typeface="Cambria Math" panose="02040503050406030204" pitchFamily="18" charset="0"/>
                        <a:ea typeface="Cambria Math" panose="02040503050406030204" pitchFamily="18" charset="0"/>
                      </a:rPr>
                      <m:t>≥</m:t>
                    </m:r>
                    <m:r>
                      <a:rPr lang="tr-TR" sz="2400" b="0" i="1" smtClean="0">
                        <a:solidFill>
                          <a:schemeClr val="tx1"/>
                        </a:solidFill>
                        <a:latin typeface="Cambria Math" panose="02040503050406030204" pitchFamily="18" charset="0"/>
                        <a:ea typeface="Cambria Math" panose="02040503050406030204" pitchFamily="18" charset="0"/>
                      </a:rPr>
                      <m:t>𝜌</m:t>
                    </m:r>
                  </m:oMath>
                </a14:m>
                <a:r>
                  <a:rPr lang="tr-TR" sz="2400" dirty="0">
                    <a:solidFill>
                      <a:schemeClr val="tx1"/>
                    </a:solidFill>
                    <a:ea typeface="Cambria Math" panose="02040503050406030204" pitchFamily="18" charset="0"/>
                  </a:rPr>
                  <a:t> </a:t>
                </a:r>
                <a:r>
                  <a:rPr lang="tr-TR" sz="2000" dirty="0">
                    <a:solidFill>
                      <a:schemeClr val="tx1"/>
                    </a:solidFill>
                    <a:ea typeface="Cambria Math" panose="02040503050406030204" pitchFamily="18" charset="0"/>
                  </a:rPr>
                  <a:t>; bu durumda sıfırlama yanlış 12.adıma ilerleyin.</a:t>
                </a:r>
              </a:p>
              <a:p>
                <a:pPr lvl="6" algn="l"/>
                <a:r>
                  <a:rPr lang="tr-TR" sz="2400" dirty="0">
                    <a:solidFill>
                      <a:schemeClr val="tx1"/>
                    </a:solidFill>
                    <a:ea typeface="Cambria Math" panose="02040503050406030204" pitchFamily="18" charset="0"/>
                  </a:rPr>
                  <a:t> </a:t>
                </a:r>
                <a:endParaRPr lang="tr-TR" sz="2400" dirty="0">
                  <a:ea typeface="Cambria Math" panose="02040503050406030204" pitchFamily="18" charset="0"/>
                </a:endParaRPr>
              </a:p>
              <a:p>
                <a:pPr marL="1257300" lvl="2" indent="-342900" algn="l">
                  <a:buFont typeface="Calibri" panose="020F0502020204030204" pitchFamily="34" charset="0"/>
                  <a:buChar char="∞"/>
                </a:pPr>
                <a:r>
                  <a:rPr lang="tr-TR" sz="2400" dirty="0">
                    <a:solidFill>
                      <a:srgbClr val="FF0000"/>
                    </a:solidFill>
                    <a:ea typeface="Cambria Math" panose="02040503050406030204" pitchFamily="18" charset="0"/>
                  </a:rPr>
                  <a:t>Adım 12.</a:t>
                </a:r>
                <a:r>
                  <a:rPr lang="tr-TR" sz="2400" dirty="0">
                    <a:solidFill>
                      <a:schemeClr val="tx1"/>
                    </a:solidFill>
                    <a:ea typeface="Cambria Math" panose="02040503050406030204" pitchFamily="18" charset="0"/>
                  </a:rPr>
                  <a:t>	</a:t>
                </a:r>
                <a:r>
                  <a:rPr lang="tr-TR" sz="2400" dirty="0">
                    <a:ea typeface="Cambria Math" panose="02040503050406030204" pitchFamily="18" charset="0"/>
                  </a:rPr>
                  <a:t>J düğümünün ağırlıklarını güncelle ve sıfırlamayı doğru yap:</a:t>
                </a:r>
                <a:endParaRPr lang="tr-TR" sz="2400" dirty="0">
                  <a:solidFill>
                    <a:schemeClr val="tx1"/>
                  </a:solidFill>
                  <a:ea typeface="Cambria Math" panose="02040503050406030204" pitchFamily="18" charset="0"/>
                </a:endParaRPr>
              </a:p>
              <a:p>
                <a:pPr lvl="6" algn="l"/>
                <a14:m>
                  <m:oMathPara xmlns:m="http://schemas.openxmlformats.org/officeDocument/2006/math">
                    <m:oMathParaPr>
                      <m:jc m:val="centerGroup"/>
                    </m:oMathParaPr>
                    <m:oMath xmlns:m="http://schemas.openxmlformats.org/officeDocument/2006/math">
                      <m:sSub>
                        <m:sSubPr>
                          <m:ctrlPr>
                            <a:rPr lang="tr-TR" sz="2400" b="0" i="1" smtClean="0">
                              <a:latin typeface="Cambria Math" panose="02040503050406030204" pitchFamily="18" charset="0"/>
                              <a:ea typeface="Cambria Math" panose="02040503050406030204" pitchFamily="18" charset="0"/>
                            </a:rPr>
                          </m:ctrlPr>
                        </m:sSubPr>
                        <m:e>
                          <m:r>
                            <a:rPr lang="tr-TR" sz="2400" b="0" i="1" smtClean="0">
                              <a:latin typeface="Cambria Math" panose="02040503050406030204" pitchFamily="18" charset="0"/>
                              <a:ea typeface="Cambria Math" panose="02040503050406030204" pitchFamily="18" charset="0"/>
                            </a:rPr>
                            <m:t>𝑏</m:t>
                          </m:r>
                        </m:e>
                        <m:sub>
                          <m:r>
                            <a:rPr lang="tr-TR" sz="2400" b="0" i="1" smtClean="0">
                              <a:latin typeface="Cambria Math" panose="02040503050406030204" pitchFamily="18" charset="0"/>
                              <a:ea typeface="Cambria Math" panose="02040503050406030204" pitchFamily="18" charset="0"/>
                            </a:rPr>
                            <m:t>𝑖𝐽</m:t>
                          </m:r>
                        </m:sub>
                      </m:sSub>
                      <m:d>
                        <m:dPr>
                          <m:ctrlPr>
                            <a:rPr lang="tr-TR" sz="2400" b="0" i="1" smtClean="0">
                              <a:latin typeface="Cambria Math" panose="02040503050406030204" pitchFamily="18" charset="0"/>
                              <a:ea typeface="Cambria Math" panose="02040503050406030204" pitchFamily="18" charset="0"/>
                            </a:rPr>
                          </m:ctrlPr>
                        </m:dPr>
                        <m:e>
                          <m:r>
                            <a:rPr lang="tr-TR" sz="2400" b="0" i="1" smtClean="0">
                              <a:latin typeface="Cambria Math" panose="02040503050406030204" pitchFamily="18" charset="0"/>
                              <a:ea typeface="Cambria Math" panose="02040503050406030204" pitchFamily="18" charset="0"/>
                            </a:rPr>
                            <m:t>𝑦𝑒𝑛𝑖</m:t>
                          </m:r>
                        </m:e>
                      </m:d>
                      <m:r>
                        <a:rPr lang="tr-TR" sz="2400" b="0" i="1" smtClean="0">
                          <a:latin typeface="Cambria Math" panose="02040503050406030204" pitchFamily="18" charset="0"/>
                          <a:ea typeface="Cambria Math" panose="02040503050406030204" pitchFamily="18" charset="0"/>
                        </a:rPr>
                        <m:t>=</m:t>
                      </m:r>
                      <m:f>
                        <m:fPr>
                          <m:ctrlPr>
                            <a:rPr lang="tr-TR" sz="2400" b="0" i="1" smtClean="0">
                              <a:latin typeface="Cambria Math" panose="02040503050406030204" pitchFamily="18" charset="0"/>
                              <a:ea typeface="Cambria Math" panose="02040503050406030204" pitchFamily="18" charset="0"/>
                            </a:rPr>
                          </m:ctrlPr>
                        </m:fPr>
                        <m:num>
                          <m:r>
                            <a:rPr lang="tr-TR" sz="2400" b="0" i="1" smtClean="0">
                              <a:latin typeface="Cambria Math" panose="02040503050406030204" pitchFamily="18" charset="0"/>
                              <a:ea typeface="Cambria Math" panose="02040503050406030204" pitchFamily="18" charset="0"/>
                            </a:rPr>
                            <m:t>𝐿</m:t>
                          </m:r>
                          <m:r>
                            <a:rPr lang="tr-TR" sz="2400" b="0" i="1" smtClean="0">
                              <a:latin typeface="Cambria Math" panose="02040503050406030204" pitchFamily="18" charset="0"/>
                              <a:ea typeface="Cambria Math" panose="02040503050406030204" pitchFamily="18" charset="0"/>
                            </a:rPr>
                            <m:t>∗</m:t>
                          </m:r>
                          <m:sSub>
                            <m:sSubPr>
                              <m:ctrlPr>
                                <a:rPr lang="tr-TR" sz="2400" b="0" i="1" smtClean="0">
                                  <a:latin typeface="Cambria Math" panose="02040503050406030204" pitchFamily="18" charset="0"/>
                                  <a:ea typeface="Cambria Math" panose="02040503050406030204" pitchFamily="18" charset="0"/>
                                </a:rPr>
                              </m:ctrlPr>
                            </m:sSubPr>
                            <m:e>
                              <m:r>
                                <a:rPr lang="tr-TR" sz="2400" b="0" i="1" smtClean="0">
                                  <a:latin typeface="Cambria Math" panose="02040503050406030204" pitchFamily="18" charset="0"/>
                                  <a:ea typeface="Cambria Math" panose="02040503050406030204" pitchFamily="18" charset="0"/>
                                </a:rPr>
                                <m:t>𝑥</m:t>
                              </m:r>
                            </m:e>
                            <m:sub>
                              <m:r>
                                <a:rPr lang="tr-TR" sz="2400" b="0" i="1" smtClean="0">
                                  <a:latin typeface="Cambria Math" panose="02040503050406030204" pitchFamily="18" charset="0"/>
                                  <a:ea typeface="Cambria Math" panose="02040503050406030204" pitchFamily="18" charset="0"/>
                                </a:rPr>
                                <m:t>𝑖</m:t>
                              </m:r>
                            </m:sub>
                          </m:sSub>
                        </m:num>
                        <m:den>
                          <m:r>
                            <a:rPr lang="tr-TR" sz="2400" b="0" i="1" smtClean="0">
                              <a:latin typeface="Cambria Math" panose="02040503050406030204" pitchFamily="18" charset="0"/>
                              <a:ea typeface="Cambria Math" panose="02040503050406030204" pitchFamily="18" charset="0"/>
                            </a:rPr>
                            <m:t>𝐿</m:t>
                          </m:r>
                          <m:r>
                            <a:rPr lang="tr-TR" sz="2400" b="0" i="1" smtClean="0">
                              <a:latin typeface="Cambria Math" panose="02040503050406030204" pitchFamily="18" charset="0"/>
                              <a:ea typeface="Cambria Math" panose="02040503050406030204" pitchFamily="18" charset="0"/>
                            </a:rPr>
                            <m:t>−1+</m:t>
                          </m:r>
                          <m:d>
                            <m:dPr>
                              <m:begChr m:val="‖"/>
                              <m:endChr m:val="‖"/>
                              <m:ctrlPr>
                                <a:rPr lang="tr-TR" sz="2400" b="0" i="1" smtClean="0">
                                  <a:latin typeface="Cambria Math" panose="02040503050406030204" pitchFamily="18" charset="0"/>
                                  <a:ea typeface="Cambria Math" panose="02040503050406030204" pitchFamily="18" charset="0"/>
                                </a:rPr>
                              </m:ctrlPr>
                            </m:dPr>
                            <m:e>
                              <m:r>
                                <a:rPr lang="tr-TR" sz="2400" b="0" i="1" smtClean="0">
                                  <a:latin typeface="Cambria Math" panose="02040503050406030204" pitchFamily="18" charset="0"/>
                                  <a:ea typeface="Cambria Math" panose="02040503050406030204" pitchFamily="18" charset="0"/>
                                </a:rPr>
                                <m:t>𝑥</m:t>
                              </m:r>
                            </m:e>
                          </m:d>
                        </m:den>
                      </m:f>
                      <m:r>
                        <a:rPr lang="tr-TR" sz="2400" b="0" i="1" smtClean="0">
                          <a:latin typeface="Cambria Math" panose="02040503050406030204" pitchFamily="18" charset="0"/>
                          <a:ea typeface="Cambria Math" panose="02040503050406030204" pitchFamily="18" charset="0"/>
                        </a:rPr>
                        <m:t>,</m:t>
                      </m:r>
                    </m:oMath>
                  </m:oMathPara>
                </a14:m>
                <a:endParaRPr lang="tr-TR" sz="2400" b="0" i="1" dirty="0">
                  <a:latin typeface="Cambria Math" panose="02040503050406030204" pitchFamily="18" charset="0"/>
                  <a:ea typeface="Cambria Math" panose="02040503050406030204" pitchFamily="18" charset="0"/>
                </a:endParaRPr>
              </a:p>
              <a:p>
                <a:pPr lvl="6" algn="l"/>
                <a14:m>
                  <m:oMathPara xmlns:m="http://schemas.openxmlformats.org/officeDocument/2006/math">
                    <m:oMathParaPr>
                      <m:jc m:val="centerGroup"/>
                    </m:oMathParaPr>
                    <m:oMath xmlns:m="http://schemas.openxmlformats.org/officeDocument/2006/math">
                      <m:sSub>
                        <m:sSubPr>
                          <m:ctrlPr>
                            <a:rPr lang="tr-TR" sz="2400" b="0" i="1" smtClean="0">
                              <a:latin typeface="Cambria Math" panose="02040503050406030204" pitchFamily="18" charset="0"/>
                              <a:ea typeface="Cambria Math" panose="02040503050406030204" pitchFamily="18" charset="0"/>
                            </a:rPr>
                          </m:ctrlPr>
                        </m:sSubPr>
                        <m:e>
                          <m:r>
                            <a:rPr lang="tr-TR" sz="2400" b="0" i="1" smtClean="0">
                              <a:latin typeface="Cambria Math" panose="02040503050406030204" pitchFamily="18" charset="0"/>
                              <a:ea typeface="Cambria Math" panose="02040503050406030204" pitchFamily="18" charset="0"/>
                            </a:rPr>
                            <m:t>𝑡</m:t>
                          </m:r>
                        </m:e>
                        <m:sub>
                          <m:r>
                            <a:rPr lang="tr-TR" sz="2400" b="0" i="1" smtClean="0">
                              <a:latin typeface="Cambria Math" panose="02040503050406030204" pitchFamily="18" charset="0"/>
                              <a:ea typeface="Cambria Math" panose="02040503050406030204" pitchFamily="18" charset="0"/>
                            </a:rPr>
                            <m:t>𝐽𝑖</m:t>
                          </m:r>
                        </m:sub>
                      </m:sSub>
                      <m:d>
                        <m:dPr>
                          <m:ctrlPr>
                            <a:rPr lang="tr-TR" sz="2400" b="0" i="1" smtClean="0">
                              <a:latin typeface="Cambria Math" panose="02040503050406030204" pitchFamily="18" charset="0"/>
                              <a:ea typeface="Cambria Math" panose="02040503050406030204" pitchFamily="18" charset="0"/>
                            </a:rPr>
                          </m:ctrlPr>
                        </m:dPr>
                        <m:e>
                          <m:r>
                            <a:rPr lang="tr-TR" sz="2400" b="0" i="1" smtClean="0">
                              <a:latin typeface="Cambria Math" panose="02040503050406030204" pitchFamily="18" charset="0"/>
                              <a:ea typeface="Cambria Math" panose="02040503050406030204" pitchFamily="18" charset="0"/>
                            </a:rPr>
                            <m:t>𝑦𝑒𝑛𝑖</m:t>
                          </m:r>
                        </m:e>
                      </m:d>
                      <m:r>
                        <a:rPr lang="tr-TR" sz="2400" b="0" i="1" smtClean="0">
                          <a:latin typeface="Cambria Math" panose="02040503050406030204" pitchFamily="18" charset="0"/>
                          <a:ea typeface="Cambria Math" panose="02040503050406030204" pitchFamily="18" charset="0"/>
                        </a:rPr>
                        <m:t>=</m:t>
                      </m:r>
                      <m:sSub>
                        <m:sSubPr>
                          <m:ctrlPr>
                            <a:rPr lang="tr-TR" sz="2400" b="0" i="1" smtClean="0">
                              <a:latin typeface="Cambria Math" panose="02040503050406030204" pitchFamily="18" charset="0"/>
                              <a:ea typeface="Cambria Math" panose="02040503050406030204" pitchFamily="18" charset="0"/>
                            </a:rPr>
                          </m:ctrlPr>
                        </m:sSubPr>
                        <m:e>
                          <m:r>
                            <a:rPr lang="tr-TR" sz="2400" b="0" i="1" smtClean="0">
                              <a:latin typeface="Cambria Math" panose="02040503050406030204" pitchFamily="18" charset="0"/>
                              <a:ea typeface="Cambria Math" panose="02040503050406030204" pitchFamily="18" charset="0"/>
                            </a:rPr>
                            <m:t>𝑥</m:t>
                          </m:r>
                        </m:e>
                        <m:sub>
                          <m:r>
                            <a:rPr lang="tr-TR" sz="2400" b="0" i="1" smtClean="0">
                              <a:latin typeface="Cambria Math" panose="02040503050406030204" pitchFamily="18" charset="0"/>
                              <a:ea typeface="Cambria Math" panose="02040503050406030204" pitchFamily="18" charset="0"/>
                            </a:rPr>
                            <m:t>𝑖</m:t>
                          </m:r>
                        </m:sub>
                      </m:sSub>
                    </m:oMath>
                  </m:oMathPara>
                </a14:m>
                <a:endParaRPr lang="tr-TR" sz="2400" b="0" dirty="0">
                  <a:ea typeface="Cambria Math" panose="02040503050406030204" pitchFamily="18" charset="0"/>
                </a:endParaRPr>
              </a:p>
              <a:p>
                <a:pPr lvl="6" algn="l"/>
                <a:endParaRPr lang="tr-TR" sz="2400" dirty="0">
                  <a:ea typeface="Cambria Math" panose="02040503050406030204" pitchFamily="18" charset="0"/>
                </a:endParaRPr>
              </a:p>
              <a:p>
                <a:pPr marL="800100" lvl="1" indent="-342900" algn="l">
                  <a:buFont typeface="Calibri" panose="020F0502020204030204" pitchFamily="34" charset="0"/>
                  <a:buChar char="∞"/>
                </a:pPr>
                <a:r>
                  <a:rPr lang="tr-TR" sz="2400" dirty="0">
                    <a:solidFill>
                      <a:srgbClr val="FF0000"/>
                    </a:solidFill>
                    <a:ea typeface="Cambria Math" panose="02040503050406030204" pitchFamily="18" charset="0"/>
                  </a:rPr>
                  <a:t>Adım 13.</a:t>
                </a:r>
                <a:r>
                  <a:rPr lang="tr-TR" sz="2400" dirty="0">
                    <a:ea typeface="Cambria Math" panose="02040503050406030204" pitchFamily="18" charset="0"/>
                  </a:rPr>
                  <a:t>	Durdurma koşulu testini yap (Mevcut iterasyon tamamlandı mı?).</a:t>
                </a:r>
              </a:p>
              <a:p>
                <a:pPr lvl="3" algn="l"/>
                <a:endParaRPr lang="tr-TR" sz="2400" dirty="0">
                  <a:ea typeface="Cambria Math" panose="02040503050406030204" pitchFamily="18" charset="0"/>
                </a:endParaRPr>
              </a:p>
              <a:p>
                <a:pPr marL="1714500" lvl="3" indent="-342900" algn="l">
                  <a:buFont typeface="Calibri" panose="020F0502020204030204" pitchFamily="34" charset="0"/>
                  <a:buChar char="∞"/>
                </a:pPr>
                <a:endParaRPr lang="tr-TR" sz="2400" dirty="0">
                  <a:solidFill>
                    <a:schemeClr val="tx1"/>
                  </a:solidFill>
                  <a:ea typeface="Cambria Math" panose="02040503050406030204" pitchFamily="18" charset="0"/>
                </a:endParaRPr>
              </a:p>
            </p:txBody>
          </p:sp>
        </mc:Choice>
        <mc:Fallback xmlns="">
          <p:sp>
            <p:nvSpPr>
              <p:cNvPr id="8" name="Alt Başlık 2">
                <a:extLst>
                  <a:ext uri="{FF2B5EF4-FFF2-40B4-BE49-F238E27FC236}">
                    <a16:creationId xmlns:a16="http://schemas.microsoft.com/office/drawing/2014/main" id="{3F0BEB05-1927-6F6D-3DC3-52B80AD0F883}"/>
                  </a:ext>
                </a:extLst>
              </p:cNvPr>
              <p:cNvSpPr>
                <a:spLocks noGrp="1" noRot="1" noChangeAspect="1" noMove="1" noResize="1" noEditPoints="1" noAdjustHandles="1" noChangeArrowheads="1" noChangeShapeType="1" noTextEdit="1"/>
              </p:cNvSpPr>
              <p:nvPr>
                <p:ph type="subTitle" idx="1"/>
              </p:nvPr>
            </p:nvSpPr>
            <p:spPr>
              <a:xfrm>
                <a:off x="0" y="999972"/>
                <a:ext cx="11996928" cy="5266716"/>
              </a:xfrm>
              <a:blipFill>
                <a:blip r:embed="rId2"/>
                <a:stretch>
                  <a:fillRect t="-1736" r="-152"/>
                </a:stretch>
              </a:blipFill>
            </p:spPr>
            <p:txBody>
              <a:bodyPr/>
              <a:lstStyle/>
              <a:p>
                <a:r>
                  <a:rPr lang="tr-TR">
                    <a:noFill/>
                  </a:rPr>
                  <a:t> </a:t>
                </a:r>
              </a:p>
            </p:txBody>
          </p:sp>
        </mc:Fallback>
      </mc:AlternateContent>
    </p:spTree>
    <p:extLst>
      <p:ext uri="{BB962C8B-B14F-4D97-AF65-F5344CB8AC3E}">
        <p14:creationId xmlns:p14="http://schemas.microsoft.com/office/powerpoint/2010/main" val="146103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xEl>
                                              <p:pRg st="4" end="4"/>
                                            </p:txEl>
                                          </p:spTgt>
                                        </p:tgtEl>
                                        <p:attrNameLst>
                                          <p:attrName>style.visibility</p:attrName>
                                        </p:attrNameLst>
                                      </p:cBhvr>
                                      <p:to>
                                        <p:strVal val="visible"/>
                                      </p:to>
                                    </p:set>
                                    <p:animEffect transition="in" filter="fade">
                                      <p:cBhvr>
                                        <p:cTn id="18" dur="500"/>
                                        <p:tgtEl>
                                          <p:spTgt spid="8">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animEffect transition="in" filter="fade">
                                      <p:cBhvr>
                                        <p:cTn id="21" dur="500"/>
                                        <p:tgtEl>
                                          <p:spTgt spid="8">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8">
                                            <p:txEl>
                                              <p:pRg st="6" end="6"/>
                                            </p:txEl>
                                          </p:spTgt>
                                        </p:tgtEl>
                                        <p:attrNameLst>
                                          <p:attrName>style.visibility</p:attrName>
                                        </p:attrNameLst>
                                      </p:cBhvr>
                                      <p:to>
                                        <p:strVal val="visible"/>
                                      </p:to>
                                    </p:set>
                                    <p:animEffect transition="in" filter="fade">
                                      <p:cBhvr>
                                        <p:cTn id="24" dur="500"/>
                                        <p:tgtEl>
                                          <p:spTgt spid="8">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animEffect transition="in" filter="fade">
                                      <p:cBhvr>
                                        <p:cTn id="29"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0" y="0"/>
            <a:ext cx="8205216" cy="711200"/>
          </a:xfrm>
        </p:spPr>
        <p:txBody>
          <a:bodyPr>
            <a:noAutofit/>
          </a:bodyPr>
          <a:lstStyle/>
          <a:p>
            <a:pPr algn="l"/>
            <a:r>
              <a:rPr lang="tr-TR" sz="4000" dirty="0">
                <a:solidFill>
                  <a:srgbClr val="5C9138"/>
                </a:solidFill>
              </a:rPr>
              <a:t>Parametreler</a:t>
            </a:r>
          </a:p>
        </p:txBody>
      </p:sp>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a:xfrm>
            <a:off x="12090" y="6492875"/>
            <a:ext cx="1091015" cy="365125"/>
          </a:xfrm>
        </p:spPr>
        <p:txBody>
          <a:bodyPr/>
          <a:lstStyle/>
          <a:p>
            <a:fld id="{5854DF3F-AA60-4655-B0CD-593197322A72}" type="datetime1">
              <a:rPr lang="tr-TR" smtClean="0"/>
              <a:t>11.01.2023</a:t>
            </a:fld>
            <a:endParaRPr lang="tr-TR" dirty="0"/>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25</a:t>
            </a:fld>
            <a:endParaRPr lang="tr-TR"/>
          </a:p>
        </p:txBody>
      </p:sp>
      <p:sp>
        <p:nvSpPr>
          <p:cNvPr id="3" name="Alt Başlık 2">
            <a:extLst>
              <a:ext uri="{FF2B5EF4-FFF2-40B4-BE49-F238E27FC236}">
                <a16:creationId xmlns:a16="http://schemas.microsoft.com/office/drawing/2014/main" id="{7AAB2E4A-B91D-97B3-DA1F-6BC1C310789B}"/>
              </a:ext>
            </a:extLst>
          </p:cNvPr>
          <p:cNvSpPr>
            <a:spLocks noGrp="1"/>
          </p:cNvSpPr>
          <p:nvPr>
            <p:ph type="subTitle" idx="1"/>
          </p:nvPr>
        </p:nvSpPr>
        <p:spPr>
          <a:xfrm>
            <a:off x="12090" y="5726412"/>
            <a:ext cx="11643360" cy="806417"/>
          </a:xfrm>
        </p:spPr>
        <p:txBody>
          <a:bodyPr>
            <a:noAutofit/>
          </a:bodyPr>
          <a:lstStyle/>
          <a:p>
            <a:pPr marL="342900" indent="-342900" algn="l">
              <a:buFont typeface="Calibri" panose="020F0502020204030204" pitchFamily="34" charset="0"/>
              <a:buChar char="∞"/>
            </a:pPr>
            <a:r>
              <a:rPr lang="tr-TR" dirty="0"/>
              <a:t>ART ağında kullanılan başlangıç ağırlıkları ve parametreleri yukarıdaki tabloda gösterilmiştir.</a:t>
            </a:r>
          </a:p>
        </p:txBody>
      </p:sp>
      <mc:AlternateContent xmlns:mc="http://schemas.openxmlformats.org/markup-compatibility/2006" xmlns:a14="http://schemas.microsoft.com/office/drawing/2010/main">
        <mc:Choice Requires="a14">
          <p:graphicFrame>
            <p:nvGraphicFramePr>
              <p:cNvPr id="4" name="Tablo 6">
                <a:extLst>
                  <a:ext uri="{FF2B5EF4-FFF2-40B4-BE49-F238E27FC236}">
                    <a16:creationId xmlns:a16="http://schemas.microsoft.com/office/drawing/2014/main" id="{F52E7107-09C4-ADE6-D226-28C5E04A0A02}"/>
                  </a:ext>
                </a:extLst>
              </p:cNvPr>
              <p:cNvGraphicFramePr>
                <a:graphicFrameLocks noGrp="1"/>
              </p:cNvGraphicFramePr>
              <p:nvPr>
                <p:extLst>
                  <p:ext uri="{D42A27DB-BD31-4B8C-83A1-F6EECF244321}">
                    <p14:modId xmlns:p14="http://schemas.microsoft.com/office/powerpoint/2010/main" val="4199499569"/>
                  </p:ext>
                </p:extLst>
              </p:nvPr>
            </p:nvGraphicFramePr>
            <p:xfrm>
              <a:off x="3048000" y="223388"/>
              <a:ext cx="8900160" cy="5406769"/>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956323915"/>
                        </a:ext>
                      </a:extLst>
                    </a:gridCol>
                    <a:gridCol w="5510784">
                      <a:extLst>
                        <a:ext uri="{9D8B030D-6E8A-4147-A177-3AD203B41FA5}">
                          <a16:colId xmlns:a16="http://schemas.microsoft.com/office/drawing/2014/main" val="761933153"/>
                        </a:ext>
                      </a:extLst>
                    </a:gridCol>
                    <a:gridCol w="1865376">
                      <a:extLst>
                        <a:ext uri="{9D8B030D-6E8A-4147-A177-3AD203B41FA5}">
                          <a16:colId xmlns:a16="http://schemas.microsoft.com/office/drawing/2014/main" val="3136412738"/>
                        </a:ext>
                      </a:extLst>
                    </a:gridCol>
                  </a:tblGrid>
                  <a:tr h="508655">
                    <a:tc>
                      <a:txBody>
                        <a:bodyPr/>
                        <a:lstStyle/>
                        <a:p>
                          <a:pPr algn="ctr"/>
                          <a:r>
                            <a:rPr lang="tr-TR" sz="2400" dirty="0"/>
                            <a:t>Parametre</a:t>
                          </a:r>
                        </a:p>
                      </a:txBody>
                      <a:tcPr/>
                    </a:tc>
                    <a:tc>
                      <a:txBody>
                        <a:bodyPr/>
                        <a:lstStyle/>
                        <a:p>
                          <a:pPr algn="ctr"/>
                          <a:r>
                            <a:rPr lang="tr-TR" sz="2400" dirty="0"/>
                            <a:t>Aralık Değeri</a:t>
                          </a:r>
                        </a:p>
                      </a:txBody>
                      <a:tcPr/>
                    </a:tc>
                    <a:tc>
                      <a:txBody>
                        <a:bodyPr/>
                        <a:lstStyle/>
                        <a:p>
                          <a:pPr algn="ctr"/>
                          <a:r>
                            <a:rPr lang="tr-TR" sz="2400" dirty="0"/>
                            <a:t>Örnek Değer</a:t>
                          </a:r>
                        </a:p>
                      </a:txBody>
                      <a:tcPr/>
                    </a:tc>
                    <a:extLst>
                      <a:ext uri="{0D108BD9-81ED-4DB2-BD59-A6C34878D82A}">
                        <a16:rowId xmlns:a16="http://schemas.microsoft.com/office/drawing/2014/main" val="4155021246"/>
                      </a:ext>
                    </a:extLst>
                  </a:tr>
                  <a:tr h="508655">
                    <a:tc>
                      <a:txBody>
                        <a:bodyPr/>
                        <a:lstStyle/>
                        <a:p>
                          <a:pPr algn="ctr"/>
                          <a:r>
                            <a:rPr lang="tr-TR" sz="2400" dirty="0"/>
                            <a:t>L</a:t>
                          </a:r>
                        </a:p>
                      </a:txBody>
                      <a:tcPr/>
                    </a:tc>
                    <a:tc>
                      <a:txBody>
                        <a:bodyPr/>
                        <a:lstStyle/>
                        <a:p>
                          <a:pPr algn="ctr"/>
                          <a:r>
                            <a:rPr lang="tr-TR" sz="2400" dirty="0"/>
                            <a:t>L &gt; 1, </a:t>
                          </a:r>
                          <a14:m>
                            <m:oMath xmlns:m="http://schemas.openxmlformats.org/officeDocument/2006/math">
                              <m:sSub>
                                <m:sSubPr>
                                  <m:ctrlPr>
                                    <a:rPr lang="tr-TR" sz="2400" b="0" i="1" smtClean="0">
                                      <a:latin typeface="Cambria Math" panose="02040503050406030204" pitchFamily="18" charset="0"/>
                                    </a:rPr>
                                  </m:ctrlPr>
                                </m:sSubPr>
                                <m:e>
                                  <m:r>
                                    <a:rPr lang="tr-TR" sz="2400" b="0" i="1" smtClean="0">
                                      <a:latin typeface="Cambria Math" panose="02040503050406030204" pitchFamily="18" charset="0"/>
                                    </a:rPr>
                                    <m:t>𝑏</m:t>
                                  </m:r>
                                </m:e>
                                <m:sub>
                                  <m:r>
                                    <a:rPr lang="tr-TR" sz="2400" b="0" i="1" smtClean="0">
                                      <a:latin typeface="Cambria Math" panose="02040503050406030204" pitchFamily="18" charset="0"/>
                                    </a:rPr>
                                    <m:t>𝑖𝑗</m:t>
                                  </m:r>
                                </m:sub>
                              </m:sSub>
                            </m:oMath>
                          </a14:m>
                          <a:r>
                            <a:rPr lang="tr-TR" sz="2400" dirty="0"/>
                            <a:t> ağırlıklarının güncellenmesinde kullanılan parametre</a:t>
                          </a:r>
                        </a:p>
                      </a:txBody>
                      <a:tcPr/>
                    </a:tc>
                    <a:tc>
                      <a:txBody>
                        <a:bodyPr/>
                        <a:lstStyle/>
                        <a:p>
                          <a:pPr algn="ctr"/>
                          <a:r>
                            <a:rPr lang="tr-TR" sz="2400" dirty="0"/>
                            <a:t>2</a:t>
                          </a:r>
                        </a:p>
                      </a:txBody>
                      <a:tcPr/>
                    </a:tc>
                    <a:extLst>
                      <a:ext uri="{0D108BD9-81ED-4DB2-BD59-A6C34878D82A}">
                        <a16:rowId xmlns:a16="http://schemas.microsoft.com/office/drawing/2014/main" val="367511803"/>
                      </a:ext>
                    </a:extLst>
                  </a:tr>
                  <a:tr h="691636">
                    <a:tc>
                      <a:txBody>
                        <a:bodyPr/>
                        <a:lstStyle/>
                        <a:p>
                          <a:pPr algn="ctr"/>
                          <a14:m>
                            <m:oMathPara xmlns:m="http://schemas.openxmlformats.org/officeDocument/2006/math">
                              <m:oMathParaPr>
                                <m:jc m:val="centerGroup"/>
                              </m:oMathParaPr>
                              <m:oMath xmlns:m="http://schemas.openxmlformats.org/officeDocument/2006/math">
                                <m:r>
                                  <a:rPr lang="tr-TR" sz="2400" b="0" i="1" smtClean="0">
                                    <a:latin typeface="Cambria Math" panose="02040503050406030204" pitchFamily="18" charset="0"/>
                                  </a:rPr>
                                  <m:t>𝜌</m:t>
                                </m:r>
                              </m:oMath>
                            </m:oMathPara>
                          </a14:m>
                          <a:endParaRPr lang="tr-TR" sz="2400" dirty="0"/>
                        </a:p>
                      </a:txBody>
                      <a:tcPr/>
                    </a:tc>
                    <a:tc>
                      <a:txBody>
                        <a:bodyPr/>
                        <a:lstStyle/>
                        <a:p>
                          <a:pPr algn="ctr"/>
                          <a14:m>
                            <m:oMath xmlns:m="http://schemas.openxmlformats.org/officeDocument/2006/math">
                              <m:r>
                                <a:rPr lang="tr-TR" sz="2400" b="0" i="1" smtClean="0">
                                  <a:latin typeface="Cambria Math" panose="02040503050406030204" pitchFamily="18" charset="0"/>
                                </a:rPr>
                                <m:t>0&lt;</m:t>
                              </m:r>
                              <m:r>
                                <a:rPr lang="tr-TR" sz="2400" b="0" i="1" smtClean="0">
                                  <a:latin typeface="Cambria Math" panose="02040503050406030204" pitchFamily="18" charset="0"/>
                                </a:rPr>
                                <m:t>𝜌</m:t>
                              </m:r>
                              <m:r>
                                <a:rPr lang="tr-TR" sz="2400" b="0" i="1" smtClean="0">
                                  <a:latin typeface="Cambria Math" panose="02040503050406030204" pitchFamily="18" charset="0"/>
                                </a:rPr>
                                <m:t>≤1</m:t>
                              </m:r>
                            </m:oMath>
                          </a14:m>
                          <a:r>
                            <a:rPr lang="tr-TR" sz="2400" dirty="0"/>
                            <a:t> </a:t>
                          </a:r>
                        </a:p>
                        <a:p>
                          <a:pPr algn="ctr"/>
                          <a:r>
                            <a:rPr lang="tr-TR" sz="2400" dirty="0"/>
                            <a:t>(benzerlik</a:t>
                          </a:r>
                          <a:r>
                            <a:rPr lang="tr-TR" sz="2400" baseline="0" dirty="0"/>
                            <a:t> parametresi</a:t>
                          </a:r>
                          <a:r>
                            <a:rPr lang="tr-TR" sz="2400" dirty="0"/>
                            <a:t>)</a:t>
                          </a:r>
                        </a:p>
                      </a:txBody>
                      <a:tcPr/>
                    </a:tc>
                    <a:tc>
                      <a:txBody>
                        <a:bodyPr/>
                        <a:lstStyle/>
                        <a:p>
                          <a:pPr algn="ctr"/>
                          <a:r>
                            <a:rPr lang="tr-TR" sz="2400" dirty="0"/>
                            <a:t>0.9</a:t>
                          </a:r>
                        </a:p>
                      </a:txBody>
                      <a:tcPr/>
                    </a:tc>
                    <a:extLst>
                      <a:ext uri="{0D108BD9-81ED-4DB2-BD59-A6C34878D82A}">
                        <a16:rowId xmlns:a16="http://schemas.microsoft.com/office/drawing/2014/main" val="951304687"/>
                      </a:ext>
                    </a:extLst>
                  </a:tr>
                  <a:tr h="964875">
                    <a:tc>
                      <a:txBody>
                        <a:bodyPr/>
                        <a:lstStyle/>
                        <a:p>
                          <a:pPr algn="ctr"/>
                          <a14:m>
                            <m:oMathPara xmlns:m="http://schemas.openxmlformats.org/officeDocument/2006/math">
                              <m:oMathParaPr>
                                <m:jc m:val="centerGroup"/>
                              </m:oMathParaPr>
                              <m:oMath xmlns:m="http://schemas.openxmlformats.org/officeDocument/2006/math">
                                <m:sSub>
                                  <m:sSubPr>
                                    <m:ctrlPr>
                                      <a:rPr lang="tr-TR" sz="2400" b="0" i="1" smtClean="0">
                                        <a:latin typeface="Cambria Math" panose="02040503050406030204" pitchFamily="18" charset="0"/>
                                      </a:rPr>
                                    </m:ctrlPr>
                                  </m:sSubPr>
                                  <m:e>
                                    <m:r>
                                      <a:rPr lang="tr-TR" sz="2400" b="0" i="1" smtClean="0">
                                        <a:latin typeface="Cambria Math" panose="02040503050406030204" pitchFamily="18" charset="0"/>
                                      </a:rPr>
                                      <m:t>𝑏</m:t>
                                    </m:r>
                                  </m:e>
                                  <m:sub>
                                    <m:r>
                                      <a:rPr lang="tr-TR" sz="2400" b="0" i="1" smtClean="0">
                                        <a:latin typeface="Cambria Math" panose="02040503050406030204" pitchFamily="18" charset="0"/>
                                      </a:rPr>
                                      <m:t>𝑖𝑗</m:t>
                                    </m:r>
                                  </m:sub>
                                </m:sSub>
                              </m:oMath>
                            </m:oMathPara>
                          </a14:m>
                          <a:endParaRPr lang="tr-TR"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tr-TR" sz="2400" b="0" i="1" smtClean="0">
                                    <a:latin typeface="Cambria Math" panose="02040503050406030204" pitchFamily="18" charset="0"/>
                                  </a:rPr>
                                  <m:t>0&lt;</m:t>
                                </m:r>
                                <m:sSub>
                                  <m:sSubPr>
                                    <m:ctrlPr>
                                      <a:rPr lang="tr-TR" sz="2400" b="0" i="1" smtClean="0">
                                        <a:latin typeface="Cambria Math" panose="02040503050406030204" pitchFamily="18" charset="0"/>
                                      </a:rPr>
                                    </m:ctrlPr>
                                  </m:sSubPr>
                                  <m:e>
                                    <m:r>
                                      <a:rPr lang="tr-TR" sz="2400" b="0" i="1" smtClean="0">
                                        <a:latin typeface="Cambria Math" panose="02040503050406030204" pitchFamily="18" charset="0"/>
                                      </a:rPr>
                                      <m:t>𝑏</m:t>
                                    </m:r>
                                  </m:e>
                                  <m:sub>
                                    <m:r>
                                      <a:rPr lang="tr-TR" sz="2400" b="0" i="1" smtClean="0">
                                        <a:latin typeface="Cambria Math" panose="02040503050406030204" pitchFamily="18" charset="0"/>
                                      </a:rPr>
                                      <m:t>𝑖𝑗</m:t>
                                    </m:r>
                                  </m:sub>
                                </m:sSub>
                                <m:r>
                                  <a:rPr lang="tr-TR" sz="2400" b="0" i="1" smtClean="0">
                                    <a:latin typeface="Cambria Math" panose="02040503050406030204" pitchFamily="18" charset="0"/>
                                  </a:rPr>
                                  <m:t>&lt;</m:t>
                                </m:r>
                                <m:f>
                                  <m:fPr>
                                    <m:ctrlPr>
                                      <a:rPr lang="tr-TR" sz="2400" b="0" i="1" smtClean="0">
                                        <a:latin typeface="Cambria Math" panose="02040503050406030204" pitchFamily="18" charset="0"/>
                                      </a:rPr>
                                    </m:ctrlPr>
                                  </m:fPr>
                                  <m:num>
                                    <m:r>
                                      <a:rPr lang="tr-TR" sz="2400" b="0" i="1" smtClean="0">
                                        <a:latin typeface="Cambria Math" panose="02040503050406030204" pitchFamily="18" charset="0"/>
                                      </a:rPr>
                                      <m:t>𝐿</m:t>
                                    </m:r>
                                  </m:num>
                                  <m:den>
                                    <m:r>
                                      <a:rPr lang="tr-TR" sz="2400" b="0" i="1" smtClean="0">
                                        <a:latin typeface="Cambria Math" panose="02040503050406030204" pitchFamily="18" charset="0"/>
                                      </a:rPr>
                                      <m:t>𝐿</m:t>
                                    </m:r>
                                    <m:r>
                                      <a:rPr lang="tr-TR" sz="2400" b="0" i="1" smtClean="0">
                                        <a:latin typeface="Cambria Math" panose="02040503050406030204" pitchFamily="18" charset="0"/>
                                      </a:rPr>
                                      <m:t>−1+</m:t>
                                    </m:r>
                                    <m:r>
                                      <a:rPr lang="tr-TR" sz="2400" b="0" i="1" smtClean="0">
                                        <a:latin typeface="Cambria Math" panose="02040503050406030204" pitchFamily="18" charset="0"/>
                                      </a:rPr>
                                      <m:t>𝑛</m:t>
                                    </m:r>
                                  </m:den>
                                </m:f>
                              </m:oMath>
                            </m:oMathPara>
                          </a14:m>
                          <a:endParaRPr lang="tr-TR" sz="2400" dirty="0"/>
                        </a:p>
                        <a:p>
                          <a:pPr algn="ctr"/>
                          <a:r>
                            <a:rPr lang="tr-TR" sz="2400" dirty="0"/>
                            <a:t>(aşağı-yukarı ağırlıkları)</a:t>
                          </a:r>
                        </a:p>
                      </a:txBody>
                      <a:tcPr/>
                    </a:tc>
                    <a:tc>
                      <a:txBody>
                        <a:bodyPr/>
                        <a:lstStyle/>
                        <a:p>
                          <a:pPr algn="ctr"/>
                          <a14:m>
                            <m:oMathPara xmlns:m="http://schemas.openxmlformats.org/officeDocument/2006/math">
                              <m:oMathParaPr>
                                <m:jc m:val="centerGroup"/>
                              </m:oMathParaPr>
                              <m:oMath xmlns:m="http://schemas.openxmlformats.org/officeDocument/2006/math">
                                <m:f>
                                  <m:fPr>
                                    <m:ctrlPr>
                                      <a:rPr lang="tr-TR" sz="2400" i="1" smtClean="0">
                                        <a:latin typeface="Cambria Math" panose="02040503050406030204" pitchFamily="18" charset="0"/>
                                      </a:rPr>
                                    </m:ctrlPr>
                                  </m:fPr>
                                  <m:num>
                                    <m:r>
                                      <a:rPr lang="tr-TR" sz="2400" b="0" i="1" smtClean="0">
                                        <a:latin typeface="Cambria Math" panose="02040503050406030204" pitchFamily="18" charset="0"/>
                                      </a:rPr>
                                      <m:t>1</m:t>
                                    </m:r>
                                  </m:num>
                                  <m:den>
                                    <m:r>
                                      <a:rPr lang="tr-TR" sz="2400" b="0" i="1" smtClean="0">
                                        <a:latin typeface="Cambria Math" panose="02040503050406030204" pitchFamily="18" charset="0"/>
                                      </a:rPr>
                                      <m:t>1+</m:t>
                                    </m:r>
                                    <m:r>
                                      <a:rPr lang="tr-TR" sz="2400" b="0" i="1" smtClean="0">
                                        <a:latin typeface="Cambria Math" panose="02040503050406030204" pitchFamily="18" charset="0"/>
                                      </a:rPr>
                                      <m:t>𝑛</m:t>
                                    </m:r>
                                  </m:den>
                                </m:f>
                              </m:oMath>
                            </m:oMathPara>
                          </a14:m>
                          <a:endParaRPr lang="tr-TR" sz="2400" dirty="0"/>
                        </a:p>
                      </a:txBody>
                      <a:tcPr/>
                    </a:tc>
                    <a:extLst>
                      <a:ext uri="{0D108BD9-81ED-4DB2-BD59-A6C34878D82A}">
                        <a16:rowId xmlns:a16="http://schemas.microsoft.com/office/drawing/2014/main" val="1181022644"/>
                      </a:ext>
                    </a:extLst>
                  </a:tr>
                  <a:tr h="716398">
                    <a:tc>
                      <a:txBody>
                        <a:bodyPr/>
                        <a:lstStyle/>
                        <a:p>
                          <a:pPr algn="ctr"/>
                          <a14:m>
                            <m:oMathPara xmlns:m="http://schemas.openxmlformats.org/officeDocument/2006/math">
                              <m:oMathParaPr>
                                <m:jc m:val="centerGroup"/>
                              </m:oMathParaPr>
                              <m:oMath xmlns:m="http://schemas.openxmlformats.org/officeDocument/2006/math">
                                <m:sSub>
                                  <m:sSubPr>
                                    <m:ctrlPr>
                                      <a:rPr lang="tr-TR" sz="2400" b="0" i="1" smtClean="0">
                                        <a:latin typeface="Cambria Math" panose="02040503050406030204" pitchFamily="18" charset="0"/>
                                      </a:rPr>
                                    </m:ctrlPr>
                                  </m:sSubPr>
                                  <m:e>
                                    <m:r>
                                      <a:rPr lang="tr-TR" sz="2400" b="0" i="1" smtClean="0">
                                        <a:latin typeface="Cambria Math" panose="02040503050406030204" pitchFamily="18" charset="0"/>
                                      </a:rPr>
                                      <m:t>𝑡</m:t>
                                    </m:r>
                                  </m:e>
                                  <m:sub>
                                    <m:r>
                                      <a:rPr lang="tr-TR" sz="2400" b="0" i="1" smtClean="0">
                                        <a:latin typeface="Cambria Math" panose="02040503050406030204" pitchFamily="18" charset="0"/>
                                      </a:rPr>
                                      <m:t>𝑗𝑖</m:t>
                                    </m:r>
                                  </m:sub>
                                </m:sSub>
                              </m:oMath>
                            </m:oMathPara>
                          </a14:m>
                          <a:endParaRPr lang="tr-TR" sz="2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tr-TR" sz="2400" b="0" i="1" smtClean="0">
                                        <a:latin typeface="Cambria Math" panose="02040503050406030204" pitchFamily="18" charset="0"/>
                                      </a:rPr>
                                    </m:ctrlPr>
                                  </m:sSubPr>
                                  <m:e>
                                    <m:r>
                                      <a:rPr lang="tr-TR" sz="2400" b="0" i="1" smtClean="0">
                                        <a:latin typeface="Cambria Math" panose="02040503050406030204" pitchFamily="18" charset="0"/>
                                      </a:rPr>
                                      <m:t>𝑡</m:t>
                                    </m:r>
                                  </m:e>
                                  <m:sub>
                                    <m:r>
                                      <a:rPr lang="tr-TR" sz="2400" b="0" i="1" smtClean="0">
                                        <a:latin typeface="Cambria Math" panose="02040503050406030204" pitchFamily="18" charset="0"/>
                                      </a:rPr>
                                      <m:t>𝑗𝑖</m:t>
                                    </m:r>
                                  </m:sub>
                                </m:sSub>
                                <m:d>
                                  <m:dPr>
                                    <m:ctrlPr>
                                      <a:rPr lang="tr-TR" sz="2400" b="0" i="1" smtClean="0">
                                        <a:latin typeface="Cambria Math" panose="02040503050406030204" pitchFamily="18" charset="0"/>
                                      </a:rPr>
                                    </m:ctrlPr>
                                  </m:dPr>
                                  <m:e>
                                    <m:r>
                                      <a:rPr lang="tr-TR" sz="2400" b="0" i="1" smtClean="0">
                                        <a:latin typeface="Cambria Math" panose="02040503050406030204" pitchFamily="18" charset="0"/>
                                      </a:rPr>
                                      <m:t>:,:</m:t>
                                    </m:r>
                                  </m:e>
                                </m:d>
                                <m:r>
                                  <a:rPr lang="tr-TR" sz="2400" b="0" i="1" smtClean="0">
                                    <a:latin typeface="Cambria Math" panose="02040503050406030204" pitchFamily="18" charset="0"/>
                                  </a:rPr>
                                  <m:t>=1</m:t>
                                </m:r>
                              </m:oMath>
                            </m:oMathPara>
                          </a14:m>
                          <a:endParaRPr lang="tr-TR" sz="2400" dirty="0"/>
                        </a:p>
                        <a:p>
                          <a:pPr algn="ctr"/>
                          <a:r>
                            <a:rPr lang="tr-TR" sz="2400" dirty="0"/>
                            <a:t>(yukarı-aşağı ağırlıkları)</a:t>
                          </a:r>
                        </a:p>
                      </a:txBody>
                      <a:tcPr/>
                    </a:tc>
                    <a:tc>
                      <a:txBody>
                        <a:bodyPr/>
                        <a:lstStyle/>
                        <a:p>
                          <a:pPr algn="ctr"/>
                          <a:r>
                            <a:rPr lang="tr-TR" sz="2400" dirty="0"/>
                            <a:t>1</a:t>
                          </a:r>
                        </a:p>
                      </a:txBody>
                      <a:tcPr/>
                    </a:tc>
                    <a:extLst>
                      <a:ext uri="{0D108BD9-81ED-4DB2-BD59-A6C34878D82A}">
                        <a16:rowId xmlns:a16="http://schemas.microsoft.com/office/drawing/2014/main" val="1261568213"/>
                      </a:ext>
                    </a:extLst>
                  </a:tr>
                  <a:tr h="611113">
                    <a:tc>
                      <a:txBody>
                        <a:bodyPr/>
                        <a:lstStyle/>
                        <a:p>
                          <a:pPr algn="ctr"/>
                          <a:r>
                            <a:rPr lang="tr-TR" sz="2400" dirty="0"/>
                            <a:t>m</a:t>
                          </a:r>
                        </a:p>
                      </a:txBody>
                      <a:tcPr/>
                    </a:tc>
                    <a:tc>
                      <a:txBody>
                        <a:bodyPr/>
                        <a:lstStyle/>
                        <a:p>
                          <a:pPr algn="ctr"/>
                          <a:r>
                            <a:rPr lang="tr-TR" sz="2400" dirty="0"/>
                            <a:t>Oluşturulacak maksimum sınıf sayısı</a:t>
                          </a:r>
                        </a:p>
                      </a:txBody>
                      <a:tcPr/>
                    </a:tc>
                    <a:tc>
                      <a:txBody>
                        <a:bodyPr/>
                        <a:lstStyle/>
                        <a:p>
                          <a:pPr algn="ctr"/>
                          <a:r>
                            <a:rPr lang="tr-TR" sz="2400" dirty="0"/>
                            <a:t>3</a:t>
                          </a:r>
                        </a:p>
                      </a:txBody>
                      <a:tcPr/>
                    </a:tc>
                    <a:extLst>
                      <a:ext uri="{0D108BD9-81ED-4DB2-BD59-A6C34878D82A}">
                        <a16:rowId xmlns:a16="http://schemas.microsoft.com/office/drawing/2014/main" val="4244472951"/>
                      </a:ext>
                    </a:extLst>
                  </a:tr>
                  <a:tr h="611113">
                    <a:tc>
                      <a:txBody>
                        <a:bodyPr/>
                        <a:lstStyle/>
                        <a:p>
                          <a:pPr algn="ctr"/>
                          <a:r>
                            <a:rPr lang="tr-TR" sz="2400" dirty="0"/>
                            <a:t>n</a:t>
                          </a:r>
                        </a:p>
                      </a:txBody>
                      <a:tcPr/>
                    </a:tc>
                    <a:tc>
                      <a:txBody>
                        <a:bodyPr/>
                        <a:lstStyle/>
                        <a:p>
                          <a:pPr algn="ctr"/>
                          <a:r>
                            <a:rPr lang="tr-TR" sz="2400" dirty="0"/>
                            <a:t>Bir vektöründeki bileşen sayısı</a:t>
                          </a:r>
                        </a:p>
                      </a:txBody>
                      <a:tcPr/>
                    </a:tc>
                    <a:tc>
                      <a:txBody>
                        <a:bodyPr/>
                        <a:lstStyle/>
                        <a:p>
                          <a:pPr algn="ctr"/>
                          <a:r>
                            <a:rPr lang="tr-TR" sz="2400" dirty="0"/>
                            <a:t>4</a:t>
                          </a:r>
                        </a:p>
                      </a:txBody>
                      <a:tcPr/>
                    </a:tc>
                    <a:extLst>
                      <a:ext uri="{0D108BD9-81ED-4DB2-BD59-A6C34878D82A}">
                        <a16:rowId xmlns:a16="http://schemas.microsoft.com/office/drawing/2014/main" val="1663851953"/>
                      </a:ext>
                    </a:extLst>
                  </a:tr>
                </a:tbl>
              </a:graphicData>
            </a:graphic>
          </p:graphicFrame>
        </mc:Choice>
        <mc:Fallback xmlns="">
          <p:graphicFrame>
            <p:nvGraphicFramePr>
              <p:cNvPr id="4" name="Tablo 6">
                <a:extLst>
                  <a:ext uri="{FF2B5EF4-FFF2-40B4-BE49-F238E27FC236}">
                    <a16:creationId xmlns:a16="http://schemas.microsoft.com/office/drawing/2014/main" id="{F52E7107-09C4-ADE6-D226-28C5E04A0A02}"/>
                  </a:ext>
                </a:extLst>
              </p:cNvPr>
              <p:cNvGraphicFramePr>
                <a:graphicFrameLocks noGrp="1"/>
              </p:cNvGraphicFramePr>
              <p:nvPr>
                <p:extLst>
                  <p:ext uri="{D42A27DB-BD31-4B8C-83A1-F6EECF244321}">
                    <p14:modId xmlns:p14="http://schemas.microsoft.com/office/powerpoint/2010/main" val="4199499569"/>
                  </p:ext>
                </p:extLst>
              </p:nvPr>
            </p:nvGraphicFramePr>
            <p:xfrm>
              <a:off x="3048000" y="223388"/>
              <a:ext cx="8900160" cy="5406769"/>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956323915"/>
                        </a:ext>
                      </a:extLst>
                    </a:gridCol>
                    <a:gridCol w="5510784">
                      <a:extLst>
                        <a:ext uri="{9D8B030D-6E8A-4147-A177-3AD203B41FA5}">
                          <a16:colId xmlns:a16="http://schemas.microsoft.com/office/drawing/2014/main" val="761933153"/>
                        </a:ext>
                      </a:extLst>
                    </a:gridCol>
                    <a:gridCol w="1865376">
                      <a:extLst>
                        <a:ext uri="{9D8B030D-6E8A-4147-A177-3AD203B41FA5}">
                          <a16:colId xmlns:a16="http://schemas.microsoft.com/office/drawing/2014/main" val="3136412738"/>
                        </a:ext>
                      </a:extLst>
                    </a:gridCol>
                  </a:tblGrid>
                  <a:tr h="508655">
                    <a:tc>
                      <a:txBody>
                        <a:bodyPr/>
                        <a:lstStyle/>
                        <a:p>
                          <a:pPr algn="ctr"/>
                          <a:r>
                            <a:rPr lang="tr-TR" sz="2400" dirty="0"/>
                            <a:t>Parametre</a:t>
                          </a:r>
                        </a:p>
                      </a:txBody>
                      <a:tcPr/>
                    </a:tc>
                    <a:tc>
                      <a:txBody>
                        <a:bodyPr/>
                        <a:lstStyle/>
                        <a:p>
                          <a:pPr algn="ctr"/>
                          <a:r>
                            <a:rPr lang="tr-TR" sz="2400" dirty="0"/>
                            <a:t>Aralık Değeri</a:t>
                          </a:r>
                        </a:p>
                      </a:txBody>
                      <a:tcPr/>
                    </a:tc>
                    <a:tc>
                      <a:txBody>
                        <a:bodyPr/>
                        <a:lstStyle/>
                        <a:p>
                          <a:pPr algn="ctr"/>
                          <a:r>
                            <a:rPr lang="tr-TR" sz="2400" dirty="0"/>
                            <a:t>Örnek Değer</a:t>
                          </a:r>
                        </a:p>
                      </a:txBody>
                      <a:tcPr/>
                    </a:tc>
                    <a:extLst>
                      <a:ext uri="{0D108BD9-81ED-4DB2-BD59-A6C34878D82A}">
                        <a16:rowId xmlns:a16="http://schemas.microsoft.com/office/drawing/2014/main" val="4155021246"/>
                      </a:ext>
                    </a:extLst>
                  </a:tr>
                  <a:tr h="852424">
                    <a:tc>
                      <a:txBody>
                        <a:bodyPr/>
                        <a:lstStyle/>
                        <a:p>
                          <a:pPr algn="ctr"/>
                          <a:r>
                            <a:rPr lang="tr-TR" sz="2400" dirty="0"/>
                            <a:t>L</a:t>
                          </a:r>
                        </a:p>
                      </a:txBody>
                      <a:tcPr/>
                    </a:tc>
                    <a:tc>
                      <a:txBody>
                        <a:bodyPr/>
                        <a:lstStyle/>
                        <a:p>
                          <a:endParaRPr lang="tr-TR"/>
                        </a:p>
                      </a:txBody>
                      <a:tcPr>
                        <a:blipFill>
                          <a:blip r:embed="rId2"/>
                          <a:stretch>
                            <a:fillRect l="-27876" t="-65000" r="-34403" b="-475714"/>
                          </a:stretch>
                        </a:blipFill>
                      </a:tcPr>
                    </a:tc>
                    <a:tc>
                      <a:txBody>
                        <a:bodyPr/>
                        <a:lstStyle/>
                        <a:p>
                          <a:pPr algn="ctr"/>
                          <a:r>
                            <a:rPr lang="tr-TR" sz="2400" dirty="0"/>
                            <a:t>2</a:t>
                          </a:r>
                        </a:p>
                      </a:txBody>
                      <a:tcPr/>
                    </a:tc>
                    <a:extLst>
                      <a:ext uri="{0D108BD9-81ED-4DB2-BD59-A6C34878D82A}">
                        <a16:rowId xmlns:a16="http://schemas.microsoft.com/office/drawing/2014/main" val="367511803"/>
                      </a:ext>
                    </a:extLst>
                  </a:tr>
                  <a:tr h="822960">
                    <a:tc>
                      <a:txBody>
                        <a:bodyPr/>
                        <a:lstStyle/>
                        <a:p>
                          <a:endParaRPr lang="tr-TR"/>
                        </a:p>
                      </a:txBody>
                      <a:tcPr>
                        <a:blipFill>
                          <a:blip r:embed="rId2"/>
                          <a:stretch>
                            <a:fillRect l="-800" t="-171111" r="-486000" b="-393333"/>
                          </a:stretch>
                        </a:blipFill>
                      </a:tcPr>
                    </a:tc>
                    <a:tc>
                      <a:txBody>
                        <a:bodyPr/>
                        <a:lstStyle/>
                        <a:p>
                          <a:endParaRPr lang="tr-TR"/>
                        </a:p>
                      </a:txBody>
                      <a:tcPr>
                        <a:blipFill>
                          <a:blip r:embed="rId2"/>
                          <a:stretch>
                            <a:fillRect l="-27876" t="-171111" r="-34403" b="-393333"/>
                          </a:stretch>
                        </a:blipFill>
                      </a:tcPr>
                    </a:tc>
                    <a:tc>
                      <a:txBody>
                        <a:bodyPr/>
                        <a:lstStyle/>
                        <a:p>
                          <a:pPr algn="ctr"/>
                          <a:r>
                            <a:rPr lang="tr-TR" sz="2400" dirty="0"/>
                            <a:t>0.9</a:t>
                          </a:r>
                        </a:p>
                      </a:txBody>
                      <a:tcPr/>
                    </a:tc>
                    <a:extLst>
                      <a:ext uri="{0D108BD9-81ED-4DB2-BD59-A6C34878D82A}">
                        <a16:rowId xmlns:a16="http://schemas.microsoft.com/office/drawing/2014/main" val="951304687"/>
                      </a:ext>
                    </a:extLst>
                  </a:tr>
                  <a:tr h="1148080">
                    <a:tc>
                      <a:txBody>
                        <a:bodyPr/>
                        <a:lstStyle/>
                        <a:p>
                          <a:endParaRPr lang="tr-TR"/>
                        </a:p>
                      </a:txBody>
                      <a:tcPr>
                        <a:blipFill>
                          <a:blip r:embed="rId2"/>
                          <a:stretch>
                            <a:fillRect l="-800" t="-194681" r="-486000" b="-182447"/>
                          </a:stretch>
                        </a:blipFill>
                      </a:tcPr>
                    </a:tc>
                    <a:tc>
                      <a:txBody>
                        <a:bodyPr/>
                        <a:lstStyle/>
                        <a:p>
                          <a:endParaRPr lang="tr-TR"/>
                        </a:p>
                      </a:txBody>
                      <a:tcPr>
                        <a:blipFill>
                          <a:blip r:embed="rId2"/>
                          <a:stretch>
                            <a:fillRect l="-27876" t="-194681" r="-34403" b="-182447"/>
                          </a:stretch>
                        </a:blipFill>
                      </a:tcPr>
                    </a:tc>
                    <a:tc>
                      <a:txBody>
                        <a:bodyPr/>
                        <a:lstStyle/>
                        <a:p>
                          <a:endParaRPr lang="tr-TR"/>
                        </a:p>
                      </a:txBody>
                      <a:tcPr>
                        <a:blipFill>
                          <a:blip r:embed="rId2"/>
                          <a:stretch>
                            <a:fillRect l="-377778" t="-194681" r="-1634" b="-182447"/>
                          </a:stretch>
                        </a:blipFill>
                      </a:tcPr>
                    </a:tc>
                    <a:extLst>
                      <a:ext uri="{0D108BD9-81ED-4DB2-BD59-A6C34878D82A}">
                        <a16:rowId xmlns:a16="http://schemas.microsoft.com/office/drawing/2014/main" val="1181022644"/>
                      </a:ext>
                    </a:extLst>
                  </a:tr>
                  <a:tr h="852424">
                    <a:tc>
                      <a:txBody>
                        <a:bodyPr/>
                        <a:lstStyle/>
                        <a:p>
                          <a:endParaRPr lang="tr-TR"/>
                        </a:p>
                      </a:txBody>
                      <a:tcPr>
                        <a:blipFill>
                          <a:blip r:embed="rId2"/>
                          <a:stretch>
                            <a:fillRect l="-800" t="-395714" r="-486000" b="-145000"/>
                          </a:stretch>
                        </a:blipFill>
                      </a:tcPr>
                    </a:tc>
                    <a:tc>
                      <a:txBody>
                        <a:bodyPr/>
                        <a:lstStyle/>
                        <a:p>
                          <a:endParaRPr lang="tr-TR"/>
                        </a:p>
                      </a:txBody>
                      <a:tcPr>
                        <a:blipFill>
                          <a:blip r:embed="rId2"/>
                          <a:stretch>
                            <a:fillRect l="-27876" t="-395714" r="-34403" b="-145000"/>
                          </a:stretch>
                        </a:blipFill>
                      </a:tcPr>
                    </a:tc>
                    <a:tc>
                      <a:txBody>
                        <a:bodyPr/>
                        <a:lstStyle/>
                        <a:p>
                          <a:pPr algn="ctr"/>
                          <a:r>
                            <a:rPr lang="tr-TR" sz="2400" dirty="0"/>
                            <a:t>1</a:t>
                          </a:r>
                        </a:p>
                      </a:txBody>
                      <a:tcPr/>
                    </a:tc>
                    <a:extLst>
                      <a:ext uri="{0D108BD9-81ED-4DB2-BD59-A6C34878D82A}">
                        <a16:rowId xmlns:a16="http://schemas.microsoft.com/office/drawing/2014/main" val="1261568213"/>
                      </a:ext>
                    </a:extLst>
                  </a:tr>
                  <a:tr h="611113">
                    <a:tc>
                      <a:txBody>
                        <a:bodyPr/>
                        <a:lstStyle/>
                        <a:p>
                          <a:pPr algn="ctr"/>
                          <a:r>
                            <a:rPr lang="tr-TR" sz="2400" dirty="0"/>
                            <a:t>m</a:t>
                          </a:r>
                        </a:p>
                      </a:txBody>
                      <a:tcPr/>
                    </a:tc>
                    <a:tc>
                      <a:txBody>
                        <a:bodyPr/>
                        <a:lstStyle/>
                        <a:p>
                          <a:pPr algn="ctr"/>
                          <a:r>
                            <a:rPr lang="tr-TR" sz="2400" dirty="0"/>
                            <a:t>Oluşturulacak maksimum sınıf sayısı</a:t>
                          </a:r>
                        </a:p>
                      </a:txBody>
                      <a:tcPr/>
                    </a:tc>
                    <a:tc>
                      <a:txBody>
                        <a:bodyPr/>
                        <a:lstStyle/>
                        <a:p>
                          <a:pPr algn="ctr"/>
                          <a:r>
                            <a:rPr lang="tr-TR" sz="2400" dirty="0"/>
                            <a:t>3</a:t>
                          </a:r>
                        </a:p>
                      </a:txBody>
                      <a:tcPr/>
                    </a:tc>
                    <a:extLst>
                      <a:ext uri="{0D108BD9-81ED-4DB2-BD59-A6C34878D82A}">
                        <a16:rowId xmlns:a16="http://schemas.microsoft.com/office/drawing/2014/main" val="4244472951"/>
                      </a:ext>
                    </a:extLst>
                  </a:tr>
                  <a:tr h="611113">
                    <a:tc>
                      <a:txBody>
                        <a:bodyPr/>
                        <a:lstStyle/>
                        <a:p>
                          <a:pPr algn="ctr"/>
                          <a:r>
                            <a:rPr lang="tr-TR" sz="2400" dirty="0"/>
                            <a:t>n</a:t>
                          </a:r>
                        </a:p>
                      </a:txBody>
                      <a:tcPr/>
                    </a:tc>
                    <a:tc>
                      <a:txBody>
                        <a:bodyPr/>
                        <a:lstStyle/>
                        <a:p>
                          <a:pPr algn="ctr"/>
                          <a:r>
                            <a:rPr lang="tr-TR" sz="2400" dirty="0"/>
                            <a:t>Bir vektöründeki bileşen sayısı</a:t>
                          </a:r>
                        </a:p>
                      </a:txBody>
                      <a:tcPr/>
                    </a:tc>
                    <a:tc>
                      <a:txBody>
                        <a:bodyPr/>
                        <a:lstStyle/>
                        <a:p>
                          <a:pPr algn="ctr"/>
                          <a:r>
                            <a:rPr lang="tr-TR" sz="2400" dirty="0"/>
                            <a:t>4</a:t>
                          </a:r>
                        </a:p>
                      </a:txBody>
                      <a:tcPr/>
                    </a:tc>
                    <a:extLst>
                      <a:ext uri="{0D108BD9-81ED-4DB2-BD59-A6C34878D82A}">
                        <a16:rowId xmlns:a16="http://schemas.microsoft.com/office/drawing/2014/main" val="1663851953"/>
                      </a:ext>
                    </a:extLst>
                  </a:tr>
                </a:tbl>
              </a:graphicData>
            </a:graphic>
          </p:graphicFrame>
        </mc:Fallback>
      </mc:AlternateContent>
    </p:spTree>
    <p:extLst>
      <p:ext uri="{BB962C8B-B14F-4D97-AF65-F5344CB8AC3E}">
        <p14:creationId xmlns:p14="http://schemas.microsoft.com/office/powerpoint/2010/main" val="79670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0" y="0"/>
            <a:ext cx="2243328" cy="711200"/>
          </a:xfrm>
        </p:spPr>
        <p:txBody>
          <a:bodyPr>
            <a:noAutofit/>
          </a:bodyPr>
          <a:lstStyle/>
          <a:p>
            <a:pPr algn="l"/>
            <a:r>
              <a:rPr lang="tr-TR" sz="4000" dirty="0">
                <a:solidFill>
                  <a:srgbClr val="5C9138"/>
                </a:solidFill>
              </a:rPr>
              <a:t>Örnek</a:t>
            </a:r>
          </a:p>
        </p:txBody>
      </p:sp>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a:xfrm>
            <a:off x="12090" y="6492875"/>
            <a:ext cx="1091015" cy="365125"/>
          </a:xfrm>
        </p:spPr>
        <p:txBody>
          <a:bodyPr/>
          <a:lstStyle/>
          <a:p>
            <a:fld id="{5854DF3F-AA60-4655-B0CD-593197322A72}" type="datetime1">
              <a:rPr lang="tr-TR" smtClean="0"/>
              <a:t>11.01.2023</a:t>
            </a:fld>
            <a:endParaRPr lang="tr-TR" dirty="0"/>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a:xfrm>
            <a:off x="10835108" y="6356350"/>
            <a:ext cx="518692" cy="365125"/>
          </a:xfrm>
        </p:spPr>
        <p:txBody>
          <a:bodyPr/>
          <a:lstStyle/>
          <a:p>
            <a:fld id="{89A11690-4018-4631-8FAF-5D3B9C61C26D}" type="slidenum">
              <a:rPr lang="tr-TR" smtClean="0"/>
              <a:t>26</a:t>
            </a:fld>
            <a:endParaRPr lang="tr-TR" dirty="0"/>
          </a:p>
        </p:txBody>
      </p:sp>
      <mc:AlternateContent xmlns:mc="http://schemas.openxmlformats.org/markup-compatibility/2006" xmlns:a14="http://schemas.microsoft.com/office/drawing/2010/main">
        <mc:Choice Requires="a14">
          <p:sp>
            <p:nvSpPr>
              <p:cNvPr id="8" name="Alt Başlık 2">
                <a:extLst>
                  <a:ext uri="{FF2B5EF4-FFF2-40B4-BE49-F238E27FC236}">
                    <a16:creationId xmlns:a16="http://schemas.microsoft.com/office/drawing/2014/main" id="{3F0BEB05-1927-6F6D-3DC3-52B80AD0F883}"/>
                  </a:ext>
                </a:extLst>
              </p:cNvPr>
              <p:cNvSpPr>
                <a:spLocks noGrp="1"/>
              </p:cNvSpPr>
              <p:nvPr>
                <p:ph type="subTitle" idx="1"/>
              </p:nvPr>
            </p:nvSpPr>
            <p:spPr>
              <a:xfrm>
                <a:off x="-12192" y="565019"/>
                <a:ext cx="11996928" cy="2260676"/>
              </a:xfrm>
            </p:spPr>
            <p:txBody>
              <a:bodyPr>
                <a:noAutofit/>
              </a:bodyPr>
              <a:lstStyle/>
              <a:p>
                <a:pPr algn="l"/>
                <a:r>
                  <a:rPr lang="tr-TR" sz="2000" dirty="0"/>
                  <a:t>Sınıflandırma problemi için tasarlanacak ART1 Sinir ağına uygulanan girdi vektörleri; (1,1,0,0), (0,0,0,1),(1,0,0,0) ve (0,0,1,1) şeklindedir. Aşağıda belirtilen başlangıç parametrelerine göre; (1,1,0,0) ve (0,0,0,1) girdi vektörlerini sinir ağına uygulayarak güncel </a:t>
                </a:r>
                <a14:m>
                  <m:oMath xmlns:m="http://schemas.openxmlformats.org/officeDocument/2006/math">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𝑏</m:t>
                        </m:r>
                      </m:e>
                      <m:sub>
                        <m:r>
                          <a:rPr lang="tr-TR" sz="2000" b="0" i="1" smtClean="0">
                            <a:latin typeface="Cambria Math" panose="02040503050406030204" pitchFamily="18" charset="0"/>
                          </a:rPr>
                          <m:t>𝑖𝑗</m:t>
                        </m:r>
                      </m:sub>
                    </m:sSub>
                    <m:r>
                      <a:rPr lang="tr-TR" sz="2000" b="0" i="1" smtClean="0">
                        <a:latin typeface="Cambria Math" panose="02040503050406030204" pitchFamily="18" charset="0"/>
                      </a:rPr>
                      <m:t>𝑣𝑒</m:t>
                    </m:r>
                    <m:r>
                      <a:rPr lang="tr-TR" sz="2000" b="0" i="1" smtClean="0">
                        <a:latin typeface="Cambria Math" panose="02040503050406030204" pitchFamily="18" charset="0"/>
                      </a:rPr>
                      <m:t> </m:t>
                    </m:r>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𝑡</m:t>
                        </m:r>
                      </m:e>
                      <m:sub>
                        <m:r>
                          <a:rPr lang="tr-TR" sz="2000" b="0" i="1" smtClean="0">
                            <a:latin typeface="Cambria Math" panose="02040503050406030204" pitchFamily="18" charset="0"/>
                          </a:rPr>
                          <m:t>𝑗𝑖</m:t>
                        </m:r>
                      </m:sub>
                    </m:sSub>
                  </m:oMath>
                </a14:m>
                <a:r>
                  <a:rPr lang="tr-TR" sz="2000" dirty="0"/>
                  <a:t> ağırlıklarını tespit ediniz.</a:t>
                </a:r>
              </a:p>
              <a:p>
                <a:pPr algn="l"/>
                <a:r>
                  <a:rPr lang="tr-TR" sz="2000" dirty="0"/>
                  <a:t>n=4, m=3, </a:t>
                </a:r>
                <a14:m>
                  <m:oMath xmlns:m="http://schemas.openxmlformats.org/officeDocument/2006/math">
                    <m:r>
                      <a:rPr lang="tr-TR" sz="2000" b="0" i="1" smtClean="0">
                        <a:latin typeface="Cambria Math" panose="02040503050406030204" pitchFamily="18" charset="0"/>
                      </a:rPr>
                      <m:t>𝜌</m:t>
                    </m:r>
                    <m:r>
                      <a:rPr lang="tr-TR" sz="2000" b="0" i="1" smtClean="0">
                        <a:latin typeface="Cambria Math" panose="02040503050406030204" pitchFamily="18" charset="0"/>
                      </a:rPr>
                      <m:t>=0.7</m:t>
                    </m:r>
                  </m:oMath>
                </a14:m>
                <a:r>
                  <a:rPr lang="tr-TR" sz="2000" dirty="0"/>
                  <a:t>, L=2, </a:t>
                </a:r>
                <a14:m>
                  <m:oMath xmlns:m="http://schemas.openxmlformats.org/officeDocument/2006/math">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𝑏</m:t>
                        </m:r>
                      </m:e>
                      <m:sub>
                        <m:r>
                          <a:rPr lang="tr-TR" sz="2000" b="0" i="1" smtClean="0">
                            <a:latin typeface="Cambria Math" panose="02040503050406030204" pitchFamily="18" charset="0"/>
                          </a:rPr>
                          <m:t>𝑖𝑗</m:t>
                        </m:r>
                      </m:sub>
                    </m:sSub>
                    <m:r>
                      <a:rPr lang="tr-TR" sz="2000" b="0" i="1" smtClean="0">
                        <a:latin typeface="Cambria Math" panose="02040503050406030204" pitchFamily="18" charset="0"/>
                      </a:rPr>
                      <m:t>=</m:t>
                    </m:r>
                    <m:sSub>
                      <m:sSubPr>
                        <m:ctrlPr>
                          <a:rPr lang="tr-TR" sz="2000" b="0" i="1" smtClean="0">
                            <a:latin typeface="Cambria Math" panose="02040503050406030204" pitchFamily="18" charset="0"/>
                          </a:rPr>
                        </m:ctrlPr>
                      </m:sSubPr>
                      <m:e>
                        <m:d>
                          <m:dPr>
                            <m:begChr m:val="["/>
                            <m:endChr m:val="]"/>
                            <m:ctrlPr>
                              <a:rPr lang="tr-TR" sz="2000" b="0" i="1" smtClean="0">
                                <a:latin typeface="Cambria Math" panose="02040503050406030204" pitchFamily="18" charset="0"/>
                              </a:rPr>
                            </m:ctrlPr>
                          </m:dPr>
                          <m:e>
                            <m:m>
                              <m:mPr>
                                <m:mcs>
                                  <m:mc>
                                    <m:mcPr>
                                      <m:count m:val="1"/>
                                      <m:mcJc m:val="center"/>
                                    </m:mcPr>
                                  </m:mc>
                                </m:mcs>
                                <m:ctrlPr>
                                  <a:rPr lang="tr-TR" sz="2000" b="0" i="1" smtClean="0">
                                    <a:latin typeface="Cambria Math" panose="02040503050406030204" pitchFamily="18" charset="0"/>
                                  </a:rPr>
                                </m:ctrlPr>
                              </m:mPr>
                              <m:mr>
                                <m:e>
                                  <m:r>
                                    <m:rPr>
                                      <m:brk m:alnAt="7"/>
                                    </m:rPr>
                                    <a:rPr lang="tr-TR" sz="2000" b="0" i="1" smtClean="0">
                                      <a:latin typeface="Cambria Math" panose="02040503050406030204" pitchFamily="18" charset="0"/>
                                    </a:rPr>
                                    <m:t>1</m:t>
                                  </m:r>
                                </m:e>
                              </m:mr>
                              <m:mr>
                                <m:e>
                                  <m:r>
                                    <a:rPr lang="tr-TR" sz="2000" b="0" i="1" smtClean="0">
                                      <a:latin typeface="Cambria Math" panose="02040503050406030204" pitchFamily="18" charset="0"/>
                                    </a:rPr>
                                    <m:t>0</m:t>
                                  </m:r>
                                </m:e>
                              </m:mr>
                              <m:mr>
                                <m:e>
                                  <m:eqArr>
                                    <m:eqArrPr>
                                      <m:ctrlPr>
                                        <a:rPr lang="tr-TR" sz="2000" b="0" i="1" smtClean="0">
                                          <a:latin typeface="Cambria Math" panose="02040503050406030204" pitchFamily="18" charset="0"/>
                                        </a:rPr>
                                      </m:ctrlPr>
                                    </m:eqArrPr>
                                    <m:e>
                                      <m:r>
                                        <a:rPr lang="tr-TR" sz="2000" b="0" i="1" smtClean="0">
                                          <a:latin typeface="Cambria Math" panose="02040503050406030204" pitchFamily="18" charset="0"/>
                                        </a:rPr>
                                        <m:t>0</m:t>
                                      </m:r>
                                    </m:e>
                                    <m:e>
                                      <m:r>
                                        <a:rPr lang="tr-TR" sz="2000" b="0" i="1" smtClean="0">
                                          <a:latin typeface="Cambria Math" panose="02040503050406030204" pitchFamily="18" charset="0"/>
                                        </a:rPr>
                                        <m:t>0</m:t>
                                      </m:r>
                                    </m:e>
                                  </m:eqArr>
                                </m:e>
                              </m:mr>
                            </m:m>
                            <m:r>
                              <a:rPr lang="tr-TR" sz="2000" b="0" i="1" smtClean="0">
                                <a:latin typeface="Cambria Math" panose="02040503050406030204" pitchFamily="18" charset="0"/>
                              </a:rPr>
                              <m:t>  </m:t>
                            </m:r>
                            <m:m>
                              <m:mPr>
                                <m:mcs>
                                  <m:mc>
                                    <m:mcPr>
                                      <m:count m:val="1"/>
                                      <m:mcJc m:val="center"/>
                                    </m:mcPr>
                                  </m:mc>
                                </m:mcs>
                                <m:ctrlPr>
                                  <a:rPr lang="tr-TR" sz="2000" b="0" i="1" smtClean="0">
                                    <a:latin typeface="Cambria Math" panose="02040503050406030204" pitchFamily="18" charset="0"/>
                                  </a:rPr>
                                </m:ctrlPr>
                              </m:mPr>
                              <m:mr>
                                <m:e>
                                  <m:r>
                                    <m:rPr>
                                      <m:brk m:alnAt="7"/>
                                    </m:rPr>
                                    <a:rPr lang="tr-TR" sz="2000" b="0" i="1" smtClean="0">
                                      <a:latin typeface="Cambria Math" panose="02040503050406030204" pitchFamily="18" charset="0"/>
                                    </a:rPr>
                                    <m:t>0</m:t>
                                  </m:r>
                                </m:e>
                              </m:mr>
                              <m:mr>
                                <m:e>
                                  <m:r>
                                    <a:rPr lang="tr-TR" sz="2000" b="0" i="1" smtClean="0">
                                      <a:latin typeface="Cambria Math" panose="02040503050406030204" pitchFamily="18" charset="0"/>
                                    </a:rPr>
                                    <m:t>0</m:t>
                                  </m:r>
                                </m:e>
                              </m:mr>
                              <m:mr>
                                <m:e>
                                  <m:eqArr>
                                    <m:eqArrPr>
                                      <m:ctrlPr>
                                        <a:rPr lang="tr-TR" sz="2000" b="0" i="1" smtClean="0">
                                          <a:latin typeface="Cambria Math" panose="02040503050406030204" pitchFamily="18" charset="0"/>
                                        </a:rPr>
                                      </m:ctrlPr>
                                    </m:eqArrPr>
                                    <m:e>
                                      <m:r>
                                        <a:rPr lang="tr-TR" sz="2000" b="0" i="1" smtClean="0">
                                          <a:latin typeface="Cambria Math" panose="02040503050406030204" pitchFamily="18" charset="0"/>
                                        </a:rPr>
                                        <m:t>0</m:t>
                                      </m:r>
                                    </m:e>
                                    <m:e>
                                      <m:r>
                                        <a:rPr lang="tr-TR" sz="2000" b="0" i="1" smtClean="0">
                                          <a:latin typeface="Cambria Math" panose="02040503050406030204" pitchFamily="18" charset="0"/>
                                        </a:rPr>
                                        <m:t>1</m:t>
                                      </m:r>
                                    </m:e>
                                  </m:eqArr>
                                </m:e>
                              </m:mr>
                            </m:m>
                            <m:r>
                              <a:rPr lang="tr-TR" sz="2000" b="0" i="1" smtClean="0">
                                <a:latin typeface="Cambria Math" panose="02040503050406030204" pitchFamily="18" charset="0"/>
                              </a:rPr>
                              <m:t>  </m:t>
                            </m:r>
                            <m:m>
                              <m:mPr>
                                <m:mcs>
                                  <m:mc>
                                    <m:mcPr>
                                      <m:count m:val="1"/>
                                      <m:mcJc m:val="center"/>
                                    </m:mcPr>
                                  </m:mc>
                                </m:mcs>
                                <m:ctrlPr>
                                  <a:rPr lang="tr-TR" sz="2000" b="0" i="1" smtClean="0">
                                    <a:latin typeface="Cambria Math" panose="02040503050406030204" pitchFamily="18" charset="0"/>
                                  </a:rPr>
                                </m:ctrlPr>
                              </m:mPr>
                              <m:mr>
                                <m:e>
                                  <m:r>
                                    <m:rPr>
                                      <m:brk m:alnAt="7"/>
                                    </m:rPr>
                                    <a:rPr lang="tr-TR" sz="2000" b="0" i="1" smtClean="0">
                                      <a:latin typeface="Cambria Math" panose="02040503050406030204" pitchFamily="18" charset="0"/>
                                    </a:rPr>
                                    <m:t>0</m:t>
                                  </m:r>
                                  <m:r>
                                    <a:rPr lang="tr-TR" sz="2000" b="0" i="1" smtClean="0">
                                      <a:latin typeface="Cambria Math" panose="02040503050406030204" pitchFamily="18" charset="0"/>
                                    </a:rPr>
                                    <m:t>.2</m:t>
                                  </m:r>
                                </m:e>
                              </m:mr>
                              <m:mr>
                                <m:e>
                                  <m:r>
                                    <a:rPr lang="tr-TR" sz="2000" b="0" i="1" smtClean="0">
                                      <a:latin typeface="Cambria Math" panose="02040503050406030204" pitchFamily="18" charset="0"/>
                                    </a:rPr>
                                    <m:t>0.2</m:t>
                                  </m:r>
                                </m:e>
                              </m:mr>
                              <m:mr>
                                <m:e>
                                  <m:eqArr>
                                    <m:eqArrPr>
                                      <m:ctrlPr>
                                        <a:rPr lang="tr-TR" sz="2000" b="0" i="1" smtClean="0">
                                          <a:latin typeface="Cambria Math" panose="02040503050406030204" pitchFamily="18" charset="0"/>
                                        </a:rPr>
                                      </m:ctrlPr>
                                    </m:eqArrPr>
                                    <m:e>
                                      <m:r>
                                        <a:rPr lang="tr-TR" sz="2000" b="0" i="1" smtClean="0">
                                          <a:latin typeface="Cambria Math" panose="02040503050406030204" pitchFamily="18" charset="0"/>
                                        </a:rPr>
                                        <m:t>0.2</m:t>
                                      </m:r>
                                    </m:e>
                                    <m:e>
                                      <m:r>
                                        <a:rPr lang="tr-TR" sz="2000" b="0" i="1" smtClean="0">
                                          <a:latin typeface="Cambria Math" panose="02040503050406030204" pitchFamily="18" charset="0"/>
                                        </a:rPr>
                                        <m:t>0.2</m:t>
                                      </m:r>
                                    </m:e>
                                  </m:eqArr>
                                </m:e>
                              </m:mr>
                            </m:m>
                          </m:e>
                        </m:d>
                      </m:e>
                      <m:sub>
                        <m:r>
                          <a:rPr lang="tr-TR" sz="2000" b="0" i="1" smtClean="0">
                            <a:latin typeface="Cambria Math" panose="02040503050406030204" pitchFamily="18" charset="0"/>
                          </a:rPr>
                          <m:t>4</m:t>
                        </m:r>
                        <m:r>
                          <a:rPr lang="tr-TR" sz="2000" b="0" i="1" smtClean="0">
                            <a:latin typeface="Cambria Math" panose="02040503050406030204" pitchFamily="18" charset="0"/>
                          </a:rPr>
                          <m:t>𝑥</m:t>
                        </m:r>
                        <m:r>
                          <a:rPr lang="tr-TR" sz="2000" b="0" i="1" smtClean="0">
                            <a:latin typeface="Cambria Math" panose="02040503050406030204" pitchFamily="18" charset="0"/>
                          </a:rPr>
                          <m:t>3</m:t>
                        </m:r>
                      </m:sub>
                    </m:sSub>
                  </m:oMath>
                </a14:m>
                <a:r>
                  <a:rPr lang="tr-TR" sz="2000" dirty="0"/>
                  <a:t>, </a:t>
                </a:r>
                <a14:m>
                  <m:oMath xmlns:m="http://schemas.openxmlformats.org/officeDocument/2006/math">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𝑡</m:t>
                        </m:r>
                      </m:e>
                      <m:sub>
                        <m:r>
                          <a:rPr lang="tr-TR" sz="2000" b="0" i="1" smtClean="0">
                            <a:latin typeface="Cambria Math" panose="02040503050406030204" pitchFamily="18" charset="0"/>
                          </a:rPr>
                          <m:t>𝑗𝑖</m:t>
                        </m:r>
                      </m:sub>
                    </m:sSub>
                    <m:r>
                      <a:rPr lang="tr-TR" sz="2000" b="0" i="1" smtClean="0">
                        <a:latin typeface="Cambria Math" panose="02040503050406030204" pitchFamily="18" charset="0"/>
                      </a:rPr>
                      <m:t>=</m:t>
                    </m:r>
                    <m:sSub>
                      <m:sSubPr>
                        <m:ctrlPr>
                          <a:rPr lang="tr-TR" sz="2000" b="0" i="1" smtClean="0">
                            <a:latin typeface="Cambria Math" panose="02040503050406030204" pitchFamily="18" charset="0"/>
                          </a:rPr>
                        </m:ctrlPr>
                      </m:sSubPr>
                      <m:e>
                        <m:d>
                          <m:dPr>
                            <m:begChr m:val="["/>
                            <m:endChr m:val="]"/>
                            <m:ctrlPr>
                              <a:rPr lang="tr-TR" sz="2000" b="0" i="1" smtClean="0">
                                <a:latin typeface="Cambria Math" panose="02040503050406030204" pitchFamily="18" charset="0"/>
                              </a:rPr>
                            </m:ctrlPr>
                          </m:dPr>
                          <m:e>
                            <m:m>
                              <m:mPr>
                                <m:mcs>
                                  <m:mc>
                                    <m:mcPr>
                                      <m:count m:val="1"/>
                                      <m:mcJc m:val="center"/>
                                    </m:mcPr>
                                  </m:mc>
                                </m:mcs>
                                <m:ctrlPr>
                                  <a:rPr lang="tr-TR" sz="2000" b="0" i="1" smtClean="0">
                                    <a:latin typeface="Cambria Math" panose="02040503050406030204" pitchFamily="18" charset="0"/>
                                  </a:rPr>
                                </m:ctrlPr>
                              </m:mPr>
                              <m:mr>
                                <m:e>
                                  <m:r>
                                    <m:rPr>
                                      <m:brk m:alnAt="7"/>
                                    </m:rPr>
                                    <a:rPr lang="tr-TR" sz="2000" b="0" i="1" smtClean="0">
                                      <a:latin typeface="Cambria Math" panose="02040503050406030204" pitchFamily="18" charset="0"/>
                                    </a:rPr>
                                    <m:t>1</m:t>
                                  </m:r>
                                </m:e>
                              </m:mr>
                              <m:mr>
                                <m:e>
                                  <m:r>
                                    <a:rPr lang="tr-TR" sz="2000" b="0" i="1" smtClean="0">
                                      <a:latin typeface="Cambria Math" panose="02040503050406030204" pitchFamily="18" charset="0"/>
                                    </a:rPr>
                                    <m:t>0</m:t>
                                  </m:r>
                                </m:e>
                              </m:mr>
                              <m:mr>
                                <m:e>
                                  <m:r>
                                    <a:rPr lang="tr-TR" sz="2000" b="0" i="1" smtClean="0">
                                      <a:latin typeface="Cambria Math" panose="02040503050406030204" pitchFamily="18" charset="0"/>
                                    </a:rPr>
                                    <m:t>1</m:t>
                                  </m:r>
                                </m:e>
                              </m:mr>
                            </m:m>
                            <m:r>
                              <a:rPr lang="tr-TR" sz="2000" b="0" i="1" smtClean="0">
                                <a:latin typeface="Cambria Math" panose="02040503050406030204" pitchFamily="18" charset="0"/>
                              </a:rPr>
                              <m:t> </m:t>
                            </m:r>
                            <m:m>
                              <m:mPr>
                                <m:mcs>
                                  <m:mc>
                                    <m:mcPr>
                                      <m:count m:val="1"/>
                                      <m:mcJc m:val="center"/>
                                    </m:mcPr>
                                  </m:mc>
                                </m:mcs>
                                <m:ctrlPr>
                                  <a:rPr lang="tr-TR" sz="2000" b="0" i="1" smtClean="0">
                                    <a:latin typeface="Cambria Math" panose="02040503050406030204" pitchFamily="18" charset="0"/>
                                  </a:rPr>
                                </m:ctrlPr>
                              </m:mPr>
                              <m:mr>
                                <m:e>
                                  <m:r>
                                    <m:rPr>
                                      <m:brk m:alnAt="7"/>
                                    </m:rPr>
                                    <a:rPr lang="tr-TR" sz="2000" b="0" i="1" smtClean="0">
                                      <a:latin typeface="Cambria Math" panose="02040503050406030204" pitchFamily="18" charset="0"/>
                                    </a:rPr>
                                    <m:t>0</m:t>
                                  </m:r>
                                </m:e>
                              </m:mr>
                              <m:mr>
                                <m:e>
                                  <m:r>
                                    <a:rPr lang="tr-TR" sz="2000" b="0" i="1" smtClean="0">
                                      <a:latin typeface="Cambria Math" panose="02040503050406030204" pitchFamily="18" charset="0"/>
                                    </a:rPr>
                                    <m:t>0</m:t>
                                  </m:r>
                                </m:e>
                              </m:mr>
                              <m:mr>
                                <m:e>
                                  <m:r>
                                    <a:rPr lang="tr-TR" sz="2000" b="0" i="1" smtClean="0">
                                      <a:latin typeface="Cambria Math" panose="02040503050406030204" pitchFamily="18" charset="0"/>
                                    </a:rPr>
                                    <m:t>1</m:t>
                                  </m:r>
                                </m:e>
                              </m:mr>
                            </m:m>
                            <m:r>
                              <a:rPr lang="tr-TR" sz="2000" b="0" i="1" smtClean="0">
                                <a:latin typeface="Cambria Math" panose="02040503050406030204" pitchFamily="18" charset="0"/>
                              </a:rPr>
                              <m:t> </m:t>
                            </m:r>
                            <m:m>
                              <m:mPr>
                                <m:mcs>
                                  <m:mc>
                                    <m:mcPr>
                                      <m:count m:val="1"/>
                                      <m:mcJc m:val="center"/>
                                    </m:mcPr>
                                  </m:mc>
                                </m:mcs>
                                <m:ctrlPr>
                                  <a:rPr lang="tr-TR" sz="2000" b="0" i="1" smtClean="0">
                                    <a:latin typeface="Cambria Math" panose="02040503050406030204" pitchFamily="18" charset="0"/>
                                  </a:rPr>
                                </m:ctrlPr>
                              </m:mPr>
                              <m:mr>
                                <m:e>
                                  <m:r>
                                    <m:rPr>
                                      <m:brk m:alnAt="7"/>
                                    </m:rPr>
                                    <a:rPr lang="tr-TR" sz="2000" b="0" i="1" smtClean="0">
                                      <a:latin typeface="Cambria Math" panose="02040503050406030204" pitchFamily="18" charset="0"/>
                                    </a:rPr>
                                    <m:t>0</m:t>
                                  </m:r>
                                </m:e>
                              </m:mr>
                              <m:mr>
                                <m:e>
                                  <m:r>
                                    <a:rPr lang="tr-TR" sz="2000" b="0" i="1" smtClean="0">
                                      <a:latin typeface="Cambria Math" panose="02040503050406030204" pitchFamily="18" charset="0"/>
                                    </a:rPr>
                                    <m:t>0</m:t>
                                  </m:r>
                                </m:e>
                              </m:mr>
                              <m:mr>
                                <m:e>
                                  <m:r>
                                    <a:rPr lang="tr-TR" sz="2000" b="0" i="1" smtClean="0">
                                      <a:latin typeface="Cambria Math" panose="02040503050406030204" pitchFamily="18" charset="0"/>
                                    </a:rPr>
                                    <m:t>1</m:t>
                                  </m:r>
                                </m:e>
                              </m:mr>
                            </m:m>
                            <m:r>
                              <a:rPr lang="tr-TR" sz="2000" b="0" i="1" smtClean="0">
                                <a:latin typeface="Cambria Math" panose="02040503050406030204" pitchFamily="18" charset="0"/>
                              </a:rPr>
                              <m:t> </m:t>
                            </m:r>
                            <m:m>
                              <m:mPr>
                                <m:mcs>
                                  <m:mc>
                                    <m:mcPr>
                                      <m:count m:val="1"/>
                                      <m:mcJc m:val="center"/>
                                    </m:mcPr>
                                  </m:mc>
                                </m:mcs>
                                <m:ctrlPr>
                                  <a:rPr lang="tr-TR" sz="2000" b="0" i="1" smtClean="0">
                                    <a:latin typeface="Cambria Math" panose="02040503050406030204" pitchFamily="18" charset="0"/>
                                  </a:rPr>
                                </m:ctrlPr>
                              </m:mPr>
                              <m:mr>
                                <m:e>
                                  <m:r>
                                    <m:rPr>
                                      <m:brk m:alnAt="7"/>
                                    </m:rPr>
                                    <a:rPr lang="tr-TR" sz="2000" b="0" i="1" smtClean="0">
                                      <a:latin typeface="Cambria Math" panose="02040503050406030204" pitchFamily="18" charset="0"/>
                                    </a:rPr>
                                    <m:t>0</m:t>
                                  </m:r>
                                </m:e>
                              </m:mr>
                              <m:mr>
                                <m:e>
                                  <m:r>
                                    <a:rPr lang="tr-TR" sz="2000" b="0" i="1" smtClean="0">
                                      <a:latin typeface="Cambria Math" panose="02040503050406030204" pitchFamily="18" charset="0"/>
                                    </a:rPr>
                                    <m:t>1</m:t>
                                  </m:r>
                                </m:e>
                              </m:mr>
                              <m:mr>
                                <m:e>
                                  <m:r>
                                    <a:rPr lang="tr-TR" sz="2000" b="0" i="1" smtClean="0">
                                      <a:latin typeface="Cambria Math" panose="02040503050406030204" pitchFamily="18" charset="0"/>
                                    </a:rPr>
                                    <m:t>1</m:t>
                                  </m:r>
                                </m:e>
                              </m:mr>
                            </m:m>
                          </m:e>
                        </m:d>
                      </m:e>
                      <m:sub>
                        <m:r>
                          <a:rPr lang="tr-TR" sz="2000" b="0" i="1" smtClean="0">
                            <a:latin typeface="Cambria Math" panose="02040503050406030204" pitchFamily="18" charset="0"/>
                          </a:rPr>
                          <m:t>3</m:t>
                        </m:r>
                        <m:r>
                          <a:rPr lang="tr-TR" sz="2000" b="0" i="1" smtClean="0">
                            <a:latin typeface="Cambria Math" panose="02040503050406030204" pitchFamily="18" charset="0"/>
                          </a:rPr>
                          <m:t>𝑥</m:t>
                        </m:r>
                        <m:r>
                          <a:rPr lang="tr-TR" sz="2000" b="0" i="1" smtClean="0">
                            <a:latin typeface="Cambria Math" panose="02040503050406030204" pitchFamily="18" charset="0"/>
                          </a:rPr>
                          <m:t>4</m:t>
                        </m:r>
                      </m:sub>
                    </m:sSub>
                  </m:oMath>
                </a14:m>
                <a:endParaRPr lang="tr-TR" sz="2000" dirty="0"/>
              </a:p>
              <a:p>
                <a:pPr algn="l"/>
                <a:endParaRPr lang="tr-TR" sz="2000" dirty="0"/>
              </a:p>
              <a:p>
                <a:pPr algn="l"/>
                <a:endParaRPr lang="tr-TR" sz="2000" dirty="0"/>
              </a:p>
              <a:p>
                <a:pPr lvl="1" algn="l"/>
                <a:endParaRPr lang="tr-TR" sz="1800" dirty="0"/>
              </a:p>
            </p:txBody>
          </p:sp>
        </mc:Choice>
        <mc:Fallback xmlns="">
          <p:sp>
            <p:nvSpPr>
              <p:cNvPr id="8" name="Alt Başlık 2">
                <a:extLst>
                  <a:ext uri="{FF2B5EF4-FFF2-40B4-BE49-F238E27FC236}">
                    <a16:creationId xmlns:a16="http://schemas.microsoft.com/office/drawing/2014/main" id="{3F0BEB05-1927-6F6D-3DC3-52B80AD0F883}"/>
                  </a:ext>
                </a:extLst>
              </p:cNvPr>
              <p:cNvSpPr>
                <a:spLocks noGrp="1" noRot="1" noChangeAspect="1" noMove="1" noResize="1" noEditPoints="1" noAdjustHandles="1" noChangeArrowheads="1" noChangeShapeType="1" noTextEdit="1"/>
              </p:cNvSpPr>
              <p:nvPr>
                <p:ph type="subTitle" idx="1"/>
              </p:nvPr>
            </p:nvSpPr>
            <p:spPr>
              <a:xfrm>
                <a:off x="-12192" y="565019"/>
                <a:ext cx="11996928" cy="2260676"/>
              </a:xfrm>
              <a:blipFill>
                <a:blip r:embed="rId2"/>
                <a:stretch>
                  <a:fillRect l="-508" t="-2965" r="-203"/>
                </a:stretch>
              </a:blipFill>
            </p:spPr>
            <p:txBody>
              <a:bodyPr/>
              <a:lstStyle/>
              <a:p>
                <a:r>
                  <a:rPr lang="tr-TR">
                    <a:noFill/>
                  </a:rPr>
                  <a:t> </a:t>
                </a:r>
              </a:p>
            </p:txBody>
          </p:sp>
        </mc:Fallback>
      </mc:AlternateContent>
      <p:grpSp>
        <p:nvGrpSpPr>
          <p:cNvPr id="185" name="Grup 184">
            <a:extLst>
              <a:ext uri="{FF2B5EF4-FFF2-40B4-BE49-F238E27FC236}">
                <a16:creationId xmlns:a16="http://schemas.microsoft.com/office/drawing/2014/main" id="{A873B644-3A38-833B-A753-9734D5DC3FAB}"/>
              </a:ext>
            </a:extLst>
          </p:cNvPr>
          <p:cNvGrpSpPr/>
          <p:nvPr/>
        </p:nvGrpSpPr>
        <p:grpSpPr>
          <a:xfrm>
            <a:off x="3629869" y="2732138"/>
            <a:ext cx="7723931" cy="3822231"/>
            <a:chOff x="3283926" y="2387104"/>
            <a:chExt cx="7723931" cy="3822231"/>
          </a:xfrm>
        </p:grpSpPr>
        <mc:AlternateContent xmlns:mc="http://schemas.openxmlformats.org/markup-compatibility/2006" xmlns:a14="http://schemas.microsoft.com/office/drawing/2010/main">
          <mc:Choice Requires="a14">
            <p:sp>
              <p:nvSpPr>
                <p:cNvPr id="10" name="Alt Başlık 2">
                  <a:extLst>
                    <a:ext uri="{FF2B5EF4-FFF2-40B4-BE49-F238E27FC236}">
                      <a16:creationId xmlns:a16="http://schemas.microsoft.com/office/drawing/2014/main" id="{D3D17EFC-2B25-DD9A-A876-E6EB4DC33543}"/>
                    </a:ext>
                  </a:extLst>
                </p:cNvPr>
                <p:cNvSpPr txBox="1">
                  <a:spLocks/>
                </p:cNvSpPr>
                <p:nvPr/>
              </p:nvSpPr>
              <p:spPr>
                <a:xfrm>
                  <a:off x="8152722" y="5640146"/>
                  <a:ext cx="2855135" cy="54158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𝐹</m:t>
                            </m:r>
                          </m:e>
                          <m:sub>
                            <m:r>
                              <a:rPr lang="tr-TR" b="0" i="1" smtClean="0">
                                <a:latin typeface="Cambria Math" panose="02040503050406030204" pitchFamily="18" charset="0"/>
                              </a:rPr>
                              <m:t>1</m:t>
                            </m:r>
                          </m:sub>
                        </m:sSub>
                        <m:d>
                          <m:dPr>
                            <m:ctrlPr>
                              <a:rPr lang="tr-TR" b="0" i="1" smtClean="0">
                                <a:latin typeface="Cambria Math" panose="02040503050406030204" pitchFamily="18" charset="0"/>
                              </a:rPr>
                            </m:ctrlPr>
                          </m:dPr>
                          <m:e>
                            <m:r>
                              <a:rPr lang="tr-TR" b="0" i="1" smtClean="0">
                                <a:latin typeface="Cambria Math" panose="02040503050406030204" pitchFamily="18" charset="0"/>
                              </a:rPr>
                              <m:t>𝑎</m:t>
                            </m:r>
                          </m:e>
                        </m:d>
                        <m:r>
                          <a:rPr lang="tr-TR" b="0" i="1" smtClean="0">
                            <a:latin typeface="Cambria Math" panose="02040503050406030204" pitchFamily="18" charset="0"/>
                          </a:rPr>
                          <m:t> </m:t>
                        </m:r>
                        <m:r>
                          <a:rPr lang="tr-TR" b="0" i="1" smtClean="0">
                            <a:latin typeface="Cambria Math" panose="02040503050406030204" pitchFamily="18" charset="0"/>
                          </a:rPr>
                          <m:t>𝐾𝑎𝑡𝑚𝑎𝑛𝚤</m:t>
                        </m:r>
                        <m:r>
                          <a:rPr lang="tr-TR" b="0" i="1" smtClean="0">
                            <a:latin typeface="Cambria Math" panose="02040503050406030204" pitchFamily="18" charset="0"/>
                          </a:rPr>
                          <m:t>)</m:t>
                        </m:r>
                      </m:oMath>
                    </m:oMathPara>
                  </a14:m>
                  <a:endParaRPr lang="tr-TR" b="0" dirty="0"/>
                </a:p>
              </p:txBody>
            </p:sp>
          </mc:Choice>
          <mc:Fallback xmlns="">
            <p:sp>
              <p:nvSpPr>
                <p:cNvPr id="10" name="Alt Başlık 2">
                  <a:extLst>
                    <a:ext uri="{FF2B5EF4-FFF2-40B4-BE49-F238E27FC236}">
                      <a16:creationId xmlns:a16="http://schemas.microsoft.com/office/drawing/2014/main" id="{D3D17EFC-2B25-DD9A-A876-E6EB4DC33543}"/>
                    </a:ext>
                  </a:extLst>
                </p:cNvPr>
                <p:cNvSpPr txBox="1">
                  <a:spLocks noRot="1" noChangeAspect="1" noMove="1" noResize="1" noEditPoints="1" noAdjustHandles="1" noChangeArrowheads="1" noChangeShapeType="1" noTextEdit="1"/>
                </p:cNvSpPr>
                <p:nvPr/>
              </p:nvSpPr>
              <p:spPr>
                <a:xfrm>
                  <a:off x="8152722" y="5640146"/>
                  <a:ext cx="2855135" cy="541581"/>
                </a:xfrm>
                <a:prstGeom prst="rect">
                  <a:avLst/>
                </a:prstGeom>
                <a:blipFill>
                  <a:blip r:embed="rId3"/>
                  <a:stretch>
                    <a:fillRect/>
                  </a:stretch>
                </a:blipFill>
              </p:spPr>
              <p:txBody>
                <a:bodyPr/>
                <a:lstStyle/>
                <a:p>
                  <a:r>
                    <a:rPr lang="tr-TR">
                      <a:noFill/>
                    </a:rPr>
                    <a:t> </a:t>
                  </a:r>
                </a:p>
              </p:txBody>
            </p:sp>
          </mc:Fallback>
        </mc:AlternateContent>
        <p:sp>
          <p:nvSpPr>
            <p:cNvPr id="18" name="Oval 17">
              <a:extLst>
                <a:ext uri="{FF2B5EF4-FFF2-40B4-BE49-F238E27FC236}">
                  <a16:creationId xmlns:a16="http://schemas.microsoft.com/office/drawing/2014/main" id="{EB65DD54-1CBD-F9A0-A67A-24E627E9E4FF}"/>
                </a:ext>
              </a:extLst>
            </p:cNvPr>
            <p:cNvSpPr/>
            <p:nvPr/>
          </p:nvSpPr>
          <p:spPr>
            <a:xfrm>
              <a:off x="4180059" y="5666216"/>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21" name="Düz Ok Bağlayıcısı 20">
              <a:extLst>
                <a:ext uri="{FF2B5EF4-FFF2-40B4-BE49-F238E27FC236}">
                  <a16:creationId xmlns:a16="http://schemas.microsoft.com/office/drawing/2014/main" id="{3D08AE07-FB72-8EE9-5B04-3CB3E6BB285F}"/>
                </a:ext>
              </a:extLst>
            </p:cNvPr>
            <p:cNvCxnSpPr>
              <a:cxnSpLocks/>
              <a:stCxn id="18" idx="0"/>
              <a:endCxn id="46" idx="4"/>
            </p:cNvCxnSpPr>
            <p:nvPr/>
          </p:nvCxnSpPr>
          <p:spPr>
            <a:xfrm flipV="1">
              <a:off x="4487907" y="4911918"/>
              <a:ext cx="6085" cy="754298"/>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24" name="Alt Başlık 2">
                  <a:extLst>
                    <a:ext uri="{FF2B5EF4-FFF2-40B4-BE49-F238E27FC236}">
                      <a16:creationId xmlns:a16="http://schemas.microsoft.com/office/drawing/2014/main" id="{8CB94B5A-10EE-A6EE-96C8-61947B8464DC}"/>
                    </a:ext>
                  </a:extLst>
                </p:cNvPr>
                <p:cNvSpPr txBox="1">
                  <a:spLocks/>
                </p:cNvSpPr>
                <p:nvPr/>
              </p:nvSpPr>
              <p:spPr>
                <a:xfrm>
                  <a:off x="4138902" y="5798158"/>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𝑆</m:t>
                            </m:r>
                          </m:e>
                          <m:sub>
                            <m:r>
                              <a:rPr lang="tr-TR" sz="2000" b="0" i="1" dirty="0" smtClean="0">
                                <a:latin typeface="Cambria Math" panose="02040503050406030204" pitchFamily="18" charset="0"/>
                              </a:rPr>
                              <m:t>1</m:t>
                            </m:r>
                          </m:sub>
                        </m:sSub>
                      </m:oMath>
                    </m:oMathPara>
                  </a14:m>
                  <a:endParaRPr lang="tr-TR" sz="2000" dirty="0"/>
                </a:p>
              </p:txBody>
            </p:sp>
          </mc:Choice>
          <mc:Fallback xmlns="">
            <p:sp>
              <p:nvSpPr>
                <p:cNvPr id="24" name="Alt Başlık 2">
                  <a:extLst>
                    <a:ext uri="{FF2B5EF4-FFF2-40B4-BE49-F238E27FC236}">
                      <a16:creationId xmlns:a16="http://schemas.microsoft.com/office/drawing/2014/main" id="{8CB94B5A-10EE-A6EE-96C8-61947B8464DC}"/>
                    </a:ext>
                  </a:extLst>
                </p:cNvPr>
                <p:cNvSpPr txBox="1">
                  <a:spLocks noRot="1" noChangeAspect="1" noMove="1" noResize="1" noEditPoints="1" noAdjustHandles="1" noChangeArrowheads="1" noChangeShapeType="1" noTextEdit="1"/>
                </p:cNvSpPr>
                <p:nvPr/>
              </p:nvSpPr>
              <p:spPr>
                <a:xfrm>
                  <a:off x="4138902" y="5798158"/>
                  <a:ext cx="698010" cy="219707"/>
                </a:xfrm>
                <a:prstGeom prst="rect">
                  <a:avLst/>
                </a:prstGeom>
                <a:blipFill>
                  <a:blip r:embed="rId4"/>
                  <a:stretch>
                    <a:fillRect b="-69444"/>
                  </a:stretch>
                </a:blipFill>
              </p:spPr>
              <p:txBody>
                <a:bodyPr/>
                <a:lstStyle/>
                <a:p>
                  <a:r>
                    <a:rPr lang="tr-TR">
                      <a:noFill/>
                    </a:rPr>
                    <a:t> </a:t>
                  </a:r>
                </a:p>
              </p:txBody>
            </p:sp>
          </mc:Fallback>
        </mc:AlternateContent>
        <p:sp>
          <p:nvSpPr>
            <p:cNvPr id="29" name="Oval 28">
              <a:extLst>
                <a:ext uri="{FF2B5EF4-FFF2-40B4-BE49-F238E27FC236}">
                  <a16:creationId xmlns:a16="http://schemas.microsoft.com/office/drawing/2014/main" id="{C237B891-8AD2-69C1-A7E1-D169866D2086}"/>
                </a:ext>
              </a:extLst>
            </p:cNvPr>
            <p:cNvSpPr/>
            <p:nvPr/>
          </p:nvSpPr>
          <p:spPr>
            <a:xfrm>
              <a:off x="5155820" y="5666216"/>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sp>
          <p:nvSpPr>
            <p:cNvPr id="39" name="Oval 38">
              <a:extLst>
                <a:ext uri="{FF2B5EF4-FFF2-40B4-BE49-F238E27FC236}">
                  <a16:creationId xmlns:a16="http://schemas.microsoft.com/office/drawing/2014/main" id="{77E3CD96-D975-35B6-F62E-7DE711ADEA19}"/>
                </a:ext>
              </a:extLst>
            </p:cNvPr>
            <p:cNvSpPr/>
            <p:nvPr/>
          </p:nvSpPr>
          <p:spPr>
            <a:xfrm>
              <a:off x="7246335" y="5666216"/>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mc:AlternateContent xmlns:mc="http://schemas.openxmlformats.org/markup-compatibility/2006" xmlns:a14="http://schemas.microsoft.com/office/drawing/2010/main">
          <mc:Choice Requires="a14">
            <p:sp>
              <p:nvSpPr>
                <p:cNvPr id="41" name="Alt Başlık 2">
                  <a:extLst>
                    <a:ext uri="{FF2B5EF4-FFF2-40B4-BE49-F238E27FC236}">
                      <a16:creationId xmlns:a16="http://schemas.microsoft.com/office/drawing/2014/main" id="{894E88D7-86E8-5082-5E0A-70514F283D82}"/>
                    </a:ext>
                  </a:extLst>
                </p:cNvPr>
                <p:cNvSpPr txBox="1">
                  <a:spLocks/>
                </p:cNvSpPr>
                <p:nvPr/>
              </p:nvSpPr>
              <p:spPr>
                <a:xfrm>
                  <a:off x="5127603" y="5795458"/>
                  <a:ext cx="698010" cy="3687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𝑆</m:t>
                            </m:r>
                          </m:e>
                          <m:sub>
                            <m:r>
                              <a:rPr lang="tr-TR" sz="2000" b="0" i="1" dirty="0" smtClean="0">
                                <a:latin typeface="Cambria Math" panose="02040503050406030204" pitchFamily="18" charset="0"/>
                              </a:rPr>
                              <m:t>2</m:t>
                            </m:r>
                          </m:sub>
                        </m:sSub>
                      </m:oMath>
                    </m:oMathPara>
                  </a14:m>
                  <a:endParaRPr lang="tr-TR" sz="2000" dirty="0"/>
                </a:p>
              </p:txBody>
            </p:sp>
          </mc:Choice>
          <mc:Fallback xmlns="">
            <p:sp>
              <p:nvSpPr>
                <p:cNvPr id="41" name="Alt Başlık 2">
                  <a:extLst>
                    <a:ext uri="{FF2B5EF4-FFF2-40B4-BE49-F238E27FC236}">
                      <a16:creationId xmlns:a16="http://schemas.microsoft.com/office/drawing/2014/main" id="{894E88D7-86E8-5082-5E0A-70514F283D82}"/>
                    </a:ext>
                  </a:extLst>
                </p:cNvPr>
                <p:cNvSpPr txBox="1">
                  <a:spLocks noRot="1" noChangeAspect="1" noMove="1" noResize="1" noEditPoints="1" noAdjustHandles="1" noChangeArrowheads="1" noChangeShapeType="1" noTextEdit="1"/>
                </p:cNvSpPr>
                <p:nvPr/>
              </p:nvSpPr>
              <p:spPr>
                <a:xfrm>
                  <a:off x="5127603" y="5795458"/>
                  <a:ext cx="698010" cy="368711"/>
                </a:xfrm>
                <a:prstGeom prst="rect">
                  <a:avLst/>
                </a:prstGeom>
                <a:blipFill>
                  <a:blip r:embed="rId5"/>
                  <a:stretch>
                    <a:fillRect b="-1667"/>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45" name="Alt Başlık 2">
                  <a:extLst>
                    <a:ext uri="{FF2B5EF4-FFF2-40B4-BE49-F238E27FC236}">
                      <a16:creationId xmlns:a16="http://schemas.microsoft.com/office/drawing/2014/main" id="{4306BD62-BBD1-A75D-F5BB-993CAEF1DE98}"/>
                    </a:ext>
                  </a:extLst>
                </p:cNvPr>
                <p:cNvSpPr txBox="1">
                  <a:spLocks/>
                </p:cNvSpPr>
                <p:nvPr/>
              </p:nvSpPr>
              <p:spPr>
                <a:xfrm>
                  <a:off x="7205178" y="5795458"/>
                  <a:ext cx="698010" cy="33651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𝑆</m:t>
                            </m:r>
                          </m:e>
                          <m:sub>
                            <m:r>
                              <a:rPr lang="tr-TR" sz="2000" b="0" i="1" dirty="0" smtClean="0">
                                <a:latin typeface="Cambria Math" panose="02040503050406030204" pitchFamily="18" charset="0"/>
                              </a:rPr>
                              <m:t>4</m:t>
                            </m:r>
                          </m:sub>
                        </m:sSub>
                      </m:oMath>
                    </m:oMathPara>
                  </a14:m>
                  <a:endParaRPr lang="tr-TR" sz="2000" dirty="0"/>
                </a:p>
              </p:txBody>
            </p:sp>
          </mc:Choice>
          <mc:Fallback xmlns="">
            <p:sp>
              <p:nvSpPr>
                <p:cNvPr id="45" name="Alt Başlık 2">
                  <a:extLst>
                    <a:ext uri="{FF2B5EF4-FFF2-40B4-BE49-F238E27FC236}">
                      <a16:creationId xmlns:a16="http://schemas.microsoft.com/office/drawing/2014/main" id="{4306BD62-BBD1-A75D-F5BB-993CAEF1DE98}"/>
                    </a:ext>
                  </a:extLst>
                </p:cNvPr>
                <p:cNvSpPr txBox="1">
                  <a:spLocks noRot="1" noChangeAspect="1" noMove="1" noResize="1" noEditPoints="1" noAdjustHandles="1" noChangeArrowheads="1" noChangeShapeType="1" noTextEdit="1"/>
                </p:cNvSpPr>
                <p:nvPr/>
              </p:nvSpPr>
              <p:spPr>
                <a:xfrm>
                  <a:off x="7205178" y="5795458"/>
                  <a:ext cx="698010" cy="336518"/>
                </a:xfrm>
                <a:prstGeom prst="rect">
                  <a:avLst/>
                </a:prstGeom>
                <a:blipFill>
                  <a:blip r:embed="rId6"/>
                  <a:stretch>
                    <a:fillRect b="-9091"/>
                  </a:stretch>
                </a:blipFill>
              </p:spPr>
              <p:txBody>
                <a:bodyPr/>
                <a:lstStyle/>
                <a:p>
                  <a:r>
                    <a:rPr lang="tr-TR">
                      <a:noFill/>
                    </a:rPr>
                    <a:t> </a:t>
                  </a:r>
                </a:p>
              </p:txBody>
            </p:sp>
          </mc:Fallback>
        </mc:AlternateContent>
        <p:sp>
          <p:nvSpPr>
            <p:cNvPr id="46" name="Oval 45">
              <a:extLst>
                <a:ext uri="{FF2B5EF4-FFF2-40B4-BE49-F238E27FC236}">
                  <a16:creationId xmlns:a16="http://schemas.microsoft.com/office/drawing/2014/main" id="{90519F1B-31A6-84AB-BB7D-44F678BC0D97}"/>
                </a:ext>
              </a:extLst>
            </p:cNvPr>
            <p:cNvSpPr/>
            <p:nvPr/>
          </p:nvSpPr>
          <p:spPr>
            <a:xfrm>
              <a:off x="4186144" y="4370337"/>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mc:AlternateContent xmlns:mc="http://schemas.openxmlformats.org/markup-compatibility/2006" xmlns:a14="http://schemas.microsoft.com/office/drawing/2010/main">
          <mc:Choice Requires="a14">
            <p:sp>
              <p:nvSpPr>
                <p:cNvPr id="49" name="Alt Başlık 2">
                  <a:extLst>
                    <a:ext uri="{FF2B5EF4-FFF2-40B4-BE49-F238E27FC236}">
                      <a16:creationId xmlns:a16="http://schemas.microsoft.com/office/drawing/2014/main" id="{1C042C5F-ADC8-3E56-A047-91D9DBC341A1}"/>
                    </a:ext>
                  </a:extLst>
                </p:cNvPr>
                <p:cNvSpPr txBox="1">
                  <a:spLocks/>
                </p:cNvSpPr>
                <p:nvPr/>
              </p:nvSpPr>
              <p:spPr>
                <a:xfrm>
                  <a:off x="4144987" y="4502279"/>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𝑋</m:t>
                            </m:r>
                          </m:e>
                          <m:sub>
                            <m:r>
                              <a:rPr lang="tr-TR" sz="2000" b="0" i="1" dirty="0" smtClean="0">
                                <a:latin typeface="Cambria Math" panose="02040503050406030204" pitchFamily="18" charset="0"/>
                              </a:rPr>
                              <m:t>1</m:t>
                            </m:r>
                          </m:sub>
                        </m:sSub>
                      </m:oMath>
                    </m:oMathPara>
                  </a14:m>
                  <a:endParaRPr lang="tr-TR" sz="2000" dirty="0"/>
                </a:p>
              </p:txBody>
            </p:sp>
          </mc:Choice>
          <mc:Fallback xmlns="">
            <p:sp>
              <p:nvSpPr>
                <p:cNvPr id="49" name="Alt Başlık 2">
                  <a:extLst>
                    <a:ext uri="{FF2B5EF4-FFF2-40B4-BE49-F238E27FC236}">
                      <a16:creationId xmlns:a16="http://schemas.microsoft.com/office/drawing/2014/main" id="{1C042C5F-ADC8-3E56-A047-91D9DBC341A1}"/>
                    </a:ext>
                  </a:extLst>
                </p:cNvPr>
                <p:cNvSpPr txBox="1">
                  <a:spLocks noRot="1" noChangeAspect="1" noMove="1" noResize="1" noEditPoints="1" noAdjustHandles="1" noChangeArrowheads="1" noChangeShapeType="1" noTextEdit="1"/>
                </p:cNvSpPr>
                <p:nvPr/>
              </p:nvSpPr>
              <p:spPr>
                <a:xfrm>
                  <a:off x="4144987" y="4502279"/>
                  <a:ext cx="698010" cy="219707"/>
                </a:xfrm>
                <a:prstGeom prst="rect">
                  <a:avLst/>
                </a:prstGeom>
                <a:blipFill>
                  <a:blip r:embed="rId7"/>
                  <a:stretch>
                    <a:fillRect b="-66667"/>
                  </a:stretch>
                </a:blipFill>
              </p:spPr>
              <p:txBody>
                <a:bodyPr/>
                <a:lstStyle/>
                <a:p>
                  <a:r>
                    <a:rPr lang="tr-TR">
                      <a:noFill/>
                    </a:rPr>
                    <a:t> </a:t>
                  </a:r>
                </a:p>
              </p:txBody>
            </p:sp>
          </mc:Fallback>
        </mc:AlternateContent>
        <p:sp>
          <p:nvSpPr>
            <p:cNvPr id="51" name="Oval 50">
              <a:extLst>
                <a:ext uri="{FF2B5EF4-FFF2-40B4-BE49-F238E27FC236}">
                  <a16:creationId xmlns:a16="http://schemas.microsoft.com/office/drawing/2014/main" id="{92B993B0-D288-810B-DC4D-99925B2FD90E}"/>
                </a:ext>
              </a:extLst>
            </p:cNvPr>
            <p:cNvSpPr/>
            <p:nvPr/>
          </p:nvSpPr>
          <p:spPr>
            <a:xfrm>
              <a:off x="5159221" y="4370337"/>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sp>
          <p:nvSpPr>
            <p:cNvPr id="54" name="Oval 53">
              <a:extLst>
                <a:ext uri="{FF2B5EF4-FFF2-40B4-BE49-F238E27FC236}">
                  <a16:creationId xmlns:a16="http://schemas.microsoft.com/office/drawing/2014/main" id="{D118FFE7-6ED4-BCD7-820F-14A0C9AC6577}"/>
                </a:ext>
              </a:extLst>
            </p:cNvPr>
            <p:cNvSpPr/>
            <p:nvPr/>
          </p:nvSpPr>
          <p:spPr>
            <a:xfrm>
              <a:off x="7252420" y="4370337"/>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mc:AlternateContent xmlns:mc="http://schemas.openxmlformats.org/markup-compatibility/2006" xmlns:a14="http://schemas.microsoft.com/office/drawing/2010/main">
          <mc:Choice Requires="a14">
            <p:sp>
              <p:nvSpPr>
                <p:cNvPr id="55" name="Alt Başlık 2">
                  <a:extLst>
                    <a:ext uri="{FF2B5EF4-FFF2-40B4-BE49-F238E27FC236}">
                      <a16:creationId xmlns:a16="http://schemas.microsoft.com/office/drawing/2014/main" id="{6C9A61DF-8D3F-F2A4-3FAF-BE2258F79F3E}"/>
                    </a:ext>
                  </a:extLst>
                </p:cNvPr>
                <p:cNvSpPr txBox="1">
                  <a:spLocks/>
                </p:cNvSpPr>
                <p:nvPr/>
              </p:nvSpPr>
              <p:spPr>
                <a:xfrm>
                  <a:off x="5115220" y="4497238"/>
                  <a:ext cx="698010" cy="3687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𝑋</m:t>
                            </m:r>
                          </m:e>
                          <m:sub>
                            <m:r>
                              <a:rPr lang="tr-TR" sz="2000" b="0" i="1" dirty="0" smtClean="0">
                                <a:latin typeface="Cambria Math" panose="02040503050406030204" pitchFamily="18" charset="0"/>
                              </a:rPr>
                              <m:t>2</m:t>
                            </m:r>
                          </m:sub>
                        </m:sSub>
                      </m:oMath>
                    </m:oMathPara>
                  </a14:m>
                  <a:endParaRPr lang="tr-TR" sz="2000" dirty="0"/>
                </a:p>
              </p:txBody>
            </p:sp>
          </mc:Choice>
          <mc:Fallback xmlns="">
            <p:sp>
              <p:nvSpPr>
                <p:cNvPr id="55" name="Alt Başlık 2">
                  <a:extLst>
                    <a:ext uri="{FF2B5EF4-FFF2-40B4-BE49-F238E27FC236}">
                      <a16:creationId xmlns:a16="http://schemas.microsoft.com/office/drawing/2014/main" id="{6C9A61DF-8D3F-F2A4-3FAF-BE2258F79F3E}"/>
                    </a:ext>
                  </a:extLst>
                </p:cNvPr>
                <p:cNvSpPr txBox="1">
                  <a:spLocks noRot="1" noChangeAspect="1" noMove="1" noResize="1" noEditPoints="1" noAdjustHandles="1" noChangeArrowheads="1" noChangeShapeType="1" noTextEdit="1"/>
                </p:cNvSpPr>
                <p:nvPr/>
              </p:nvSpPr>
              <p:spPr>
                <a:xfrm>
                  <a:off x="5115220" y="4497238"/>
                  <a:ext cx="698010" cy="368711"/>
                </a:xfrm>
                <a:prstGeom prst="rect">
                  <a:avLst/>
                </a:prstGeom>
                <a:blipFill>
                  <a:blip r:embed="rId8"/>
                  <a:stretch>
                    <a:fillRect b="-1667"/>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57" name="Alt Başlık 2">
                  <a:extLst>
                    <a:ext uri="{FF2B5EF4-FFF2-40B4-BE49-F238E27FC236}">
                      <a16:creationId xmlns:a16="http://schemas.microsoft.com/office/drawing/2014/main" id="{473F2AEA-3230-D6AD-EF83-F7E97F815D6F}"/>
                    </a:ext>
                  </a:extLst>
                </p:cNvPr>
                <p:cNvSpPr txBox="1">
                  <a:spLocks/>
                </p:cNvSpPr>
                <p:nvPr/>
              </p:nvSpPr>
              <p:spPr>
                <a:xfrm>
                  <a:off x="7211263" y="4499579"/>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𝑋</m:t>
                            </m:r>
                          </m:e>
                          <m:sub>
                            <m:r>
                              <a:rPr lang="tr-TR" sz="2000" b="0" i="1" dirty="0" smtClean="0">
                                <a:latin typeface="Cambria Math" panose="02040503050406030204" pitchFamily="18" charset="0"/>
                              </a:rPr>
                              <m:t>4</m:t>
                            </m:r>
                          </m:sub>
                        </m:sSub>
                      </m:oMath>
                    </m:oMathPara>
                  </a14:m>
                  <a:endParaRPr lang="tr-TR" sz="2000" dirty="0"/>
                </a:p>
              </p:txBody>
            </p:sp>
          </mc:Choice>
          <mc:Fallback xmlns="">
            <p:sp>
              <p:nvSpPr>
                <p:cNvPr id="57" name="Alt Başlık 2">
                  <a:extLst>
                    <a:ext uri="{FF2B5EF4-FFF2-40B4-BE49-F238E27FC236}">
                      <a16:creationId xmlns:a16="http://schemas.microsoft.com/office/drawing/2014/main" id="{473F2AEA-3230-D6AD-EF83-F7E97F815D6F}"/>
                    </a:ext>
                  </a:extLst>
                </p:cNvPr>
                <p:cNvSpPr txBox="1">
                  <a:spLocks noRot="1" noChangeAspect="1" noMove="1" noResize="1" noEditPoints="1" noAdjustHandles="1" noChangeArrowheads="1" noChangeShapeType="1" noTextEdit="1"/>
                </p:cNvSpPr>
                <p:nvPr/>
              </p:nvSpPr>
              <p:spPr>
                <a:xfrm>
                  <a:off x="7211263" y="4499579"/>
                  <a:ext cx="698010" cy="219707"/>
                </a:xfrm>
                <a:prstGeom prst="rect">
                  <a:avLst/>
                </a:prstGeom>
                <a:blipFill>
                  <a:blip r:embed="rId9"/>
                  <a:stretch>
                    <a:fillRect b="-69444"/>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58" name="Alt Başlık 2">
                  <a:extLst>
                    <a:ext uri="{FF2B5EF4-FFF2-40B4-BE49-F238E27FC236}">
                      <a16:creationId xmlns:a16="http://schemas.microsoft.com/office/drawing/2014/main" id="{C8402DE4-2F78-3C2C-425E-9962D1E2573E}"/>
                    </a:ext>
                  </a:extLst>
                </p:cNvPr>
                <p:cNvSpPr txBox="1">
                  <a:spLocks/>
                </p:cNvSpPr>
                <p:nvPr/>
              </p:nvSpPr>
              <p:spPr>
                <a:xfrm>
                  <a:off x="8051576" y="4407467"/>
                  <a:ext cx="2333807" cy="8527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𝐹</m:t>
                            </m:r>
                          </m:e>
                          <m:sub>
                            <m:r>
                              <a:rPr lang="tr-TR" b="0" i="1" smtClean="0">
                                <a:latin typeface="Cambria Math" panose="02040503050406030204" pitchFamily="18" charset="0"/>
                              </a:rPr>
                              <m:t>1</m:t>
                            </m:r>
                          </m:sub>
                        </m:sSub>
                        <m:d>
                          <m:dPr>
                            <m:ctrlPr>
                              <a:rPr lang="tr-TR" b="0" i="1" smtClean="0">
                                <a:latin typeface="Cambria Math" panose="02040503050406030204" pitchFamily="18" charset="0"/>
                              </a:rPr>
                            </m:ctrlPr>
                          </m:dPr>
                          <m:e>
                            <m:r>
                              <a:rPr lang="tr-TR" b="0" i="1" smtClean="0">
                                <a:latin typeface="Cambria Math" panose="02040503050406030204" pitchFamily="18" charset="0"/>
                              </a:rPr>
                              <m:t>𝑏</m:t>
                            </m:r>
                          </m:e>
                        </m:d>
                        <m:r>
                          <a:rPr lang="tr-TR" b="0" i="1" smtClean="0">
                            <a:latin typeface="Cambria Math" panose="02040503050406030204" pitchFamily="18" charset="0"/>
                          </a:rPr>
                          <m:t> </m:t>
                        </m:r>
                        <m:r>
                          <a:rPr lang="tr-TR" b="0" i="1" smtClean="0">
                            <a:latin typeface="Cambria Math" panose="02040503050406030204" pitchFamily="18" charset="0"/>
                          </a:rPr>
                          <m:t>𝐾𝑎𝑡𝑚𝑎𝑛𝚤</m:t>
                        </m:r>
                        <m:r>
                          <a:rPr lang="tr-TR" b="0" i="1" smtClean="0">
                            <a:latin typeface="Cambria Math" panose="02040503050406030204" pitchFamily="18" charset="0"/>
                          </a:rPr>
                          <m:t> </m:t>
                        </m:r>
                      </m:oMath>
                    </m:oMathPara>
                  </a14:m>
                  <a:endParaRPr lang="tr-TR" b="0" i="1" dirty="0">
                    <a:latin typeface="Cambria Math" panose="02040503050406030204" pitchFamily="18" charset="0"/>
                  </a:endParaRPr>
                </a:p>
              </p:txBody>
            </p:sp>
          </mc:Choice>
          <mc:Fallback xmlns="">
            <p:sp>
              <p:nvSpPr>
                <p:cNvPr id="58" name="Alt Başlık 2">
                  <a:extLst>
                    <a:ext uri="{FF2B5EF4-FFF2-40B4-BE49-F238E27FC236}">
                      <a16:creationId xmlns:a16="http://schemas.microsoft.com/office/drawing/2014/main" id="{C8402DE4-2F78-3C2C-425E-9962D1E2573E}"/>
                    </a:ext>
                  </a:extLst>
                </p:cNvPr>
                <p:cNvSpPr txBox="1">
                  <a:spLocks noRot="1" noChangeAspect="1" noMove="1" noResize="1" noEditPoints="1" noAdjustHandles="1" noChangeArrowheads="1" noChangeShapeType="1" noTextEdit="1"/>
                </p:cNvSpPr>
                <p:nvPr/>
              </p:nvSpPr>
              <p:spPr>
                <a:xfrm>
                  <a:off x="8051576" y="4407467"/>
                  <a:ext cx="2333807" cy="852729"/>
                </a:xfrm>
                <a:prstGeom prst="rect">
                  <a:avLst/>
                </a:prstGeom>
                <a:blipFill>
                  <a:blip r:embed="rId10"/>
                  <a:stretch>
                    <a:fillRect/>
                  </a:stretch>
                </a:blipFill>
              </p:spPr>
              <p:txBody>
                <a:bodyPr/>
                <a:lstStyle/>
                <a:p>
                  <a:r>
                    <a:rPr lang="tr-TR">
                      <a:noFill/>
                    </a:rPr>
                    <a:t> </a:t>
                  </a:r>
                </a:p>
              </p:txBody>
            </p:sp>
          </mc:Fallback>
        </mc:AlternateContent>
        <p:cxnSp>
          <p:nvCxnSpPr>
            <p:cNvPr id="59" name="Düz Ok Bağlayıcısı 58">
              <a:extLst>
                <a:ext uri="{FF2B5EF4-FFF2-40B4-BE49-F238E27FC236}">
                  <a16:creationId xmlns:a16="http://schemas.microsoft.com/office/drawing/2014/main" id="{8081137B-E561-9A42-7F0B-F32B91198B10}"/>
                </a:ext>
              </a:extLst>
            </p:cNvPr>
            <p:cNvCxnSpPr>
              <a:cxnSpLocks/>
              <a:stCxn id="29" idx="0"/>
              <a:endCxn id="51" idx="4"/>
            </p:cNvCxnSpPr>
            <p:nvPr/>
          </p:nvCxnSpPr>
          <p:spPr>
            <a:xfrm flipV="1">
              <a:off x="5463668" y="4911918"/>
              <a:ext cx="3401" cy="754298"/>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61" name="Düz Ok Bağlayıcısı 60">
              <a:extLst>
                <a:ext uri="{FF2B5EF4-FFF2-40B4-BE49-F238E27FC236}">
                  <a16:creationId xmlns:a16="http://schemas.microsoft.com/office/drawing/2014/main" id="{9E093F82-3770-40E6-1468-7BBF0AB09DD7}"/>
                </a:ext>
              </a:extLst>
            </p:cNvPr>
            <p:cNvCxnSpPr>
              <a:cxnSpLocks/>
              <a:stCxn id="39" idx="0"/>
              <a:endCxn id="54" idx="4"/>
            </p:cNvCxnSpPr>
            <p:nvPr/>
          </p:nvCxnSpPr>
          <p:spPr>
            <a:xfrm flipV="1">
              <a:off x="7554183" y="4911918"/>
              <a:ext cx="6085" cy="754298"/>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62" name="Oval 61">
              <a:extLst>
                <a:ext uri="{FF2B5EF4-FFF2-40B4-BE49-F238E27FC236}">
                  <a16:creationId xmlns:a16="http://schemas.microsoft.com/office/drawing/2014/main" id="{6A1F913E-57EB-C184-75D9-44849191A345}"/>
                </a:ext>
              </a:extLst>
            </p:cNvPr>
            <p:cNvSpPr/>
            <p:nvPr/>
          </p:nvSpPr>
          <p:spPr>
            <a:xfrm>
              <a:off x="4221216" y="2387104"/>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mc:AlternateContent xmlns:mc="http://schemas.openxmlformats.org/markup-compatibility/2006" xmlns:a14="http://schemas.microsoft.com/office/drawing/2010/main">
          <mc:Choice Requires="a14">
            <p:sp>
              <p:nvSpPr>
                <p:cNvPr id="64" name="Alt Başlık 2">
                  <a:extLst>
                    <a:ext uri="{FF2B5EF4-FFF2-40B4-BE49-F238E27FC236}">
                      <a16:creationId xmlns:a16="http://schemas.microsoft.com/office/drawing/2014/main" id="{3213F12F-A1C6-472E-32EB-BC75A73397DD}"/>
                    </a:ext>
                  </a:extLst>
                </p:cNvPr>
                <p:cNvSpPr txBox="1">
                  <a:spLocks/>
                </p:cNvSpPr>
                <p:nvPr/>
              </p:nvSpPr>
              <p:spPr>
                <a:xfrm>
                  <a:off x="4180059" y="2519046"/>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𝑌</m:t>
                            </m:r>
                          </m:e>
                          <m:sub>
                            <m:r>
                              <a:rPr lang="tr-TR" sz="2000" b="0" i="1" dirty="0" smtClean="0">
                                <a:latin typeface="Cambria Math" panose="02040503050406030204" pitchFamily="18" charset="0"/>
                              </a:rPr>
                              <m:t>1</m:t>
                            </m:r>
                          </m:sub>
                        </m:sSub>
                      </m:oMath>
                    </m:oMathPara>
                  </a14:m>
                  <a:endParaRPr lang="tr-TR" sz="2000" dirty="0"/>
                </a:p>
              </p:txBody>
            </p:sp>
          </mc:Choice>
          <mc:Fallback xmlns="">
            <p:sp>
              <p:nvSpPr>
                <p:cNvPr id="64" name="Alt Başlık 2">
                  <a:extLst>
                    <a:ext uri="{FF2B5EF4-FFF2-40B4-BE49-F238E27FC236}">
                      <a16:creationId xmlns:a16="http://schemas.microsoft.com/office/drawing/2014/main" id="{3213F12F-A1C6-472E-32EB-BC75A73397DD}"/>
                    </a:ext>
                  </a:extLst>
                </p:cNvPr>
                <p:cNvSpPr txBox="1">
                  <a:spLocks noRot="1" noChangeAspect="1" noMove="1" noResize="1" noEditPoints="1" noAdjustHandles="1" noChangeArrowheads="1" noChangeShapeType="1" noTextEdit="1"/>
                </p:cNvSpPr>
                <p:nvPr/>
              </p:nvSpPr>
              <p:spPr>
                <a:xfrm>
                  <a:off x="4180059" y="2519046"/>
                  <a:ext cx="698010" cy="219707"/>
                </a:xfrm>
                <a:prstGeom prst="rect">
                  <a:avLst/>
                </a:prstGeom>
                <a:blipFill>
                  <a:blip r:embed="rId11"/>
                  <a:stretch>
                    <a:fillRect b="-69444"/>
                  </a:stretch>
                </a:blipFill>
              </p:spPr>
              <p:txBody>
                <a:bodyPr/>
                <a:lstStyle/>
                <a:p>
                  <a:r>
                    <a:rPr lang="tr-TR">
                      <a:noFill/>
                    </a:rPr>
                    <a:t> </a:t>
                  </a:r>
                </a:p>
              </p:txBody>
            </p:sp>
          </mc:Fallback>
        </mc:AlternateContent>
        <p:sp>
          <p:nvSpPr>
            <p:cNvPr id="65" name="Oval 64">
              <a:extLst>
                <a:ext uri="{FF2B5EF4-FFF2-40B4-BE49-F238E27FC236}">
                  <a16:creationId xmlns:a16="http://schemas.microsoft.com/office/drawing/2014/main" id="{9FA4E546-7350-61A1-9041-FE63ECFAF0AD}"/>
                </a:ext>
              </a:extLst>
            </p:cNvPr>
            <p:cNvSpPr/>
            <p:nvPr/>
          </p:nvSpPr>
          <p:spPr>
            <a:xfrm>
              <a:off x="5777209" y="2387104"/>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sp>
          <p:nvSpPr>
            <p:cNvPr id="69" name="Oval 68">
              <a:extLst>
                <a:ext uri="{FF2B5EF4-FFF2-40B4-BE49-F238E27FC236}">
                  <a16:creationId xmlns:a16="http://schemas.microsoft.com/office/drawing/2014/main" id="{0CAB4539-2035-FEE8-C607-11F49AE624C4}"/>
                </a:ext>
              </a:extLst>
            </p:cNvPr>
            <p:cNvSpPr/>
            <p:nvPr/>
          </p:nvSpPr>
          <p:spPr>
            <a:xfrm>
              <a:off x="7287492" y="2387104"/>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mc:AlternateContent xmlns:mc="http://schemas.openxmlformats.org/markup-compatibility/2006" xmlns:a14="http://schemas.microsoft.com/office/drawing/2010/main">
          <mc:Choice Requires="a14">
            <p:sp>
              <p:nvSpPr>
                <p:cNvPr id="70" name="Alt Başlık 2">
                  <a:extLst>
                    <a:ext uri="{FF2B5EF4-FFF2-40B4-BE49-F238E27FC236}">
                      <a16:creationId xmlns:a16="http://schemas.microsoft.com/office/drawing/2014/main" id="{50E4D1D5-6257-ABF7-EB84-95AC37E980F3}"/>
                    </a:ext>
                  </a:extLst>
                </p:cNvPr>
                <p:cNvSpPr txBox="1">
                  <a:spLocks/>
                </p:cNvSpPr>
                <p:nvPr/>
              </p:nvSpPr>
              <p:spPr>
                <a:xfrm>
                  <a:off x="5754359" y="2519046"/>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𝑌</m:t>
                            </m:r>
                          </m:e>
                          <m:sub>
                            <m:r>
                              <a:rPr lang="tr-TR" sz="2000" b="0" i="1" dirty="0" smtClean="0">
                                <a:latin typeface="Cambria Math" panose="02040503050406030204" pitchFamily="18" charset="0"/>
                              </a:rPr>
                              <m:t>2</m:t>
                            </m:r>
                          </m:sub>
                        </m:sSub>
                      </m:oMath>
                    </m:oMathPara>
                  </a14:m>
                  <a:endParaRPr lang="tr-TR" sz="2000" dirty="0"/>
                </a:p>
              </p:txBody>
            </p:sp>
          </mc:Choice>
          <mc:Fallback xmlns="">
            <p:sp>
              <p:nvSpPr>
                <p:cNvPr id="70" name="Alt Başlık 2">
                  <a:extLst>
                    <a:ext uri="{FF2B5EF4-FFF2-40B4-BE49-F238E27FC236}">
                      <a16:creationId xmlns:a16="http://schemas.microsoft.com/office/drawing/2014/main" id="{50E4D1D5-6257-ABF7-EB84-95AC37E980F3}"/>
                    </a:ext>
                  </a:extLst>
                </p:cNvPr>
                <p:cNvSpPr txBox="1">
                  <a:spLocks noRot="1" noChangeAspect="1" noMove="1" noResize="1" noEditPoints="1" noAdjustHandles="1" noChangeArrowheads="1" noChangeShapeType="1" noTextEdit="1"/>
                </p:cNvSpPr>
                <p:nvPr/>
              </p:nvSpPr>
              <p:spPr>
                <a:xfrm>
                  <a:off x="5754359" y="2519046"/>
                  <a:ext cx="698010" cy="219707"/>
                </a:xfrm>
                <a:prstGeom prst="rect">
                  <a:avLst/>
                </a:prstGeom>
                <a:blipFill>
                  <a:blip r:embed="rId12"/>
                  <a:stretch>
                    <a:fillRect b="-69444"/>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71" name="Alt Başlık 2">
                  <a:extLst>
                    <a:ext uri="{FF2B5EF4-FFF2-40B4-BE49-F238E27FC236}">
                      <a16:creationId xmlns:a16="http://schemas.microsoft.com/office/drawing/2014/main" id="{7F19CAE2-6B20-4032-2802-CA995C5FFC4C}"/>
                    </a:ext>
                  </a:extLst>
                </p:cNvPr>
                <p:cNvSpPr txBox="1">
                  <a:spLocks/>
                </p:cNvSpPr>
                <p:nvPr/>
              </p:nvSpPr>
              <p:spPr>
                <a:xfrm>
                  <a:off x="7246335" y="2516346"/>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𝑌</m:t>
                            </m:r>
                          </m:e>
                          <m:sub>
                            <m:r>
                              <a:rPr lang="tr-TR" sz="2000" b="0" i="1" dirty="0" smtClean="0">
                                <a:latin typeface="Cambria Math" panose="02040503050406030204" pitchFamily="18" charset="0"/>
                              </a:rPr>
                              <m:t>3</m:t>
                            </m:r>
                          </m:sub>
                        </m:sSub>
                      </m:oMath>
                    </m:oMathPara>
                  </a14:m>
                  <a:endParaRPr lang="tr-TR" sz="2000" dirty="0"/>
                </a:p>
              </p:txBody>
            </p:sp>
          </mc:Choice>
          <mc:Fallback xmlns="">
            <p:sp>
              <p:nvSpPr>
                <p:cNvPr id="71" name="Alt Başlık 2">
                  <a:extLst>
                    <a:ext uri="{FF2B5EF4-FFF2-40B4-BE49-F238E27FC236}">
                      <a16:creationId xmlns:a16="http://schemas.microsoft.com/office/drawing/2014/main" id="{7F19CAE2-6B20-4032-2802-CA995C5FFC4C}"/>
                    </a:ext>
                  </a:extLst>
                </p:cNvPr>
                <p:cNvSpPr txBox="1">
                  <a:spLocks noRot="1" noChangeAspect="1" noMove="1" noResize="1" noEditPoints="1" noAdjustHandles="1" noChangeArrowheads="1" noChangeShapeType="1" noTextEdit="1"/>
                </p:cNvSpPr>
                <p:nvPr/>
              </p:nvSpPr>
              <p:spPr>
                <a:xfrm>
                  <a:off x="7246335" y="2516346"/>
                  <a:ext cx="698010" cy="219707"/>
                </a:xfrm>
                <a:prstGeom prst="rect">
                  <a:avLst/>
                </a:prstGeom>
                <a:blipFill>
                  <a:blip r:embed="rId13"/>
                  <a:stretch>
                    <a:fillRect b="-69444"/>
                  </a:stretch>
                </a:blipFill>
              </p:spPr>
              <p:txBody>
                <a:bodyPr/>
                <a:lstStyle/>
                <a:p>
                  <a:r>
                    <a:rPr lang="tr-TR">
                      <a:noFill/>
                    </a:rPr>
                    <a:t> </a:t>
                  </a:r>
                </a:p>
              </p:txBody>
            </p:sp>
          </mc:Fallback>
        </mc:AlternateContent>
        <p:cxnSp>
          <p:nvCxnSpPr>
            <p:cNvPr id="72" name="Düz Ok Bağlayıcısı 71">
              <a:extLst>
                <a:ext uri="{FF2B5EF4-FFF2-40B4-BE49-F238E27FC236}">
                  <a16:creationId xmlns:a16="http://schemas.microsoft.com/office/drawing/2014/main" id="{69825385-FCB7-494B-BA86-C832B3F4DDE7}"/>
                </a:ext>
              </a:extLst>
            </p:cNvPr>
            <p:cNvCxnSpPr>
              <a:cxnSpLocks/>
              <a:stCxn id="46" idx="0"/>
              <a:endCxn id="62" idx="4"/>
            </p:cNvCxnSpPr>
            <p:nvPr/>
          </p:nvCxnSpPr>
          <p:spPr>
            <a:xfrm flipV="1">
              <a:off x="4493992" y="2928685"/>
              <a:ext cx="35072"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73" name="Düz Ok Bağlayıcısı 72">
              <a:extLst>
                <a:ext uri="{FF2B5EF4-FFF2-40B4-BE49-F238E27FC236}">
                  <a16:creationId xmlns:a16="http://schemas.microsoft.com/office/drawing/2014/main" id="{F5129CBF-AF14-D870-5BC9-DB1DC821D3B6}"/>
                </a:ext>
              </a:extLst>
            </p:cNvPr>
            <p:cNvCxnSpPr>
              <a:cxnSpLocks/>
              <a:stCxn id="46" idx="0"/>
              <a:endCxn id="65" idx="4"/>
            </p:cNvCxnSpPr>
            <p:nvPr/>
          </p:nvCxnSpPr>
          <p:spPr>
            <a:xfrm flipV="1">
              <a:off x="4493992" y="2928685"/>
              <a:ext cx="1591065"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74" name="Düz Ok Bağlayıcısı 73">
              <a:extLst>
                <a:ext uri="{FF2B5EF4-FFF2-40B4-BE49-F238E27FC236}">
                  <a16:creationId xmlns:a16="http://schemas.microsoft.com/office/drawing/2014/main" id="{84A1982E-3890-9646-64B9-899DBD1116D1}"/>
                </a:ext>
              </a:extLst>
            </p:cNvPr>
            <p:cNvCxnSpPr>
              <a:cxnSpLocks/>
              <a:stCxn id="46" idx="0"/>
              <a:endCxn id="69" idx="4"/>
            </p:cNvCxnSpPr>
            <p:nvPr/>
          </p:nvCxnSpPr>
          <p:spPr>
            <a:xfrm flipV="1">
              <a:off x="4493992" y="2928685"/>
              <a:ext cx="3101348"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75" name="Düz Ok Bağlayıcısı 74">
              <a:extLst>
                <a:ext uri="{FF2B5EF4-FFF2-40B4-BE49-F238E27FC236}">
                  <a16:creationId xmlns:a16="http://schemas.microsoft.com/office/drawing/2014/main" id="{B6B36CBE-D528-97D0-4CF2-2AD3B3045722}"/>
                </a:ext>
              </a:extLst>
            </p:cNvPr>
            <p:cNvCxnSpPr>
              <a:cxnSpLocks/>
              <a:stCxn id="51" idx="0"/>
              <a:endCxn id="62" idx="4"/>
            </p:cNvCxnSpPr>
            <p:nvPr/>
          </p:nvCxnSpPr>
          <p:spPr>
            <a:xfrm flipH="1" flipV="1">
              <a:off x="4529064" y="2928685"/>
              <a:ext cx="938005"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76" name="Düz Ok Bağlayıcısı 75">
              <a:extLst>
                <a:ext uri="{FF2B5EF4-FFF2-40B4-BE49-F238E27FC236}">
                  <a16:creationId xmlns:a16="http://schemas.microsoft.com/office/drawing/2014/main" id="{259F2305-A2EC-B7B6-2571-A3926ED0B830}"/>
                </a:ext>
              </a:extLst>
            </p:cNvPr>
            <p:cNvCxnSpPr>
              <a:cxnSpLocks/>
              <a:stCxn id="51" idx="0"/>
              <a:endCxn id="65" idx="4"/>
            </p:cNvCxnSpPr>
            <p:nvPr/>
          </p:nvCxnSpPr>
          <p:spPr>
            <a:xfrm flipV="1">
              <a:off x="5467069" y="2928685"/>
              <a:ext cx="617988"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78" name="Düz Ok Bağlayıcısı 77">
              <a:extLst>
                <a:ext uri="{FF2B5EF4-FFF2-40B4-BE49-F238E27FC236}">
                  <a16:creationId xmlns:a16="http://schemas.microsoft.com/office/drawing/2014/main" id="{DA79F1BC-C56E-83B9-A8F0-7B777C967481}"/>
                </a:ext>
              </a:extLst>
            </p:cNvPr>
            <p:cNvCxnSpPr>
              <a:cxnSpLocks/>
              <a:stCxn id="51" idx="0"/>
              <a:endCxn id="69" idx="4"/>
            </p:cNvCxnSpPr>
            <p:nvPr/>
          </p:nvCxnSpPr>
          <p:spPr>
            <a:xfrm flipV="1">
              <a:off x="5467069" y="2928685"/>
              <a:ext cx="2128271"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79" name="Düz Ok Bağlayıcısı 78">
              <a:extLst>
                <a:ext uri="{FF2B5EF4-FFF2-40B4-BE49-F238E27FC236}">
                  <a16:creationId xmlns:a16="http://schemas.microsoft.com/office/drawing/2014/main" id="{F60B1C2D-F18A-C800-98A3-ECC72E1E9D18}"/>
                </a:ext>
              </a:extLst>
            </p:cNvPr>
            <p:cNvCxnSpPr>
              <a:cxnSpLocks/>
              <a:stCxn id="54" idx="0"/>
              <a:endCxn id="62" idx="4"/>
            </p:cNvCxnSpPr>
            <p:nvPr/>
          </p:nvCxnSpPr>
          <p:spPr>
            <a:xfrm flipH="1" flipV="1">
              <a:off x="4529064" y="2928685"/>
              <a:ext cx="3031204"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80" name="Düz Ok Bağlayıcısı 79">
              <a:extLst>
                <a:ext uri="{FF2B5EF4-FFF2-40B4-BE49-F238E27FC236}">
                  <a16:creationId xmlns:a16="http://schemas.microsoft.com/office/drawing/2014/main" id="{32C61E72-0955-3597-A88A-CE372174E108}"/>
                </a:ext>
              </a:extLst>
            </p:cNvPr>
            <p:cNvCxnSpPr>
              <a:cxnSpLocks/>
              <a:stCxn id="54" idx="0"/>
              <a:endCxn id="65" idx="4"/>
            </p:cNvCxnSpPr>
            <p:nvPr/>
          </p:nvCxnSpPr>
          <p:spPr>
            <a:xfrm flipH="1" flipV="1">
              <a:off x="6085057" y="2928685"/>
              <a:ext cx="1475211"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81" name="Düz Ok Bağlayıcısı 80">
              <a:extLst>
                <a:ext uri="{FF2B5EF4-FFF2-40B4-BE49-F238E27FC236}">
                  <a16:creationId xmlns:a16="http://schemas.microsoft.com/office/drawing/2014/main" id="{7949DEF1-9CB5-C504-60FC-94D6C3B8655F}"/>
                </a:ext>
              </a:extLst>
            </p:cNvPr>
            <p:cNvCxnSpPr>
              <a:cxnSpLocks/>
              <a:stCxn id="54" idx="0"/>
              <a:endCxn id="69" idx="4"/>
            </p:cNvCxnSpPr>
            <p:nvPr/>
          </p:nvCxnSpPr>
          <p:spPr>
            <a:xfrm flipV="1">
              <a:off x="7560268" y="2928685"/>
              <a:ext cx="35072" cy="14416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82" name="Düz Ok Bağlayıcısı 81">
              <a:extLst>
                <a:ext uri="{FF2B5EF4-FFF2-40B4-BE49-F238E27FC236}">
                  <a16:creationId xmlns:a16="http://schemas.microsoft.com/office/drawing/2014/main" id="{76CEF0E1-C996-FE06-6921-CEF73E5E2BED}"/>
                </a:ext>
              </a:extLst>
            </p:cNvPr>
            <p:cNvCxnSpPr>
              <a:cxnSpLocks/>
            </p:cNvCxnSpPr>
            <p:nvPr/>
          </p:nvCxnSpPr>
          <p:spPr>
            <a:xfrm flipV="1">
              <a:off x="8759984" y="3196134"/>
              <a:ext cx="0" cy="632688"/>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85" name="Alt Başlık 2">
                  <a:extLst>
                    <a:ext uri="{FF2B5EF4-FFF2-40B4-BE49-F238E27FC236}">
                      <a16:creationId xmlns:a16="http://schemas.microsoft.com/office/drawing/2014/main" id="{D7BAE718-BE17-3BBE-1844-705B614943BE}"/>
                    </a:ext>
                  </a:extLst>
                </p:cNvPr>
                <p:cNvSpPr txBox="1">
                  <a:spLocks/>
                </p:cNvSpPr>
                <p:nvPr/>
              </p:nvSpPr>
              <p:spPr>
                <a:xfrm>
                  <a:off x="8503865" y="3927230"/>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𝑏</m:t>
                            </m:r>
                          </m:e>
                          <m:sub>
                            <m:r>
                              <a:rPr lang="tr-TR" sz="2000" b="0" i="1" dirty="0" smtClean="0">
                                <a:latin typeface="Cambria Math" panose="02040503050406030204" pitchFamily="18" charset="0"/>
                              </a:rPr>
                              <m:t>𝑖𝑗</m:t>
                            </m:r>
                          </m:sub>
                        </m:sSub>
                      </m:oMath>
                    </m:oMathPara>
                  </a14:m>
                  <a:endParaRPr lang="tr-TR" sz="1400" dirty="0"/>
                </a:p>
              </p:txBody>
            </p:sp>
          </mc:Choice>
          <mc:Fallback xmlns="">
            <p:sp>
              <p:nvSpPr>
                <p:cNvPr id="85" name="Alt Başlık 2">
                  <a:extLst>
                    <a:ext uri="{FF2B5EF4-FFF2-40B4-BE49-F238E27FC236}">
                      <a16:creationId xmlns:a16="http://schemas.microsoft.com/office/drawing/2014/main" id="{D7BAE718-BE17-3BBE-1844-705B614943BE}"/>
                    </a:ext>
                  </a:extLst>
                </p:cNvPr>
                <p:cNvSpPr txBox="1">
                  <a:spLocks noRot="1" noChangeAspect="1" noMove="1" noResize="1" noEditPoints="1" noAdjustHandles="1" noChangeArrowheads="1" noChangeShapeType="1" noTextEdit="1"/>
                </p:cNvSpPr>
                <p:nvPr/>
              </p:nvSpPr>
              <p:spPr>
                <a:xfrm>
                  <a:off x="8503865" y="3927230"/>
                  <a:ext cx="698010" cy="219707"/>
                </a:xfrm>
                <a:prstGeom prst="rect">
                  <a:avLst/>
                </a:prstGeom>
                <a:blipFill>
                  <a:blip r:embed="rId14"/>
                  <a:stretch>
                    <a:fillRect b="-102778"/>
                  </a:stretch>
                </a:blipFill>
              </p:spPr>
              <p:txBody>
                <a:bodyPr/>
                <a:lstStyle/>
                <a:p>
                  <a:r>
                    <a:rPr lang="tr-TR">
                      <a:noFill/>
                    </a:rPr>
                    <a:t> </a:t>
                  </a:r>
                </a:p>
              </p:txBody>
            </p:sp>
          </mc:Fallback>
        </mc:AlternateContent>
        <p:cxnSp>
          <p:nvCxnSpPr>
            <p:cNvPr id="86" name="Düz Ok Bağlayıcısı 85">
              <a:extLst>
                <a:ext uri="{FF2B5EF4-FFF2-40B4-BE49-F238E27FC236}">
                  <a16:creationId xmlns:a16="http://schemas.microsoft.com/office/drawing/2014/main" id="{B5731CD6-3AE0-18AD-457C-1213A1AE9E2B}"/>
                </a:ext>
              </a:extLst>
            </p:cNvPr>
            <p:cNvCxnSpPr>
              <a:cxnSpLocks/>
              <a:stCxn id="62" idx="3"/>
              <a:endCxn id="46" idx="1"/>
            </p:cNvCxnSpPr>
            <p:nvPr/>
          </p:nvCxnSpPr>
          <p:spPr>
            <a:xfrm flipH="1">
              <a:off x="4276311" y="2849372"/>
              <a:ext cx="35072"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87" name="Düz Ok Bağlayıcısı 86">
              <a:extLst>
                <a:ext uri="{FF2B5EF4-FFF2-40B4-BE49-F238E27FC236}">
                  <a16:creationId xmlns:a16="http://schemas.microsoft.com/office/drawing/2014/main" id="{0A1358C2-F24A-B2EE-03F0-3B3A0E9D3D06}"/>
                </a:ext>
              </a:extLst>
            </p:cNvPr>
            <p:cNvCxnSpPr>
              <a:cxnSpLocks/>
              <a:stCxn id="62" idx="3"/>
              <a:endCxn id="51" idx="1"/>
            </p:cNvCxnSpPr>
            <p:nvPr/>
          </p:nvCxnSpPr>
          <p:spPr>
            <a:xfrm>
              <a:off x="4311383" y="2849372"/>
              <a:ext cx="938005"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88" name="Düz Ok Bağlayıcısı 87">
              <a:extLst>
                <a:ext uri="{FF2B5EF4-FFF2-40B4-BE49-F238E27FC236}">
                  <a16:creationId xmlns:a16="http://schemas.microsoft.com/office/drawing/2014/main" id="{797EC030-E7F7-A256-F6AC-220CAC04E90A}"/>
                </a:ext>
              </a:extLst>
            </p:cNvPr>
            <p:cNvCxnSpPr>
              <a:cxnSpLocks/>
              <a:stCxn id="62" idx="3"/>
              <a:endCxn id="54" idx="1"/>
            </p:cNvCxnSpPr>
            <p:nvPr/>
          </p:nvCxnSpPr>
          <p:spPr>
            <a:xfrm>
              <a:off x="4311383" y="2849372"/>
              <a:ext cx="3031204"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89" name="Düz Ok Bağlayıcısı 88">
              <a:extLst>
                <a:ext uri="{FF2B5EF4-FFF2-40B4-BE49-F238E27FC236}">
                  <a16:creationId xmlns:a16="http://schemas.microsoft.com/office/drawing/2014/main" id="{0C7C1755-9110-04E1-A6AE-DA20276A4581}"/>
                </a:ext>
              </a:extLst>
            </p:cNvPr>
            <p:cNvCxnSpPr>
              <a:cxnSpLocks/>
              <a:stCxn id="65" idx="3"/>
              <a:endCxn id="46" idx="1"/>
            </p:cNvCxnSpPr>
            <p:nvPr/>
          </p:nvCxnSpPr>
          <p:spPr>
            <a:xfrm flipH="1">
              <a:off x="4276311" y="2849372"/>
              <a:ext cx="1591065"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90" name="Düz Ok Bağlayıcısı 89">
              <a:extLst>
                <a:ext uri="{FF2B5EF4-FFF2-40B4-BE49-F238E27FC236}">
                  <a16:creationId xmlns:a16="http://schemas.microsoft.com/office/drawing/2014/main" id="{87A800C9-647B-F6B8-4371-2C227D562C84}"/>
                </a:ext>
              </a:extLst>
            </p:cNvPr>
            <p:cNvCxnSpPr>
              <a:cxnSpLocks/>
              <a:stCxn id="65" idx="3"/>
              <a:endCxn id="51" idx="1"/>
            </p:cNvCxnSpPr>
            <p:nvPr/>
          </p:nvCxnSpPr>
          <p:spPr>
            <a:xfrm flipH="1">
              <a:off x="5249388" y="2849372"/>
              <a:ext cx="617988"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92" name="Düz Ok Bağlayıcısı 91">
              <a:extLst>
                <a:ext uri="{FF2B5EF4-FFF2-40B4-BE49-F238E27FC236}">
                  <a16:creationId xmlns:a16="http://schemas.microsoft.com/office/drawing/2014/main" id="{AB296755-D121-36C1-C659-18326F3BBD3B}"/>
                </a:ext>
              </a:extLst>
            </p:cNvPr>
            <p:cNvCxnSpPr>
              <a:cxnSpLocks/>
              <a:stCxn id="65" idx="3"/>
              <a:endCxn id="54" idx="1"/>
            </p:cNvCxnSpPr>
            <p:nvPr/>
          </p:nvCxnSpPr>
          <p:spPr>
            <a:xfrm>
              <a:off x="5867376" y="2849372"/>
              <a:ext cx="1475211"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93" name="Düz Ok Bağlayıcısı 92">
              <a:extLst>
                <a:ext uri="{FF2B5EF4-FFF2-40B4-BE49-F238E27FC236}">
                  <a16:creationId xmlns:a16="http://schemas.microsoft.com/office/drawing/2014/main" id="{B3BF58DB-9288-A885-DF73-64F996B040C7}"/>
                </a:ext>
              </a:extLst>
            </p:cNvPr>
            <p:cNvCxnSpPr>
              <a:cxnSpLocks/>
              <a:stCxn id="69" idx="3"/>
              <a:endCxn id="46" idx="1"/>
            </p:cNvCxnSpPr>
            <p:nvPr/>
          </p:nvCxnSpPr>
          <p:spPr>
            <a:xfrm flipH="1">
              <a:off x="4276311" y="2849372"/>
              <a:ext cx="3101348"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95" name="Düz Ok Bağlayıcısı 94">
              <a:extLst>
                <a:ext uri="{FF2B5EF4-FFF2-40B4-BE49-F238E27FC236}">
                  <a16:creationId xmlns:a16="http://schemas.microsoft.com/office/drawing/2014/main" id="{39E25992-589A-60CA-8D50-3D738BA4DCEF}"/>
                </a:ext>
              </a:extLst>
            </p:cNvPr>
            <p:cNvCxnSpPr>
              <a:cxnSpLocks/>
              <a:stCxn id="69" idx="3"/>
              <a:endCxn id="51" idx="1"/>
            </p:cNvCxnSpPr>
            <p:nvPr/>
          </p:nvCxnSpPr>
          <p:spPr>
            <a:xfrm flipH="1">
              <a:off x="5249388" y="2849372"/>
              <a:ext cx="2128271"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96" name="Düz Ok Bağlayıcısı 95">
              <a:extLst>
                <a:ext uri="{FF2B5EF4-FFF2-40B4-BE49-F238E27FC236}">
                  <a16:creationId xmlns:a16="http://schemas.microsoft.com/office/drawing/2014/main" id="{93925B67-71A1-0D8A-742E-8347AF8DDCDD}"/>
                </a:ext>
              </a:extLst>
            </p:cNvPr>
            <p:cNvCxnSpPr>
              <a:cxnSpLocks/>
              <a:stCxn id="69" idx="3"/>
              <a:endCxn id="54" idx="1"/>
            </p:cNvCxnSpPr>
            <p:nvPr/>
          </p:nvCxnSpPr>
          <p:spPr>
            <a:xfrm flipH="1">
              <a:off x="7342587" y="2849372"/>
              <a:ext cx="35072" cy="160027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98" name="Düz Ok Bağlayıcısı 97">
              <a:extLst>
                <a:ext uri="{FF2B5EF4-FFF2-40B4-BE49-F238E27FC236}">
                  <a16:creationId xmlns:a16="http://schemas.microsoft.com/office/drawing/2014/main" id="{2971E517-08C1-1C6A-C2B3-2F044C014F3B}"/>
                </a:ext>
              </a:extLst>
            </p:cNvPr>
            <p:cNvCxnSpPr>
              <a:cxnSpLocks/>
            </p:cNvCxnSpPr>
            <p:nvPr/>
          </p:nvCxnSpPr>
          <p:spPr>
            <a:xfrm>
              <a:off x="8192971" y="3155738"/>
              <a:ext cx="0" cy="71348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99" name="Alt Başlık 2">
                  <a:extLst>
                    <a:ext uri="{FF2B5EF4-FFF2-40B4-BE49-F238E27FC236}">
                      <a16:creationId xmlns:a16="http://schemas.microsoft.com/office/drawing/2014/main" id="{A83DFBB2-16AB-7E93-1611-372497D7460A}"/>
                    </a:ext>
                  </a:extLst>
                </p:cNvPr>
                <p:cNvSpPr txBox="1">
                  <a:spLocks/>
                </p:cNvSpPr>
                <p:nvPr/>
              </p:nvSpPr>
              <p:spPr>
                <a:xfrm>
                  <a:off x="7927794" y="3932906"/>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𝑡</m:t>
                            </m:r>
                          </m:e>
                          <m:sub>
                            <m:r>
                              <a:rPr lang="tr-TR" sz="2000" b="0" i="1" dirty="0" smtClean="0">
                                <a:latin typeface="Cambria Math" panose="02040503050406030204" pitchFamily="18" charset="0"/>
                              </a:rPr>
                              <m:t>𝑗𝑖</m:t>
                            </m:r>
                          </m:sub>
                        </m:sSub>
                      </m:oMath>
                    </m:oMathPara>
                  </a14:m>
                  <a:endParaRPr lang="tr-TR" sz="1400" dirty="0"/>
                </a:p>
              </p:txBody>
            </p:sp>
          </mc:Choice>
          <mc:Fallback xmlns="">
            <p:sp>
              <p:nvSpPr>
                <p:cNvPr id="99" name="Alt Başlık 2">
                  <a:extLst>
                    <a:ext uri="{FF2B5EF4-FFF2-40B4-BE49-F238E27FC236}">
                      <a16:creationId xmlns:a16="http://schemas.microsoft.com/office/drawing/2014/main" id="{A83DFBB2-16AB-7E93-1611-372497D7460A}"/>
                    </a:ext>
                  </a:extLst>
                </p:cNvPr>
                <p:cNvSpPr txBox="1">
                  <a:spLocks noRot="1" noChangeAspect="1" noMove="1" noResize="1" noEditPoints="1" noAdjustHandles="1" noChangeArrowheads="1" noChangeShapeType="1" noTextEdit="1"/>
                </p:cNvSpPr>
                <p:nvPr/>
              </p:nvSpPr>
              <p:spPr>
                <a:xfrm>
                  <a:off x="7927794" y="3932906"/>
                  <a:ext cx="698010" cy="219707"/>
                </a:xfrm>
                <a:prstGeom prst="rect">
                  <a:avLst/>
                </a:prstGeom>
                <a:blipFill>
                  <a:blip r:embed="rId15"/>
                  <a:stretch>
                    <a:fillRect b="-102778"/>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01" name="Alt Başlık 2">
                  <a:extLst>
                    <a:ext uri="{FF2B5EF4-FFF2-40B4-BE49-F238E27FC236}">
                      <a16:creationId xmlns:a16="http://schemas.microsoft.com/office/drawing/2014/main" id="{F3B134D5-FF67-007B-25AD-D4C3BD36231D}"/>
                    </a:ext>
                  </a:extLst>
                </p:cNvPr>
                <p:cNvSpPr txBox="1">
                  <a:spLocks/>
                </p:cNvSpPr>
                <p:nvPr/>
              </p:nvSpPr>
              <p:spPr>
                <a:xfrm>
                  <a:off x="8040357" y="2410662"/>
                  <a:ext cx="2967500" cy="36512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𝐹</m:t>
                            </m:r>
                          </m:e>
                          <m:sub>
                            <m:r>
                              <a:rPr lang="tr-TR" b="0" i="1" smtClean="0">
                                <a:latin typeface="Cambria Math" panose="02040503050406030204" pitchFamily="18" charset="0"/>
                              </a:rPr>
                              <m:t>2</m:t>
                            </m:r>
                          </m:sub>
                        </m:sSub>
                        <m:r>
                          <a:rPr lang="tr-TR" b="0" i="1" smtClean="0">
                            <a:latin typeface="Cambria Math" panose="02040503050406030204" pitchFamily="18" charset="0"/>
                          </a:rPr>
                          <m:t> </m:t>
                        </m:r>
                        <m:r>
                          <a:rPr lang="tr-TR" b="0" i="1" smtClean="0">
                            <a:latin typeface="Cambria Math" panose="02040503050406030204" pitchFamily="18" charset="0"/>
                          </a:rPr>
                          <m:t>𝐾𝑎𝑡𝑚𝑎𝑛𝚤</m:t>
                        </m:r>
                        <m:r>
                          <a:rPr lang="tr-TR" b="0" i="1" smtClean="0">
                            <a:latin typeface="Cambria Math" panose="02040503050406030204" pitchFamily="18" charset="0"/>
                          </a:rPr>
                          <m:t> </m:t>
                        </m:r>
                      </m:oMath>
                    </m:oMathPara>
                  </a14:m>
                  <a:endParaRPr lang="tr-TR" b="0" i="1" dirty="0">
                    <a:latin typeface="Cambria Math" panose="02040503050406030204" pitchFamily="18" charset="0"/>
                  </a:endParaRPr>
                </a:p>
              </p:txBody>
            </p:sp>
          </mc:Choice>
          <mc:Fallback xmlns="">
            <p:sp>
              <p:nvSpPr>
                <p:cNvPr id="101" name="Alt Başlık 2">
                  <a:extLst>
                    <a:ext uri="{FF2B5EF4-FFF2-40B4-BE49-F238E27FC236}">
                      <a16:creationId xmlns:a16="http://schemas.microsoft.com/office/drawing/2014/main" id="{F3B134D5-FF67-007B-25AD-D4C3BD36231D}"/>
                    </a:ext>
                  </a:extLst>
                </p:cNvPr>
                <p:cNvSpPr txBox="1">
                  <a:spLocks noRot="1" noChangeAspect="1" noMove="1" noResize="1" noEditPoints="1" noAdjustHandles="1" noChangeArrowheads="1" noChangeShapeType="1" noTextEdit="1"/>
                </p:cNvSpPr>
                <p:nvPr/>
              </p:nvSpPr>
              <p:spPr>
                <a:xfrm>
                  <a:off x="8040357" y="2410662"/>
                  <a:ext cx="2967500" cy="365126"/>
                </a:xfrm>
                <a:prstGeom prst="rect">
                  <a:avLst/>
                </a:prstGeom>
                <a:blipFill>
                  <a:blip r:embed="rId16"/>
                  <a:stretch>
                    <a:fillRect b="-21667"/>
                  </a:stretch>
                </a:blipFill>
              </p:spPr>
              <p:txBody>
                <a:bodyPr/>
                <a:lstStyle/>
                <a:p>
                  <a:r>
                    <a:rPr lang="tr-TR">
                      <a:noFill/>
                    </a:rPr>
                    <a:t> </a:t>
                  </a:r>
                </a:p>
              </p:txBody>
            </p:sp>
          </mc:Fallback>
        </mc:AlternateContent>
        <p:sp>
          <p:nvSpPr>
            <p:cNvPr id="102" name="Oval 101">
              <a:extLst>
                <a:ext uri="{FF2B5EF4-FFF2-40B4-BE49-F238E27FC236}">
                  <a16:creationId xmlns:a16="http://schemas.microsoft.com/office/drawing/2014/main" id="{A9227099-B7F7-2DB5-F2C4-53D4EA23B8A1}"/>
                </a:ext>
              </a:extLst>
            </p:cNvPr>
            <p:cNvSpPr/>
            <p:nvPr/>
          </p:nvSpPr>
          <p:spPr>
            <a:xfrm>
              <a:off x="3303765" y="4965028"/>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mc:AlternateContent xmlns:mc="http://schemas.openxmlformats.org/markup-compatibility/2006" xmlns:a14="http://schemas.microsoft.com/office/drawing/2010/main">
          <mc:Choice Requires="a14">
            <p:sp>
              <p:nvSpPr>
                <p:cNvPr id="104" name="Alt Başlık 2">
                  <a:extLst>
                    <a:ext uri="{FF2B5EF4-FFF2-40B4-BE49-F238E27FC236}">
                      <a16:creationId xmlns:a16="http://schemas.microsoft.com/office/drawing/2014/main" id="{56FFE72E-B6A6-B48C-AEE8-B8A9C87D4688}"/>
                    </a:ext>
                  </a:extLst>
                </p:cNvPr>
                <p:cNvSpPr txBox="1">
                  <a:spLocks/>
                </p:cNvSpPr>
                <p:nvPr/>
              </p:nvSpPr>
              <p:spPr>
                <a:xfrm>
                  <a:off x="3283926" y="5069360"/>
                  <a:ext cx="698010" cy="2197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r>
                          <a:rPr lang="tr-TR" sz="2000" b="0" i="1" dirty="0" smtClean="0">
                            <a:latin typeface="Cambria Math" panose="02040503050406030204" pitchFamily="18" charset="0"/>
                          </a:rPr>
                          <m:t>𝑅</m:t>
                        </m:r>
                      </m:oMath>
                    </m:oMathPara>
                  </a14:m>
                  <a:endParaRPr lang="tr-TR" sz="2000" dirty="0"/>
                </a:p>
              </p:txBody>
            </p:sp>
          </mc:Choice>
          <mc:Fallback xmlns="">
            <p:sp>
              <p:nvSpPr>
                <p:cNvPr id="104" name="Alt Başlık 2">
                  <a:extLst>
                    <a:ext uri="{FF2B5EF4-FFF2-40B4-BE49-F238E27FC236}">
                      <a16:creationId xmlns:a16="http://schemas.microsoft.com/office/drawing/2014/main" id="{56FFE72E-B6A6-B48C-AEE8-B8A9C87D4688}"/>
                    </a:ext>
                  </a:extLst>
                </p:cNvPr>
                <p:cNvSpPr txBox="1">
                  <a:spLocks noRot="1" noChangeAspect="1" noMove="1" noResize="1" noEditPoints="1" noAdjustHandles="1" noChangeArrowheads="1" noChangeShapeType="1" noTextEdit="1"/>
                </p:cNvSpPr>
                <p:nvPr/>
              </p:nvSpPr>
              <p:spPr>
                <a:xfrm>
                  <a:off x="3283926" y="5069360"/>
                  <a:ext cx="698010" cy="219707"/>
                </a:xfrm>
                <a:prstGeom prst="rect">
                  <a:avLst/>
                </a:prstGeom>
                <a:blipFill>
                  <a:blip r:embed="rId17"/>
                  <a:stretch>
                    <a:fillRect b="-55556"/>
                  </a:stretch>
                </a:blipFill>
              </p:spPr>
              <p:txBody>
                <a:bodyPr/>
                <a:lstStyle/>
                <a:p>
                  <a:r>
                    <a:rPr lang="tr-TR">
                      <a:noFill/>
                    </a:rPr>
                    <a:t> </a:t>
                  </a:r>
                </a:p>
              </p:txBody>
            </p:sp>
          </mc:Fallback>
        </mc:AlternateContent>
        <p:cxnSp>
          <p:nvCxnSpPr>
            <p:cNvPr id="105" name="Düz Ok Bağlayıcısı 104">
              <a:extLst>
                <a:ext uri="{FF2B5EF4-FFF2-40B4-BE49-F238E27FC236}">
                  <a16:creationId xmlns:a16="http://schemas.microsoft.com/office/drawing/2014/main" id="{A9B2121D-98CD-E160-8D90-B8D617BC7EF6}"/>
                </a:ext>
              </a:extLst>
            </p:cNvPr>
            <p:cNvCxnSpPr>
              <a:cxnSpLocks/>
              <a:stCxn id="18" idx="2"/>
              <a:endCxn id="102" idx="6"/>
            </p:cNvCxnSpPr>
            <p:nvPr/>
          </p:nvCxnSpPr>
          <p:spPr>
            <a:xfrm flipH="1" flipV="1">
              <a:off x="3919461" y="5235819"/>
              <a:ext cx="260598" cy="701188"/>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13" name="Düz Ok Bağlayıcısı 112">
              <a:extLst>
                <a:ext uri="{FF2B5EF4-FFF2-40B4-BE49-F238E27FC236}">
                  <a16:creationId xmlns:a16="http://schemas.microsoft.com/office/drawing/2014/main" id="{BF47A046-0475-3673-9EDF-BAC367770558}"/>
                </a:ext>
              </a:extLst>
            </p:cNvPr>
            <p:cNvCxnSpPr>
              <a:cxnSpLocks/>
              <a:stCxn id="46" idx="3"/>
              <a:endCxn id="102" idx="6"/>
            </p:cNvCxnSpPr>
            <p:nvPr/>
          </p:nvCxnSpPr>
          <p:spPr>
            <a:xfrm flipH="1">
              <a:off x="3919461" y="4832605"/>
              <a:ext cx="356850" cy="403214"/>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123" name="Oval 122">
              <a:extLst>
                <a:ext uri="{FF2B5EF4-FFF2-40B4-BE49-F238E27FC236}">
                  <a16:creationId xmlns:a16="http://schemas.microsoft.com/office/drawing/2014/main" id="{5F02CC92-D5F8-620E-ED92-09A5A6D793ED}"/>
                </a:ext>
              </a:extLst>
            </p:cNvPr>
            <p:cNvSpPr/>
            <p:nvPr/>
          </p:nvSpPr>
          <p:spPr>
            <a:xfrm>
              <a:off x="6262185" y="4372291"/>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mc:AlternateContent xmlns:mc="http://schemas.openxmlformats.org/markup-compatibility/2006" xmlns:a14="http://schemas.microsoft.com/office/drawing/2010/main">
          <mc:Choice Requires="a14">
            <p:sp>
              <p:nvSpPr>
                <p:cNvPr id="125" name="Alt Başlık 2">
                  <a:extLst>
                    <a:ext uri="{FF2B5EF4-FFF2-40B4-BE49-F238E27FC236}">
                      <a16:creationId xmlns:a16="http://schemas.microsoft.com/office/drawing/2014/main" id="{AF0241D3-B96D-83DC-6B41-779B0121702C}"/>
                    </a:ext>
                  </a:extLst>
                </p:cNvPr>
                <p:cNvSpPr txBox="1">
                  <a:spLocks/>
                </p:cNvSpPr>
                <p:nvPr/>
              </p:nvSpPr>
              <p:spPr>
                <a:xfrm>
                  <a:off x="6221028" y="4458857"/>
                  <a:ext cx="698010" cy="3687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𝑋</m:t>
                            </m:r>
                          </m:e>
                          <m:sub>
                            <m:r>
                              <a:rPr lang="tr-TR" sz="2000" b="0" i="1" dirty="0" smtClean="0">
                                <a:latin typeface="Cambria Math" panose="02040503050406030204" pitchFamily="18" charset="0"/>
                              </a:rPr>
                              <m:t>3</m:t>
                            </m:r>
                          </m:sub>
                        </m:sSub>
                      </m:oMath>
                    </m:oMathPara>
                  </a14:m>
                  <a:endParaRPr lang="tr-TR" sz="2000" dirty="0"/>
                </a:p>
              </p:txBody>
            </p:sp>
          </mc:Choice>
          <mc:Fallback xmlns="">
            <p:sp>
              <p:nvSpPr>
                <p:cNvPr id="125" name="Alt Başlık 2">
                  <a:extLst>
                    <a:ext uri="{FF2B5EF4-FFF2-40B4-BE49-F238E27FC236}">
                      <a16:creationId xmlns:a16="http://schemas.microsoft.com/office/drawing/2014/main" id="{AF0241D3-B96D-83DC-6B41-779B0121702C}"/>
                    </a:ext>
                  </a:extLst>
                </p:cNvPr>
                <p:cNvSpPr txBox="1">
                  <a:spLocks noRot="1" noChangeAspect="1" noMove="1" noResize="1" noEditPoints="1" noAdjustHandles="1" noChangeArrowheads="1" noChangeShapeType="1" noTextEdit="1"/>
                </p:cNvSpPr>
                <p:nvPr/>
              </p:nvSpPr>
              <p:spPr>
                <a:xfrm>
                  <a:off x="6221028" y="4458857"/>
                  <a:ext cx="698010" cy="368711"/>
                </a:xfrm>
                <a:prstGeom prst="rect">
                  <a:avLst/>
                </a:prstGeom>
                <a:blipFill>
                  <a:blip r:embed="rId18"/>
                  <a:stretch>
                    <a:fillRect/>
                  </a:stretch>
                </a:blipFill>
              </p:spPr>
              <p:txBody>
                <a:bodyPr/>
                <a:lstStyle/>
                <a:p>
                  <a:r>
                    <a:rPr lang="tr-TR">
                      <a:noFill/>
                    </a:rPr>
                    <a:t> </a:t>
                  </a:r>
                </a:p>
              </p:txBody>
            </p:sp>
          </mc:Fallback>
        </mc:AlternateContent>
        <p:sp>
          <p:nvSpPr>
            <p:cNvPr id="128" name="Oval 127">
              <a:extLst>
                <a:ext uri="{FF2B5EF4-FFF2-40B4-BE49-F238E27FC236}">
                  <a16:creationId xmlns:a16="http://schemas.microsoft.com/office/drawing/2014/main" id="{9D8D9621-8D15-57A9-53C6-32E3694C1CA6}"/>
                </a:ext>
              </a:extLst>
            </p:cNvPr>
            <p:cNvSpPr/>
            <p:nvPr/>
          </p:nvSpPr>
          <p:spPr>
            <a:xfrm>
              <a:off x="6270337" y="5667754"/>
              <a:ext cx="615696" cy="541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mc:AlternateContent xmlns:mc="http://schemas.openxmlformats.org/markup-compatibility/2006" xmlns:a14="http://schemas.microsoft.com/office/drawing/2010/main">
          <mc:Choice Requires="a14">
            <p:sp>
              <p:nvSpPr>
                <p:cNvPr id="129" name="Alt Başlık 2">
                  <a:extLst>
                    <a:ext uri="{FF2B5EF4-FFF2-40B4-BE49-F238E27FC236}">
                      <a16:creationId xmlns:a16="http://schemas.microsoft.com/office/drawing/2014/main" id="{9E428D84-4CD9-D35F-6C1D-0A5F18CCFCD2}"/>
                    </a:ext>
                  </a:extLst>
                </p:cNvPr>
                <p:cNvSpPr txBox="1">
                  <a:spLocks/>
                </p:cNvSpPr>
                <p:nvPr/>
              </p:nvSpPr>
              <p:spPr>
                <a:xfrm>
                  <a:off x="6229180" y="5763265"/>
                  <a:ext cx="698010" cy="3687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b>
                          <m:sSubPr>
                            <m:ctrlPr>
                              <a:rPr lang="tr-TR" sz="2000" b="0" i="1" dirty="0" smtClean="0">
                                <a:latin typeface="Cambria Math" panose="02040503050406030204" pitchFamily="18" charset="0"/>
                              </a:rPr>
                            </m:ctrlPr>
                          </m:sSubPr>
                          <m:e>
                            <m:r>
                              <a:rPr lang="tr-TR" sz="2000" b="0" i="1" dirty="0" smtClean="0">
                                <a:latin typeface="Cambria Math" panose="02040503050406030204" pitchFamily="18" charset="0"/>
                              </a:rPr>
                              <m:t>𝑆</m:t>
                            </m:r>
                          </m:e>
                          <m:sub>
                            <m:r>
                              <a:rPr lang="tr-TR" sz="2000" b="0" i="1" dirty="0" smtClean="0">
                                <a:latin typeface="Cambria Math" panose="02040503050406030204" pitchFamily="18" charset="0"/>
                              </a:rPr>
                              <m:t>3</m:t>
                            </m:r>
                          </m:sub>
                        </m:sSub>
                      </m:oMath>
                    </m:oMathPara>
                  </a14:m>
                  <a:endParaRPr lang="tr-TR" sz="2000" dirty="0"/>
                </a:p>
              </p:txBody>
            </p:sp>
          </mc:Choice>
          <mc:Fallback xmlns="">
            <p:sp>
              <p:nvSpPr>
                <p:cNvPr id="129" name="Alt Başlık 2">
                  <a:extLst>
                    <a:ext uri="{FF2B5EF4-FFF2-40B4-BE49-F238E27FC236}">
                      <a16:creationId xmlns:a16="http://schemas.microsoft.com/office/drawing/2014/main" id="{9E428D84-4CD9-D35F-6C1D-0A5F18CCFCD2}"/>
                    </a:ext>
                  </a:extLst>
                </p:cNvPr>
                <p:cNvSpPr txBox="1">
                  <a:spLocks noRot="1" noChangeAspect="1" noMove="1" noResize="1" noEditPoints="1" noAdjustHandles="1" noChangeArrowheads="1" noChangeShapeType="1" noTextEdit="1"/>
                </p:cNvSpPr>
                <p:nvPr/>
              </p:nvSpPr>
              <p:spPr>
                <a:xfrm>
                  <a:off x="6229180" y="5763265"/>
                  <a:ext cx="698010" cy="368711"/>
                </a:xfrm>
                <a:prstGeom prst="rect">
                  <a:avLst/>
                </a:prstGeom>
                <a:blipFill>
                  <a:blip r:embed="rId19"/>
                  <a:stretch>
                    <a:fillRect/>
                  </a:stretch>
                </a:blipFill>
              </p:spPr>
              <p:txBody>
                <a:bodyPr/>
                <a:lstStyle/>
                <a:p>
                  <a:r>
                    <a:rPr lang="tr-TR">
                      <a:noFill/>
                    </a:rPr>
                    <a:t> </a:t>
                  </a:r>
                </a:p>
              </p:txBody>
            </p:sp>
          </mc:Fallback>
        </mc:AlternateContent>
        <p:cxnSp>
          <p:nvCxnSpPr>
            <p:cNvPr id="134" name="Düz Ok Bağlayıcısı 133">
              <a:extLst>
                <a:ext uri="{FF2B5EF4-FFF2-40B4-BE49-F238E27FC236}">
                  <a16:creationId xmlns:a16="http://schemas.microsoft.com/office/drawing/2014/main" id="{8B845AE2-3AAC-D7FA-5AC6-864476A6EDF5}"/>
                </a:ext>
              </a:extLst>
            </p:cNvPr>
            <p:cNvCxnSpPr>
              <a:cxnSpLocks/>
              <a:stCxn id="128" idx="0"/>
              <a:endCxn id="123" idx="4"/>
            </p:cNvCxnSpPr>
            <p:nvPr/>
          </p:nvCxnSpPr>
          <p:spPr>
            <a:xfrm flipH="1" flipV="1">
              <a:off x="6570033" y="4913872"/>
              <a:ext cx="8152" cy="753882"/>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149" name="Düz Ok Bağlayıcısı 148">
              <a:extLst>
                <a:ext uri="{FF2B5EF4-FFF2-40B4-BE49-F238E27FC236}">
                  <a16:creationId xmlns:a16="http://schemas.microsoft.com/office/drawing/2014/main" id="{E52C037D-76C7-953A-D1CF-783CBB2DC480}"/>
                </a:ext>
              </a:extLst>
            </p:cNvPr>
            <p:cNvCxnSpPr>
              <a:cxnSpLocks/>
              <a:stCxn id="62" idx="3"/>
              <a:endCxn id="123" idx="1"/>
            </p:cNvCxnSpPr>
            <p:nvPr/>
          </p:nvCxnSpPr>
          <p:spPr>
            <a:xfrm>
              <a:off x="4311383" y="2849372"/>
              <a:ext cx="2040969" cy="1602232"/>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52" name="Düz Ok Bağlayıcısı 151">
              <a:extLst>
                <a:ext uri="{FF2B5EF4-FFF2-40B4-BE49-F238E27FC236}">
                  <a16:creationId xmlns:a16="http://schemas.microsoft.com/office/drawing/2014/main" id="{11F2F118-E2C6-1D27-F6CD-9142C4D88CEA}"/>
                </a:ext>
              </a:extLst>
            </p:cNvPr>
            <p:cNvCxnSpPr>
              <a:cxnSpLocks/>
              <a:stCxn id="69" idx="3"/>
              <a:endCxn id="123" idx="1"/>
            </p:cNvCxnSpPr>
            <p:nvPr/>
          </p:nvCxnSpPr>
          <p:spPr>
            <a:xfrm flipH="1">
              <a:off x="6352352" y="2849372"/>
              <a:ext cx="1025307" cy="1602232"/>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55" name="Düz Ok Bağlayıcısı 154">
              <a:extLst>
                <a:ext uri="{FF2B5EF4-FFF2-40B4-BE49-F238E27FC236}">
                  <a16:creationId xmlns:a16="http://schemas.microsoft.com/office/drawing/2014/main" id="{A53E96AA-DB60-67F9-9205-6EDEF6FE61ED}"/>
                </a:ext>
              </a:extLst>
            </p:cNvPr>
            <p:cNvCxnSpPr>
              <a:cxnSpLocks/>
              <a:stCxn id="65" idx="3"/>
            </p:cNvCxnSpPr>
            <p:nvPr/>
          </p:nvCxnSpPr>
          <p:spPr>
            <a:xfrm>
              <a:off x="5867376" y="2849372"/>
              <a:ext cx="481367" cy="1540294"/>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58" name="Düz Ok Bağlayıcısı 157">
              <a:extLst>
                <a:ext uri="{FF2B5EF4-FFF2-40B4-BE49-F238E27FC236}">
                  <a16:creationId xmlns:a16="http://schemas.microsoft.com/office/drawing/2014/main" id="{E38B24F1-3212-3CDC-F6E5-81D2E666F73E}"/>
                </a:ext>
              </a:extLst>
            </p:cNvPr>
            <p:cNvCxnSpPr>
              <a:cxnSpLocks/>
              <a:stCxn id="123" idx="0"/>
            </p:cNvCxnSpPr>
            <p:nvPr/>
          </p:nvCxnSpPr>
          <p:spPr>
            <a:xfrm flipV="1">
              <a:off x="6570033" y="2891157"/>
              <a:ext cx="1007771" cy="1481134"/>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61" name="Düz Ok Bağlayıcısı 160">
              <a:extLst>
                <a:ext uri="{FF2B5EF4-FFF2-40B4-BE49-F238E27FC236}">
                  <a16:creationId xmlns:a16="http://schemas.microsoft.com/office/drawing/2014/main" id="{30400C10-8F12-0425-A452-D480E4A2DC92}"/>
                </a:ext>
              </a:extLst>
            </p:cNvPr>
            <p:cNvCxnSpPr>
              <a:cxnSpLocks/>
              <a:stCxn id="123" idx="0"/>
              <a:endCxn id="65" idx="4"/>
            </p:cNvCxnSpPr>
            <p:nvPr/>
          </p:nvCxnSpPr>
          <p:spPr>
            <a:xfrm flipH="1" flipV="1">
              <a:off x="6085057" y="2928685"/>
              <a:ext cx="484976" cy="1443606"/>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64" name="Düz Ok Bağlayıcısı 163">
              <a:extLst>
                <a:ext uri="{FF2B5EF4-FFF2-40B4-BE49-F238E27FC236}">
                  <a16:creationId xmlns:a16="http://schemas.microsoft.com/office/drawing/2014/main" id="{F680FECC-2E49-3877-4324-86626ED3BEF7}"/>
                </a:ext>
              </a:extLst>
            </p:cNvPr>
            <p:cNvCxnSpPr>
              <a:cxnSpLocks/>
              <a:stCxn id="123" idx="0"/>
              <a:endCxn id="62" idx="4"/>
            </p:cNvCxnSpPr>
            <p:nvPr/>
          </p:nvCxnSpPr>
          <p:spPr>
            <a:xfrm flipH="1" flipV="1">
              <a:off x="4529064" y="2928685"/>
              <a:ext cx="2040969" cy="1443606"/>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67" name="Düz Ok Bağlayıcısı 166">
              <a:extLst>
                <a:ext uri="{FF2B5EF4-FFF2-40B4-BE49-F238E27FC236}">
                  <a16:creationId xmlns:a16="http://schemas.microsoft.com/office/drawing/2014/main" id="{6C237B81-35A0-4493-C6DD-E48F8B8D392D}"/>
                </a:ext>
              </a:extLst>
            </p:cNvPr>
            <p:cNvCxnSpPr>
              <a:cxnSpLocks/>
              <a:stCxn id="29" idx="2"/>
              <a:endCxn id="104" idx="3"/>
            </p:cNvCxnSpPr>
            <p:nvPr/>
          </p:nvCxnSpPr>
          <p:spPr>
            <a:xfrm flipH="1" flipV="1">
              <a:off x="3981936" y="5179214"/>
              <a:ext cx="1173884" cy="757793"/>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70" name="Düz Ok Bağlayıcısı 169">
              <a:extLst>
                <a:ext uri="{FF2B5EF4-FFF2-40B4-BE49-F238E27FC236}">
                  <a16:creationId xmlns:a16="http://schemas.microsoft.com/office/drawing/2014/main" id="{54B29432-00DB-71F6-1795-3C6448C9FBE0}"/>
                </a:ext>
              </a:extLst>
            </p:cNvPr>
            <p:cNvCxnSpPr>
              <a:cxnSpLocks/>
              <a:stCxn id="51" idx="2"/>
              <a:endCxn id="102" idx="6"/>
            </p:cNvCxnSpPr>
            <p:nvPr/>
          </p:nvCxnSpPr>
          <p:spPr>
            <a:xfrm flipH="1">
              <a:off x="3919461" y="4641128"/>
              <a:ext cx="1239760" cy="594691"/>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73" name="Düz Ok Bağlayıcısı 172">
              <a:extLst>
                <a:ext uri="{FF2B5EF4-FFF2-40B4-BE49-F238E27FC236}">
                  <a16:creationId xmlns:a16="http://schemas.microsoft.com/office/drawing/2014/main" id="{816C29BD-6F4C-C218-5A0B-23C4B7959D1A}"/>
                </a:ext>
              </a:extLst>
            </p:cNvPr>
            <p:cNvCxnSpPr>
              <a:cxnSpLocks/>
              <a:stCxn id="123" idx="3"/>
              <a:endCxn id="104" idx="3"/>
            </p:cNvCxnSpPr>
            <p:nvPr/>
          </p:nvCxnSpPr>
          <p:spPr>
            <a:xfrm flipH="1">
              <a:off x="3981936" y="4834559"/>
              <a:ext cx="2370416" cy="344655"/>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76" name="Düz Ok Bağlayıcısı 175">
              <a:extLst>
                <a:ext uri="{FF2B5EF4-FFF2-40B4-BE49-F238E27FC236}">
                  <a16:creationId xmlns:a16="http://schemas.microsoft.com/office/drawing/2014/main" id="{D1690DE4-50FD-1BC1-F362-D1D00D83A69E}"/>
                </a:ext>
              </a:extLst>
            </p:cNvPr>
            <p:cNvCxnSpPr>
              <a:cxnSpLocks/>
              <a:stCxn id="54" idx="3"/>
              <a:endCxn id="104" idx="3"/>
            </p:cNvCxnSpPr>
            <p:nvPr/>
          </p:nvCxnSpPr>
          <p:spPr>
            <a:xfrm flipH="1">
              <a:off x="3981936" y="4832605"/>
              <a:ext cx="3360651" cy="346609"/>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79" name="Düz Ok Bağlayıcısı 178">
              <a:extLst>
                <a:ext uri="{FF2B5EF4-FFF2-40B4-BE49-F238E27FC236}">
                  <a16:creationId xmlns:a16="http://schemas.microsoft.com/office/drawing/2014/main" id="{D6175784-789B-6046-3F1E-9604E35F123E}"/>
                </a:ext>
              </a:extLst>
            </p:cNvPr>
            <p:cNvCxnSpPr>
              <a:cxnSpLocks/>
              <a:endCxn id="104" idx="3"/>
            </p:cNvCxnSpPr>
            <p:nvPr/>
          </p:nvCxnSpPr>
          <p:spPr>
            <a:xfrm flipH="1" flipV="1">
              <a:off x="3981936" y="5179214"/>
              <a:ext cx="2366807" cy="584051"/>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82" name="Düz Ok Bağlayıcısı 181">
              <a:extLst>
                <a:ext uri="{FF2B5EF4-FFF2-40B4-BE49-F238E27FC236}">
                  <a16:creationId xmlns:a16="http://schemas.microsoft.com/office/drawing/2014/main" id="{C519DB79-7513-539B-7C82-6E0875FF55FA}"/>
                </a:ext>
              </a:extLst>
            </p:cNvPr>
            <p:cNvCxnSpPr>
              <a:cxnSpLocks/>
              <a:stCxn id="39" idx="1"/>
              <a:endCxn id="104" idx="3"/>
            </p:cNvCxnSpPr>
            <p:nvPr/>
          </p:nvCxnSpPr>
          <p:spPr>
            <a:xfrm flipH="1" flipV="1">
              <a:off x="3981936" y="5179214"/>
              <a:ext cx="3354566" cy="566315"/>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2350197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5"/>
                                        </p:tgtEl>
                                        <p:attrNameLst>
                                          <p:attrName>style.visibility</p:attrName>
                                        </p:attrNameLst>
                                      </p:cBhvr>
                                      <p:to>
                                        <p:strVal val="visible"/>
                                      </p:to>
                                    </p:set>
                                    <p:animEffect transition="in" filter="fade">
                                      <p:cBhvr>
                                        <p:cTn id="7" dur="500"/>
                                        <p:tgtEl>
                                          <p:spTgt spid="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0" y="0"/>
            <a:ext cx="4986528" cy="711200"/>
          </a:xfrm>
        </p:spPr>
        <p:txBody>
          <a:bodyPr>
            <a:noAutofit/>
          </a:bodyPr>
          <a:lstStyle/>
          <a:p>
            <a:pPr algn="l"/>
            <a:r>
              <a:rPr lang="tr-TR" sz="4000" dirty="0">
                <a:solidFill>
                  <a:srgbClr val="5C9138"/>
                </a:solidFill>
              </a:rPr>
              <a:t>Özet</a:t>
            </a:r>
          </a:p>
        </p:txBody>
      </p:sp>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a:xfrm>
            <a:off x="12090" y="6492875"/>
            <a:ext cx="1091015" cy="365125"/>
          </a:xfrm>
        </p:spPr>
        <p:txBody>
          <a:bodyPr/>
          <a:lstStyle/>
          <a:p>
            <a:fld id="{5854DF3F-AA60-4655-B0CD-593197322A72}" type="datetime1">
              <a:rPr lang="tr-TR" smtClean="0"/>
              <a:t>11.01.2023</a:t>
            </a:fld>
            <a:endParaRPr lang="tr-TR" dirty="0"/>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27</a:t>
            </a:fld>
            <a:endParaRPr lang="tr-TR"/>
          </a:p>
        </p:txBody>
      </p:sp>
      <p:sp>
        <p:nvSpPr>
          <p:cNvPr id="8" name="Alt Başlık 2">
            <a:extLst>
              <a:ext uri="{FF2B5EF4-FFF2-40B4-BE49-F238E27FC236}">
                <a16:creationId xmlns:a16="http://schemas.microsoft.com/office/drawing/2014/main" id="{3F0BEB05-1927-6F6D-3DC3-52B80AD0F883}"/>
              </a:ext>
            </a:extLst>
          </p:cNvPr>
          <p:cNvSpPr>
            <a:spLocks noGrp="1"/>
          </p:cNvSpPr>
          <p:nvPr>
            <p:ph type="subTitle" idx="1"/>
          </p:nvPr>
        </p:nvSpPr>
        <p:spPr>
          <a:xfrm>
            <a:off x="0" y="862698"/>
            <a:ext cx="11996928" cy="6196470"/>
          </a:xfrm>
        </p:spPr>
        <p:txBody>
          <a:bodyPr>
            <a:noAutofit/>
          </a:bodyPr>
          <a:lstStyle/>
          <a:p>
            <a:pPr marL="342900" indent="-342900" algn="l">
              <a:buFont typeface="Calibri" panose="020F0502020204030204" pitchFamily="34" charset="0"/>
              <a:buChar char="∞"/>
            </a:pPr>
            <a:r>
              <a:rPr lang="tr-TR" dirty="0"/>
              <a:t>ART sinir ağı öğretmensiz öğrenme stratejisine göre çalışmaktadır.</a:t>
            </a:r>
          </a:p>
          <a:p>
            <a:pPr marL="342900" indent="-342900" algn="l">
              <a:buFont typeface="Calibri" panose="020F0502020204030204" pitchFamily="34" charset="0"/>
              <a:buChar char="∞"/>
            </a:pPr>
            <a:endParaRPr lang="tr-TR" dirty="0"/>
          </a:p>
          <a:p>
            <a:pPr marL="342900" indent="-342900" algn="l">
              <a:buFont typeface="Calibri" panose="020F0502020204030204" pitchFamily="34" charset="0"/>
              <a:buChar char="∞"/>
            </a:pPr>
            <a:r>
              <a:rPr lang="tr-TR" dirty="0"/>
              <a:t>Bu ağların en önemli özelliği gerçek zamanlı çalışabilmeleri ve çevrim içi öğrenebilmeleridir.</a:t>
            </a:r>
          </a:p>
          <a:p>
            <a:pPr marL="342900" indent="-342900" algn="l">
              <a:buFont typeface="Calibri" panose="020F0502020204030204" pitchFamily="34" charset="0"/>
              <a:buChar char="∞"/>
            </a:pPr>
            <a:endParaRPr lang="tr-TR" dirty="0"/>
          </a:p>
          <a:p>
            <a:pPr marL="342900" indent="-342900" algn="l">
              <a:buFont typeface="Calibri" panose="020F0502020204030204" pitchFamily="34" charset="0"/>
              <a:buChar char="∞"/>
            </a:pPr>
            <a:r>
              <a:rPr lang="tr-TR" dirty="0"/>
              <a:t>Yeni durumlara adapte olabilme açısından oldukça güçlüdür.</a:t>
            </a:r>
          </a:p>
          <a:p>
            <a:pPr marL="342900" indent="-342900" algn="l">
              <a:buFont typeface="Calibri" panose="020F0502020204030204" pitchFamily="34" charset="0"/>
              <a:buChar char="∞"/>
            </a:pPr>
            <a:endParaRPr lang="tr-TR" dirty="0"/>
          </a:p>
          <a:p>
            <a:pPr marL="342900" indent="-342900" algn="l">
              <a:buFont typeface="Calibri" panose="020F0502020204030204" pitchFamily="34" charset="0"/>
              <a:buChar char="∞"/>
            </a:pPr>
            <a:r>
              <a:rPr lang="tr-TR" dirty="0"/>
              <a:t>ART ağı, gösterim katmanı (F1) ve sınıflandırma katmanı (F2) olmak üzere iki katmandan oluşmaktadır.</a:t>
            </a:r>
          </a:p>
          <a:p>
            <a:pPr marL="342900" indent="-342900" algn="l">
              <a:buFont typeface="Calibri" panose="020F0502020204030204" pitchFamily="34" charset="0"/>
              <a:buChar char="∞"/>
            </a:pPr>
            <a:endParaRPr lang="tr-TR" dirty="0"/>
          </a:p>
          <a:p>
            <a:pPr marL="342900" indent="-342900" algn="l">
              <a:buFont typeface="Calibri" panose="020F0502020204030204" pitchFamily="34" charset="0"/>
              <a:buChar char="∞"/>
            </a:pPr>
            <a:r>
              <a:rPr lang="tr-TR" dirty="0"/>
              <a:t>F1 ve F2 katmanları arasında hem aşağıdan yukarıya hem de yukarıdan aşağıya olacak şekilde ağırlıklar bulunmaktadır.</a:t>
            </a:r>
          </a:p>
          <a:p>
            <a:pPr lvl="1" algn="l"/>
            <a:endParaRPr lang="tr-TR" dirty="0"/>
          </a:p>
          <a:p>
            <a:pPr algn="l"/>
            <a:endParaRPr lang="tr-TR" dirty="0"/>
          </a:p>
          <a:p>
            <a:pPr algn="l"/>
            <a:endParaRPr lang="tr-TR" dirty="0"/>
          </a:p>
          <a:p>
            <a:pPr lvl="1" algn="l"/>
            <a:endParaRPr lang="tr-TR" dirty="0"/>
          </a:p>
        </p:txBody>
      </p:sp>
    </p:spTree>
    <p:extLst>
      <p:ext uri="{BB962C8B-B14F-4D97-AF65-F5344CB8AC3E}">
        <p14:creationId xmlns:p14="http://schemas.microsoft.com/office/powerpoint/2010/main" val="250306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fade">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fade">
                                      <p:cBhvr>
                                        <p:cTn id="22" dur="500"/>
                                        <p:tgtEl>
                                          <p:spTgt spid="8">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animEffect transition="in" filter="fade">
                                      <p:cBhvr>
                                        <p:cTn id="27"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0" y="0"/>
            <a:ext cx="4986528" cy="711200"/>
          </a:xfrm>
        </p:spPr>
        <p:txBody>
          <a:bodyPr>
            <a:noAutofit/>
          </a:bodyPr>
          <a:lstStyle/>
          <a:p>
            <a:pPr algn="l"/>
            <a:r>
              <a:rPr lang="tr-TR" sz="4000" dirty="0">
                <a:solidFill>
                  <a:srgbClr val="5C9138"/>
                </a:solidFill>
              </a:rPr>
              <a:t>Özet</a:t>
            </a:r>
          </a:p>
        </p:txBody>
      </p:sp>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a:xfrm>
            <a:off x="12090" y="6492875"/>
            <a:ext cx="1091015" cy="365125"/>
          </a:xfrm>
        </p:spPr>
        <p:txBody>
          <a:bodyPr/>
          <a:lstStyle/>
          <a:p>
            <a:fld id="{5854DF3F-AA60-4655-B0CD-593197322A72}" type="datetime1">
              <a:rPr lang="tr-TR" smtClean="0"/>
              <a:t>11.01.2023</a:t>
            </a:fld>
            <a:endParaRPr lang="tr-TR" dirty="0"/>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28</a:t>
            </a:fld>
            <a:endParaRPr lang="tr-TR"/>
          </a:p>
        </p:txBody>
      </p:sp>
      <p:sp>
        <p:nvSpPr>
          <p:cNvPr id="8" name="Alt Başlık 2">
            <a:extLst>
              <a:ext uri="{FF2B5EF4-FFF2-40B4-BE49-F238E27FC236}">
                <a16:creationId xmlns:a16="http://schemas.microsoft.com/office/drawing/2014/main" id="{3F0BEB05-1927-6F6D-3DC3-52B80AD0F883}"/>
              </a:ext>
            </a:extLst>
          </p:cNvPr>
          <p:cNvSpPr>
            <a:spLocks noGrp="1"/>
          </p:cNvSpPr>
          <p:nvPr>
            <p:ph type="subTitle" idx="1"/>
          </p:nvPr>
        </p:nvSpPr>
        <p:spPr>
          <a:xfrm>
            <a:off x="0" y="862698"/>
            <a:ext cx="11996928" cy="6196470"/>
          </a:xfrm>
        </p:spPr>
        <p:txBody>
          <a:bodyPr>
            <a:noAutofit/>
          </a:bodyPr>
          <a:lstStyle/>
          <a:p>
            <a:pPr marL="342900" indent="-342900" algn="l">
              <a:buFont typeface="Calibri" panose="020F0502020204030204" pitchFamily="34" charset="0"/>
              <a:buChar char="∞"/>
            </a:pPr>
            <a:r>
              <a:rPr lang="tr-TR" dirty="0"/>
              <a:t>Eğitim esnasında bu ağırlıklar sinir ağına sunulan girdilere göre güncellenmektedir.</a:t>
            </a:r>
          </a:p>
          <a:p>
            <a:pPr marL="342900" indent="-342900" algn="l">
              <a:buFont typeface="Calibri" panose="020F0502020204030204" pitchFamily="34" charset="0"/>
              <a:buChar char="∞"/>
            </a:pPr>
            <a:endParaRPr lang="tr-TR" dirty="0"/>
          </a:p>
          <a:p>
            <a:pPr marL="342900" indent="-342900" algn="l">
              <a:buFont typeface="Calibri" panose="020F0502020204030204" pitchFamily="34" charset="0"/>
              <a:buChar char="∞"/>
            </a:pPr>
            <a:r>
              <a:rPr lang="tr-TR" dirty="0"/>
              <a:t>Girdiler F1 katmanında ağa sunulur ve yukarı doğru ağırlıklar ile F2 katmanından çıktı değerleri hesaplanır.</a:t>
            </a:r>
          </a:p>
          <a:p>
            <a:pPr marL="342900" indent="-342900" algn="l">
              <a:buFont typeface="Calibri" panose="020F0502020204030204" pitchFamily="34" charset="0"/>
              <a:buChar char="∞"/>
            </a:pPr>
            <a:endParaRPr lang="tr-TR" dirty="0"/>
          </a:p>
          <a:p>
            <a:pPr marL="342900" indent="-342900" algn="l">
              <a:buFont typeface="Calibri" panose="020F0502020204030204" pitchFamily="34" charset="0"/>
              <a:buChar char="∞"/>
            </a:pPr>
            <a:r>
              <a:rPr lang="tr-TR" dirty="0"/>
              <a:t>F2 katmanında en yüksek çıktı değerini üreten proses elemanı yarışmayı kazanan olarak 1 değerini alırken diğer sınıflara 0 değeri atanır.</a:t>
            </a:r>
          </a:p>
          <a:p>
            <a:pPr marL="342900" indent="-342900" algn="l">
              <a:buFont typeface="Calibri" panose="020F0502020204030204" pitchFamily="34" charset="0"/>
              <a:buChar char="∞"/>
            </a:pPr>
            <a:endParaRPr lang="tr-TR" dirty="0"/>
          </a:p>
          <a:p>
            <a:pPr marL="342900" indent="-342900" algn="l">
              <a:buFont typeface="Calibri" panose="020F0502020204030204" pitchFamily="34" charset="0"/>
              <a:buChar char="∞"/>
            </a:pPr>
            <a:r>
              <a:rPr lang="tr-TR" dirty="0"/>
              <a:t>Ardından kazanan proses elemanına bağlı ağırlıklar değiştirilmektedir.</a:t>
            </a:r>
          </a:p>
          <a:p>
            <a:pPr marL="342900" indent="-342900" algn="l">
              <a:buFont typeface="Calibri" panose="020F0502020204030204" pitchFamily="34" charset="0"/>
              <a:buChar char="∞"/>
            </a:pPr>
            <a:endParaRPr lang="tr-TR" dirty="0"/>
          </a:p>
          <a:p>
            <a:pPr marL="342900" indent="-342900" algn="l">
              <a:buFont typeface="Calibri" panose="020F0502020204030204" pitchFamily="34" charset="0"/>
              <a:buChar char="∞"/>
            </a:pPr>
            <a:r>
              <a:rPr lang="tr-TR" dirty="0"/>
              <a:t>Eğer iki vektör birbirine benzer bulunursa girdi vektörü o sınıfın elemanı sayılır ve ağırlıklar girdi vektörüne göre güncellenir.</a:t>
            </a:r>
          </a:p>
        </p:txBody>
      </p:sp>
    </p:spTree>
    <p:extLst>
      <p:ext uri="{BB962C8B-B14F-4D97-AF65-F5344CB8AC3E}">
        <p14:creationId xmlns:p14="http://schemas.microsoft.com/office/powerpoint/2010/main" val="357433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fade">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fade">
                                      <p:cBhvr>
                                        <p:cTn id="22" dur="500"/>
                                        <p:tgtEl>
                                          <p:spTgt spid="8">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animEffect transition="in" filter="fade">
                                      <p:cBhvr>
                                        <p:cTn id="27"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0" y="0"/>
            <a:ext cx="4986528" cy="711200"/>
          </a:xfrm>
        </p:spPr>
        <p:txBody>
          <a:bodyPr>
            <a:noAutofit/>
          </a:bodyPr>
          <a:lstStyle/>
          <a:p>
            <a:pPr algn="l"/>
            <a:r>
              <a:rPr lang="tr-TR" sz="4000" dirty="0">
                <a:solidFill>
                  <a:srgbClr val="5C9138"/>
                </a:solidFill>
              </a:rPr>
              <a:t>Özet</a:t>
            </a:r>
          </a:p>
        </p:txBody>
      </p:sp>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a:xfrm>
            <a:off x="12090" y="6492875"/>
            <a:ext cx="1091015" cy="365125"/>
          </a:xfrm>
        </p:spPr>
        <p:txBody>
          <a:bodyPr/>
          <a:lstStyle/>
          <a:p>
            <a:fld id="{5854DF3F-AA60-4655-B0CD-593197322A72}" type="datetime1">
              <a:rPr lang="tr-TR" smtClean="0"/>
              <a:t>11.01.2023</a:t>
            </a:fld>
            <a:endParaRPr lang="tr-TR" dirty="0"/>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29</a:t>
            </a:fld>
            <a:endParaRPr lang="tr-TR"/>
          </a:p>
        </p:txBody>
      </p:sp>
      <p:sp>
        <p:nvSpPr>
          <p:cNvPr id="8" name="Alt Başlık 2">
            <a:extLst>
              <a:ext uri="{FF2B5EF4-FFF2-40B4-BE49-F238E27FC236}">
                <a16:creationId xmlns:a16="http://schemas.microsoft.com/office/drawing/2014/main" id="{3F0BEB05-1927-6F6D-3DC3-52B80AD0F883}"/>
              </a:ext>
            </a:extLst>
          </p:cNvPr>
          <p:cNvSpPr>
            <a:spLocks noGrp="1"/>
          </p:cNvSpPr>
          <p:nvPr>
            <p:ph type="subTitle" idx="1"/>
          </p:nvPr>
        </p:nvSpPr>
        <p:spPr>
          <a:xfrm>
            <a:off x="0" y="862698"/>
            <a:ext cx="11996928" cy="6196470"/>
          </a:xfrm>
        </p:spPr>
        <p:txBody>
          <a:bodyPr>
            <a:noAutofit/>
          </a:bodyPr>
          <a:lstStyle/>
          <a:p>
            <a:pPr marL="342900" indent="-342900" algn="l">
              <a:buFont typeface="Calibri" panose="020F0502020204030204" pitchFamily="34" charset="0"/>
              <a:buChar char="∞"/>
            </a:pPr>
            <a:r>
              <a:rPr lang="tr-TR" dirty="0"/>
              <a:t>Arada benzerlik bulunmazsa oryantasyon sistemi o girdi vektörü için yeni bir sınıf oluşturur.</a:t>
            </a:r>
          </a:p>
          <a:p>
            <a:pPr marL="342900" indent="-342900" algn="l">
              <a:buFont typeface="Calibri" panose="020F0502020204030204" pitchFamily="34" charset="0"/>
              <a:buChar char="∞"/>
            </a:pPr>
            <a:endParaRPr lang="tr-TR" dirty="0"/>
          </a:p>
          <a:p>
            <a:pPr marL="342900" indent="-342900" algn="l">
              <a:buFont typeface="Calibri" panose="020F0502020204030204" pitchFamily="34" charset="0"/>
              <a:buChar char="∞"/>
            </a:pPr>
            <a:r>
              <a:rPr lang="tr-TR" dirty="0"/>
              <a:t>Bundan dolayı ART ağında örnek sayısı kadar sınıf oluşabilir.</a:t>
            </a:r>
          </a:p>
          <a:p>
            <a:pPr marL="342900" indent="-342900" algn="l">
              <a:buFont typeface="Calibri" panose="020F0502020204030204" pitchFamily="34" charset="0"/>
              <a:buChar char="∞"/>
            </a:pPr>
            <a:endParaRPr lang="tr-TR" dirty="0"/>
          </a:p>
          <a:p>
            <a:pPr marL="342900" indent="-342900" algn="l">
              <a:buFont typeface="Calibri" panose="020F0502020204030204" pitchFamily="34" charset="0"/>
              <a:buChar char="∞"/>
            </a:pPr>
            <a:r>
              <a:rPr lang="tr-TR" dirty="0"/>
              <a:t>Farklı ART modelleri geliştirilmiştir. ART1 ağı sadece </a:t>
            </a:r>
            <a:r>
              <a:rPr lang="tr-TR" dirty="0" err="1"/>
              <a:t>binary</a:t>
            </a:r>
            <a:r>
              <a:rPr lang="tr-TR" dirty="0"/>
              <a:t> değerlerden oluşan girdilerle çalışırken, ART2 modeli sürekli değerleri girdi alabilecek şekilde tasarlanmıştır.</a:t>
            </a:r>
          </a:p>
          <a:p>
            <a:pPr marL="342900" indent="-342900" algn="l">
              <a:buFont typeface="Calibri" panose="020F0502020204030204" pitchFamily="34" charset="0"/>
              <a:buChar char="∞"/>
            </a:pPr>
            <a:endParaRPr lang="tr-TR" dirty="0"/>
          </a:p>
          <a:p>
            <a:pPr marL="342900" indent="-342900" algn="l">
              <a:buFont typeface="Calibri" panose="020F0502020204030204" pitchFamily="34" charset="0"/>
              <a:buChar char="∞"/>
            </a:pPr>
            <a:r>
              <a:rPr lang="tr-TR" dirty="0"/>
              <a:t>Bu ağların temel problemlerinden birisi kullanıcının başlangıç parametreleri gibi sabitleri belirlemesi olarak ifade edilebilir.</a:t>
            </a:r>
          </a:p>
        </p:txBody>
      </p:sp>
    </p:spTree>
    <p:extLst>
      <p:ext uri="{BB962C8B-B14F-4D97-AF65-F5344CB8AC3E}">
        <p14:creationId xmlns:p14="http://schemas.microsoft.com/office/powerpoint/2010/main" val="71428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fade">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fade">
                                      <p:cBhvr>
                                        <p:cTn id="22"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a:xfrm rot="-5400000">
            <a:off x="-786384" y="1060704"/>
            <a:ext cx="2185416" cy="365125"/>
          </a:xfrm>
        </p:spPr>
        <p:txBody>
          <a:bodyPr vert="horz" lIns="91440" tIns="45720" rIns="91440" bIns="45720" rtlCol="0">
            <a:normAutofit/>
          </a:bodyPr>
          <a:lstStyle/>
          <a:p>
            <a:pPr algn="r">
              <a:spcAft>
                <a:spcPts val="600"/>
              </a:spcAft>
              <a:defRPr/>
            </a:pPr>
            <a:fld id="{5854DF3F-AA60-4655-B0CD-593197322A72}" type="datetime1">
              <a:rPr lang="en-US" smtClean="0">
                <a:solidFill>
                  <a:schemeClr val="bg1"/>
                </a:solidFill>
                <a:latin typeface="Calibri" panose="020F0502020204030204"/>
              </a:rPr>
              <a:pPr algn="r">
                <a:spcAft>
                  <a:spcPts val="600"/>
                </a:spcAft>
                <a:defRPr/>
              </a:pPr>
              <a:t>1/11/2023</a:t>
            </a:fld>
            <a:endParaRPr lang="en-US">
              <a:solidFill>
                <a:schemeClr val="bg1"/>
              </a:solidFill>
              <a:latin typeface="Calibri" panose="020F0502020204030204"/>
            </a:endParaRPr>
          </a:p>
        </p:txBody>
      </p:sp>
      <p:sp>
        <p:nvSpPr>
          <p:cNvPr id="17" name="Date Placeholder 4">
            <a:extLst>
              <a:ext uri="{FF2B5EF4-FFF2-40B4-BE49-F238E27FC236}">
                <a16:creationId xmlns:a16="http://schemas.microsoft.com/office/drawing/2014/main" id="{2434F160-2F65-BE41-E795-D99741B4F11B}"/>
              </a:ext>
            </a:extLst>
          </p:cNvPr>
          <p:cNvSpPr txBox="1">
            <a:spLocks/>
          </p:cNvSpPr>
          <p:nvPr/>
        </p:nvSpPr>
        <p:spPr>
          <a:xfrm>
            <a:off x="6051697" y="6353580"/>
            <a:ext cx="1225296" cy="365125"/>
          </a:xfrm>
          <a:prstGeom prst="rect">
            <a:avLst/>
          </a:prstGeom>
        </p:spPr>
        <p:txBody>
          <a:bodyPr vert="horz" lIns="91440" tIns="45720" rIns="91440" bIns="45720" rtlCol="0" anchor="ctr"/>
          <a:lstStyle>
            <a:defPPr>
              <a:defRPr lang="tr-T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tr-TR" dirty="0"/>
              <a:t>[53]</a:t>
            </a:r>
          </a:p>
        </p:txBody>
      </p:sp>
      <p:sp>
        <p:nvSpPr>
          <p:cNvPr id="7" name="Alt Başlık 2">
            <a:extLst>
              <a:ext uri="{FF2B5EF4-FFF2-40B4-BE49-F238E27FC236}">
                <a16:creationId xmlns:a16="http://schemas.microsoft.com/office/drawing/2014/main" id="{787F2821-8E58-600F-92E7-1C729995B09C}"/>
              </a:ext>
            </a:extLst>
          </p:cNvPr>
          <p:cNvSpPr>
            <a:spLocks noGrp="1"/>
          </p:cNvSpPr>
          <p:nvPr>
            <p:ph type="subTitle" idx="1"/>
          </p:nvPr>
        </p:nvSpPr>
        <p:spPr>
          <a:xfrm>
            <a:off x="0" y="5194356"/>
            <a:ext cx="11531791" cy="986987"/>
          </a:xfrm>
        </p:spPr>
        <p:txBody>
          <a:bodyPr>
            <a:noAutofit/>
          </a:bodyPr>
          <a:lstStyle/>
          <a:p>
            <a:pPr marL="342900" indent="-342900" algn="l">
              <a:buFont typeface="Calibri" panose="020F0502020204030204" pitchFamily="34" charset="0"/>
              <a:buChar char="∞"/>
            </a:pPr>
            <a:r>
              <a:rPr lang="tr-TR" dirty="0"/>
              <a:t>Dünyanın ilk robot avukatı, </a:t>
            </a:r>
            <a:r>
              <a:rPr lang="tr-TR" dirty="0" err="1">
                <a:hlinkClick r:id="rId2"/>
              </a:rPr>
              <a:t>DoNotPay</a:t>
            </a:r>
            <a:r>
              <a:rPr lang="tr-TR" dirty="0"/>
              <a:t> şubat </a:t>
            </a:r>
            <a:r>
              <a:rPr lang="tr-TR" dirty="0" err="1"/>
              <a:t>ayonda</a:t>
            </a:r>
            <a:r>
              <a:rPr lang="tr-TR" dirty="0"/>
              <a:t> trafik cezasıyla ilgili bir duruşmada canlı destek verecek. Böylelikle ilk defa sanık yapay zeka tarafından temsil edilmiş olunacak.</a:t>
            </a:r>
          </a:p>
          <a:p>
            <a:pPr algn="l"/>
            <a:endParaRPr lang="tr-TR" dirty="0"/>
          </a:p>
        </p:txBody>
      </p:sp>
      <p:pic>
        <p:nvPicPr>
          <p:cNvPr id="4" name="Resim 3" descr="metin içeren bir resim&#10;&#10;Açıklama otomatik olarak oluşturuldu">
            <a:extLst>
              <a:ext uri="{FF2B5EF4-FFF2-40B4-BE49-F238E27FC236}">
                <a16:creationId xmlns:a16="http://schemas.microsoft.com/office/drawing/2014/main" id="{599406DC-9296-8116-DDB7-0B05C2F5F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774" y="676657"/>
            <a:ext cx="8869050" cy="3920160"/>
          </a:xfrm>
          <a:prstGeom prst="rect">
            <a:avLst/>
          </a:prstGeom>
        </p:spPr>
      </p:pic>
    </p:spTree>
    <p:extLst>
      <p:ext uri="{BB962C8B-B14F-4D97-AF65-F5344CB8AC3E}">
        <p14:creationId xmlns:p14="http://schemas.microsoft.com/office/powerpoint/2010/main" val="2070791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116112" y="72570"/>
            <a:ext cx="2614896" cy="585798"/>
          </a:xfrm>
        </p:spPr>
        <p:txBody>
          <a:bodyPr>
            <a:noAutofit/>
          </a:bodyPr>
          <a:lstStyle/>
          <a:p>
            <a:pPr algn="l"/>
            <a:r>
              <a:rPr lang="tr-TR" sz="4000" dirty="0">
                <a:solidFill>
                  <a:srgbClr val="5C9138"/>
                </a:solidFill>
              </a:rPr>
              <a:t>Referanslar</a:t>
            </a:r>
          </a:p>
        </p:txBody>
      </p:sp>
      <p:sp>
        <p:nvSpPr>
          <p:cNvPr id="3" name="Alt Başlık 2">
            <a:extLst>
              <a:ext uri="{FF2B5EF4-FFF2-40B4-BE49-F238E27FC236}">
                <a16:creationId xmlns:a16="http://schemas.microsoft.com/office/drawing/2014/main" id="{6C43D696-5A94-49E5-8C92-8F1908C6C775}"/>
              </a:ext>
            </a:extLst>
          </p:cNvPr>
          <p:cNvSpPr>
            <a:spLocks noGrp="1"/>
          </p:cNvSpPr>
          <p:nvPr>
            <p:ph type="subTitle" idx="1"/>
          </p:nvPr>
        </p:nvSpPr>
        <p:spPr>
          <a:xfrm>
            <a:off x="116112" y="747395"/>
            <a:ext cx="12222192" cy="5608955"/>
          </a:xfrm>
        </p:spPr>
        <p:txBody>
          <a:bodyPr>
            <a:noAutofit/>
          </a:bodyPr>
          <a:lstStyle/>
          <a:p>
            <a:pPr marL="342900" indent="-342900" algn="l">
              <a:buFont typeface="Calibri" panose="020F0502020204030204" pitchFamily="34" charset="0"/>
              <a:buChar char="∞"/>
            </a:pPr>
            <a:r>
              <a:rPr lang="tr-TR" sz="1600" dirty="0"/>
              <a:t>[15] Web sitesi: </a:t>
            </a:r>
            <a:r>
              <a:rPr lang="tr-TR" sz="1600" dirty="0">
                <a:hlinkClick r:id="rId2"/>
              </a:rPr>
              <a:t>https://www.youtube.com/watch?v=aircAruvnKk</a:t>
            </a:r>
            <a:r>
              <a:rPr lang="tr-TR" sz="1600" dirty="0"/>
              <a:t>, Erişim Tarihi: 10.10.2022</a:t>
            </a:r>
          </a:p>
          <a:p>
            <a:pPr marL="342900" indent="-342900" algn="l">
              <a:buFont typeface="Calibri" panose="020F0502020204030204" pitchFamily="34" charset="0"/>
              <a:buChar char="∞"/>
            </a:pPr>
            <a:r>
              <a:rPr lang="tr-TR" sz="1600" dirty="0"/>
              <a:t>[16] </a:t>
            </a:r>
            <a:r>
              <a:rPr lang="tr-TR" sz="1600" dirty="0" err="1"/>
              <a:t>Öztemel</a:t>
            </a:r>
            <a:r>
              <a:rPr lang="tr-TR" sz="1600" dirty="0"/>
              <a:t>, E.; Yapay Sinir Ağları; Papatya Bilim Yayıncılık; İstanbul; 2012</a:t>
            </a:r>
          </a:p>
          <a:p>
            <a:pPr marL="342900" indent="-342900" algn="l">
              <a:buFont typeface="Calibri" panose="020F0502020204030204" pitchFamily="34" charset="0"/>
              <a:buChar char="∞"/>
            </a:pPr>
            <a:r>
              <a:rPr lang="tr-TR" sz="1600" dirty="0"/>
              <a:t>[17] Web sitesi: https://bit.ly/3VdJsW1, Erişim Tarihi: 10.10.2022</a:t>
            </a:r>
          </a:p>
          <a:p>
            <a:pPr marL="342900" indent="-342900" algn="l">
              <a:buFont typeface="Calibri" panose="020F0502020204030204" pitchFamily="34" charset="0"/>
              <a:buChar char="∞"/>
            </a:pPr>
            <a:r>
              <a:rPr lang="tr-TR" altLang="en-US" sz="1600" dirty="0"/>
              <a:t>[18] Web sitesi: </a:t>
            </a:r>
            <a:r>
              <a:rPr lang="tr-TR" altLang="en-US" sz="1600" dirty="0">
                <a:hlinkClick r:id="rId3">
                  <a:extLst>
                    <a:ext uri="{A12FA001-AC4F-418D-AE19-62706E023703}">
                      <ahyp:hlinkClr xmlns:ahyp="http://schemas.microsoft.com/office/drawing/2018/hyperlinkcolor" val="tx"/>
                    </a:ext>
                  </a:extLst>
                </a:hlinkClick>
              </a:rPr>
              <a:t>https://www.cs.toronto.edu/~kriz/cifar.html</a:t>
            </a:r>
            <a:r>
              <a:rPr lang="tr-TR" altLang="en-US" sz="1600" dirty="0"/>
              <a:t>, Erişim Tarihi: 10.10.2022</a:t>
            </a:r>
          </a:p>
          <a:p>
            <a:pPr marL="342900" indent="-342900" algn="l">
              <a:buFont typeface="Calibri" panose="020F0502020204030204" pitchFamily="34" charset="0"/>
              <a:buChar char="∞"/>
            </a:pPr>
            <a:r>
              <a:rPr lang="tr-TR" altLang="en-US" sz="1600" dirty="0"/>
              <a:t>[19] Web sitesi: </a:t>
            </a:r>
            <a:r>
              <a:rPr lang="tr-TR" altLang="en-US" sz="1600" dirty="0">
                <a:hlinkClick r:id="rId4"/>
              </a:rPr>
              <a:t>https://bit.ly/3CgfPL8</a:t>
            </a:r>
            <a:r>
              <a:rPr lang="tr-TR" altLang="en-US" sz="1600" dirty="0"/>
              <a:t>, Erişim Tarihi: 10.10.2022</a:t>
            </a:r>
          </a:p>
          <a:p>
            <a:pPr marL="342900" indent="-342900" algn="l">
              <a:buFont typeface="Calibri" panose="020F0502020204030204" pitchFamily="34" charset="0"/>
              <a:buChar char="∞"/>
            </a:pPr>
            <a:r>
              <a:rPr lang="tr-TR" altLang="en-US" sz="1600" dirty="0"/>
              <a:t>[20] Web sitesi: </a:t>
            </a:r>
            <a:r>
              <a:rPr lang="tr-TR" altLang="en-US" sz="1600" dirty="0">
                <a:hlinkClick r:id="rId5"/>
              </a:rPr>
              <a:t>https://makeavideo.studio/</a:t>
            </a:r>
            <a:r>
              <a:rPr lang="tr-TR" altLang="en-US" sz="1600" dirty="0"/>
              <a:t>, Erişim Tarihi: 10.10.2022</a:t>
            </a:r>
          </a:p>
          <a:p>
            <a:pPr marL="342900" indent="-342900" algn="l">
              <a:buFont typeface="Calibri" panose="020F0502020204030204" pitchFamily="34" charset="0"/>
              <a:buChar char="∞"/>
            </a:pPr>
            <a:r>
              <a:rPr lang="tr-TR" altLang="en-US" sz="1600" dirty="0"/>
              <a:t>[21] Web sitesi: </a:t>
            </a:r>
            <a:r>
              <a:rPr lang="tr-TR" altLang="en-US" sz="1600" dirty="0">
                <a:hlinkClick r:id="rId6"/>
              </a:rPr>
              <a:t>https://gtnr.it/3rLFXc3</a:t>
            </a:r>
            <a:r>
              <a:rPr lang="tr-TR" altLang="en-US" sz="1600" dirty="0"/>
              <a:t>, Erişim Tarihi: 12.10.2022</a:t>
            </a:r>
          </a:p>
          <a:p>
            <a:pPr marL="342900" indent="-342900" algn="l">
              <a:buFont typeface="Calibri" panose="020F0502020204030204" pitchFamily="34" charset="0"/>
              <a:buChar char="∞"/>
            </a:pPr>
            <a:r>
              <a:rPr lang="tr-TR" altLang="en-US" sz="1600" dirty="0"/>
              <a:t>[22] Web sitesi: </a:t>
            </a:r>
            <a:r>
              <a:rPr lang="tr-TR" altLang="en-US" sz="1600" dirty="0">
                <a:hlinkClick r:id="rId7"/>
              </a:rPr>
              <a:t>https://bit.ly/3s2keN4</a:t>
            </a:r>
            <a:r>
              <a:rPr lang="tr-TR" altLang="en-US" sz="1600" dirty="0"/>
              <a:t>, Erişim Tarihi: 17.10.2022</a:t>
            </a:r>
          </a:p>
          <a:p>
            <a:pPr marL="342900" indent="-342900" algn="l">
              <a:buFont typeface="Calibri" panose="020F0502020204030204" pitchFamily="34" charset="0"/>
              <a:buChar char="∞"/>
            </a:pPr>
            <a:r>
              <a:rPr lang="tr-TR" altLang="en-US" sz="1600" dirty="0"/>
              <a:t>[23] Web sitesi: </a:t>
            </a:r>
            <a:r>
              <a:rPr lang="tr-TR" altLang="en-US" sz="1600" dirty="0">
                <a:hlinkClick r:id="rId8"/>
              </a:rPr>
              <a:t>https://www.youtube.com/watch?v=_xkZwJ0H9IU</a:t>
            </a:r>
            <a:r>
              <a:rPr lang="tr-TR" altLang="en-US" sz="1600" dirty="0"/>
              <a:t>, Erişim Tarihi: 17.10.2022</a:t>
            </a:r>
          </a:p>
          <a:p>
            <a:pPr marL="342900" indent="-342900" algn="l">
              <a:buFont typeface="Calibri" panose="020F0502020204030204" pitchFamily="34" charset="0"/>
              <a:buChar char="∞"/>
            </a:pPr>
            <a:r>
              <a:rPr lang="tr-TR" altLang="en-US" sz="1600" dirty="0"/>
              <a:t>[24] Web sitesi: </a:t>
            </a:r>
            <a:r>
              <a:rPr lang="tr-TR" altLang="en-US" sz="1600" dirty="0">
                <a:hlinkClick r:id="rId9"/>
              </a:rPr>
              <a:t>https://bit.ly/3MBain4</a:t>
            </a:r>
            <a:r>
              <a:rPr lang="tr-TR" altLang="en-US" sz="1600" dirty="0"/>
              <a:t>, Erişim Tarihi: 17.10.2022</a:t>
            </a:r>
          </a:p>
          <a:p>
            <a:pPr marL="342900" indent="-342900" algn="l">
              <a:buFont typeface="Calibri" panose="020F0502020204030204" pitchFamily="34" charset="0"/>
              <a:buChar char="∞"/>
            </a:pPr>
            <a:r>
              <a:rPr lang="tr-TR" altLang="en-US" sz="1600" dirty="0"/>
              <a:t>[25] Web sitesi: </a:t>
            </a:r>
            <a:r>
              <a:rPr lang="tr-TR" altLang="en-US" sz="1600" dirty="0">
                <a:hlinkClick r:id="rId10"/>
              </a:rPr>
              <a:t>https://bit.ly/3S9AuXb</a:t>
            </a:r>
            <a:r>
              <a:rPr lang="tr-TR" altLang="en-US" sz="1600" dirty="0"/>
              <a:t>, Erişim Tarihi: 17.10.2022</a:t>
            </a:r>
          </a:p>
          <a:p>
            <a:pPr marL="342900" indent="-342900" algn="l">
              <a:buFont typeface="Calibri" panose="020F0502020204030204" pitchFamily="34" charset="0"/>
              <a:buChar char="∞"/>
            </a:pPr>
            <a:r>
              <a:rPr lang="tr-TR" altLang="en-US" sz="1600" dirty="0"/>
              <a:t>[26] Web sitesi: </a:t>
            </a:r>
            <a:r>
              <a:rPr lang="tr-TR" altLang="en-US" sz="1600" dirty="0">
                <a:hlinkClick r:id="rId11"/>
              </a:rPr>
              <a:t>https://bit.ly/3CDs8l0</a:t>
            </a:r>
            <a:r>
              <a:rPr lang="tr-TR" altLang="en-US" sz="1600" dirty="0"/>
              <a:t>, Erişim Tarihi: 17.10.2022</a:t>
            </a:r>
          </a:p>
          <a:p>
            <a:pPr marL="342900" indent="-342900" algn="l">
              <a:buFont typeface="Calibri" panose="020F0502020204030204" pitchFamily="34" charset="0"/>
              <a:buChar char="∞"/>
            </a:pPr>
            <a:r>
              <a:rPr lang="tr-TR" altLang="en-US" sz="1600" dirty="0"/>
              <a:t>[27] Web sitesi: </a:t>
            </a:r>
            <a:r>
              <a:rPr lang="tr-TR" altLang="en-US" sz="1600" dirty="0">
                <a:hlinkClick r:id="rId12"/>
              </a:rPr>
              <a:t>https://cs231n.github.io/neural-networks-1/</a:t>
            </a:r>
            <a:r>
              <a:rPr lang="tr-TR" altLang="en-US" sz="1600" dirty="0"/>
              <a:t>, Erişim Tarihi: 17.10.2022</a:t>
            </a:r>
          </a:p>
          <a:p>
            <a:pPr marL="342900" indent="-342900" algn="l">
              <a:buFont typeface="Calibri" panose="020F0502020204030204" pitchFamily="34" charset="0"/>
              <a:buChar char="∞"/>
            </a:pPr>
            <a:r>
              <a:rPr lang="tr-TR" altLang="en-US" sz="1600" dirty="0"/>
              <a:t>[28] Web sitesi: </a:t>
            </a:r>
            <a:r>
              <a:rPr lang="tr-TR" altLang="en-US" sz="1600" dirty="0">
                <a:hlinkClick r:id="rId13"/>
              </a:rPr>
              <a:t>https://en.wikipedia.org/wiki/Neural_network</a:t>
            </a:r>
            <a:r>
              <a:rPr lang="tr-TR" altLang="en-US" sz="1600" dirty="0"/>
              <a:t>, Erişim Tarihi: 17.10.2022</a:t>
            </a:r>
          </a:p>
          <a:p>
            <a:pPr marL="342900" indent="-342900" algn="l">
              <a:buFont typeface="Calibri" panose="020F0502020204030204" pitchFamily="34" charset="0"/>
              <a:buChar char="∞"/>
            </a:pPr>
            <a:r>
              <a:rPr lang="tr-TR" altLang="en-US" sz="1600" dirty="0"/>
              <a:t>[29] </a:t>
            </a:r>
            <a:r>
              <a:rPr lang="tr-TR" altLang="en-US" sz="1600" dirty="0" err="1"/>
              <a:t>Kinsley</a:t>
            </a:r>
            <a:r>
              <a:rPr lang="tr-TR" altLang="en-US" sz="1600" dirty="0"/>
              <a:t>, H., </a:t>
            </a:r>
            <a:r>
              <a:rPr lang="tr-TR" altLang="en-US" sz="1600" dirty="0" err="1"/>
              <a:t>Kukiela</a:t>
            </a:r>
            <a:r>
              <a:rPr lang="tr-TR" altLang="en-US" sz="1600" dirty="0"/>
              <a:t>, D.; </a:t>
            </a:r>
            <a:r>
              <a:rPr lang="tr-TR" altLang="en-US" sz="1600" dirty="0" err="1"/>
              <a:t>Neural</a:t>
            </a:r>
            <a:r>
              <a:rPr lang="tr-TR" altLang="en-US" sz="1600" dirty="0"/>
              <a:t> Networks </a:t>
            </a:r>
            <a:r>
              <a:rPr lang="tr-TR" altLang="en-US" sz="1600" dirty="0" err="1"/>
              <a:t>from</a:t>
            </a:r>
            <a:r>
              <a:rPr lang="tr-TR" altLang="en-US" sz="1600" dirty="0"/>
              <a:t> </a:t>
            </a:r>
            <a:r>
              <a:rPr lang="tr-TR" altLang="en-US" sz="1600" dirty="0" err="1"/>
              <a:t>Scratch</a:t>
            </a:r>
            <a:r>
              <a:rPr lang="tr-TR" altLang="en-US" sz="1600" dirty="0"/>
              <a:t> in Python.</a:t>
            </a:r>
          </a:p>
          <a:p>
            <a:pPr marL="342900" indent="-342900" algn="l">
              <a:buFont typeface="Calibri" panose="020F0502020204030204" pitchFamily="34" charset="0"/>
              <a:buChar char="∞"/>
            </a:pPr>
            <a:r>
              <a:rPr lang="tr-TR" altLang="en-US" sz="1600" dirty="0"/>
              <a:t>[30] </a:t>
            </a:r>
            <a:r>
              <a:rPr lang="tr-TR" altLang="en-US" sz="1600" dirty="0" err="1"/>
              <a:t>Rashid</a:t>
            </a:r>
            <a:r>
              <a:rPr lang="tr-TR" altLang="en-US" sz="1600" dirty="0"/>
              <a:t>, T.; </a:t>
            </a:r>
            <a:r>
              <a:rPr lang="tr-TR" altLang="en-US" sz="1600" dirty="0" err="1"/>
              <a:t>Make</a:t>
            </a:r>
            <a:r>
              <a:rPr lang="tr-TR" altLang="en-US" sz="1600" dirty="0"/>
              <a:t> </a:t>
            </a:r>
            <a:r>
              <a:rPr lang="tr-TR" altLang="en-US" sz="1600" dirty="0" err="1"/>
              <a:t>Your</a:t>
            </a:r>
            <a:r>
              <a:rPr lang="tr-TR" altLang="en-US" sz="1600" dirty="0"/>
              <a:t> </a:t>
            </a:r>
            <a:r>
              <a:rPr lang="tr-TR" altLang="en-US" sz="1600" dirty="0" err="1"/>
              <a:t>Own</a:t>
            </a:r>
            <a:r>
              <a:rPr lang="tr-TR" altLang="en-US" sz="1600" dirty="0"/>
              <a:t> </a:t>
            </a:r>
            <a:r>
              <a:rPr lang="tr-TR" altLang="en-US" sz="1600" dirty="0" err="1"/>
              <a:t>Neural</a:t>
            </a:r>
            <a:r>
              <a:rPr lang="tr-TR" altLang="en-US" sz="1600" dirty="0"/>
              <a:t> Network.</a:t>
            </a:r>
          </a:p>
          <a:p>
            <a:pPr marL="342900" indent="-342900" algn="l">
              <a:buFont typeface="Calibri" panose="020F0502020204030204" pitchFamily="34" charset="0"/>
              <a:buChar char="∞"/>
            </a:pPr>
            <a:endParaRPr lang="tr-TR" altLang="en-US" sz="1600" dirty="0"/>
          </a:p>
          <a:p>
            <a:pPr marL="342900" indent="-342900" algn="l">
              <a:buFont typeface="Calibri" panose="020F0502020204030204" pitchFamily="34" charset="0"/>
              <a:buChar char="∞"/>
            </a:pPr>
            <a:endParaRPr lang="tr-TR" altLang="en-US" sz="1600" dirty="0"/>
          </a:p>
          <a:p>
            <a:pPr marL="342900" indent="-342900" algn="l">
              <a:buFont typeface="Calibri" panose="020F0502020204030204" pitchFamily="34" charset="0"/>
              <a:buChar char="∞"/>
            </a:pPr>
            <a:endParaRPr lang="tr-TR" altLang="en-US" sz="1600" dirty="0"/>
          </a:p>
          <a:p>
            <a:pPr marL="342900" indent="-342900" algn="l">
              <a:buFont typeface="Calibri" panose="020F0502020204030204" pitchFamily="34" charset="0"/>
              <a:buChar char="∞"/>
            </a:pPr>
            <a:endParaRPr lang="tr-TR" altLang="en-US" sz="1600" dirty="0"/>
          </a:p>
          <a:p>
            <a:pPr marL="342900" indent="-342900" algn="l">
              <a:buFont typeface="Calibri" panose="020F0502020204030204" pitchFamily="34" charset="0"/>
              <a:buChar char="∞"/>
            </a:pPr>
            <a:endParaRPr lang="en-US" altLang="en-US" sz="1600" dirty="0"/>
          </a:p>
          <a:p>
            <a:pPr algn="l"/>
            <a:r>
              <a:rPr lang="tr-TR" sz="1600" dirty="0"/>
              <a:t> </a:t>
            </a:r>
          </a:p>
          <a:p>
            <a:pPr marL="342900" indent="-342900" algn="l">
              <a:buFont typeface="Calibri" panose="020F0502020204030204" pitchFamily="34" charset="0"/>
              <a:buChar char="∞"/>
            </a:pPr>
            <a:endParaRPr lang="tr-TR" sz="1600" dirty="0"/>
          </a:p>
        </p:txBody>
      </p:sp>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p:txBody>
          <a:bodyPr/>
          <a:lstStyle/>
          <a:p>
            <a:fld id="{5854DF3F-AA60-4655-B0CD-593197322A72}" type="datetime1">
              <a:rPr lang="tr-TR" smtClean="0"/>
              <a:t>11.01.2023</a:t>
            </a:fld>
            <a:endParaRPr lang="tr-TR" dirty="0"/>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30</a:t>
            </a:fld>
            <a:endParaRPr lang="tr-TR"/>
          </a:p>
        </p:txBody>
      </p:sp>
      <p:sp>
        <p:nvSpPr>
          <p:cNvPr id="4" name="Rectangle 1">
            <a:extLst>
              <a:ext uri="{FF2B5EF4-FFF2-40B4-BE49-F238E27FC236}">
                <a16:creationId xmlns:a16="http://schemas.microsoft.com/office/drawing/2014/main" id="{85DBB3B6-C75D-4729-F71C-32F4D318E4AF}"/>
              </a:ext>
            </a:extLst>
          </p:cNvPr>
          <p:cNvSpPr>
            <a:spLocks noChangeArrowheads="1"/>
          </p:cNvSpPr>
          <p:nvPr/>
        </p:nvSpPr>
        <p:spPr bwMode="auto">
          <a:xfrm>
            <a:off x="0" y="-276999"/>
            <a:ext cx="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838F9D"/>
                </a:solidFill>
                <a:effectLst/>
                <a:latin typeface="Circular"/>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375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500"/>
                                        <p:tgtEl>
                                          <p:spTgt spid="3">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3">
                                            <p:txEl>
                                              <p:pRg st="21" end="21"/>
                                            </p:txEl>
                                          </p:spTgt>
                                        </p:tgtEl>
                                        <p:attrNameLst>
                                          <p:attrName>style.visibility</p:attrName>
                                        </p:attrNameLst>
                                      </p:cBhvr>
                                      <p:to>
                                        <p:strVal val="visible"/>
                                      </p:to>
                                    </p:set>
                                    <p:animEffect transition="in" filter="fade">
                                      <p:cBhvr>
                                        <p:cTn id="87" dur="500"/>
                                        <p:tgtEl>
                                          <p:spTgt spid="3">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116112" y="72570"/>
            <a:ext cx="2614896" cy="585798"/>
          </a:xfrm>
        </p:spPr>
        <p:txBody>
          <a:bodyPr>
            <a:noAutofit/>
          </a:bodyPr>
          <a:lstStyle/>
          <a:p>
            <a:pPr algn="l"/>
            <a:r>
              <a:rPr lang="tr-TR" sz="4000" dirty="0">
                <a:solidFill>
                  <a:srgbClr val="5C9138"/>
                </a:solidFill>
              </a:rPr>
              <a:t>Referanslar</a:t>
            </a:r>
          </a:p>
        </p:txBody>
      </p:sp>
      <p:sp>
        <p:nvSpPr>
          <p:cNvPr id="3" name="Alt Başlık 2">
            <a:extLst>
              <a:ext uri="{FF2B5EF4-FFF2-40B4-BE49-F238E27FC236}">
                <a16:creationId xmlns:a16="http://schemas.microsoft.com/office/drawing/2014/main" id="{6C43D696-5A94-49E5-8C92-8F1908C6C775}"/>
              </a:ext>
            </a:extLst>
          </p:cNvPr>
          <p:cNvSpPr>
            <a:spLocks noGrp="1"/>
          </p:cNvSpPr>
          <p:nvPr>
            <p:ph type="subTitle" idx="1"/>
          </p:nvPr>
        </p:nvSpPr>
        <p:spPr>
          <a:xfrm>
            <a:off x="116112" y="747395"/>
            <a:ext cx="12222192" cy="5608955"/>
          </a:xfrm>
        </p:spPr>
        <p:txBody>
          <a:bodyPr>
            <a:noAutofit/>
          </a:bodyPr>
          <a:lstStyle/>
          <a:p>
            <a:pPr marL="342900" indent="-342900" algn="l">
              <a:buFont typeface="Calibri" panose="020F0502020204030204" pitchFamily="34" charset="0"/>
              <a:buChar char="∞"/>
            </a:pPr>
            <a:r>
              <a:rPr lang="tr-TR" sz="1600" dirty="0"/>
              <a:t>[31] Web sitesi: </a:t>
            </a:r>
            <a:r>
              <a:rPr lang="tr-TR" sz="1600" dirty="0">
                <a:hlinkClick r:id="rId2"/>
              </a:rPr>
              <a:t>https://bit.ly/3D7WDB6</a:t>
            </a:r>
            <a:r>
              <a:rPr lang="tr-TR" sz="1600" dirty="0"/>
              <a:t>, Erişim Tarihi: 18.10.2022</a:t>
            </a:r>
          </a:p>
          <a:p>
            <a:pPr marL="342900" indent="-342900" algn="l">
              <a:buFont typeface="Calibri" panose="020F0502020204030204" pitchFamily="34" charset="0"/>
              <a:buChar char="∞"/>
            </a:pPr>
            <a:r>
              <a:rPr lang="tr-TR" sz="1600" dirty="0"/>
              <a:t>[32] Web sitesi: </a:t>
            </a:r>
            <a:r>
              <a:rPr lang="tr-TR" sz="1600" dirty="0">
                <a:hlinkClick r:id="rId3"/>
              </a:rPr>
              <a:t>https://bit.ly/3D6mitS</a:t>
            </a:r>
            <a:r>
              <a:rPr lang="tr-TR" sz="1600" dirty="0"/>
              <a:t>, Erişim Tarihi: 18.10.2022</a:t>
            </a:r>
          </a:p>
          <a:p>
            <a:pPr marL="342900" indent="-342900" algn="l">
              <a:buFont typeface="Calibri" panose="020F0502020204030204" pitchFamily="34" charset="0"/>
              <a:buChar char="∞"/>
            </a:pPr>
            <a:r>
              <a:rPr lang="tr-TR" sz="1600" dirty="0"/>
              <a:t>[33] Web sitesi: </a:t>
            </a:r>
            <a:r>
              <a:rPr lang="tr-TR" sz="1600" dirty="0">
                <a:hlinkClick r:id="rId4"/>
              </a:rPr>
              <a:t>https://bit.ly/3yQOaQ1</a:t>
            </a:r>
            <a:r>
              <a:rPr lang="tr-TR" sz="1600" dirty="0"/>
              <a:t>,  Erişim Tarihi: 18.10.2022</a:t>
            </a:r>
          </a:p>
          <a:p>
            <a:pPr marL="342900" indent="-342900" algn="l">
              <a:buFont typeface="Calibri" panose="020F0502020204030204" pitchFamily="34" charset="0"/>
              <a:buChar char="∞"/>
            </a:pPr>
            <a:r>
              <a:rPr lang="tr-TR" sz="1600" dirty="0"/>
              <a:t>[34] Web sitesi: </a:t>
            </a:r>
            <a:r>
              <a:rPr lang="tr-TR" sz="1600" dirty="0">
                <a:hlinkClick r:id="rId5"/>
              </a:rPr>
              <a:t>https://bit.ly/3VMlQbw</a:t>
            </a:r>
            <a:r>
              <a:rPr lang="tr-TR" sz="1600" dirty="0"/>
              <a:t>, Erişim Tarihi: 18.10.2022</a:t>
            </a:r>
          </a:p>
          <a:p>
            <a:pPr marL="342900" indent="-342900" algn="l">
              <a:buFont typeface="Calibri" panose="020F0502020204030204" pitchFamily="34" charset="0"/>
              <a:buChar char="∞"/>
            </a:pPr>
            <a:r>
              <a:rPr lang="tr-TR" sz="1600" dirty="0"/>
              <a:t>[35] Web sitesi: </a:t>
            </a:r>
            <a:r>
              <a:rPr lang="tr-TR" sz="1600" dirty="0">
                <a:hlinkClick r:id="rId6"/>
              </a:rPr>
              <a:t>https://bit.ly/3MCKR4F</a:t>
            </a:r>
            <a:r>
              <a:rPr lang="tr-TR" sz="1600" dirty="0"/>
              <a:t>, Erişim Tarihi: 18.10.2022</a:t>
            </a:r>
          </a:p>
          <a:p>
            <a:pPr marL="342900" indent="-342900" algn="l">
              <a:buFont typeface="Calibri" panose="020F0502020204030204" pitchFamily="34" charset="0"/>
              <a:buChar char="∞"/>
            </a:pPr>
            <a:r>
              <a:rPr lang="tr-TR" sz="1600" dirty="0"/>
              <a:t>[36] Web sitesi: </a:t>
            </a:r>
            <a:r>
              <a:rPr lang="tr-TR" sz="1600" dirty="0">
                <a:hlinkClick r:id="rId7"/>
              </a:rPr>
              <a:t>https://bit.ly/3TN6fX7</a:t>
            </a:r>
            <a:r>
              <a:rPr lang="tr-TR" sz="1600" dirty="0"/>
              <a:t>, Erişim Tarihi: 24.10.2022</a:t>
            </a:r>
          </a:p>
          <a:p>
            <a:pPr marL="342900" indent="-342900" algn="l">
              <a:buFont typeface="Calibri" panose="020F0502020204030204" pitchFamily="34" charset="0"/>
              <a:buChar char="∞"/>
            </a:pPr>
            <a:r>
              <a:rPr lang="tr-TR" sz="1600" dirty="0"/>
              <a:t>[37] Web sitesi: </a:t>
            </a:r>
            <a:r>
              <a:rPr lang="tr-TR" sz="1600" dirty="0">
                <a:hlinkClick r:id="rId8"/>
              </a:rPr>
              <a:t>https://en.wikipedia.org/wiki/Perceptron</a:t>
            </a:r>
            <a:r>
              <a:rPr lang="tr-TR" sz="1600" dirty="0"/>
              <a:t>, Erişim Tarihi: 24.10.2022</a:t>
            </a:r>
          </a:p>
          <a:p>
            <a:pPr marL="342900" indent="-342900" algn="l">
              <a:buFont typeface="Calibri" panose="020F0502020204030204" pitchFamily="34" charset="0"/>
              <a:buChar char="∞"/>
            </a:pPr>
            <a:r>
              <a:rPr lang="tr-TR" sz="1600" dirty="0"/>
              <a:t>[38] Web sitesi: </a:t>
            </a:r>
            <a:r>
              <a:rPr lang="tr-TR" sz="1600" dirty="0">
                <a:hlinkClick r:id="rId9"/>
              </a:rPr>
              <a:t>https://www.nvidia.com/en-us/studio/canvas/</a:t>
            </a:r>
            <a:r>
              <a:rPr lang="tr-TR" sz="1600" dirty="0"/>
              <a:t>, Erişim Tarihi: 25.10.2022</a:t>
            </a:r>
          </a:p>
          <a:p>
            <a:pPr marL="342900" indent="-342900" algn="l">
              <a:buFont typeface="Calibri" panose="020F0502020204030204" pitchFamily="34" charset="0"/>
              <a:buChar char="∞"/>
            </a:pPr>
            <a:r>
              <a:rPr lang="tr-TR" sz="1600" dirty="0"/>
              <a:t>[39] </a:t>
            </a:r>
            <a:r>
              <a:rPr lang="tr-TR" sz="1600" dirty="0" err="1"/>
              <a:t>Deep</a:t>
            </a:r>
            <a:r>
              <a:rPr lang="tr-TR" sz="1600" dirty="0"/>
              <a:t> Learning Essentials, W. </a:t>
            </a:r>
            <a:r>
              <a:rPr lang="tr-TR" sz="1600" dirty="0" err="1"/>
              <a:t>Di</a:t>
            </a:r>
            <a:r>
              <a:rPr lang="tr-TR" sz="1600" dirty="0"/>
              <a:t>, A. </a:t>
            </a:r>
            <a:r>
              <a:rPr lang="tr-TR" sz="1600" dirty="0" err="1"/>
              <a:t>Bhardway</a:t>
            </a:r>
            <a:r>
              <a:rPr lang="tr-TR" sz="1600" dirty="0"/>
              <a:t>, J. </a:t>
            </a:r>
            <a:r>
              <a:rPr lang="tr-TR" sz="1600" dirty="0" err="1"/>
              <a:t>Wei</a:t>
            </a:r>
            <a:r>
              <a:rPr lang="tr-TR" sz="1600" dirty="0"/>
              <a:t>, 2018, </a:t>
            </a:r>
            <a:r>
              <a:rPr lang="tr-TR" sz="1600" dirty="0" err="1"/>
              <a:t>Packt</a:t>
            </a:r>
            <a:r>
              <a:rPr lang="tr-TR" sz="1600" dirty="0"/>
              <a:t>.</a:t>
            </a:r>
          </a:p>
          <a:p>
            <a:pPr marL="342900" indent="-342900" algn="l">
              <a:buFont typeface="Calibri" panose="020F0502020204030204" pitchFamily="34" charset="0"/>
              <a:buChar char="∞"/>
            </a:pPr>
            <a:r>
              <a:rPr lang="tr-TR" sz="1600" dirty="0"/>
              <a:t>[40] Web sitesi: </a:t>
            </a:r>
            <a:r>
              <a:rPr lang="tr-TR" sz="1600" dirty="0">
                <a:hlinkClick r:id="rId10"/>
              </a:rPr>
              <a:t>https://bit.ly/3EHHDcw</a:t>
            </a:r>
            <a:r>
              <a:rPr lang="tr-TR" sz="1600" dirty="0"/>
              <a:t>, Erişim Tarihi: 28.11.2022</a:t>
            </a:r>
          </a:p>
          <a:p>
            <a:pPr marL="342900" indent="-342900" algn="l">
              <a:buFont typeface="Calibri" panose="020F0502020204030204" pitchFamily="34" charset="0"/>
              <a:buChar char="∞"/>
            </a:pPr>
            <a:r>
              <a:rPr lang="tr-TR" sz="1600" dirty="0"/>
              <a:t>[41] Web sitesi: </a:t>
            </a:r>
            <a:r>
              <a:rPr lang="tr-TR" sz="1600" dirty="0">
                <a:hlinkClick r:id="rId11"/>
              </a:rPr>
              <a:t>https://bit.ly/3Vtfj4s</a:t>
            </a:r>
            <a:r>
              <a:rPr lang="tr-TR" sz="1600" dirty="0"/>
              <a:t>, Erişim Tarihi: 28.11.2022</a:t>
            </a:r>
          </a:p>
          <a:p>
            <a:pPr marL="342900" indent="-342900" algn="l">
              <a:buFont typeface="Calibri" panose="020F0502020204030204" pitchFamily="34" charset="0"/>
              <a:buChar char="∞"/>
            </a:pPr>
            <a:r>
              <a:rPr lang="tr-TR" sz="1600" dirty="0"/>
              <a:t>[42] Web sitesi: </a:t>
            </a:r>
            <a:r>
              <a:rPr lang="tr-TR" sz="1600" dirty="0">
                <a:hlinkClick r:id="rId12"/>
              </a:rPr>
              <a:t>https://intel.ly/3XQGKaz</a:t>
            </a:r>
            <a:r>
              <a:rPr lang="tr-TR" sz="1600" dirty="0"/>
              <a:t>, Erişim Tarihi: 28.11.2022</a:t>
            </a:r>
          </a:p>
          <a:p>
            <a:pPr marL="342900" indent="-342900" algn="l">
              <a:buFont typeface="Calibri" panose="020F0502020204030204" pitchFamily="34" charset="0"/>
              <a:buChar char="∞"/>
            </a:pPr>
            <a:r>
              <a:rPr lang="tr-TR" sz="1600" dirty="0"/>
              <a:t>[43] Web sitesi: </a:t>
            </a:r>
            <a:r>
              <a:rPr lang="tr-TR" sz="1600" dirty="0">
                <a:hlinkClick r:id="rId13"/>
              </a:rPr>
              <a:t>https://bit.ly/3GQY8FW</a:t>
            </a:r>
            <a:r>
              <a:rPr lang="tr-TR" sz="1600" dirty="0"/>
              <a:t>, Erişim Tarihi: 29.11.2022</a:t>
            </a:r>
          </a:p>
          <a:p>
            <a:pPr marL="342900" indent="-342900" algn="l">
              <a:buFont typeface="Calibri" panose="020F0502020204030204" pitchFamily="34" charset="0"/>
              <a:buChar char="∞"/>
            </a:pPr>
            <a:r>
              <a:rPr lang="tr-TR" sz="1600" dirty="0"/>
              <a:t>[44] Web sitesi: </a:t>
            </a:r>
            <a:r>
              <a:rPr lang="tr-TR" sz="1600" dirty="0">
                <a:hlinkClick r:id="rId14"/>
              </a:rPr>
              <a:t>https://bit.ly/3gXYAYm</a:t>
            </a:r>
            <a:r>
              <a:rPr lang="tr-TR" sz="1600" dirty="0"/>
              <a:t>, Erişim Tarihi: 5.12.2022</a:t>
            </a:r>
          </a:p>
          <a:p>
            <a:pPr marL="342900" indent="-342900" algn="l">
              <a:buFont typeface="Calibri" panose="020F0502020204030204" pitchFamily="34" charset="0"/>
              <a:buChar char="∞"/>
            </a:pPr>
            <a:r>
              <a:rPr lang="tr-TR" sz="1600" dirty="0"/>
              <a:t>[45] Web sitesi: </a:t>
            </a:r>
            <a:r>
              <a:rPr lang="tr-TR" sz="1600" dirty="0">
                <a:hlinkClick r:id="rId15"/>
              </a:rPr>
              <a:t>https://bit.ly/3XUpbpP</a:t>
            </a:r>
            <a:r>
              <a:rPr lang="tr-TR" sz="1600" dirty="0"/>
              <a:t>, Erişim Tarihi: 5.12.2022</a:t>
            </a:r>
          </a:p>
          <a:p>
            <a:pPr marL="342900" indent="-342900" algn="l">
              <a:buFont typeface="Calibri" panose="020F0502020204030204" pitchFamily="34" charset="0"/>
              <a:buChar char="∞"/>
            </a:pPr>
            <a:r>
              <a:rPr lang="tr-TR" sz="1600" dirty="0"/>
              <a:t>[46] </a:t>
            </a:r>
            <a:r>
              <a:rPr lang="tr-TR" sz="1200" dirty="0"/>
              <a:t>Jiang, B., </a:t>
            </a:r>
            <a:r>
              <a:rPr lang="tr-TR" sz="1200" dirty="0" err="1"/>
              <a:t>Li</a:t>
            </a:r>
            <a:r>
              <a:rPr lang="tr-TR" sz="1200" dirty="0"/>
              <a:t>, B., Zhou, W., </a:t>
            </a:r>
            <a:r>
              <a:rPr lang="tr-TR" sz="1200" dirty="0" err="1"/>
              <a:t>Lo</a:t>
            </a:r>
            <a:r>
              <a:rPr lang="tr-TR" sz="1200" dirty="0"/>
              <a:t>, L. Y., Chen, C. K., &amp; Wen, C. Y. (2022). </a:t>
            </a:r>
            <a:r>
              <a:rPr lang="tr-TR" sz="1200" dirty="0" err="1"/>
              <a:t>Neural</a:t>
            </a:r>
            <a:r>
              <a:rPr lang="tr-TR" sz="1200" dirty="0"/>
              <a:t> network </a:t>
            </a:r>
            <a:r>
              <a:rPr lang="tr-TR" sz="1200" dirty="0" err="1"/>
              <a:t>based</a:t>
            </a:r>
            <a:r>
              <a:rPr lang="tr-TR" sz="1200" dirty="0"/>
              <a:t> model </a:t>
            </a:r>
            <a:r>
              <a:rPr lang="tr-TR" sz="1200" dirty="0" err="1"/>
              <a:t>predictive</a:t>
            </a:r>
            <a:r>
              <a:rPr lang="tr-TR" sz="1200" dirty="0"/>
              <a:t> </a:t>
            </a:r>
            <a:r>
              <a:rPr lang="tr-TR" sz="1200" dirty="0" err="1"/>
              <a:t>control</a:t>
            </a:r>
            <a:r>
              <a:rPr lang="tr-TR" sz="1200" dirty="0"/>
              <a:t> </a:t>
            </a:r>
            <a:r>
              <a:rPr lang="tr-TR" sz="1200" dirty="0" err="1"/>
              <a:t>for</a:t>
            </a:r>
            <a:r>
              <a:rPr lang="tr-TR" sz="1200" dirty="0"/>
              <a:t> a </a:t>
            </a:r>
            <a:r>
              <a:rPr lang="tr-TR" sz="1200" dirty="0" err="1"/>
              <a:t>quadrotor</a:t>
            </a:r>
            <a:r>
              <a:rPr lang="tr-TR" sz="1200" dirty="0"/>
              <a:t> UAV. </a:t>
            </a:r>
            <a:r>
              <a:rPr lang="tr-TR" sz="1200" dirty="0" err="1"/>
              <a:t>Aerospace</a:t>
            </a:r>
            <a:r>
              <a:rPr lang="tr-TR" sz="1200" dirty="0"/>
              <a:t>, 9(8), 460.</a:t>
            </a:r>
          </a:p>
          <a:p>
            <a:pPr marL="342900" indent="-342900" algn="l">
              <a:buFont typeface="Calibri" panose="020F0502020204030204" pitchFamily="34" charset="0"/>
              <a:buChar char="∞"/>
            </a:pPr>
            <a:endParaRPr lang="tr-TR" altLang="en-US" sz="1600" dirty="0"/>
          </a:p>
          <a:p>
            <a:pPr marL="342900" indent="-342900" algn="l">
              <a:buFont typeface="Calibri" panose="020F0502020204030204" pitchFamily="34" charset="0"/>
              <a:buChar char="∞"/>
            </a:pPr>
            <a:endParaRPr lang="tr-TR" altLang="en-US" sz="1600" dirty="0"/>
          </a:p>
          <a:p>
            <a:pPr marL="342900" indent="-342900" algn="l">
              <a:buFont typeface="Calibri" panose="020F0502020204030204" pitchFamily="34" charset="0"/>
              <a:buChar char="∞"/>
            </a:pPr>
            <a:endParaRPr lang="tr-TR" altLang="en-US" sz="1600" dirty="0"/>
          </a:p>
          <a:p>
            <a:pPr marL="342900" indent="-342900" algn="l">
              <a:buFont typeface="Calibri" panose="020F0502020204030204" pitchFamily="34" charset="0"/>
              <a:buChar char="∞"/>
            </a:pPr>
            <a:endParaRPr lang="tr-TR" altLang="en-US" sz="1600" dirty="0"/>
          </a:p>
          <a:p>
            <a:pPr marL="342900" indent="-342900" algn="l">
              <a:buFont typeface="Calibri" panose="020F0502020204030204" pitchFamily="34" charset="0"/>
              <a:buChar char="∞"/>
            </a:pPr>
            <a:endParaRPr lang="en-US" altLang="en-US" sz="1600" dirty="0"/>
          </a:p>
          <a:p>
            <a:pPr algn="l"/>
            <a:r>
              <a:rPr lang="tr-TR" sz="1600" dirty="0"/>
              <a:t> </a:t>
            </a:r>
          </a:p>
          <a:p>
            <a:pPr marL="342900" indent="-342900" algn="l">
              <a:buFont typeface="Calibri" panose="020F0502020204030204" pitchFamily="34" charset="0"/>
              <a:buChar char="∞"/>
            </a:pPr>
            <a:endParaRPr lang="tr-TR" sz="1600" dirty="0"/>
          </a:p>
        </p:txBody>
      </p:sp>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p:txBody>
          <a:bodyPr/>
          <a:lstStyle/>
          <a:p>
            <a:fld id="{5854DF3F-AA60-4655-B0CD-593197322A72}" type="datetime1">
              <a:rPr lang="tr-TR" smtClean="0"/>
              <a:t>11.01.2023</a:t>
            </a:fld>
            <a:endParaRPr lang="tr-TR" dirty="0"/>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31</a:t>
            </a:fld>
            <a:endParaRPr lang="tr-TR"/>
          </a:p>
        </p:txBody>
      </p:sp>
      <p:sp>
        <p:nvSpPr>
          <p:cNvPr id="4" name="Rectangle 1">
            <a:extLst>
              <a:ext uri="{FF2B5EF4-FFF2-40B4-BE49-F238E27FC236}">
                <a16:creationId xmlns:a16="http://schemas.microsoft.com/office/drawing/2014/main" id="{85DBB3B6-C75D-4729-F71C-32F4D318E4AF}"/>
              </a:ext>
            </a:extLst>
          </p:cNvPr>
          <p:cNvSpPr>
            <a:spLocks noChangeArrowheads="1"/>
          </p:cNvSpPr>
          <p:nvPr/>
        </p:nvSpPr>
        <p:spPr bwMode="auto">
          <a:xfrm>
            <a:off x="0" y="-276999"/>
            <a:ext cx="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838F9D"/>
                </a:solidFill>
                <a:effectLst/>
                <a:latin typeface="Circular"/>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1329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500"/>
                                        <p:tgtEl>
                                          <p:spTgt spid="3">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3">
                                            <p:txEl>
                                              <p:pRg st="21" end="21"/>
                                            </p:txEl>
                                          </p:spTgt>
                                        </p:tgtEl>
                                        <p:attrNameLst>
                                          <p:attrName>style.visibility</p:attrName>
                                        </p:attrNameLst>
                                      </p:cBhvr>
                                      <p:to>
                                        <p:strVal val="visible"/>
                                      </p:to>
                                    </p:set>
                                    <p:animEffect transition="in" filter="fade">
                                      <p:cBhvr>
                                        <p:cTn id="87" dur="500"/>
                                        <p:tgtEl>
                                          <p:spTgt spid="3">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116112" y="72570"/>
            <a:ext cx="2614896" cy="585798"/>
          </a:xfrm>
        </p:spPr>
        <p:txBody>
          <a:bodyPr>
            <a:noAutofit/>
          </a:bodyPr>
          <a:lstStyle/>
          <a:p>
            <a:pPr algn="l"/>
            <a:r>
              <a:rPr lang="tr-TR" sz="4000" dirty="0">
                <a:solidFill>
                  <a:srgbClr val="5C9138"/>
                </a:solidFill>
              </a:rPr>
              <a:t>Referanslar</a:t>
            </a:r>
          </a:p>
        </p:txBody>
      </p:sp>
      <p:sp>
        <p:nvSpPr>
          <p:cNvPr id="3" name="Alt Başlık 2">
            <a:extLst>
              <a:ext uri="{FF2B5EF4-FFF2-40B4-BE49-F238E27FC236}">
                <a16:creationId xmlns:a16="http://schemas.microsoft.com/office/drawing/2014/main" id="{6C43D696-5A94-49E5-8C92-8F1908C6C775}"/>
              </a:ext>
            </a:extLst>
          </p:cNvPr>
          <p:cNvSpPr>
            <a:spLocks noGrp="1"/>
          </p:cNvSpPr>
          <p:nvPr>
            <p:ph type="subTitle" idx="1"/>
          </p:nvPr>
        </p:nvSpPr>
        <p:spPr>
          <a:xfrm>
            <a:off x="116112" y="747395"/>
            <a:ext cx="12222192" cy="5608955"/>
          </a:xfrm>
        </p:spPr>
        <p:txBody>
          <a:bodyPr>
            <a:noAutofit/>
          </a:bodyPr>
          <a:lstStyle/>
          <a:p>
            <a:pPr marL="342900" indent="-342900" algn="l">
              <a:buFont typeface="Calibri" panose="020F0502020204030204" pitchFamily="34" charset="0"/>
              <a:buChar char="∞"/>
            </a:pPr>
            <a:r>
              <a:rPr lang="tr-TR" sz="1600" dirty="0"/>
              <a:t>[47] Web sitesi: </a:t>
            </a:r>
            <a:r>
              <a:rPr lang="tr-TR" sz="1600" dirty="0">
                <a:hlinkClick r:id="rId2"/>
              </a:rPr>
              <a:t>https://bit.ly/3Pk9fcI</a:t>
            </a:r>
            <a:r>
              <a:rPr lang="tr-TR" sz="1600" dirty="0"/>
              <a:t>, Erişim Tarihi: 13.12.2022</a:t>
            </a:r>
          </a:p>
          <a:p>
            <a:pPr marL="342900" indent="-342900" algn="l">
              <a:buFont typeface="Calibri" panose="020F0502020204030204" pitchFamily="34" charset="0"/>
              <a:buChar char="∞"/>
            </a:pPr>
            <a:r>
              <a:rPr lang="tr-TR" sz="1600" dirty="0"/>
              <a:t>[48] Web sitesi: </a:t>
            </a:r>
            <a:r>
              <a:rPr lang="tr-TR" sz="1600" dirty="0">
                <a:hlinkClick r:id="rId3"/>
              </a:rPr>
              <a:t>https://bit.ly/3HtpSkg</a:t>
            </a:r>
            <a:r>
              <a:rPr lang="tr-TR" sz="1600" dirty="0"/>
              <a:t>,  Erişim Tarihi: 13.12.2022</a:t>
            </a:r>
          </a:p>
          <a:p>
            <a:pPr marL="342900" indent="-342900" algn="l">
              <a:buFont typeface="Calibri" panose="020F0502020204030204" pitchFamily="34" charset="0"/>
              <a:buChar char="∞"/>
            </a:pPr>
            <a:r>
              <a:rPr lang="tr-TR" sz="1600" dirty="0"/>
              <a:t>[49] Web sitesi: </a:t>
            </a:r>
            <a:r>
              <a:rPr lang="tr-TR" sz="1600" dirty="0">
                <a:hlinkClick r:id="rId4"/>
              </a:rPr>
              <a:t>https://bit.ly/3PAYtyO</a:t>
            </a:r>
            <a:r>
              <a:rPr lang="tr-TR" sz="1600" dirty="0"/>
              <a:t>, Erişim Tarihi: 19.12.2022</a:t>
            </a:r>
          </a:p>
          <a:p>
            <a:pPr marL="342900" indent="-342900" algn="l">
              <a:buFont typeface="Calibri" panose="020F0502020204030204" pitchFamily="34" charset="0"/>
              <a:buChar char="∞"/>
            </a:pPr>
            <a:r>
              <a:rPr lang="tr-TR" sz="1600" dirty="0"/>
              <a:t>[50] Web sitesi: </a:t>
            </a:r>
            <a:r>
              <a:rPr lang="tr-TR" sz="1600" dirty="0">
                <a:hlinkClick r:id="rId5"/>
              </a:rPr>
              <a:t>https://bwnews.pr/3GkmozI</a:t>
            </a:r>
            <a:r>
              <a:rPr lang="tr-TR" sz="1600" dirty="0"/>
              <a:t>, Erişim Tarihi: 26.12.2022</a:t>
            </a:r>
          </a:p>
          <a:p>
            <a:pPr marL="342900" indent="-342900" algn="l">
              <a:buFont typeface="Calibri" panose="020F0502020204030204" pitchFamily="34" charset="0"/>
              <a:buChar char="∞"/>
            </a:pPr>
            <a:r>
              <a:rPr lang="tr-TR" sz="1600" dirty="0"/>
              <a:t>[51] Web sitesi: </a:t>
            </a:r>
            <a:r>
              <a:rPr lang="tr-TR" sz="1600" dirty="0">
                <a:hlinkClick r:id="rId6"/>
              </a:rPr>
              <a:t>https://bit.ly/3I7OhMv</a:t>
            </a:r>
            <a:r>
              <a:rPr lang="tr-TR" sz="1600" dirty="0"/>
              <a:t>, Erişim Tarihi: 27.12.2022</a:t>
            </a:r>
          </a:p>
          <a:p>
            <a:pPr marL="342900" indent="-342900" algn="l">
              <a:buFont typeface="Calibri" panose="020F0502020204030204" pitchFamily="34" charset="0"/>
              <a:buChar char="∞"/>
            </a:pPr>
            <a:r>
              <a:rPr lang="tr-TR" sz="1600" dirty="0"/>
              <a:t>[52] Web sitesi: </a:t>
            </a:r>
            <a:r>
              <a:rPr lang="tr-TR" sz="1600" dirty="0">
                <a:hlinkClick r:id="rId7"/>
              </a:rPr>
              <a:t>https://bit.ly/3Qf9zKk</a:t>
            </a:r>
            <a:r>
              <a:rPr lang="tr-TR" sz="1600" dirty="0"/>
              <a:t>, Erişim Tarihi: 2.1.2023</a:t>
            </a:r>
          </a:p>
          <a:p>
            <a:pPr marL="342900" indent="-342900" algn="l">
              <a:buFont typeface="Calibri" panose="020F0502020204030204" pitchFamily="34" charset="0"/>
              <a:buChar char="∞"/>
            </a:pPr>
            <a:r>
              <a:rPr lang="tr-TR" sz="1600" dirty="0"/>
              <a:t>[53] Web sitesi: </a:t>
            </a:r>
            <a:r>
              <a:rPr lang="tr-TR" sz="1600" dirty="0">
                <a:hlinkClick r:id="rId8"/>
              </a:rPr>
              <a:t>https://bit.ly/3ICUAYH</a:t>
            </a:r>
            <a:r>
              <a:rPr lang="tr-TR" sz="1600" dirty="0"/>
              <a:t>, Erişim Tarihi: 9.1.2023</a:t>
            </a:r>
          </a:p>
          <a:p>
            <a:pPr marL="342900" indent="-342900" algn="l">
              <a:buFont typeface="Calibri" panose="020F0502020204030204" pitchFamily="34" charset="0"/>
              <a:buChar char="∞"/>
            </a:pPr>
            <a:r>
              <a:rPr lang="tr-TR" sz="1600" dirty="0"/>
              <a:t>[54] Web sitesi: </a:t>
            </a:r>
            <a:r>
              <a:rPr lang="tr-TR" sz="1600" dirty="0">
                <a:hlinkClick r:id="rId9"/>
              </a:rPr>
              <a:t>https://bit.ly/3VU3hRy</a:t>
            </a:r>
            <a:r>
              <a:rPr lang="tr-TR" sz="1600" dirty="0"/>
              <a:t>, Erişim Tarihi: 9.1.2023</a:t>
            </a:r>
          </a:p>
          <a:p>
            <a:pPr marL="342900" indent="-342900" algn="l">
              <a:buFont typeface="Calibri" panose="020F0502020204030204" pitchFamily="34" charset="0"/>
              <a:buChar char="∞"/>
            </a:pPr>
            <a:r>
              <a:rPr lang="tr-TR" sz="1600" dirty="0"/>
              <a:t>[55] Web sitesi: </a:t>
            </a:r>
            <a:r>
              <a:rPr lang="tr-TR" sz="1600" dirty="0">
                <a:hlinkClick r:id="rId10"/>
              </a:rPr>
              <a:t>https://bit.ly/3vKHSzA</a:t>
            </a:r>
            <a:r>
              <a:rPr lang="tr-TR" sz="1600" dirty="0"/>
              <a:t>, Erişim Tarihi: 9.1.2023</a:t>
            </a:r>
          </a:p>
          <a:p>
            <a:pPr algn="l"/>
            <a:endParaRPr lang="tr-TR" altLang="en-US" sz="1600" dirty="0"/>
          </a:p>
          <a:p>
            <a:pPr marL="342900" indent="-342900" algn="l">
              <a:buFont typeface="Calibri" panose="020F0502020204030204" pitchFamily="34" charset="0"/>
              <a:buChar char="∞"/>
            </a:pPr>
            <a:endParaRPr lang="tr-TR" altLang="en-US" sz="1600" dirty="0"/>
          </a:p>
          <a:p>
            <a:pPr marL="342900" indent="-342900" algn="l">
              <a:buFont typeface="Calibri" panose="020F0502020204030204" pitchFamily="34" charset="0"/>
              <a:buChar char="∞"/>
            </a:pPr>
            <a:endParaRPr lang="en-US" altLang="en-US" sz="1600" dirty="0"/>
          </a:p>
          <a:p>
            <a:pPr algn="l"/>
            <a:r>
              <a:rPr lang="tr-TR" sz="1600" dirty="0"/>
              <a:t> </a:t>
            </a:r>
          </a:p>
          <a:p>
            <a:pPr marL="342900" indent="-342900" algn="l">
              <a:buFont typeface="Calibri" panose="020F0502020204030204" pitchFamily="34" charset="0"/>
              <a:buChar char="∞"/>
            </a:pPr>
            <a:endParaRPr lang="tr-TR" sz="1600" dirty="0"/>
          </a:p>
        </p:txBody>
      </p:sp>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p:txBody>
          <a:bodyPr/>
          <a:lstStyle/>
          <a:p>
            <a:fld id="{5854DF3F-AA60-4655-B0CD-593197322A72}" type="datetime1">
              <a:rPr lang="tr-TR" smtClean="0"/>
              <a:t>11.01.2023</a:t>
            </a:fld>
            <a:endParaRPr lang="tr-TR" dirty="0"/>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32</a:t>
            </a:fld>
            <a:endParaRPr lang="tr-TR"/>
          </a:p>
        </p:txBody>
      </p:sp>
      <p:sp>
        <p:nvSpPr>
          <p:cNvPr id="4" name="Rectangle 1">
            <a:extLst>
              <a:ext uri="{FF2B5EF4-FFF2-40B4-BE49-F238E27FC236}">
                <a16:creationId xmlns:a16="http://schemas.microsoft.com/office/drawing/2014/main" id="{85DBB3B6-C75D-4729-F71C-32F4D318E4AF}"/>
              </a:ext>
            </a:extLst>
          </p:cNvPr>
          <p:cNvSpPr>
            <a:spLocks noChangeArrowheads="1"/>
          </p:cNvSpPr>
          <p:nvPr/>
        </p:nvSpPr>
        <p:spPr bwMode="auto">
          <a:xfrm>
            <a:off x="0" y="-276999"/>
            <a:ext cx="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838F9D"/>
                </a:solidFill>
                <a:effectLst/>
                <a:latin typeface="Circular"/>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8472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1116498" y="655128"/>
            <a:ext cx="4613919" cy="1499616"/>
          </a:xfrm>
        </p:spPr>
        <p:txBody>
          <a:bodyPr anchor="b">
            <a:normAutofit/>
          </a:bodyPr>
          <a:lstStyle/>
          <a:p>
            <a:pPr algn="l"/>
            <a:r>
              <a:rPr lang="tr-TR" sz="4200"/>
              <a:t>Teşekkürler </a:t>
            </a:r>
          </a:p>
        </p:txBody>
      </p:sp>
      <p:sp>
        <p:nvSpPr>
          <p:cNvPr id="31" name="Rectangle 30">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A9F95757-F493-402A-BE9C-74CD02EBB0F8}"/>
              </a:ext>
            </a:extLst>
          </p:cNvPr>
          <p:cNvSpPr>
            <a:spLocks noGrp="1"/>
          </p:cNvSpPr>
          <p:nvPr>
            <p:ph type="dt" sz="half" idx="10"/>
          </p:nvPr>
        </p:nvSpPr>
        <p:spPr>
          <a:xfrm rot="-5400000">
            <a:off x="-786384" y="1060704"/>
            <a:ext cx="2185416" cy="365125"/>
          </a:xfrm>
        </p:spPr>
        <p:txBody>
          <a:bodyPr>
            <a:normAutofit/>
          </a:bodyPr>
          <a:lstStyle/>
          <a:p>
            <a:pPr algn="r">
              <a:spcAft>
                <a:spcPts val="600"/>
              </a:spcAft>
            </a:pPr>
            <a:fld id="{62155F9B-E036-4567-8C81-6029024E5A84}" type="datetime1">
              <a:rPr lang="tr-TR">
                <a:solidFill>
                  <a:schemeClr val="bg1"/>
                </a:solidFill>
              </a:rPr>
              <a:pPr algn="r">
                <a:spcAft>
                  <a:spcPts val="600"/>
                </a:spcAft>
              </a:pPr>
              <a:t>11.01.2023</a:t>
            </a:fld>
            <a:endParaRPr lang="tr-TR">
              <a:solidFill>
                <a:schemeClr val="bg1"/>
              </a:solidFill>
            </a:endParaRPr>
          </a:p>
        </p:txBody>
      </p:sp>
      <p:grpSp>
        <p:nvGrpSpPr>
          <p:cNvPr id="33" name="Group 32">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34"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Resim 10">
            <a:extLst>
              <a:ext uri="{FF2B5EF4-FFF2-40B4-BE49-F238E27FC236}">
                <a16:creationId xmlns:a16="http://schemas.microsoft.com/office/drawing/2014/main" id="{1B5DDA28-B37F-18B6-25AA-A9AFA33900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665" y="95044"/>
            <a:ext cx="5511285" cy="3086319"/>
          </a:xfrm>
          <a:prstGeom prst="rect">
            <a:avLst/>
          </a:prstGeom>
        </p:spPr>
      </p:pic>
      <p:sp>
        <p:nvSpPr>
          <p:cNvPr id="55" name="Rectangle 54">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8D580F27-EA9E-48C9-9FFF-EED175A64309}"/>
              </a:ext>
            </a:extLst>
          </p:cNvPr>
          <p:cNvSpPr>
            <a:spLocks noGrp="1"/>
          </p:cNvSpPr>
          <p:nvPr>
            <p:ph type="sldNum" sz="quarter" idx="12"/>
          </p:nvPr>
        </p:nvSpPr>
        <p:spPr>
          <a:xfrm>
            <a:off x="73152" y="3383280"/>
            <a:ext cx="457200" cy="365125"/>
          </a:xfrm>
        </p:spPr>
        <p:txBody>
          <a:bodyPr>
            <a:normAutofit/>
          </a:bodyPr>
          <a:lstStyle/>
          <a:p>
            <a:pPr algn="ctr">
              <a:spcAft>
                <a:spcPts val="600"/>
              </a:spcAft>
            </a:pPr>
            <a:fld id="{89A11690-4018-4631-8FAF-5D3B9C61C26D}" type="slidenum">
              <a:rPr lang="tr-TR">
                <a:solidFill>
                  <a:srgbClr val="FFFFFF"/>
                </a:solidFill>
              </a:rPr>
              <a:pPr algn="ctr">
                <a:spcAft>
                  <a:spcPts val="600"/>
                </a:spcAft>
              </a:pPr>
              <a:t>33</a:t>
            </a:fld>
            <a:endParaRPr lang="tr-TR">
              <a:solidFill>
                <a:srgbClr val="FFFFFF"/>
              </a:solidFill>
            </a:endParaRPr>
          </a:p>
        </p:txBody>
      </p:sp>
      <p:pic>
        <p:nvPicPr>
          <p:cNvPr id="24" name="Resim 23" descr="metin, açık hava nesnesi, gece göğü içeren bir resim&#10;&#10;Açıklama otomatik olarak oluşturuldu">
            <a:extLst>
              <a:ext uri="{FF2B5EF4-FFF2-40B4-BE49-F238E27FC236}">
                <a16:creationId xmlns:a16="http://schemas.microsoft.com/office/drawing/2014/main" id="{0476CBF1-05A5-4AD2-157D-8A1DD574B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202" y="3315854"/>
            <a:ext cx="5176945" cy="3455611"/>
          </a:xfrm>
          <a:prstGeom prst="rect">
            <a:avLst/>
          </a:prstGeom>
        </p:spPr>
      </p:pic>
      <p:pic>
        <p:nvPicPr>
          <p:cNvPr id="8" name="Resim 7">
            <a:extLst>
              <a:ext uri="{FF2B5EF4-FFF2-40B4-BE49-F238E27FC236}">
                <a16:creationId xmlns:a16="http://schemas.microsoft.com/office/drawing/2014/main" id="{93718CFD-33D1-0A0C-4F68-36BCAEBDAC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9838" y="3333994"/>
            <a:ext cx="5586942" cy="3419330"/>
          </a:xfrm>
          <a:prstGeom prst="rect">
            <a:avLst/>
          </a:prstGeom>
        </p:spPr>
      </p:pic>
      <p:sp>
        <p:nvSpPr>
          <p:cNvPr id="19" name="Başlık 1">
            <a:extLst>
              <a:ext uri="{FF2B5EF4-FFF2-40B4-BE49-F238E27FC236}">
                <a16:creationId xmlns:a16="http://schemas.microsoft.com/office/drawing/2014/main" id="{8040FE83-E2B0-4707-B8D5-70F96362641D}"/>
              </a:ext>
            </a:extLst>
          </p:cNvPr>
          <p:cNvSpPr txBox="1">
            <a:spLocks/>
          </p:cNvSpPr>
          <p:nvPr/>
        </p:nvSpPr>
        <p:spPr>
          <a:xfrm>
            <a:off x="385692" y="565112"/>
            <a:ext cx="3899297" cy="7112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tr-TR" sz="3200" dirty="0">
              <a:solidFill>
                <a:srgbClr val="FF0000"/>
              </a:solidFill>
            </a:endParaRPr>
          </a:p>
        </p:txBody>
      </p:sp>
    </p:spTree>
    <p:extLst>
      <p:ext uri="{BB962C8B-B14F-4D97-AF65-F5344CB8AC3E}">
        <p14:creationId xmlns:p14="http://schemas.microsoft.com/office/powerpoint/2010/main" val="3090399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a:xfrm rot="-5400000">
            <a:off x="-786384" y="1060704"/>
            <a:ext cx="2185416" cy="365125"/>
          </a:xfrm>
        </p:spPr>
        <p:txBody>
          <a:bodyPr vert="horz" lIns="91440" tIns="45720" rIns="91440" bIns="45720" rtlCol="0">
            <a:normAutofit/>
          </a:bodyPr>
          <a:lstStyle/>
          <a:p>
            <a:pPr algn="r">
              <a:spcAft>
                <a:spcPts val="600"/>
              </a:spcAft>
              <a:defRPr/>
            </a:pPr>
            <a:fld id="{5854DF3F-AA60-4655-B0CD-593197322A72}" type="datetime1">
              <a:rPr lang="en-US" smtClean="0">
                <a:solidFill>
                  <a:schemeClr val="bg1"/>
                </a:solidFill>
                <a:latin typeface="Calibri" panose="020F0502020204030204"/>
              </a:rPr>
              <a:pPr algn="r">
                <a:spcAft>
                  <a:spcPts val="600"/>
                </a:spcAft>
                <a:defRPr/>
              </a:pPr>
              <a:t>1/11/2023</a:t>
            </a:fld>
            <a:endParaRPr lang="en-US">
              <a:solidFill>
                <a:schemeClr val="bg1"/>
              </a:solidFill>
              <a:latin typeface="Calibri" panose="020F0502020204030204"/>
            </a:endParaRPr>
          </a:p>
        </p:txBody>
      </p:sp>
      <p:sp>
        <p:nvSpPr>
          <p:cNvPr id="17" name="Date Placeholder 4">
            <a:extLst>
              <a:ext uri="{FF2B5EF4-FFF2-40B4-BE49-F238E27FC236}">
                <a16:creationId xmlns:a16="http://schemas.microsoft.com/office/drawing/2014/main" id="{2434F160-2F65-BE41-E795-D99741B4F11B}"/>
              </a:ext>
            </a:extLst>
          </p:cNvPr>
          <p:cNvSpPr txBox="1">
            <a:spLocks/>
          </p:cNvSpPr>
          <p:nvPr/>
        </p:nvSpPr>
        <p:spPr>
          <a:xfrm>
            <a:off x="6051697" y="6353580"/>
            <a:ext cx="1225296" cy="365125"/>
          </a:xfrm>
          <a:prstGeom prst="rect">
            <a:avLst/>
          </a:prstGeom>
        </p:spPr>
        <p:txBody>
          <a:bodyPr vert="horz" lIns="91440" tIns="45720" rIns="91440" bIns="45720" rtlCol="0" anchor="ctr"/>
          <a:lstStyle>
            <a:defPPr>
              <a:defRPr lang="tr-T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tr-TR" dirty="0"/>
              <a:t>[54]</a:t>
            </a:r>
          </a:p>
        </p:txBody>
      </p:sp>
      <p:sp>
        <p:nvSpPr>
          <p:cNvPr id="7" name="Alt Başlık 2">
            <a:extLst>
              <a:ext uri="{FF2B5EF4-FFF2-40B4-BE49-F238E27FC236}">
                <a16:creationId xmlns:a16="http://schemas.microsoft.com/office/drawing/2014/main" id="{787F2821-8E58-600F-92E7-1C729995B09C}"/>
              </a:ext>
            </a:extLst>
          </p:cNvPr>
          <p:cNvSpPr>
            <a:spLocks noGrp="1"/>
          </p:cNvSpPr>
          <p:nvPr>
            <p:ph type="subTitle" idx="1"/>
          </p:nvPr>
        </p:nvSpPr>
        <p:spPr>
          <a:xfrm>
            <a:off x="0" y="5420408"/>
            <a:ext cx="11531791" cy="1201689"/>
          </a:xfrm>
        </p:spPr>
        <p:txBody>
          <a:bodyPr>
            <a:noAutofit/>
          </a:bodyPr>
          <a:lstStyle/>
          <a:p>
            <a:pPr marL="342900" indent="-342900" algn="l">
              <a:buFont typeface="Calibri" panose="020F0502020204030204" pitchFamily="34" charset="0"/>
              <a:buChar char="∞"/>
            </a:pPr>
            <a:r>
              <a:rPr lang="tr-TR" dirty="0"/>
              <a:t>4.seviye otonom taksiler, Çin’in </a:t>
            </a:r>
            <a:r>
              <a:rPr lang="tr-TR" dirty="0" err="1"/>
              <a:t>Shanghai</a:t>
            </a:r>
            <a:r>
              <a:rPr lang="tr-TR" dirty="0"/>
              <a:t> şehrinden hizmet vermeye başladı. </a:t>
            </a:r>
            <a:r>
              <a:rPr lang="tr-TR" dirty="0" err="1">
                <a:hlinkClick r:id="rId2"/>
              </a:rPr>
              <a:t>PonyAI</a:t>
            </a:r>
            <a:r>
              <a:rPr lang="tr-TR" dirty="0"/>
              <a:t> ve SAIC AI </a:t>
            </a:r>
            <a:r>
              <a:rPr lang="tr-TR" dirty="0" err="1"/>
              <a:t>Lab</a:t>
            </a:r>
            <a:r>
              <a:rPr lang="tr-TR" dirty="0"/>
              <a:t> ile geliştirilen araçlar ilk etapta 20 kilometrelik alan içerisinde hizmet verecek şekilde düzenlendi.</a:t>
            </a:r>
          </a:p>
          <a:p>
            <a:pPr algn="l"/>
            <a:endParaRPr lang="tr-TR" dirty="0"/>
          </a:p>
        </p:txBody>
      </p:sp>
      <p:pic>
        <p:nvPicPr>
          <p:cNvPr id="3" name="Resim 2" descr="yol, araba, sürüş, ulaşım içeren bir resim&#10;&#10;Açıklama otomatik olarak oluşturuldu">
            <a:extLst>
              <a:ext uri="{FF2B5EF4-FFF2-40B4-BE49-F238E27FC236}">
                <a16:creationId xmlns:a16="http://schemas.microsoft.com/office/drawing/2014/main" id="{24ED779C-8CB2-047A-9F8C-2F58B30FF8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7543" y="365261"/>
            <a:ext cx="6989827" cy="4656858"/>
          </a:xfrm>
          <a:prstGeom prst="rect">
            <a:avLst/>
          </a:prstGeom>
        </p:spPr>
      </p:pic>
    </p:spTree>
    <p:extLst>
      <p:ext uri="{BB962C8B-B14F-4D97-AF65-F5344CB8AC3E}">
        <p14:creationId xmlns:p14="http://schemas.microsoft.com/office/powerpoint/2010/main" val="337102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a:xfrm rot="-5400000">
            <a:off x="-786384" y="1060704"/>
            <a:ext cx="2185416" cy="365125"/>
          </a:xfrm>
        </p:spPr>
        <p:txBody>
          <a:bodyPr vert="horz" lIns="91440" tIns="45720" rIns="91440" bIns="45720" rtlCol="0">
            <a:normAutofit/>
          </a:bodyPr>
          <a:lstStyle/>
          <a:p>
            <a:pPr algn="r">
              <a:spcAft>
                <a:spcPts val="600"/>
              </a:spcAft>
              <a:defRPr/>
            </a:pPr>
            <a:fld id="{5854DF3F-AA60-4655-B0CD-593197322A72}" type="datetime1">
              <a:rPr lang="en-US" smtClean="0">
                <a:solidFill>
                  <a:schemeClr val="bg1"/>
                </a:solidFill>
                <a:latin typeface="Calibri" panose="020F0502020204030204"/>
              </a:rPr>
              <a:pPr algn="r">
                <a:spcAft>
                  <a:spcPts val="600"/>
                </a:spcAft>
                <a:defRPr/>
              </a:pPr>
              <a:t>1/11/2023</a:t>
            </a:fld>
            <a:endParaRPr lang="en-US">
              <a:solidFill>
                <a:schemeClr val="bg1"/>
              </a:solidFill>
              <a:latin typeface="Calibri" panose="020F0502020204030204"/>
            </a:endParaRPr>
          </a:p>
        </p:txBody>
      </p:sp>
      <p:sp>
        <p:nvSpPr>
          <p:cNvPr id="17" name="Date Placeholder 4">
            <a:extLst>
              <a:ext uri="{FF2B5EF4-FFF2-40B4-BE49-F238E27FC236}">
                <a16:creationId xmlns:a16="http://schemas.microsoft.com/office/drawing/2014/main" id="{2434F160-2F65-BE41-E795-D99741B4F11B}"/>
              </a:ext>
            </a:extLst>
          </p:cNvPr>
          <p:cNvSpPr txBox="1">
            <a:spLocks/>
          </p:cNvSpPr>
          <p:nvPr/>
        </p:nvSpPr>
        <p:spPr>
          <a:xfrm>
            <a:off x="6051697" y="6353580"/>
            <a:ext cx="1225296" cy="365125"/>
          </a:xfrm>
          <a:prstGeom prst="rect">
            <a:avLst/>
          </a:prstGeom>
        </p:spPr>
        <p:txBody>
          <a:bodyPr vert="horz" lIns="91440" tIns="45720" rIns="91440" bIns="45720" rtlCol="0" anchor="ctr"/>
          <a:lstStyle>
            <a:defPPr>
              <a:defRPr lang="tr-T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tr-TR" dirty="0"/>
              <a:t>[55]</a:t>
            </a:r>
          </a:p>
        </p:txBody>
      </p:sp>
      <p:sp>
        <p:nvSpPr>
          <p:cNvPr id="7" name="Alt Başlık 2">
            <a:extLst>
              <a:ext uri="{FF2B5EF4-FFF2-40B4-BE49-F238E27FC236}">
                <a16:creationId xmlns:a16="http://schemas.microsoft.com/office/drawing/2014/main" id="{787F2821-8E58-600F-92E7-1C729995B09C}"/>
              </a:ext>
            </a:extLst>
          </p:cNvPr>
          <p:cNvSpPr>
            <a:spLocks noGrp="1"/>
          </p:cNvSpPr>
          <p:nvPr>
            <p:ph type="subTitle" idx="1"/>
          </p:nvPr>
        </p:nvSpPr>
        <p:spPr>
          <a:xfrm>
            <a:off x="0" y="5814430"/>
            <a:ext cx="11531791" cy="539150"/>
          </a:xfrm>
        </p:spPr>
        <p:txBody>
          <a:bodyPr>
            <a:noAutofit/>
          </a:bodyPr>
          <a:lstStyle/>
          <a:p>
            <a:pPr marL="342900" indent="-342900" algn="l">
              <a:buFont typeface="Calibri" panose="020F0502020204030204" pitchFamily="34" charset="0"/>
              <a:buChar char="∞"/>
            </a:pPr>
            <a:r>
              <a:rPr lang="tr-TR" dirty="0"/>
              <a:t>ABD / NYC eğitim departmanı okul cihazlarında ve ağlarında </a:t>
            </a:r>
            <a:r>
              <a:rPr lang="tr-TR" dirty="0" err="1">
                <a:hlinkClick r:id="rId2"/>
              </a:rPr>
              <a:t>ChatGPT</a:t>
            </a:r>
            <a:r>
              <a:rPr lang="tr-TR" dirty="0" err="1"/>
              <a:t>’yi</a:t>
            </a:r>
            <a:r>
              <a:rPr lang="tr-TR" dirty="0"/>
              <a:t> engelliyor.</a:t>
            </a:r>
          </a:p>
        </p:txBody>
      </p:sp>
      <p:pic>
        <p:nvPicPr>
          <p:cNvPr id="4" name="Resim 3" descr="metin, ekran, ekran görüntüsü, iç mekan içeren bir resim&#10;&#10;Açıklama otomatik olarak oluşturuldu">
            <a:extLst>
              <a:ext uri="{FF2B5EF4-FFF2-40B4-BE49-F238E27FC236}">
                <a16:creationId xmlns:a16="http://schemas.microsoft.com/office/drawing/2014/main" id="{3D5B1850-B7F7-4479-4D8F-0259111018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733" y="310017"/>
            <a:ext cx="10235927" cy="5139288"/>
          </a:xfrm>
          <a:prstGeom prst="rect">
            <a:avLst/>
          </a:prstGeom>
        </p:spPr>
      </p:pic>
    </p:spTree>
    <p:extLst>
      <p:ext uri="{BB962C8B-B14F-4D97-AF65-F5344CB8AC3E}">
        <p14:creationId xmlns:p14="http://schemas.microsoft.com/office/powerpoint/2010/main" val="229757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116112" y="72570"/>
            <a:ext cx="4468080" cy="711200"/>
          </a:xfrm>
        </p:spPr>
        <p:txBody>
          <a:bodyPr>
            <a:noAutofit/>
          </a:bodyPr>
          <a:lstStyle/>
          <a:p>
            <a:pPr algn="l"/>
            <a:r>
              <a:rPr lang="tr-TR" sz="4000" dirty="0">
                <a:solidFill>
                  <a:srgbClr val="5C9138"/>
                </a:solidFill>
              </a:rPr>
              <a:t>Değerlendirme</a:t>
            </a:r>
          </a:p>
        </p:txBody>
      </p:sp>
      <p:sp>
        <p:nvSpPr>
          <p:cNvPr id="3" name="Alt Başlık 2">
            <a:extLst>
              <a:ext uri="{FF2B5EF4-FFF2-40B4-BE49-F238E27FC236}">
                <a16:creationId xmlns:a16="http://schemas.microsoft.com/office/drawing/2014/main" id="{6C43D696-5A94-49E5-8C92-8F1908C6C775}"/>
              </a:ext>
            </a:extLst>
          </p:cNvPr>
          <p:cNvSpPr>
            <a:spLocks noGrp="1"/>
          </p:cNvSpPr>
          <p:nvPr>
            <p:ph type="subTitle" idx="1"/>
          </p:nvPr>
        </p:nvSpPr>
        <p:spPr>
          <a:xfrm>
            <a:off x="116112" y="1538974"/>
            <a:ext cx="6711408" cy="1815108"/>
          </a:xfrm>
        </p:spPr>
        <p:txBody>
          <a:bodyPr>
            <a:noAutofit/>
          </a:bodyPr>
          <a:lstStyle/>
          <a:p>
            <a:pPr marL="342900" indent="-342900" algn="l">
              <a:buFont typeface="Calibri" panose="020F0502020204030204" pitchFamily="34" charset="0"/>
              <a:buChar char="∞"/>
            </a:pPr>
            <a:r>
              <a:rPr lang="tr-TR" dirty="0"/>
              <a:t>Yapay Sinir Ağları dersinin değerlendirmesi:</a:t>
            </a:r>
          </a:p>
          <a:p>
            <a:pPr marL="800100" lvl="1" indent="-342900" algn="l">
              <a:buFont typeface="Calibri" panose="020F0502020204030204" pitchFamily="34" charset="0"/>
              <a:buChar char="∞"/>
            </a:pPr>
            <a:r>
              <a:rPr lang="tr-TR" dirty="0"/>
              <a:t>Vize: 	%30</a:t>
            </a:r>
          </a:p>
          <a:p>
            <a:pPr marL="800100" lvl="1" indent="-342900" algn="l">
              <a:buFont typeface="Calibri" panose="020F0502020204030204" pitchFamily="34" charset="0"/>
              <a:buChar char="∞"/>
            </a:pPr>
            <a:r>
              <a:rPr lang="tr-TR" dirty="0"/>
              <a:t>Proje: 	%20</a:t>
            </a:r>
          </a:p>
          <a:p>
            <a:pPr marL="800100" lvl="1" indent="-342900" algn="l">
              <a:buFont typeface="Calibri" panose="020F0502020204030204" pitchFamily="34" charset="0"/>
              <a:buChar char="∞"/>
            </a:pPr>
            <a:r>
              <a:rPr lang="tr-TR" dirty="0"/>
              <a:t>Final:	%50</a:t>
            </a:r>
          </a:p>
          <a:p>
            <a:pPr marL="342900" indent="-342900" algn="l">
              <a:buFont typeface="Calibri" panose="020F0502020204030204" pitchFamily="34" charset="0"/>
              <a:buChar char="∞"/>
            </a:pPr>
            <a:endParaRPr lang="tr-TR" dirty="0"/>
          </a:p>
        </p:txBody>
      </p:sp>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p:txBody>
          <a:bodyPr/>
          <a:lstStyle/>
          <a:p>
            <a:fld id="{5854DF3F-AA60-4655-B0CD-593197322A72}" type="datetime1">
              <a:rPr lang="tr-TR" smtClean="0"/>
              <a:t>11.01.2023</a:t>
            </a:fld>
            <a:endParaRPr lang="tr-TR"/>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6</a:t>
            </a:fld>
            <a:endParaRPr lang="tr-TR"/>
          </a:p>
        </p:txBody>
      </p:sp>
    </p:spTree>
    <p:extLst>
      <p:ext uri="{BB962C8B-B14F-4D97-AF65-F5344CB8AC3E}">
        <p14:creationId xmlns:p14="http://schemas.microsoft.com/office/powerpoint/2010/main" val="357196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116112" y="72570"/>
            <a:ext cx="5833584" cy="711200"/>
          </a:xfrm>
        </p:spPr>
        <p:txBody>
          <a:bodyPr>
            <a:noAutofit/>
          </a:bodyPr>
          <a:lstStyle/>
          <a:p>
            <a:pPr algn="l"/>
            <a:r>
              <a:rPr lang="tr-TR" sz="4000" dirty="0">
                <a:solidFill>
                  <a:srgbClr val="5C9138"/>
                </a:solidFill>
              </a:rPr>
              <a:t>Projenin Değerlendirilmesi</a:t>
            </a:r>
          </a:p>
        </p:txBody>
      </p:sp>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p:txBody>
          <a:bodyPr/>
          <a:lstStyle/>
          <a:p>
            <a:fld id="{5854DF3F-AA60-4655-B0CD-593197322A72}" type="datetime1">
              <a:rPr lang="tr-TR" smtClean="0"/>
              <a:t>11.01.2023</a:t>
            </a:fld>
            <a:endParaRPr lang="tr-TR"/>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7</a:t>
            </a:fld>
            <a:endParaRPr lang="tr-TR"/>
          </a:p>
        </p:txBody>
      </p:sp>
      <mc:AlternateContent xmlns:mc="http://schemas.openxmlformats.org/markup-compatibility/2006" xmlns:a14="http://schemas.microsoft.com/office/drawing/2010/main">
        <mc:Choice Requires="a14">
          <p:sp>
            <p:nvSpPr>
              <p:cNvPr id="8" name="Alt Başlık 2">
                <a:extLst>
                  <a:ext uri="{FF2B5EF4-FFF2-40B4-BE49-F238E27FC236}">
                    <a16:creationId xmlns:a16="http://schemas.microsoft.com/office/drawing/2014/main" id="{584E17C6-EF02-7399-3192-2057CE426047}"/>
                  </a:ext>
                </a:extLst>
              </p:cNvPr>
              <p:cNvSpPr txBox="1">
                <a:spLocks/>
              </p:cNvSpPr>
              <p:nvPr/>
            </p:nvSpPr>
            <p:spPr>
              <a:xfrm>
                <a:off x="-2904" y="1148830"/>
                <a:ext cx="12633816" cy="520752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Calibri" panose="020F0502020204030204" pitchFamily="34" charset="0"/>
                  <a:buChar char="∞"/>
                </a:pPr>
                <a:r>
                  <a:rPr lang="tr-TR" dirty="0"/>
                  <a:t>Yapay sinir ağları dersi kapsamında yapılacak projenin değerlendirmesi:</a:t>
                </a:r>
              </a:p>
              <a:p>
                <a:pPr marL="800100" lvl="1" indent="-342900" algn="l">
                  <a:buFont typeface="Calibri" panose="020F0502020204030204" pitchFamily="34" charset="0"/>
                  <a:buChar char="∞"/>
                </a:pPr>
                <a:r>
                  <a:rPr lang="tr-TR" dirty="0"/>
                  <a:t>Proje için seçilen veri setinin büyüklüğü,</a:t>
                </a:r>
              </a:p>
              <a:p>
                <a:pPr marL="800100" lvl="1" indent="-342900" algn="l">
                  <a:buFont typeface="Calibri" panose="020F0502020204030204" pitchFamily="34" charset="0"/>
                  <a:buChar char="∞"/>
                </a:pPr>
                <a:r>
                  <a:rPr lang="tr-TR" dirty="0"/>
                  <a:t>Çalışan kodun doğruluk oranı,</a:t>
                </a:r>
              </a:p>
              <a:p>
                <a:pPr marL="800100" lvl="1" indent="-342900" algn="l">
                  <a:buFont typeface="Calibri" panose="020F0502020204030204" pitchFamily="34" charset="0"/>
                  <a:buChar char="∞"/>
                </a:pPr>
                <a:r>
                  <a:rPr lang="tr-TR" dirty="0"/>
                  <a:t>Proje raporundan alınan not</a:t>
                </a:r>
              </a:p>
              <a:p>
                <a:pPr marL="342900" indent="-342900" algn="l">
                  <a:buFont typeface="Calibri" panose="020F0502020204030204" pitchFamily="34" charset="0"/>
                  <a:buChar char="∞"/>
                </a:pPr>
                <a:endParaRPr lang="tr-TR" dirty="0"/>
              </a:p>
              <a:p>
                <a:pPr marL="342900" indent="-342900" algn="l">
                  <a:buFont typeface="Calibri" panose="020F0502020204030204" pitchFamily="34" charset="0"/>
                  <a:buChar char="∞"/>
                </a:pPr>
                <a:r>
                  <a:rPr lang="tr-TR" dirty="0"/>
                  <a:t>Puanlama için kullanılacak matematiksel formül:</a:t>
                </a:r>
              </a:p>
              <a:p>
                <a:pPr marL="342900" indent="-342900" algn="l">
                  <a:buFont typeface="Calibri" panose="020F0502020204030204" pitchFamily="34" charset="0"/>
                  <a:buChar char="∞"/>
                </a:pPr>
                <a:endParaRPr lang="tr-TR" dirty="0"/>
              </a:p>
              <a:p>
                <a:pPr marL="342900" indent="-342900" algn="l">
                  <a:buFont typeface="Calibri" panose="020F0502020204030204" pitchFamily="34" charset="0"/>
                  <a:buChar char="∞"/>
                </a:pPr>
                <a14:m>
                  <m:oMath xmlns:m="http://schemas.openxmlformats.org/officeDocument/2006/math">
                    <m:r>
                      <a:rPr lang="tr-TR" b="0" i="1" smtClean="0">
                        <a:latin typeface="Cambria Math" panose="02040503050406030204" pitchFamily="18" charset="0"/>
                        <a:ea typeface="Cambria Math" panose="02040503050406030204" pitchFamily="18" charset="0"/>
                      </a:rPr>
                      <m:t>𝑃𝑢𝑎𝑛</m:t>
                    </m:r>
                    <m:r>
                      <a:rPr lang="tr-TR" i="1" smtClean="0">
                        <a:latin typeface="Cambria Math" panose="02040503050406030204" pitchFamily="18" charset="0"/>
                        <a:ea typeface="Cambria Math" panose="02040503050406030204" pitchFamily="18" charset="0"/>
                      </a:rPr>
                      <m:t>=</m:t>
                    </m:r>
                    <m:d>
                      <m:dPr>
                        <m:ctrlPr>
                          <a:rPr lang="tr-TR" b="0" i="1" smtClean="0">
                            <a:latin typeface="Cambria Math" panose="02040503050406030204" pitchFamily="18" charset="0"/>
                            <a:ea typeface="Cambria Math" panose="02040503050406030204" pitchFamily="18" charset="0"/>
                          </a:rPr>
                        </m:ctrlPr>
                      </m:dPr>
                      <m:e>
                        <m:f>
                          <m:fPr>
                            <m:ctrlPr>
                              <a:rPr lang="tr-TR" i="1">
                                <a:latin typeface="Cambria Math" panose="02040503050406030204" pitchFamily="18" charset="0"/>
                                <a:ea typeface="Cambria Math" panose="02040503050406030204" pitchFamily="18" charset="0"/>
                              </a:rPr>
                            </m:ctrlPr>
                          </m:fPr>
                          <m:num>
                            <m:r>
                              <a:rPr lang="tr-TR" i="1">
                                <a:latin typeface="Cambria Math" panose="02040503050406030204" pitchFamily="18" charset="0"/>
                                <a:ea typeface="Cambria Math" panose="02040503050406030204" pitchFamily="18" charset="0"/>
                              </a:rPr>
                              <m:t>1</m:t>
                            </m:r>
                          </m:num>
                          <m:den>
                            <m:r>
                              <a:rPr lang="tr-TR" i="1">
                                <a:latin typeface="Cambria Math" panose="02040503050406030204" pitchFamily="18" charset="0"/>
                                <a:ea typeface="Cambria Math" panose="02040503050406030204" pitchFamily="18" charset="0"/>
                              </a:rPr>
                              <m:t>1+</m:t>
                            </m:r>
                            <m:sSup>
                              <m:sSupPr>
                                <m:ctrlPr>
                                  <a:rPr lang="tr-TR" i="1">
                                    <a:latin typeface="Cambria Math" panose="02040503050406030204" pitchFamily="18" charset="0"/>
                                    <a:ea typeface="Cambria Math" panose="02040503050406030204" pitchFamily="18" charset="0"/>
                                  </a:rPr>
                                </m:ctrlPr>
                              </m:sSupPr>
                              <m:e>
                                <m:r>
                                  <a:rPr lang="tr-TR" i="1">
                                    <a:latin typeface="Cambria Math" panose="02040503050406030204" pitchFamily="18" charset="0"/>
                                    <a:ea typeface="Cambria Math" panose="02040503050406030204" pitchFamily="18" charset="0"/>
                                  </a:rPr>
                                  <m:t>𝑒</m:t>
                                </m:r>
                              </m:e>
                              <m:sup>
                                <m:d>
                                  <m:dPr>
                                    <m:ctrlPr>
                                      <a:rPr lang="tr-TR" i="1">
                                        <a:latin typeface="Cambria Math" panose="02040503050406030204" pitchFamily="18" charset="0"/>
                                        <a:ea typeface="Cambria Math" panose="02040503050406030204" pitchFamily="18" charset="0"/>
                                      </a:rPr>
                                    </m:ctrlPr>
                                  </m:dPr>
                                  <m:e>
                                    <m:r>
                                      <a:rPr lang="tr-TR" b="0" i="1" smtClean="0">
                                        <a:latin typeface="Cambria Math" panose="02040503050406030204" pitchFamily="18" charset="0"/>
                                        <a:ea typeface="Cambria Math" panose="02040503050406030204" pitchFamily="18" charset="0"/>
                                      </a:rPr>
                                      <m:t>0.5 − </m:t>
                                    </m:r>
                                    <m:f>
                                      <m:fPr>
                                        <m:ctrlPr>
                                          <a:rPr lang="tr-TR" i="1">
                                            <a:latin typeface="Cambria Math" panose="02040503050406030204" pitchFamily="18" charset="0"/>
                                            <a:ea typeface="Cambria Math" panose="02040503050406030204" pitchFamily="18" charset="0"/>
                                          </a:rPr>
                                        </m:ctrlPr>
                                      </m:fPr>
                                      <m:num>
                                        <m:r>
                                          <a:rPr lang="tr-TR" i="1">
                                            <a:latin typeface="Cambria Math" panose="02040503050406030204" pitchFamily="18" charset="0"/>
                                            <a:ea typeface="Cambria Math" panose="02040503050406030204" pitchFamily="18" charset="0"/>
                                          </a:rPr>
                                          <m:t>𝑉𝑒𝑟𝑖</m:t>
                                        </m:r>
                                        <m:r>
                                          <a:rPr lang="tr-TR" i="1">
                                            <a:latin typeface="Cambria Math" panose="02040503050406030204" pitchFamily="18" charset="0"/>
                                            <a:ea typeface="Cambria Math" panose="02040503050406030204" pitchFamily="18" charset="0"/>
                                          </a:rPr>
                                          <m:t> </m:t>
                                        </m:r>
                                        <m:r>
                                          <a:rPr lang="tr-TR" i="1">
                                            <a:latin typeface="Cambria Math" panose="02040503050406030204" pitchFamily="18" charset="0"/>
                                            <a:ea typeface="Cambria Math" panose="02040503050406030204" pitchFamily="18" charset="0"/>
                                          </a:rPr>
                                          <m:t>𝑆𝑒𝑡𝑖𝑛𝑖𝑛</m:t>
                                        </m:r>
                                        <m:r>
                                          <a:rPr lang="tr-TR" i="1">
                                            <a:latin typeface="Cambria Math" panose="02040503050406030204" pitchFamily="18" charset="0"/>
                                            <a:ea typeface="Cambria Math" panose="02040503050406030204" pitchFamily="18" charset="0"/>
                                          </a:rPr>
                                          <m:t> </m:t>
                                        </m:r>
                                        <m:r>
                                          <a:rPr lang="tr-TR" i="1">
                                            <a:latin typeface="Cambria Math" panose="02040503050406030204" pitchFamily="18" charset="0"/>
                                            <a:ea typeface="Cambria Math" panose="02040503050406030204" pitchFamily="18" charset="0"/>
                                          </a:rPr>
                                          <m:t>𝐵</m:t>
                                        </m:r>
                                        <m:r>
                                          <a:rPr lang="tr-TR" i="1">
                                            <a:latin typeface="Cambria Math" panose="02040503050406030204" pitchFamily="18" charset="0"/>
                                            <a:ea typeface="Cambria Math" panose="02040503050406030204" pitchFamily="18" charset="0"/>
                                          </a:rPr>
                                          <m:t>ü</m:t>
                                        </m:r>
                                        <m:r>
                                          <a:rPr lang="tr-TR" i="1">
                                            <a:latin typeface="Cambria Math" panose="02040503050406030204" pitchFamily="18" charset="0"/>
                                            <a:ea typeface="Cambria Math" panose="02040503050406030204" pitchFamily="18" charset="0"/>
                                          </a:rPr>
                                          <m:t>𝑦</m:t>
                                        </m:r>
                                        <m:r>
                                          <a:rPr lang="tr-TR" i="1">
                                            <a:latin typeface="Cambria Math" panose="02040503050406030204" pitchFamily="18" charset="0"/>
                                            <a:ea typeface="Cambria Math" panose="02040503050406030204" pitchFamily="18" charset="0"/>
                                          </a:rPr>
                                          <m:t>ü</m:t>
                                        </m:r>
                                        <m:r>
                                          <a:rPr lang="tr-TR" i="1">
                                            <a:latin typeface="Cambria Math" panose="02040503050406030204" pitchFamily="18" charset="0"/>
                                            <a:ea typeface="Cambria Math" panose="02040503050406030204" pitchFamily="18" charset="0"/>
                                          </a:rPr>
                                          <m:t>𝑘𝑙</m:t>
                                        </m:r>
                                        <m:r>
                                          <a:rPr lang="tr-TR" i="1">
                                            <a:latin typeface="Cambria Math" panose="02040503050406030204" pitchFamily="18" charset="0"/>
                                            <a:ea typeface="Cambria Math" panose="02040503050406030204" pitchFamily="18" charset="0"/>
                                          </a:rPr>
                                          <m:t>üğü</m:t>
                                        </m:r>
                                      </m:num>
                                      <m:den>
                                        <m:r>
                                          <a:rPr lang="tr-TR" i="1">
                                            <a:latin typeface="Cambria Math" panose="02040503050406030204" pitchFamily="18" charset="0"/>
                                            <a:ea typeface="Cambria Math" panose="02040503050406030204" pitchFamily="18" charset="0"/>
                                          </a:rPr>
                                          <m:t>5000</m:t>
                                        </m:r>
                                      </m:den>
                                    </m:f>
                                  </m:e>
                                </m:d>
                              </m:sup>
                            </m:sSup>
                          </m:den>
                        </m:f>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𝑉𝐾</m:t>
                        </m:r>
                        <m:r>
                          <a:rPr lang="tr-TR" i="1">
                            <a:latin typeface="Cambria Math" panose="02040503050406030204" pitchFamily="18" charset="0"/>
                            <a:ea typeface="Cambria Math" panose="02040503050406030204" pitchFamily="18" charset="0"/>
                          </a:rPr>
                          <m:t> + </m:t>
                        </m:r>
                        <m:r>
                          <a:rPr lang="tr-TR" i="1">
                            <a:latin typeface="Cambria Math" panose="02040503050406030204" pitchFamily="18" charset="0"/>
                            <a:ea typeface="Cambria Math" panose="02040503050406030204" pitchFamily="18" charset="0"/>
                          </a:rPr>
                          <m:t>𝐷𝑜</m:t>
                        </m:r>
                        <m:r>
                          <a:rPr lang="tr-TR" i="1">
                            <a:latin typeface="Cambria Math" panose="02040503050406030204" pitchFamily="18" charset="0"/>
                            <a:ea typeface="Cambria Math" panose="02040503050406030204" pitchFamily="18" charset="0"/>
                          </a:rPr>
                          <m:t>ğ</m:t>
                        </m:r>
                        <m:r>
                          <a:rPr lang="tr-TR" i="1">
                            <a:latin typeface="Cambria Math" panose="02040503050406030204" pitchFamily="18" charset="0"/>
                            <a:ea typeface="Cambria Math" panose="02040503050406030204" pitchFamily="18" charset="0"/>
                          </a:rPr>
                          <m:t>𝑟𝑢𝑙𝑢𝑘</m:t>
                        </m:r>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𝐷𝐾</m:t>
                        </m:r>
                      </m:e>
                    </m:d>
                    <m:r>
                      <a:rPr lang="tr-TR" b="0" i="1" smtClean="0">
                        <a:latin typeface="Cambria Math" panose="02040503050406030204" pitchFamily="18" charset="0"/>
                        <a:ea typeface="Cambria Math" panose="02040503050406030204" pitchFamily="18" charset="0"/>
                      </a:rPr>
                      <m:t>∗0.8+</m:t>
                    </m:r>
                    <m:d>
                      <m:dPr>
                        <m:ctrlPr>
                          <a:rPr lang="tr-TR" b="0" i="1" smtClean="0">
                            <a:latin typeface="Cambria Math" panose="02040503050406030204" pitchFamily="18" charset="0"/>
                            <a:ea typeface="Cambria Math" panose="02040503050406030204" pitchFamily="18" charset="0"/>
                          </a:rPr>
                        </m:ctrlPr>
                      </m:dPr>
                      <m:e>
                        <m:r>
                          <a:rPr lang="tr-TR" b="0" i="1" smtClean="0">
                            <a:latin typeface="Cambria Math" panose="02040503050406030204" pitchFamily="18" charset="0"/>
                            <a:ea typeface="Cambria Math" panose="02040503050406030204" pitchFamily="18" charset="0"/>
                          </a:rPr>
                          <m:t>𝑅𝑎𝑝𝑜𝑟</m:t>
                        </m:r>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𝑃𝑢𝑎𝑛𝚤</m:t>
                        </m:r>
                      </m:e>
                    </m:d>
                    <m:r>
                      <a:rPr lang="tr-TR" b="0" i="1" smtClean="0">
                        <a:latin typeface="Cambria Math" panose="02040503050406030204" pitchFamily="18" charset="0"/>
                        <a:ea typeface="Cambria Math" panose="02040503050406030204" pitchFamily="18" charset="0"/>
                      </a:rPr>
                      <m:t>∗0.2</m:t>
                    </m:r>
                  </m:oMath>
                </a14:m>
                <a:endParaRPr lang="tr-TR" b="0" dirty="0">
                  <a:ea typeface="Cambria Math" panose="02040503050406030204" pitchFamily="18" charset="0"/>
                </a:endParaRPr>
              </a:p>
              <a:p>
                <a:pPr marL="342900" indent="-342900" algn="l">
                  <a:buFont typeface="Calibri" panose="020F0502020204030204" pitchFamily="34" charset="0"/>
                  <a:buChar char="∞"/>
                </a:pPr>
                <a:endParaRPr lang="tr-TR" dirty="0"/>
              </a:p>
              <a:p>
                <a:pPr marL="342900" indent="-342900" algn="l">
                  <a:buFont typeface="Calibri" panose="020F0502020204030204" pitchFamily="34" charset="0"/>
                  <a:buChar char="∞"/>
                </a:pPr>
                <a:r>
                  <a:rPr lang="tr-TR" dirty="0"/>
                  <a:t>VK: veri setinin büyüklük katsayısı; 0.5</a:t>
                </a:r>
              </a:p>
              <a:p>
                <a:pPr marL="342900" indent="-342900" algn="l">
                  <a:buFont typeface="Calibri" panose="020F0502020204030204" pitchFamily="34" charset="0"/>
                  <a:buChar char="∞"/>
                </a:pPr>
                <a:r>
                  <a:rPr lang="tr-TR" dirty="0"/>
                  <a:t>DK: doğruluk katsayısı; 0.5 olarak alınacaktır.</a:t>
                </a:r>
              </a:p>
            </p:txBody>
          </p:sp>
        </mc:Choice>
        <mc:Fallback xmlns="">
          <p:sp>
            <p:nvSpPr>
              <p:cNvPr id="8" name="Alt Başlık 2">
                <a:extLst>
                  <a:ext uri="{FF2B5EF4-FFF2-40B4-BE49-F238E27FC236}">
                    <a16:creationId xmlns:a16="http://schemas.microsoft.com/office/drawing/2014/main" id="{584E17C6-EF02-7399-3192-2057CE426047}"/>
                  </a:ext>
                </a:extLst>
              </p:cNvPr>
              <p:cNvSpPr txBox="1">
                <a:spLocks noRot="1" noChangeAspect="1" noMove="1" noResize="1" noEditPoints="1" noAdjustHandles="1" noChangeArrowheads="1" noChangeShapeType="1" noTextEdit="1"/>
              </p:cNvSpPr>
              <p:nvPr/>
            </p:nvSpPr>
            <p:spPr>
              <a:xfrm>
                <a:off x="-2904" y="1148830"/>
                <a:ext cx="12633816" cy="5207520"/>
              </a:xfrm>
              <a:prstGeom prst="rect">
                <a:avLst/>
              </a:prstGeom>
              <a:blipFill>
                <a:blip r:embed="rId2"/>
                <a:stretch>
                  <a:fillRect l="-772" t="-1754"/>
                </a:stretch>
              </a:blipFill>
            </p:spPr>
            <p:txBody>
              <a:bodyPr/>
              <a:lstStyle/>
              <a:p>
                <a:r>
                  <a:rPr lang="en-US">
                    <a:noFill/>
                  </a:rPr>
                  <a:t> </a:t>
                </a:r>
              </a:p>
            </p:txBody>
          </p:sp>
        </mc:Fallback>
      </mc:AlternateContent>
    </p:spTree>
    <p:extLst>
      <p:ext uri="{BB962C8B-B14F-4D97-AF65-F5344CB8AC3E}">
        <p14:creationId xmlns:p14="http://schemas.microsoft.com/office/powerpoint/2010/main" val="2608466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fade">
                                      <p:cBhvr>
                                        <p:cTn id="27" dur="500"/>
                                        <p:tgtEl>
                                          <p:spTgt spid="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7" end="7"/>
                                            </p:txEl>
                                          </p:spTgt>
                                        </p:tgtEl>
                                        <p:attrNameLst>
                                          <p:attrName>style.visibility</p:attrName>
                                        </p:attrNameLst>
                                      </p:cBhvr>
                                      <p:to>
                                        <p:strVal val="visible"/>
                                      </p:to>
                                    </p:set>
                                    <p:animEffect transition="in" filter="fade">
                                      <p:cBhvr>
                                        <p:cTn id="32" dur="500"/>
                                        <p:tgtEl>
                                          <p:spTgt spid="8">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9" end="9"/>
                                            </p:txEl>
                                          </p:spTgt>
                                        </p:tgtEl>
                                        <p:attrNameLst>
                                          <p:attrName>style.visibility</p:attrName>
                                        </p:attrNameLst>
                                      </p:cBhvr>
                                      <p:to>
                                        <p:strVal val="visible"/>
                                      </p:to>
                                    </p:set>
                                    <p:animEffect transition="in" filter="fade">
                                      <p:cBhvr>
                                        <p:cTn id="37" dur="500"/>
                                        <p:tgtEl>
                                          <p:spTgt spid="8">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xEl>
                                              <p:pRg st="10" end="10"/>
                                            </p:txEl>
                                          </p:spTgt>
                                        </p:tgtEl>
                                        <p:attrNameLst>
                                          <p:attrName>style.visibility</p:attrName>
                                        </p:attrNameLst>
                                      </p:cBhvr>
                                      <p:to>
                                        <p:strVal val="visible"/>
                                      </p:to>
                                    </p:set>
                                    <p:animEffect transition="in" filter="fade">
                                      <p:cBhvr>
                                        <p:cTn id="42"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116112" y="72570"/>
            <a:ext cx="5833584" cy="711200"/>
          </a:xfrm>
        </p:spPr>
        <p:txBody>
          <a:bodyPr>
            <a:noAutofit/>
          </a:bodyPr>
          <a:lstStyle/>
          <a:p>
            <a:pPr algn="l"/>
            <a:r>
              <a:rPr lang="tr-TR" sz="4000" dirty="0">
                <a:solidFill>
                  <a:srgbClr val="5C9138"/>
                </a:solidFill>
              </a:rPr>
              <a:t>Projenin Teslimi</a:t>
            </a:r>
          </a:p>
        </p:txBody>
      </p:sp>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p:txBody>
          <a:bodyPr/>
          <a:lstStyle/>
          <a:p>
            <a:fld id="{5854DF3F-AA60-4655-B0CD-593197322A72}" type="datetime1">
              <a:rPr lang="tr-TR" smtClean="0"/>
              <a:t>11.01.2023</a:t>
            </a:fld>
            <a:endParaRPr lang="tr-TR"/>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8</a:t>
            </a:fld>
            <a:endParaRPr lang="tr-TR"/>
          </a:p>
        </p:txBody>
      </p:sp>
      <p:sp>
        <p:nvSpPr>
          <p:cNvPr id="8" name="Alt Başlık 2">
            <a:extLst>
              <a:ext uri="{FF2B5EF4-FFF2-40B4-BE49-F238E27FC236}">
                <a16:creationId xmlns:a16="http://schemas.microsoft.com/office/drawing/2014/main" id="{584E17C6-EF02-7399-3192-2057CE426047}"/>
              </a:ext>
            </a:extLst>
          </p:cNvPr>
          <p:cNvSpPr txBox="1">
            <a:spLocks/>
          </p:cNvSpPr>
          <p:nvPr/>
        </p:nvSpPr>
        <p:spPr>
          <a:xfrm>
            <a:off x="0" y="783769"/>
            <a:ext cx="12012024" cy="593770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Calibri" panose="020F0502020204030204" pitchFamily="34" charset="0"/>
              <a:buChar char="∞"/>
            </a:pPr>
            <a:r>
              <a:rPr lang="tr-TR" dirty="0"/>
              <a:t>Projenin sunum tarihi ve saati paylaşılmıştır. Sunum saatinden 5 dakika öncesinde hazır olunması gerekmektedir.</a:t>
            </a:r>
          </a:p>
          <a:p>
            <a:pPr marL="342900" indent="-342900" algn="l">
              <a:buFont typeface="Calibri" panose="020F0502020204030204" pitchFamily="34" charset="0"/>
              <a:buChar char="∞"/>
            </a:pPr>
            <a:endParaRPr lang="tr-TR" dirty="0"/>
          </a:p>
          <a:p>
            <a:pPr marL="342900" indent="-342900" algn="l">
              <a:buFont typeface="Calibri" panose="020F0502020204030204" pitchFamily="34" charset="0"/>
              <a:buChar char="∞"/>
            </a:pPr>
            <a:r>
              <a:rPr lang="tr-TR" dirty="0"/>
              <a:t>Proje ekiplerine ayrılan sürede geliştirilen kodun çalışır durumda olması gerekmektedir.</a:t>
            </a:r>
          </a:p>
          <a:p>
            <a:pPr marL="342900" indent="-342900" algn="l">
              <a:buFont typeface="Calibri" panose="020F0502020204030204" pitchFamily="34" charset="0"/>
              <a:buChar char="∞"/>
            </a:pPr>
            <a:endParaRPr lang="tr-TR" dirty="0"/>
          </a:p>
          <a:p>
            <a:pPr marL="342900" indent="-342900" algn="l">
              <a:buFont typeface="Calibri" panose="020F0502020204030204" pitchFamily="34" charset="0"/>
              <a:buChar char="∞"/>
            </a:pPr>
            <a:r>
              <a:rPr lang="tr-TR" dirty="0"/>
              <a:t>Sunum esnasında proje ekibine en az 3 soru sorulacaktır. Her ekip üyesinin veri setine, kod içerisindeki her satıra ve sinir ağı tasarım kriterlerine hakim olması beklenmektedir. Projeye katkısının az olduğu ekip üyesine proje notu bu duruma göre verilecektir.</a:t>
            </a:r>
          </a:p>
          <a:p>
            <a:pPr marL="342900" indent="-342900" algn="l">
              <a:buFont typeface="Calibri" panose="020F0502020204030204" pitchFamily="34" charset="0"/>
              <a:buChar char="∞"/>
            </a:pPr>
            <a:endParaRPr lang="tr-TR" dirty="0"/>
          </a:p>
          <a:p>
            <a:pPr marL="342900" indent="-342900" algn="l">
              <a:buFont typeface="Calibri" panose="020F0502020204030204" pitchFamily="34" charset="0"/>
              <a:buChar char="∞"/>
            </a:pPr>
            <a:r>
              <a:rPr lang="tr-TR" dirty="0"/>
              <a:t>Proje için hazırlanan kod, proje raporu ve veri seti bir klasör içerisinde bulunacak şekilde teslim edilecektir.</a:t>
            </a:r>
          </a:p>
          <a:p>
            <a:pPr marL="342900" indent="-342900" algn="l">
              <a:buFont typeface="Calibri" panose="020F0502020204030204" pitchFamily="34" charset="0"/>
              <a:buChar char="∞"/>
            </a:pPr>
            <a:endParaRPr lang="tr-TR" dirty="0"/>
          </a:p>
          <a:p>
            <a:pPr marL="342900" indent="-342900" algn="l">
              <a:buFont typeface="Calibri" panose="020F0502020204030204" pitchFamily="34" charset="0"/>
              <a:buChar char="∞"/>
            </a:pPr>
            <a:r>
              <a:rPr lang="tr-TR" dirty="0"/>
              <a:t>Önceki slaytta belirlenen matematiksel formüle göre proje puanı oluşacaktır. Sunum esnasındaki sorulara verilen cevaplara göre bu puanda düşüşler yaşanabilir.</a:t>
            </a:r>
          </a:p>
          <a:p>
            <a:pPr marL="342900" indent="-342900" algn="l">
              <a:buFont typeface="Calibri" panose="020F0502020204030204" pitchFamily="34" charset="0"/>
              <a:buChar char="∞"/>
            </a:pPr>
            <a:endParaRPr lang="tr-TR" dirty="0"/>
          </a:p>
          <a:p>
            <a:pPr marL="342900" indent="-342900" algn="l">
              <a:buFont typeface="Calibri" panose="020F0502020204030204" pitchFamily="34" charset="0"/>
              <a:buChar char="∞"/>
            </a:pPr>
            <a:endParaRPr lang="tr-TR" dirty="0"/>
          </a:p>
        </p:txBody>
      </p:sp>
    </p:spTree>
    <p:extLst>
      <p:ext uri="{BB962C8B-B14F-4D97-AF65-F5344CB8AC3E}">
        <p14:creationId xmlns:p14="http://schemas.microsoft.com/office/powerpoint/2010/main" val="373723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fade">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fade">
                                      <p:cBhvr>
                                        <p:cTn id="22" dur="500"/>
                                        <p:tgtEl>
                                          <p:spTgt spid="8">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animEffect transition="in" filter="fade">
                                      <p:cBhvr>
                                        <p:cTn id="27"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116112" y="72570"/>
            <a:ext cx="7430736" cy="711200"/>
          </a:xfrm>
        </p:spPr>
        <p:txBody>
          <a:bodyPr>
            <a:noAutofit/>
          </a:bodyPr>
          <a:lstStyle/>
          <a:p>
            <a:pPr algn="l"/>
            <a:r>
              <a:rPr lang="tr-TR" sz="4000" dirty="0">
                <a:solidFill>
                  <a:srgbClr val="5C9138"/>
                </a:solidFill>
              </a:rPr>
              <a:t>Karıştırma Matrisi</a:t>
            </a:r>
          </a:p>
        </p:txBody>
      </p:sp>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p:txBody>
          <a:bodyPr/>
          <a:lstStyle/>
          <a:p>
            <a:fld id="{5854DF3F-AA60-4655-B0CD-593197322A72}" type="datetime1">
              <a:rPr lang="tr-TR" smtClean="0"/>
              <a:t>11.01.2023</a:t>
            </a:fld>
            <a:endParaRPr lang="tr-TR"/>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9</a:t>
            </a:fld>
            <a:endParaRPr lang="tr-TR"/>
          </a:p>
        </p:txBody>
      </p:sp>
      <p:sp>
        <p:nvSpPr>
          <p:cNvPr id="8" name="Alt Başlık 2">
            <a:extLst>
              <a:ext uri="{FF2B5EF4-FFF2-40B4-BE49-F238E27FC236}">
                <a16:creationId xmlns:a16="http://schemas.microsoft.com/office/drawing/2014/main" id="{584E17C6-EF02-7399-3192-2057CE426047}"/>
              </a:ext>
            </a:extLst>
          </p:cNvPr>
          <p:cNvSpPr txBox="1">
            <a:spLocks/>
          </p:cNvSpPr>
          <p:nvPr/>
        </p:nvSpPr>
        <p:spPr>
          <a:xfrm>
            <a:off x="0" y="783769"/>
            <a:ext cx="12012024" cy="154490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Calibri" panose="020F0502020204030204" pitchFamily="34" charset="0"/>
              <a:buChar char="∞"/>
            </a:pPr>
            <a:r>
              <a:rPr lang="tr-TR" dirty="0"/>
              <a:t>Projenin kaynak koduna ve raporuna, karıştırma matrisini ekleyiniz. Sınıflandırma problemi üzerine çalışan ekipler, sinir ağından elde edilen sonuçların daha iyi analiz edilmesi için karıştırma matrisini kullanması istenmektedir. </a:t>
            </a:r>
          </a:p>
          <a:p>
            <a:pPr marL="342900" indent="-342900" algn="l">
              <a:buFont typeface="Calibri" panose="020F0502020204030204" pitchFamily="34" charset="0"/>
              <a:buChar char="∞"/>
            </a:pPr>
            <a:r>
              <a:rPr lang="tr-TR" dirty="0"/>
              <a:t>MNIST veri seti için elde edilen sonuçları için oluşturulan karıştırma matrisi</a:t>
            </a:r>
          </a:p>
          <a:p>
            <a:pPr marL="342900" indent="-342900" algn="l">
              <a:buFont typeface="Calibri" panose="020F0502020204030204" pitchFamily="34" charset="0"/>
              <a:buChar char="∞"/>
            </a:pPr>
            <a:endParaRPr lang="tr-TR" dirty="0"/>
          </a:p>
          <a:p>
            <a:pPr marL="342900" indent="-342900" algn="l">
              <a:buFont typeface="Calibri" panose="020F0502020204030204" pitchFamily="34" charset="0"/>
              <a:buChar char="∞"/>
            </a:pPr>
            <a:endParaRPr lang="tr-TR" dirty="0"/>
          </a:p>
        </p:txBody>
      </p:sp>
      <p:pic>
        <p:nvPicPr>
          <p:cNvPr id="4" name="Resim 3">
            <a:extLst>
              <a:ext uri="{FF2B5EF4-FFF2-40B4-BE49-F238E27FC236}">
                <a16:creationId xmlns:a16="http://schemas.microsoft.com/office/drawing/2014/main" id="{6112E54B-590F-1EBE-C29C-510B0C7CBC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8428" y="2468871"/>
            <a:ext cx="5852172" cy="4389129"/>
          </a:xfrm>
          <a:prstGeom prst="rect">
            <a:avLst/>
          </a:prstGeom>
        </p:spPr>
      </p:pic>
    </p:spTree>
    <p:extLst>
      <p:ext uri="{BB962C8B-B14F-4D97-AF65-F5344CB8AC3E}">
        <p14:creationId xmlns:p14="http://schemas.microsoft.com/office/powerpoint/2010/main" val="133268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12122</TotalTime>
  <Words>2618</Words>
  <Application>Microsoft Office PowerPoint</Application>
  <PresentationFormat>Geniş ekran</PresentationFormat>
  <Paragraphs>432</Paragraphs>
  <Slides>33</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33</vt:i4>
      </vt:variant>
    </vt:vector>
  </HeadingPairs>
  <TitlesOfParts>
    <vt:vector size="39" baseType="lpstr">
      <vt:lpstr>Arial</vt:lpstr>
      <vt:lpstr>Calibri</vt:lpstr>
      <vt:lpstr>Calibri Light</vt:lpstr>
      <vt:lpstr>Cambria Math</vt:lpstr>
      <vt:lpstr>Circular</vt:lpstr>
      <vt:lpstr>Office Teması</vt:lpstr>
      <vt:lpstr>MEM437 – Yapay Sinir Ağları  Dr. Ali Tahir Karaşahin</vt:lpstr>
      <vt:lpstr>PowerPoint Sunusu</vt:lpstr>
      <vt:lpstr>PowerPoint Sunusu</vt:lpstr>
      <vt:lpstr>PowerPoint Sunusu</vt:lpstr>
      <vt:lpstr>PowerPoint Sunusu</vt:lpstr>
      <vt:lpstr>Değerlendirme</vt:lpstr>
      <vt:lpstr>Projenin Değerlendirilmesi</vt:lpstr>
      <vt:lpstr>Projenin Teslimi</vt:lpstr>
      <vt:lpstr>Karıştırma Matrisi</vt:lpstr>
      <vt:lpstr>Ağırlıkların Kaydedilmesi</vt:lpstr>
      <vt:lpstr>Projenin Teslim Edilmesi</vt:lpstr>
      <vt:lpstr>Adaptif Rezonans Teori (ART) Ağları</vt:lpstr>
      <vt:lpstr>Adaptif Rezonans Teori (ART) Ağları</vt:lpstr>
      <vt:lpstr>ART1 Ağı</vt:lpstr>
      <vt:lpstr>ART1 Ağının Yapısı</vt:lpstr>
      <vt:lpstr>PowerPoint Sunusu</vt:lpstr>
      <vt:lpstr>PowerPoint Sunusu</vt:lpstr>
      <vt:lpstr>PowerPoint Sunusu</vt:lpstr>
      <vt:lpstr>PowerPoint Sunusu</vt:lpstr>
      <vt:lpstr>ART1 Ağının Çalışma Prosedürü</vt:lpstr>
      <vt:lpstr>ART1 Ağının Eğitilmesi ve Öğrenmesi</vt:lpstr>
      <vt:lpstr>ART1 Ağının Eğitilmesi ve Öğrenmesi</vt:lpstr>
      <vt:lpstr>ART1 Ağının Eğitilmesi ve Öğrenmesi</vt:lpstr>
      <vt:lpstr>ART1 Ağının Eğitilmesi ve Öğrenmesi</vt:lpstr>
      <vt:lpstr>Parametreler</vt:lpstr>
      <vt:lpstr>Örnek</vt:lpstr>
      <vt:lpstr>Özet</vt:lpstr>
      <vt:lpstr>Özet</vt:lpstr>
      <vt:lpstr>Özet</vt:lpstr>
      <vt:lpstr>Referanslar</vt:lpstr>
      <vt:lpstr>Referanslar</vt:lpstr>
      <vt:lpstr>Referanslar</vt:lpstr>
      <vt:lpstr>Teşekkürler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Taşıt-Römork Kombinasyonları için Tork Vektörleme Yönteminin  Modellenmesi ve Kontrolü</dc:title>
  <dc:creator>Ali Tahir KARAŞAHİN</dc:creator>
  <cp:lastModifiedBy>Ali Tahir KARAŞAHİN</cp:lastModifiedBy>
  <cp:revision>342</cp:revision>
  <dcterms:created xsi:type="dcterms:W3CDTF">2020-09-23T12:43:11Z</dcterms:created>
  <dcterms:modified xsi:type="dcterms:W3CDTF">2023-01-11T10:48:18Z</dcterms:modified>
</cp:coreProperties>
</file>