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Montserrat" panose="020B0604020202020204" charset="-94"/>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03"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7f9c51e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7f9c51e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27f9c51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27f9c51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27f9c51e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27f9c51e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27f9c51e8_3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27f9c51e8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3387031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3387031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33870319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3387031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Z6BHlwgYeQ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howtogeek.com/195262/hybrid-hard-drives-explained-why-you-might-want-one-instead-of-an-ss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5QDf5gJki70"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stackoverflow.com/questions/1320731/count-number-of-files-with-certain-extension-in-pyth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8858008/how-to-move-a-file-in-pyth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realpython.com/working-with-files-in-pyth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 350 Research Project</a:t>
            </a:r>
            <a:endParaRPr/>
          </a:p>
        </p:txBody>
      </p:sp>
      <p:sp>
        <p:nvSpPr>
          <p:cNvPr id="135" name="Google Shape;135;p13"/>
          <p:cNvSpPr txBox="1">
            <a:spLocks noGrp="1"/>
          </p:cNvSpPr>
          <p:nvPr>
            <p:ph type="subTitle" idx="1"/>
          </p:nvPr>
        </p:nvSpPr>
        <p:spPr>
          <a:xfrm>
            <a:off x="5083950" y="3924925"/>
            <a:ext cx="3470700" cy="5058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Egemen İşcan</a:t>
            </a:r>
            <a:endParaRPr dirty="0"/>
          </a:p>
          <a:p>
            <a:pPr marL="0" lvl="0" indent="0" algn="l" rtl="0">
              <a:spcBef>
                <a:spcPts val="0"/>
              </a:spcBef>
              <a:spcAft>
                <a:spcPts val="0"/>
              </a:spcAft>
              <a:buNone/>
            </a:pPr>
            <a:r>
              <a:rPr lang="en" dirty="0"/>
              <a:t>Barış Karaer</a:t>
            </a:r>
            <a:endParaRPr dirty="0"/>
          </a:p>
          <a:p>
            <a:pPr marL="0" lvl="0" indent="0" algn="l" rtl="0">
              <a:spcBef>
                <a:spcPts val="0"/>
              </a:spcBef>
              <a:spcAft>
                <a:spcPts val="0"/>
              </a:spcAft>
              <a:buNone/>
            </a:pPr>
            <a:r>
              <a:rPr lang="en" dirty="0"/>
              <a:t>Ertan Ayanlar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Software</a:t>
            </a:r>
            <a:endParaRPr/>
          </a:p>
        </p:txBody>
      </p:sp>
      <p:sp>
        <p:nvSpPr>
          <p:cNvPr id="141" name="Google Shape;141;p14"/>
          <p:cNvSpPr txBox="1">
            <a:spLocks noGrp="1"/>
          </p:cNvSpPr>
          <p:nvPr>
            <p:ph type="body" idx="1"/>
          </p:nvPr>
        </p:nvSpPr>
        <p:spPr>
          <a:xfrm>
            <a:off x="311700" y="1307850"/>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members of our team have the necessary software installed on their computers. We will be using PyCharm and Anaconda for Python 3 programming. </a:t>
            </a:r>
            <a:endParaRPr/>
          </a:p>
          <a:p>
            <a:pPr marL="0" lvl="0" indent="0" algn="l" rtl="0">
              <a:spcBef>
                <a:spcPts val="1600"/>
              </a:spcBef>
              <a:spcAft>
                <a:spcPts val="0"/>
              </a:spcAft>
              <a:buNone/>
            </a:pPr>
            <a:r>
              <a:rPr lang="en"/>
              <a:t>We will be importing libraries such as </a:t>
            </a:r>
            <a:r>
              <a:rPr lang="en" b="1">
                <a:solidFill>
                  <a:srgbClr val="FF0000"/>
                </a:solidFill>
              </a:rPr>
              <a:t>os</a:t>
            </a:r>
            <a:r>
              <a:rPr lang="en">
                <a:solidFill>
                  <a:srgbClr val="FF0000"/>
                </a:solidFill>
              </a:rPr>
              <a:t> </a:t>
            </a:r>
            <a:r>
              <a:rPr lang="en"/>
              <a:t>and</a:t>
            </a:r>
            <a:r>
              <a:rPr lang="en">
                <a:solidFill>
                  <a:srgbClr val="FF0000"/>
                </a:solidFill>
              </a:rPr>
              <a:t> </a:t>
            </a:r>
            <a:r>
              <a:rPr lang="en" b="1">
                <a:solidFill>
                  <a:srgbClr val="FF0000"/>
                </a:solidFill>
              </a:rPr>
              <a:t>matplotlib</a:t>
            </a:r>
            <a:r>
              <a:rPr lang="en"/>
              <a:t>.</a:t>
            </a:r>
            <a:endParaRPr/>
          </a:p>
          <a:p>
            <a:pPr marL="0" lvl="0" indent="0" algn="l" rtl="0">
              <a:spcBef>
                <a:spcPts val="1600"/>
              </a:spcBef>
              <a:spcAft>
                <a:spcPts val="1600"/>
              </a:spcAft>
              <a:buNone/>
            </a:pPr>
            <a:r>
              <a:rPr lang="en"/>
              <a:t>We won’t need any other software for this project.</a:t>
            </a:r>
            <a:endParaRPr/>
          </a:p>
        </p:txBody>
      </p:sp>
      <p:pic>
        <p:nvPicPr>
          <p:cNvPr id="142" name="Google Shape;142;p14"/>
          <p:cNvPicPr preferRelativeResize="0"/>
          <p:nvPr/>
        </p:nvPicPr>
        <p:blipFill>
          <a:blip r:embed="rId3">
            <a:alphaModFix/>
          </a:blip>
          <a:stretch>
            <a:fillRect/>
          </a:stretch>
        </p:blipFill>
        <p:spPr>
          <a:xfrm>
            <a:off x="4572000" y="1326613"/>
            <a:ext cx="4427150" cy="249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Background Research</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https://www.youtube.com/watch?v=Z6BHlwgYeQA</a:t>
            </a:r>
            <a:endParaRPr/>
          </a:p>
          <a:p>
            <a:pPr marL="0" lvl="0" indent="0" algn="l" rtl="0">
              <a:spcBef>
                <a:spcPts val="1600"/>
              </a:spcBef>
              <a:spcAft>
                <a:spcPts val="0"/>
              </a:spcAft>
              <a:buNone/>
            </a:pPr>
            <a:r>
              <a:rPr lang="en"/>
              <a:t>In this video it explains how to list a directory and how we can sort files based on file size. We will use some tips that are given in this video. For example, to check the size of the files we will use this method (</a:t>
            </a:r>
            <a:r>
              <a:rPr lang="en">
                <a:solidFill>
                  <a:srgbClr val="FF0000"/>
                </a:solidFill>
              </a:rPr>
              <a:t>stat.ST_SIZE</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r>
              <a:rPr lang="en" sz="1100" u="sng">
                <a:solidFill>
                  <a:schemeClr val="hlink"/>
                </a:solidFill>
                <a:latin typeface="Arial"/>
                <a:ea typeface="Arial"/>
                <a:cs typeface="Arial"/>
                <a:sym typeface="Arial"/>
                <a:hlinkClick r:id="rId4"/>
              </a:rPr>
              <a:t>https://www.howtogeek.com/195262/hybrid-hard-drives-explained-why-you-might-want-one-instead-of-an-ssd/</a:t>
            </a:r>
            <a:endParaRPr/>
          </a:p>
          <a:p>
            <a:pPr marL="0" lvl="0" indent="0" algn="l" rtl="0">
              <a:spcBef>
                <a:spcPts val="1600"/>
              </a:spcBef>
              <a:spcAft>
                <a:spcPts val="1600"/>
              </a:spcAft>
              <a:buNone/>
            </a:pPr>
            <a:r>
              <a:rPr lang="en"/>
              <a:t>In this article it compares the differences between SSD and hybrid drives. This will give us a more thorough understanding of the subject.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Background Research</a:t>
            </a:r>
            <a:endParaRPr/>
          </a:p>
          <a:p>
            <a:pPr marL="0" lvl="0" indent="0" algn="l" rtl="0">
              <a:spcBef>
                <a:spcPts val="0"/>
              </a:spcBef>
              <a:spcAft>
                <a:spcPts val="0"/>
              </a:spcAft>
              <a:buNone/>
            </a:pP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https://www.youtube.com/watch?v=5QDf5gJki70</a:t>
            </a:r>
            <a:endParaRPr/>
          </a:p>
          <a:p>
            <a:pPr marL="0" lvl="0" indent="0" algn="l" rtl="0">
              <a:spcBef>
                <a:spcPts val="1600"/>
              </a:spcBef>
              <a:spcAft>
                <a:spcPts val="0"/>
              </a:spcAft>
              <a:buNone/>
            </a:pPr>
            <a:r>
              <a:rPr lang="en"/>
              <a:t>In this video it explains how we can count the fıles in a given directory. </a:t>
            </a:r>
            <a:endParaRPr/>
          </a:p>
          <a:p>
            <a:pPr marL="0" lvl="0" indent="0" algn="l" rtl="0">
              <a:spcBef>
                <a:spcPts val="1600"/>
              </a:spcBef>
              <a:spcAft>
                <a:spcPts val="0"/>
              </a:spcAft>
              <a:buNone/>
            </a:pPr>
            <a:endParaRPr/>
          </a:p>
          <a:p>
            <a:pPr marL="0" lvl="0" indent="0" algn="l" rtl="0">
              <a:spcBef>
                <a:spcPts val="1600"/>
              </a:spcBef>
              <a:spcAft>
                <a:spcPts val="0"/>
              </a:spcAft>
              <a:buNone/>
            </a:pPr>
            <a:r>
              <a:rPr lang="en" sz="1100" u="sng">
                <a:solidFill>
                  <a:schemeClr val="accent5"/>
                </a:solidFill>
                <a:latin typeface="Arial"/>
                <a:ea typeface="Arial"/>
                <a:cs typeface="Arial"/>
                <a:sym typeface="Arial"/>
                <a:hlinkClick r:id="rId4"/>
              </a:rPr>
              <a:t>https://stackoverflow.com/questions/1320731/count-number-of-files-with-certain-extension-in-python</a:t>
            </a:r>
            <a:endParaRPr/>
          </a:p>
          <a:p>
            <a:pPr marL="0" lvl="0" indent="0" algn="l" rtl="0">
              <a:spcBef>
                <a:spcPts val="1600"/>
              </a:spcBef>
              <a:spcAft>
                <a:spcPts val="1600"/>
              </a:spcAft>
              <a:buNone/>
            </a:pPr>
            <a:r>
              <a:rPr lang="en"/>
              <a:t>This explains how to find the counts of number of files with certain extensions. We will be inspecting what kind of files can normally be seen in directories. Then we will be storing them in different variables. (</a:t>
            </a:r>
            <a:r>
              <a:rPr lang="en">
                <a:solidFill>
                  <a:srgbClr val="FF0000"/>
                </a:solidFill>
              </a:rPr>
              <a:t>exeFileCount, csvFileCount, pptxFileCount etc.</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Background Research</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latin typeface="Arial"/>
                <a:ea typeface="Arial"/>
                <a:cs typeface="Arial"/>
                <a:sym typeface="Arial"/>
                <a:hlinkClick r:id="rId3"/>
              </a:rPr>
              <a:t>https://stackoverflow.com/questions/8858008/how-to-move-a-file-in-python</a:t>
            </a:r>
            <a:endParaRPr/>
          </a:p>
          <a:p>
            <a:pPr marL="0" lvl="0" indent="0" algn="l" rtl="0">
              <a:spcBef>
                <a:spcPts val="1600"/>
              </a:spcBef>
              <a:spcAft>
                <a:spcPts val="0"/>
              </a:spcAft>
              <a:buNone/>
            </a:pPr>
            <a:r>
              <a:rPr lang="en"/>
              <a:t>This link explains how to move files from one directory to another directory, which will be useful for the second part of our project.</a:t>
            </a:r>
            <a:endParaRPr/>
          </a:p>
          <a:p>
            <a:pPr marL="0" lvl="0" indent="0" algn="l" rtl="0">
              <a:spcBef>
                <a:spcPts val="1600"/>
              </a:spcBef>
              <a:spcAft>
                <a:spcPts val="0"/>
              </a:spcAft>
              <a:buNone/>
            </a:pPr>
            <a:endParaRPr/>
          </a:p>
          <a:p>
            <a:pPr marL="0" lvl="0" indent="0" algn="l" rtl="0">
              <a:spcBef>
                <a:spcPts val="1600"/>
              </a:spcBef>
              <a:spcAft>
                <a:spcPts val="0"/>
              </a:spcAft>
              <a:buNone/>
            </a:pPr>
            <a:r>
              <a:rPr lang="en" sz="1100" u="sng">
                <a:solidFill>
                  <a:schemeClr val="hlink"/>
                </a:solidFill>
                <a:latin typeface="Arial"/>
                <a:ea typeface="Arial"/>
                <a:cs typeface="Arial"/>
                <a:sym typeface="Arial"/>
                <a:hlinkClick r:id="rId4"/>
              </a:rPr>
              <a:t>https://realpython.com/working-with-files-in-python/</a:t>
            </a:r>
            <a:endParaRPr/>
          </a:p>
          <a:p>
            <a:pPr marL="0" lvl="0" indent="0" algn="l" rtl="0">
              <a:spcBef>
                <a:spcPts val="1600"/>
              </a:spcBef>
              <a:spcAft>
                <a:spcPts val="1600"/>
              </a:spcAft>
              <a:buNone/>
            </a:pPr>
            <a:r>
              <a:rPr lang="en"/>
              <a:t>Also this link will be very helpful while working with files in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Plan</a:t>
            </a:r>
            <a:endParaRPr/>
          </a:p>
        </p:txBody>
      </p:sp>
      <p:sp>
        <p:nvSpPr>
          <p:cNvPr id="166" name="Google Shape;166;p18"/>
          <p:cNvSpPr txBox="1">
            <a:spLocks noGrp="1"/>
          </p:cNvSpPr>
          <p:nvPr>
            <p:ph type="body" idx="1"/>
          </p:nvPr>
        </p:nvSpPr>
        <p:spPr>
          <a:xfrm>
            <a:off x="1297500" y="9549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UNTIL THE END OF APRIL</a:t>
            </a:r>
            <a:endParaRPr/>
          </a:p>
          <a:p>
            <a:pPr marL="0" lvl="0" indent="0" algn="l" rtl="0">
              <a:spcBef>
                <a:spcPts val="1600"/>
              </a:spcBef>
              <a:spcAft>
                <a:spcPts val="0"/>
              </a:spcAft>
              <a:buNone/>
            </a:pPr>
            <a:r>
              <a:rPr lang="en"/>
              <a:t>Before making remarks about the hypothesis we will be implementing the code that counts the specific file sizes and logs the count of their sizes. </a:t>
            </a:r>
            <a:endParaRPr/>
          </a:p>
          <a:p>
            <a:pPr marL="0" lvl="0" indent="0" algn="l" rtl="0">
              <a:spcBef>
                <a:spcPts val="1600"/>
              </a:spcBef>
              <a:spcAft>
                <a:spcPts val="0"/>
              </a:spcAft>
              <a:buNone/>
            </a:pPr>
            <a:r>
              <a:rPr lang="en"/>
              <a:t>Making remarks  about the hypothesis:</a:t>
            </a:r>
            <a:endParaRPr/>
          </a:p>
          <a:p>
            <a:pPr marL="457200" lvl="0" indent="-311150" algn="l" rtl="0">
              <a:spcBef>
                <a:spcPts val="1600"/>
              </a:spcBef>
              <a:spcAft>
                <a:spcPts val="0"/>
              </a:spcAft>
              <a:buSzPts val="1300"/>
              <a:buAutoNum type="arabicPeriod"/>
            </a:pPr>
            <a:r>
              <a:rPr lang="en"/>
              <a:t>Are 90 % of the files smaller than 100 KB ?</a:t>
            </a:r>
            <a:endParaRPr/>
          </a:p>
          <a:p>
            <a:pPr marL="457200" lvl="0" indent="-311150" algn="l" rtl="0">
              <a:spcBef>
                <a:spcPts val="0"/>
              </a:spcBef>
              <a:spcAft>
                <a:spcPts val="0"/>
              </a:spcAft>
              <a:buSzPts val="1300"/>
              <a:buAutoNum type="arabicPeriod"/>
            </a:pPr>
            <a:r>
              <a:rPr lang="en"/>
              <a:t>Are 80 % of the files used in SSD ‘ s more than 100 MB ? </a:t>
            </a:r>
            <a:endParaRPr/>
          </a:p>
          <a:p>
            <a:pPr marL="0" lvl="0" indent="0" algn="l" rtl="0">
              <a:spcBef>
                <a:spcPts val="1600"/>
              </a:spcBef>
              <a:spcAft>
                <a:spcPts val="0"/>
              </a:spcAft>
              <a:buNone/>
            </a:pPr>
            <a:r>
              <a:rPr lang="en"/>
              <a:t>Making 4 graphs :</a:t>
            </a:r>
            <a:endParaRPr/>
          </a:p>
          <a:p>
            <a:pPr marL="457200" lvl="0" indent="-311150" algn="l" rtl="0">
              <a:spcBef>
                <a:spcPts val="1600"/>
              </a:spcBef>
              <a:spcAft>
                <a:spcPts val="0"/>
              </a:spcAft>
              <a:buSzPts val="1300"/>
              <a:buAutoNum type="arabicPeriod"/>
            </a:pPr>
            <a:r>
              <a:rPr lang="en"/>
              <a:t>X Axis File Size (&lt;1K,&lt;10K,&lt;100K,&lt;1M,&lt;10M,&lt;100M,&lt;1GB,&gt;=1GB) </a:t>
            </a:r>
            <a:endParaRPr/>
          </a:p>
          <a:p>
            <a:pPr marL="457200" lvl="0" indent="-311150" algn="l" rtl="0">
              <a:spcBef>
                <a:spcPts val="0"/>
              </a:spcBef>
              <a:spcAft>
                <a:spcPts val="0"/>
              </a:spcAft>
              <a:buSzPts val="1300"/>
              <a:buAutoNum type="arabicPeriod"/>
            </a:pPr>
            <a:r>
              <a:rPr lang="en"/>
              <a:t>Y Axis: Count PDF (Probability Distribution Function) and Y Axis Count CDF (Cumulative Distribution Function)</a:t>
            </a:r>
            <a:endParaRPr/>
          </a:p>
          <a:p>
            <a:pPr marL="457200" lvl="0" indent="-311150" algn="l" rtl="0">
              <a:spcBef>
                <a:spcPts val="0"/>
              </a:spcBef>
              <a:spcAft>
                <a:spcPts val="0"/>
              </a:spcAft>
              <a:buSzPts val="1300"/>
              <a:buAutoNum type="arabicPeriod"/>
            </a:pPr>
            <a:r>
              <a:rPr lang="en"/>
              <a:t>X Axis File Size (&lt;1K,&lt;10K,&lt;100K,&lt;1M,&lt;10M,&lt;100M,&lt;1GB,&gt;=1GB) </a:t>
            </a:r>
            <a:endParaRPr/>
          </a:p>
          <a:p>
            <a:pPr marL="457200" lvl="0" indent="-311150" algn="l" rtl="0">
              <a:spcBef>
                <a:spcPts val="0"/>
              </a:spcBef>
              <a:spcAft>
                <a:spcPts val="0"/>
              </a:spcAft>
              <a:buSzPts val="1300"/>
              <a:buAutoNum type="arabicPeriod"/>
            </a:pPr>
            <a:r>
              <a:rPr lang="en"/>
              <a:t>Y Axis: Kbytes PDF (Probability Distribution Function) and Y Axis Kbytes CDF (Cumulative Distribution Function)</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Plan</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UNTIL THE END OF MAY </a:t>
            </a:r>
            <a:endParaRPr/>
          </a:p>
          <a:p>
            <a:pPr marL="0" lvl="0" indent="0" algn="l" rtl="0">
              <a:spcBef>
                <a:spcPts val="1600"/>
              </a:spcBef>
              <a:spcAft>
                <a:spcPts val="0"/>
              </a:spcAft>
              <a:buNone/>
            </a:pPr>
            <a:r>
              <a:rPr lang="en"/>
              <a:t>We will add a new feature to our program which enables us to store the previously compared files either in SSD or the hard disk.</a:t>
            </a:r>
            <a:endParaRPr/>
          </a:p>
          <a:p>
            <a:pPr marL="0" lvl="0" indent="0" algn="l" rtl="0">
              <a:spcBef>
                <a:spcPts val="1600"/>
              </a:spcBef>
              <a:spcAft>
                <a:spcPts val="0"/>
              </a:spcAft>
              <a:buNone/>
            </a:pPr>
            <a:r>
              <a:rPr lang="en"/>
              <a:t>Then we need to write a report which explains everything in detail what we will be doing as a group.</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Ekran Gösterisi (16:9)</PresentationFormat>
  <Paragraphs>45</Paragraphs>
  <Slides>7</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Montserrat</vt:lpstr>
      <vt:lpstr>Lato</vt:lpstr>
      <vt:lpstr>Focus</vt:lpstr>
      <vt:lpstr>CS 350 Research Project</vt:lpstr>
      <vt:lpstr>Software</vt:lpstr>
      <vt:lpstr>Background Research</vt:lpstr>
      <vt:lpstr>Background Research </vt:lpstr>
      <vt:lpstr>Background Research</vt:lpstr>
      <vt:lpstr>Work Plan</vt:lpstr>
      <vt:lpstr>Work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350 Research Project</dc:title>
  <cp:lastModifiedBy>Barış Karaer</cp:lastModifiedBy>
  <cp:revision>1</cp:revision>
  <dcterms:modified xsi:type="dcterms:W3CDTF">2020-04-11T19:33:26Z</dcterms:modified>
</cp:coreProperties>
</file>