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0"/>
    <a:srgbClr val="FF9900"/>
    <a:srgbClr val="F0C864"/>
    <a:srgbClr val="F2CB68"/>
    <a:srgbClr val="F1D841"/>
    <a:srgbClr val="CC4444"/>
    <a:srgbClr val="FF2121"/>
    <a:srgbClr val="A83DD3"/>
    <a:srgbClr val="E5DFE9"/>
    <a:srgbClr val="F4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4B9B-9496-408F-97E8-FEBC07BC71A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26920" y="269912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인기순 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높은가격순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가격순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04774" y="5178421"/>
            <a:ext cx="180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방시혁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68010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박진영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2374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모차르트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7324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베토벤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b="557"/>
          <a:stretch/>
        </p:blipFill>
        <p:spPr>
          <a:xfrm>
            <a:off x="357533" y="2795824"/>
            <a:ext cx="162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1198" r="33631" b="-1198"/>
          <a:stretch/>
        </p:blipFill>
        <p:spPr>
          <a:xfrm>
            <a:off x="3707319" y="3069291"/>
            <a:ext cx="162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r="1940"/>
          <a:stretch/>
        </p:blipFill>
        <p:spPr>
          <a:xfrm>
            <a:off x="5956277" y="3069291"/>
            <a:ext cx="1620000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0" t="10000" r="13880" b="10000"/>
          <a:stretch/>
        </p:blipFill>
        <p:spPr>
          <a:xfrm>
            <a:off x="8156046" y="3069291"/>
            <a:ext cx="1620000" cy="2160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20893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99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9900"/>
                </a:solidFill>
              </a:rPr>
              <a:t>위</a:t>
            </a:r>
            <a:endParaRPr lang="ko-KR" altLang="en-US" sz="1100" b="1" dirty="0">
              <a:solidFill>
                <a:srgbClr val="FF99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61294" y="3042279"/>
            <a:ext cx="774678" cy="765789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05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300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874820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7887" y="416276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2750" y="416276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" y="327582"/>
            <a:ext cx="1105593" cy="11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04" y="1049958"/>
            <a:ext cx="1105593" cy="1100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6796" y="259391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96" y="309440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6796" y="3594890"/>
            <a:ext cx="5458408" cy="369332"/>
          </a:xfrm>
          <a:prstGeom prst="rect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6796" y="409538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네이버 아이디로 로그인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6796" y="459587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구글 아이디로 로그인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6796" y="509636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페이스북 아이디로 로그인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88" y="5143632"/>
            <a:ext cx="288000" cy="28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8" y="4136046"/>
            <a:ext cx="288000" cy="28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88" y="4634656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3639" y="367790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0" y="159469"/>
            <a:ext cx="1105593" cy="1100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43" r="33631" b="-43"/>
          <a:stretch/>
        </p:blipFill>
        <p:spPr>
          <a:xfrm>
            <a:off x="704681" y="1507860"/>
            <a:ext cx="1620000" cy="216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68502" y="367790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568502" y="756956"/>
            <a:ext cx="1375137" cy="10944"/>
          </a:xfrm>
          <a:prstGeom prst="line">
            <a:avLst/>
          </a:prstGeom>
          <a:ln w="47625">
            <a:solidFill>
              <a:srgbClr val="F7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58096" y="1822094"/>
            <a:ext cx="280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박진영 작곡가</a:t>
            </a:r>
            <a:r>
              <a:rPr lang="ko-KR" altLang="en-US" dirty="0"/>
              <a:t>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대표곡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너의 뒤에서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honey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tell me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어머님이 누구니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08611" y="4407820"/>
            <a:ext cx="2901142" cy="1729048"/>
          </a:xfrm>
          <a:prstGeom prst="rect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97186" y="4407820"/>
            <a:ext cx="2901142" cy="1729048"/>
          </a:xfrm>
          <a:prstGeom prst="rect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85761" y="4407820"/>
            <a:ext cx="2901142" cy="1729048"/>
          </a:xfrm>
          <a:prstGeom prst="rect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8086" y="1736708"/>
            <a:ext cx="3025833" cy="48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별점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★★★★★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4.99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0103" y="990694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63041" y="1115291"/>
            <a:ext cx="9265919" cy="4627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작곡가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인기순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김철수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이철수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최철수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제갈철수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남궁철수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542" y="432261"/>
            <a:ext cx="9265919" cy="6209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55469" y="665019"/>
            <a:ext cx="2177934" cy="2086494"/>
            <a:chOff x="1155469" y="665019"/>
            <a:chExt cx="2177934" cy="2086494"/>
          </a:xfrm>
        </p:grpSpPr>
        <p:sp>
          <p:nvSpPr>
            <p:cNvPr id="2" name="직사각형 1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1330" y="740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김철수 작곡가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1330" y="1183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똘똘 음악대학 </a:t>
            </a:r>
            <a:r>
              <a:rPr lang="ko-KR" altLang="en-US" dirty="0" err="1" smtClean="0"/>
              <a:t>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330" y="17082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칠칠 </a:t>
            </a:r>
            <a:r>
              <a:rPr lang="ko-KR" altLang="en-US" dirty="0" err="1" smtClean="0"/>
              <a:t>음악대회</a:t>
            </a:r>
            <a:r>
              <a:rPr lang="ko-KR" altLang="en-US" dirty="0" smtClean="0"/>
              <a:t> 금상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30" y="223258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작곡</a:t>
            </a:r>
            <a:endParaRPr lang="en-US" altLang="ko-KR" dirty="0" smtClean="0"/>
          </a:p>
          <a:p>
            <a:r>
              <a:rPr lang="ko-KR" altLang="en-US" dirty="0" smtClean="0"/>
              <a:t>김철수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인생뭐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717916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777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9638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265" y="631768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행사에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1265" y="2056015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1265" y="3480262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마트에 </a:t>
            </a:r>
            <a:r>
              <a:rPr lang="ko-KR" altLang="en-US" dirty="0" err="1"/>
              <a:t>틀</a:t>
            </a:r>
            <a:r>
              <a:rPr lang="ko-KR" altLang="en-US" dirty="0" err="1" smtClean="0"/>
              <a:t>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51265" y="4904509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1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230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CLASS05-STU06</cp:lastModifiedBy>
  <cp:revision>17</cp:revision>
  <dcterms:created xsi:type="dcterms:W3CDTF">2022-06-28T02:07:56Z</dcterms:created>
  <dcterms:modified xsi:type="dcterms:W3CDTF">2022-06-29T02:46:41Z</dcterms:modified>
</cp:coreProperties>
</file>