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600"/>
    <a:srgbClr val="FF9900"/>
    <a:srgbClr val="F0C864"/>
    <a:srgbClr val="F2CB68"/>
    <a:srgbClr val="F1D841"/>
    <a:srgbClr val="CC4444"/>
    <a:srgbClr val="FF2121"/>
    <a:srgbClr val="A83DD3"/>
    <a:srgbClr val="E5DFE9"/>
    <a:srgbClr val="F4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8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0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4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04" y="1049958"/>
            <a:ext cx="1105593" cy="1100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6796" y="259391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6796" y="309440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6796" y="3594890"/>
            <a:ext cx="5458408" cy="369332"/>
          </a:xfrm>
          <a:prstGeom prst="rect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6796" y="409538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네이버 아이디로 로그인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6796" y="459587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구글 아이디로 로그인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66796" y="509636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페이스북 아이디로 로그인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88" y="5143632"/>
            <a:ext cx="288000" cy="28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8" y="4136046"/>
            <a:ext cx="288000" cy="28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88" y="4634656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26920" y="2699120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인기순 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높은가격순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낮은 </a:t>
            </a:r>
            <a:r>
              <a:rPr lang="ko-KR" altLang="en-US" b="1" dirty="0" err="1" smtClean="0"/>
              <a:t>가격순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52750" y="1301088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성공 사례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작곡가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취향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장기 계약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이용안내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쿠폰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72106"/>
            <a:ext cx="1105593" cy="110048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04774" y="5178421"/>
            <a:ext cx="180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방시혁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68010" y="517842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박진영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2374" y="517842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모차르트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47324" y="517842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베토벤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" b="557"/>
          <a:stretch/>
        </p:blipFill>
        <p:spPr>
          <a:xfrm>
            <a:off x="357533" y="2795824"/>
            <a:ext cx="162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4" t="1198" r="33631" b="-1198"/>
          <a:stretch/>
        </p:blipFill>
        <p:spPr>
          <a:xfrm>
            <a:off x="3707319" y="3069291"/>
            <a:ext cx="1620000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r="1940"/>
          <a:stretch/>
        </p:blipFill>
        <p:spPr>
          <a:xfrm>
            <a:off x="5956277" y="3069291"/>
            <a:ext cx="1620000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0" t="10000" r="13880" b="10000"/>
          <a:stretch/>
        </p:blipFill>
        <p:spPr>
          <a:xfrm>
            <a:off x="8156046" y="3069291"/>
            <a:ext cx="1620000" cy="21600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20893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99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9900"/>
                </a:solidFill>
              </a:rPr>
              <a:t>위</a:t>
            </a:r>
            <a:endParaRPr lang="ko-KR" altLang="en-US" sz="1100" b="1" dirty="0">
              <a:solidFill>
                <a:srgbClr val="FF99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61294" y="3042279"/>
            <a:ext cx="774678" cy="765789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05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66300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3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874820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4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7887" y="416276"/>
            <a:ext cx="843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의뢰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이벤트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공지사항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사이트 소개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고객센터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2750" y="416276"/>
            <a:ext cx="1375137" cy="40011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작곡가 찾기</a:t>
            </a:r>
            <a:endParaRPr lang="ko-KR" altLang="en-US" sz="2000" dirty="0">
              <a:solidFill>
                <a:srgbClr val="F7E6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2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8145" y="6635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로고</a:t>
            </a:r>
            <a:endParaRPr lang="ko-KR" alt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4577541" y="2992582"/>
            <a:ext cx="17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4680" y="262325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인기순 </a:t>
            </a:r>
            <a:r>
              <a:rPr lang="ko-KR" altLang="en-US" dirty="0" err="1" smtClean="0"/>
              <a:t>가격순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943118" y="3361914"/>
            <a:ext cx="1681479" cy="1610883"/>
            <a:chOff x="1155469" y="665019"/>
            <a:chExt cx="2177934" cy="2086494"/>
          </a:xfrm>
        </p:grpSpPr>
        <p:sp>
          <p:nvSpPr>
            <p:cNvPr id="23" name="직사각형 22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070531" y="3361913"/>
            <a:ext cx="1681479" cy="1610883"/>
            <a:chOff x="1155469" y="665019"/>
            <a:chExt cx="2177934" cy="2086494"/>
          </a:xfrm>
        </p:grpSpPr>
        <p:sp>
          <p:nvSpPr>
            <p:cNvPr id="28" name="직사각형 27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197944" y="3361912"/>
            <a:ext cx="1681479" cy="1610883"/>
            <a:chOff x="1155469" y="665019"/>
            <a:chExt cx="2177934" cy="2086494"/>
          </a:xfrm>
        </p:grpSpPr>
        <p:sp>
          <p:nvSpPr>
            <p:cNvPr id="33" name="직사각형 32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25357" y="3327292"/>
            <a:ext cx="1681479" cy="1610883"/>
            <a:chOff x="1155469" y="665019"/>
            <a:chExt cx="2177934" cy="2086494"/>
          </a:xfrm>
        </p:grpSpPr>
        <p:sp>
          <p:nvSpPr>
            <p:cNvPr id="38" name="직사각형 37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83213" y="511171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044" y="511171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97944" y="5204372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25357" y="5224839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52750" y="411460"/>
            <a:ext cx="843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작곡가 찾기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의뢰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사이트 소개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52750" y="1301088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성공 사례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작곡가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취향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장기 계약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이용안내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76076" y="2055139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지음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知音</a:t>
            </a:r>
            <a:r>
              <a:rPr lang="en-US" altLang="ko-KR" sz="2800" dirty="0" smtClean="0"/>
              <a:t>)Zium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84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3639" y="367790"/>
            <a:ext cx="843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의뢰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이벤트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공지사항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사이트 소개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고객센터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0" y="159469"/>
            <a:ext cx="1105593" cy="11004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4" t="43" r="33631" b="-43"/>
          <a:stretch/>
        </p:blipFill>
        <p:spPr>
          <a:xfrm>
            <a:off x="704681" y="1507860"/>
            <a:ext cx="1620000" cy="2160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568502" y="367790"/>
            <a:ext cx="1375137" cy="40011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작곡가 찾기</a:t>
            </a:r>
            <a:endParaRPr lang="ko-KR" altLang="en-US" sz="2000" dirty="0">
              <a:solidFill>
                <a:srgbClr val="F7E6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568502" y="756956"/>
            <a:ext cx="1375137" cy="10944"/>
          </a:xfrm>
          <a:prstGeom prst="line">
            <a:avLst/>
          </a:prstGeom>
          <a:ln w="47625">
            <a:solidFill>
              <a:srgbClr val="F7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58096" y="1822094"/>
            <a:ext cx="2805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박진영 작곡가</a:t>
            </a:r>
            <a:r>
              <a:rPr lang="ko-KR" altLang="en-US" dirty="0"/>
              <a:t>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대표곡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너의 뒤에서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honey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tell me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어머님이 누구니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08611" y="4407820"/>
            <a:ext cx="2901142" cy="1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97186" y="4407820"/>
            <a:ext cx="2901142" cy="1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85761" y="4407820"/>
            <a:ext cx="2901142" cy="1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78086" y="1736708"/>
            <a:ext cx="3025833" cy="482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별점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★★★★★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4.99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0103" y="990694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지음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知音</a:t>
            </a:r>
            <a:r>
              <a:rPr lang="en-US" altLang="ko-KR" sz="2800" dirty="0" smtClean="0"/>
              <a:t>)Zium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8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63041" y="1115291"/>
            <a:ext cx="9265919" cy="46274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작곡가 찾기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인기순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김철수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이철수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최철수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제갈철수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남궁철수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4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542" y="432261"/>
            <a:ext cx="9265919" cy="6209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55469" y="665019"/>
            <a:ext cx="2177934" cy="2086494"/>
            <a:chOff x="1155469" y="665019"/>
            <a:chExt cx="2177934" cy="2086494"/>
          </a:xfrm>
        </p:grpSpPr>
        <p:sp>
          <p:nvSpPr>
            <p:cNvPr id="2" name="직사각형 1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21330" y="7404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김철수 작곡가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1330" y="118395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똘똘 음악대학 </a:t>
            </a:r>
            <a:r>
              <a:rPr lang="ko-KR" altLang="en-US" dirty="0" err="1" smtClean="0"/>
              <a:t>졸어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1330" y="17082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칠칠 </a:t>
            </a:r>
            <a:r>
              <a:rPr lang="ko-KR" altLang="en-US" dirty="0" err="1" smtClean="0"/>
              <a:t>음악대회</a:t>
            </a:r>
            <a:r>
              <a:rPr lang="ko-KR" altLang="en-US" dirty="0" smtClean="0"/>
              <a:t> 금상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21330" y="223258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작곡</a:t>
            </a:r>
            <a:endParaRPr lang="en-US" altLang="ko-KR" dirty="0" smtClean="0"/>
          </a:p>
          <a:p>
            <a:r>
              <a:rPr lang="ko-KR" altLang="en-US" dirty="0" smtClean="0"/>
              <a:t>김철수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인생뭐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717916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777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9638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3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265" y="631768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행사에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1265" y="2056015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51265" y="3480262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마트에 </a:t>
            </a:r>
            <a:r>
              <a:rPr lang="ko-KR" altLang="en-US" dirty="0" err="1"/>
              <a:t>틀</a:t>
            </a:r>
            <a:r>
              <a:rPr lang="ko-KR" altLang="en-US" dirty="0" err="1" smtClean="0"/>
              <a:t>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51265" y="4904509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홈페이지에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82138" y="2909455"/>
            <a:ext cx="2119746" cy="3195383"/>
          </a:xfrm>
          <a:prstGeom prst="rect">
            <a:avLst/>
          </a:prstGeom>
          <a:solidFill>
            <a:srgbClr val="DC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757" y="376844"/>
            <a:ext cx="2119746" cy="3195383"/>
          </a:xfrm>
          <a:prstGeom prst="rect">
            <a:avLst/>
          </a:prstGeom>
          <a:solidFill>
            <a:srgbClr val="ECD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4045" y="2568633"/>
            <a:ext cx="1959031" cy="1413689"/>
          </a:xfrm>
          <a:prstGeom prst="rect">
            <a:avLst/>
          </a:prstGeom>
          <a:solidFill>
            <a:srgbClr val="F7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044" y="765894"/>
            <a:ext cx="1959031" cy="1413689"/>
          </a:xfrm>
          <a:prstGeom prst="rect">
            <a:avLst/>
          </a:prstGeom>
          <a:solidFill>
            <a:srgbClr val="E5D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303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경기천년제목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2022-06-28T02:07:56Z</dcterms:created>
  <dcterms:modified xsi:type="dcterms:W3CDTF">2022-06-28T05:49:29Z</dcterms:modified>
</cp:coreProperties>
</file>