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7"/>
    <p:restoredTop sz="95455"/>
  </p:normalViewPr>
  <p:slideViewPr>
    <p:cSldViewPr snapToGrid="0" snapToObjects="1">
      <p:cViewPr varScale="1">
        <p:scale>
          <a:sx n="123" d="100"/>
          <a:sy n="123" d="100"/>
        </p:scale>
        <p:origin x="22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5059C3-6A89-4494-99FF-5A4D6FFD50EB}" type="datetimeFigureOut">
              <a:rPr lang="en-US" dirty="0"/>
              <a:t>1/10/22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D525BB-DA17-4BA0-B3C8-3AC3ABC827E6}" type="datetimeFigureOut">
              <a:rPr lang="en-US" dirty="0"/>
              <a:t>1/10/22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6C4C9A-3960-41CF-A4E9-2A8FB932454B}" type="datetimeFigureOut">
              <a:rPr lang="en-US" dirty="0"/>
              <a:t>1/10/22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ariss48/FP-Tree-Class/blob/master/final.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BA2DF4-7F1E-5946-B04D-C661D2CC2A62}"/>
              </a:ext>
            </a:extLst>
          </p:cNvPr>
          <p:cNvSpPr>
            <a:spLocks noGrp="1"/>
          </p:cNvSpPr>
          <p:nvPr>
            <p:ph type="ctrTitle"/>
          </p:nvPr>
        </p:nvSpPr>
        <p:spPr>
          <a:xfrm>
            <a:off x="2366364" y="673272"/>
            <a:ext cx="5518066" cy="2268559"/>
          </a:xfrm>
        </p:spPr>
        <p:txBody>
          <a:bodyPr>
            <a:normAutofit fontScale="90000"/>
          </a:bodyPr>
          <a:lstStyle/>
          <a:p>
            <a:r>
              <a:rPr lang="tr-TR" dirty="0"/>
              <a:t>FP-</a:t>
            </a:r>
            <a:r>
              <a:rPr lang="tr-TR" dirty="0" err="1"/>
              <a:t>Tree</a:t>
            </a:r>
            <a:r>
              <a:rPr lang="tr-TR" dirty="0"/>
              <a:t> </a:t>
            </a:r>
            <a:r>
              <a:rPr lang="tr-TR" dirty="0" err="1"/>
              <a:t>class</a:t>
            </a:r>
            <a:r>
              <a:rPr lang="tr-TR" dirty="0"/>
              <a:t> ile </a:t>
            </a:r>
            <a:r>
              <a:rPr lang="tr-TR" dirty="0" err="1"/>
              <a:t>gerçeklenmesi</a:t>
            </a:r>
            <a:endParaRPr lang="tr-TR" dirty="0"/>
          </a:p>
        </p:txBody>
      </p:sp>
      <p:sp>
        <p:nvSpPr>
          <p:cNvPr id="3" name="Alt Başlık 2">
            <a:extLst>
              <a:ext uri="{FF2B5EF4-FFF2-40B4-BE49-F238E27FC236}">
                <a16:creationId xmlns:a16="http://schemas.microsoft.com/office/drawing/2014/main" id="{722067AB-86EA-8B44-83B2-DEAEA2B32030}"/>
              </a:ext>
            </a:extLst>
          </p:cNvPr>
          <p:cNvSpPr>
            <a:spLocks noGrp="1"/>
          </p:cNvSpPr>
          <p:nvPr>
            <p:ph type="subTitle" idx="1"/>
          </p:nvPr>
        </p:nvSpPr>
        <p:spPr>
          <a:xfrm>
            <a:off x="2196076" y="4133608"/>
            <a:ext cx="5357600" cy="1160213"/>
          </a:xfrm>
        </p:spPr>
        <p:txBody>
          <a:bodyPr/>
          <a:lstStyle/>
          <a:p>
            <a:r>
              <a:rPr lang="tr-TR" dirty="0"/>
              <a:t>BERK BARIŞ KARA - 18253007</a:t>
            </a:r>
          </a:p>
        </p:txBody>
      </p:sp>
    </p:spTree>
    <p:extLst>
      <p:ext uri="{BB962C8B-B14F-4D97-AF65-F5344CB8AC3E}">
        <p14:creationId xmlns:p14="http://schemas.microsoft.com/office/powerpoint/2010/main" val="1480028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EFFBE-1126-3A43-858F-2C914E6F36F5}"/>
              </a:ext>
            </a:extLst>
          </p:cNvPr>
          <p:cNvSpPr>
            <a:spLocks noGrp="1"/>
          </p:cNvSpPr>
          <p:nvPr>
            <p:ph type="title"/>
          </p:nvPr>
        </p:nvSpPr>
        <p:spPr/>
        <p:txBody>
          <a:bodyPr/>
          <a:lstStyle/>
          <a:p>
            <a:r>
              <a:rPr lang="tr-TR" dirty="0"/>
              <a:t>Kodun </a:t>
            </a:r>
            <a:r>
              <a:rPr lang="tr-TR" dirty="0" err="1"/>
              <a:t>Github</a:t>
            </a:r>
            <a:r>
              <a:rPr lang="tr-TR" dirty="0"/>
              <a:t> Linki:</a:t>
            </a:r>
          </a:p>
        </p:txBody>
      </p:sp>
      <p:sp>
        <p:nvSpPr>
          <p:cNvPr id="3" name="İçerik Yer Tutucusu 2">
            <a:extLst>
              <a:ext uri="{FF2B5EF4-FFF2-40B4-BE49-F238E27FC236}">
                <a16:creationId xmlns:a16="http://schemas.microsoft.com/office/drawing/2014/main" id="{7DDDA8E6-DDA0-BB42-8B85-2496D70477C0}"/>
              </a:ext>
            </a:extLst>
          </p:cNvPr>
          <p:cNvSpPr>
            <a:spLocks noGrp="1"/>
          </p:cNvSpPr>
          <p:nvPr>
            <p:ph idx="1"/>
          </p:nvPr>
        </p:nvSpPr>
        <p:spPr>
          <a:xfrm>
            <a:off x="1413164" y="1506682"/>
            <a:ext cx="9642763" cy="4543262"/>
          </a:xfrm>
        </p:spPr>
        <p:txBody>
          <a:bodyPr/>
          <a:lstStyle/>
          <a:p>
            <a:r>
              <a:rPr lang="tr-TR" dirty="0">
                <a:hlinkClick r:id="rId2"/>
              </a:rPr>
              <a:t>https://github.com/bariss48/FP-Tree-Class/blob/master/final.py</a:t>
            </a:r>
            <a:endParaRPr lang="tr-TR" dirty="0"/>
          </a:p>
          <a:p>
            <a:endParaRPr lang="tr-TR" dirty="0"/>
          </a:p>
        </p:txBody>
      </p:sp>
    </p:spTree>
    <p:extLst>
      <p:ext uri="{BB962C8B-B14F-4D97-AF65-F5344CB8AC3E}">
        <p14:creationId xmlns:p14="http://schemas.microsoft.com/office/powerpoint/2010/main" val="53209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505760-25D2-C94A-9127-9EDC40B59EFD}"/>
              </a:ext>
            </a:extLst>
          </p:cNvPr>
          <p:cNvSpPr>
            <a:spLocks noGrp="1"/>
          </p:cNvSpPr>
          <p:nvPr>
            <p:ph type="title"/>
          </p:nvPr>
        </p:nvSpPr>
        <p:spPr>
          <a:xfrm>
            <a:off x="2611808" y="808057"/>
            <a:ext cx="8059656" cy="636280"/>
          </a:xfrm>
        </p:spPr>
        <p:txBody>
          <a:bodyPr/>
          <a:lstStyle/>
          <a:p>
            <a:r>
              <a:rPr lang="tr-TR" dirty="0"/>
              <a:t>FP-</a:t>
            </a:r>
            <a:r>
              <a:rPr lang="tr-TR" dirty="0" err="1"/>
              <a:t>Tree</a:t>
            </a:r>
            <a:r>
              <a:rPr lang="tr-TR" dirty="0"/>
              <a:t> Algoritması</a:t>
            </a:r>
          </a:p>
        </p:txBody>
      </p:sp>
      <p:sp>
        <p:nvSpPr>
          <p:cNvPr id="3" name="İçerik Yer Tutucusu 2">
            <a:extLst>
              <a:ext uri="{FF2B5EF4-FFF2-40B4-BE49-F238E27FC236}">
                <a16:creationId xmlns:a16="http://schemas.microsoft.com/office/drawing/2014/main" id="{71016362-38AD-1E4C-8D82-E022783ADC72}"/>
              </a:ext>
            </a:extLst>
          </p:cNvPr>
          <p:cNvSpPr>
            <a:spLocks noGrp="1"/>
          </p:cNvSpPr>
          <p:nvPr>
            <p:ph idx="1"/>
          </p:nvPr>
        </p:nvSpPr>
        <p:spPr>
          <a:xfrm>
            <a:off x="1995055" y="1548245"/>
            <a:ext cx="8575084" cy="4501699"/>
          </a:xfrm>
        </p:spPr>
        <p:txBody>
          <a:bodyPr/>
          <a:lstStyle/>
          <a:p>
            <a:r>
              <a:rPr lang="tr-TR" dirty="0"/>
              <a:t>FP-</a:t>
            </a:r>
            <a:r>
              <a:rPr lang="tr-TR" dirty="0" err="1"/>
              <a:t>Tree</a:t>
            </a:r>
            <a:r>
              <a:rPr lang="tr-TR" dirty="0"/>
              <a:t>, sık kullanılan öğe kümelerini verimli bir şekilde bularak daha hızlı sonuçlar üretir. FP-</a:t>
            </a:r>
            <a:r>
              <a:rPr lang="tr-TR" dirty="0" err="1"/>
              <a:t>Tree</a:t>
            </a:r>
            <a:r>
              <a:rPr lang="tr-TR" dirty="0"/>
              <a:t> algoritması, veri kümesini FP-ağacı adı verilen özel bir yapıda depolayarak, sık görülen öğe kümelerini veya çiftlerini, genellikle birlikte meydana gelen şeylerin kümelerini bulur.</a:t>
            </a:r>
          </a:p>
        </p:txBody>
      </p:sp>
    </p:spTree>
    <p:extLst>
      <p:ext uri="{BB962C8B-B14F-4D97-AF65-F5344CB8AC3E}">
        <p14:creationId xmlns:p14="http://schemas.microsoft.com/office/powerpoint/2010/main" val="29911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B83FED-BA03-9344-93DE-12C1B0F5F27D}"/>
              </a:ext>
            </a:extLst>
          </p:cNvPr>
          <p:cNvSpPr>
            <a:spLocks noGrp="1"/>
          </p:cNvSpPr>
          <p:nvPr>
            <p:ph type="title"/>
          </p:nvPr>
        </p:nvSpPr>
        <p:spPr/>
        <p:txBody>
          <a:bodyPr/>
          <a:lstStyle/>
          <a:p>
            <a:r>
              <a:rPr lang="tr-TR" dirty="0"/>
              <a:t>FP-</a:t>
            </a:r>
            <a:r>
              <a:rPr lang="tr-TR" dirty="0" err="1"/>
              <a:t>Tree</a:t>
            </a:r>
            <a:r>
              <a:rPr lang="tr-TR" dirty="0"/>
              <a:t> Algoritmasını oluşturma adımları</a:t>
            </a:r>
          </a:p>
        </p:txBody>
      </p:sp>
      <p:sp>
        <p:nvSpPr>
          <p:cNvPr id="3" name="İçerik Yer Tutucusu 2">
            <a:extLst>
              <a:ext uri="{FF2B5EF4-FFF2-40B4-BE49-F238E27FC236}">
                <a16:creationId xmlns:a16="http://schemas.microsoft.com/office/drawing/2014/main" id="{2F8BE28A-6B1D-2949-A125-B3F5945B110D}"/>
              </a:ext>
            </a:extLst>
          </p:cNvPr>
          <p:cNvSpPr>
            <a:spLocks noGrp="1"/>
          </p:cNvSpPr>
          <p:nvPr>
            <p:ph idx="1"/>
          </p:nvPr>
        </p:nvSpPr>
        <p:spPr>
          <a:xfrm>
            <a:off x="1911927" y="1885285"/>
            <a:ext cx="8658212" cy="4164659"/>
          </a:xfrm>
        </p:spPr>
        <p:txBody>
          <a:bodyPr/>
          <a:lstStyle/>
          <a:p>
            <a:endParaRPr lang="tr-TR" dirty="0"/>
          </a:p>
          <a:p>
            <a:endParaRPr lang="tr-TR" dirty="0"/>
          </a:p>
          <a:p>
            <a:r>
              <a:rPr lang="tr-TR" dirty="0"/>
              <a:t>FP-</a:t>
            </a:r>
            <a:r>
              <a:rPr lang="tr-TR" dirty="0" err="1"/>
              <a:t>Tree</a:t>
            </a:r>
            <a:r>
              <a:rPr lang="tr-TR" dirty="0"/>
              <a:t> algoritması, veri kümesini yalnızca iki kez tarar. FP-</a:t>
            </a:r>
            <a:r>
              <a:rPr lang="tr-TR" dirty="0" err="1"/>
              <a:t>Tree</a:t>
            </a:r>
            <a:r>
              <a:rPr lang="tr-TR" dirty="0"/>
              <a:t> algoritmasını kullanarak sık öğe kümelerini bulmaya yönelik temel yaklaşım aşağıdaki gibidir:</a:t>
            </a:r>
          </a:p>
          <a:p>
            <a:r>
              <a:rPr lang="tr-TR" dirty="0"/>
              <a:t>1-) FP ağacını oluşturun.</a:t>
            </a:r>
          </a:p>
          <a:p>
            <a:r>
              <a:rPr lang="tr-TR" dirty="0"/>
              <a:t>2-)FP-</a:t>
            </a:r>
            <a:r>
              <a:rPr lang="tr-TR" dirty="0" err="1"/>
              <a:t>Tree’den</a:t>
            </a:r>
            <a:r>
              <a:rPr lang="tr-TR" dirty="0"/>
              <a:t> sık öğe kümeleri bulun.</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32433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4A1FFC-BB18-1649-AFC3-15409DA1F8DD}"/>
              </a:ext>
            </a:extLst>
          </p:cNvPr>
          <p:cNvSpPr>
            <a:spLocks noGrp="1"/>
          </p:cNvSpPr>
          <p:nvPr>
            <p:ph type="title"/>
          </p:nvPr>
        </p:nvSpPr>
        <p:spPr/>
        <p:txBody>
          <a:bodyPr/>
          <a:lstStyle/>
          <a:p>
            <a:r>
              <a:rPr lang="tr-TR" dirty="0"/>
              <a:t>Çalışma prensibi</a:t>
            </a:r>
          </a:p>
        </p:txBody>
      </p:sp>
      <p:sp>
        <p:nvSpPr>
          <p:cNvPr id="3" name="İçerik Yer Tutucusu 2">
            <a:extLst>
              <a:ext uri="{FF2B5EF4-FFF2-40B4-BE49-F238E27FC236}">
                <a16:creationId xmlns:a16="http://schemas.microsoft.com/office/drawing/2014/main" id="{F06E3C08-7DF0-334F-AE68-4F799504B08E}"/>
              </a:ext>
            </a:extLst>
          </p:cNvPr>
          <p:cNvSpPr>
            <a:spLocks noGrp="1"/>
          </p:cNvSpPr>
          <p:nvPr>
            <p:ph idx="1"/>
          </p:nvPr>
        </p:nvSpPr>
        <p:spPr>
          <a:xfrm>
            <a:off x="1433945" y="1433945"/>
            <a:ext cx="9136194" cy="4615999"/>
          </a:xfrm>
        </p:spPr>
        <p:txBody>
          <a:bodyPr>
            <a:normAutofit/>
          </a:bodyPr>
          <a:lstStyle/>
          <a:p>
            <a:r>
              <a:rPr lang="tr-TR" dirty="0"/>
              <a:t>FP, “sık örüntü” anlamına gelir. Bir FP ağacı, bilgisayar bilimindeki diğer ağaçlara benzer, ancak benzer öğeleri birbirine bağlayan bağlantıları vardır. Bağlantılı öğeler </a:t>
            </a:r>
            <a:r>
              <a:rPr lang="tr-TR" dirty="0" err="1"/>
              <a:t>LinkedList</a:t>
            </a:r>
            <a:r>
              <a:rPr lang="tr-TR" dirty="0"/>
              <a:t> olarak düşünülebilir.</a:t>
            </a:r>
          </a:p>
          <a:p>
            <a:endParaRPr lang="tr-TR" dirty="0"/>
          </a:p>
          <a:p>
            <a:r>
              <a:rPr lang="tr-TR" dirty="0" err="1"/>
              <a:t>FPtree</a:t>
            </a:r>
            <a:r>
              <a:rPr lang="tr-TR" dirty="0"/>
              <a:t>, öğe kümelerinin oluşma sıklığını depolamak için kullanılır. Kümeler yollar olarak saklanır ağaçta. Benzer öğelere sahip setler ağacın bir kısmını paylaşacaktır. Sadece farklı olduklarında ağaç bölünür. Bir düğüm, kümeden tek bir öğeyi ve bu dizide kaç kez meydana geldiğini tanımlar. Bir yol size bir dizinin kaç kez gerçekleştiğini söyleyecektir. Düğüm bağlantıları olarak bilinen benzer öğeler arasındaki bağlantılar, benzer öğelerin yerini hızla bulmak için kullanılacaktır.</a:t>
            </a:r>
          </a:p>
        </p:txBody>
      </p:sp>
    </p:spTree>
    <p:extLst>
      <p:ext uri="{BB962C8B-B14F-4D97-AF65-F5344CB8AC3E}">
        <p14:creationId xmlns:p14="http://schemas.microsoft.com/office/powerpoint/2010/main" val="141221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CFAE8A-08C3-1E46-AC6F-4052315F471F}"/>
              </a:ext>
            </a:extLst>
          </p:cNvPr>
          <p:cNvSpPr>
            <a:spLocks noGrp="1"/>
          </p:cNvSpPr>
          <p:nvPr>
            <p:ph type="title"/>
          </p:nvPr>
        </p:nvSpPr>
        <p:spPr>
          <a:xfrm>
            <a:off x="1693718" y="280556"/>
            <a:ext cx="8876422" cy="872835"/>
          </a:xfrm>
        </p:spPr>
        <p:txBody>
          <a:bodyPr/>
          <a:lstStyle/>
          <a:p>
            <a:r>
              <a:rPr lang="tr-TR" dirty="0"/>
              <a:t>Ağaç Oluşturma</a:t>
            </a:r>
          </a:p>
        </p:txBody>
      </p:sp>
      <p:pic>
        <p:nvPicPr>
          <p:cNvPr id="5" name="İçerik Yer Tutucusu 4">
            <a:extLst>
              <a:ext uri="{FF2B5EF4-FFF2-40B4-BE49-F238E27FC236}">
                <a16:creationId xmlns:a16="http://schemas.microsoft.com/office/drawing/2014/main" id="{B86A4C4F-4C32-F148-8B08-E315CB5FDFC8}"/>
              </a:ext>
            </a:extLst>
          </p:cNvPr>
          <p:cNvPicPr>
            <a:picLocks noGrp="1" noChangeAspect="1"/>
          </p:cNvPicPr>
          <p:nvPr>
            <p:ph idx="1"/>
          </p:nvPr>
        </p:nvPicPr>
        <p:blipFill>
          <a:blip r:embed="rId2"/>
          <a:stretch>
            <a:fillRect/>
          </a:stretch>
        </p:blipFill>
        <p:spPr>
          <a:xfrm>
            <a:off x="2201069" y="2312988"/>
            <a:ext cx="7861300" cy="2578100"/>
          </a:xfrm>
        </p:spPr>
      </p:pic>
      <p:sp>
        <p:nvSpPr>
          <p:cNvPr id="6" name="Metin kutusu 5">
            <a:extLst>
              <a:ext uri="{FF2B5EF4-FFF2-40B4-BE49-F238E27FC236}">
                <a16:creationId xmlns:a16="http://schemas.microsoft.com/office/drawing/2014/main" id="{32375727-6CB4-7742-A693-42EC9B21E499}"/>
              </a:ext>
            </a:extLst>
          </p:cNvPr>
          <p:cNvSpPr txBox="1"/>
          <p:nvPr/>
        </p:nvSpPr>
        <p:spPr>
          <a:xfrm>
            <a:off x="2201070" y="1371600"/>
            <a:ext cx="7861300" cy="646331"/>
          </a:xfrm>
          <a:prstGeom prst="rect">
            <a:avLst/>
          </a:prstGeom>
          <a:noFill/>
        </p:spPr>
        <p:txBody>
          <a:bodyPr wrap="square" rtlCol="0">
            <a:spAutoFit/>
          </a:bodyPr>
          <a:lstStyle/>
          <a:p>
            <a:r>
              <a:rPr lang="tr-TR" dirty="0"/>
              <a:t>FP-</a:t>
            </a:r>
            <a:r>
              <a:rPr lang="tr-TR" dirty="0" err="1"/>
              <a:t>Tree</a:t>
            </a:r>
            <a:r>
              <a:rPr lang="tr-TR" dirty="0"/>
              <a:t> 2 kez tarama yapar demiştik ilk tarama sonrasında minimum </a:t>
            </a:r>
            <a:r>
              <a:rPr lang="tr-TR" dirty="0" err="1"/>
              <a:t>support</a:t>
            </a:r>
            <a:r>
              <a:rPr lang="tr-TR" dirty="0"/>
              <a:t> geçemeyenler filtrelenir:</a:t>
            </a:r>
          </a:p>
        </p:txBody>
      </p:sp>
    </p:spTree>
    <p:extLst>
      <p:ext uri="{BB962C8B-B14F-4D97-AF65-F5344CB8AC3E}">
        <p14:creationId xmlns:p14="http://schemas.microsoft.com/office/powerpoint/2010/main" val="2511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D88F77-97FD-DD43-8045-68B2F2447780}"/>
              </a:ext>
            </a:extLst>
          </p:cNvPr>
          <p:cNvSpPr>
            <a:spLocks noGrp="1"/>
          </p:cNvSpPr>
          <p:nvPr>
            <p:ph type="title"/>
          </p:nvPr>
        </p:nvSpPr>
        <p:spPr>
          <a:xfrm>
            <a:off x="1537855" y="218210"/>
            <a:ext cx="9414163" cy="810490"/>
          </a:xfrm>
        </p:spPr>
        <p:txBody>
          <a:bodyPr/>
          <a:lstStyle/>
          <a:p>
            <a:r>
              <a:rPr lang="tr-TR" dirty="0"/>
              <a:t>İkinci taramada ise ağaç oluşturulur:</a:t>
            </a:r>
          </a:p>
        </p:txBody>
      </p:sp>
      <p:sp>
        <p:nvSpPr>
          <p:cNvPr id="3" name="İçerik Yer Tutucusu 2">
            <a:extLst>
              <a:ext uri="{FF2B5EF4-FFF2-40B4-BE49-F238E27FC236}">
                <a16:creationId xmlns:a16="http://schemas.microsoft.com/office/drawing/2014/main" id="{3F793B65-B987-CE4B-8A24-7241B5BA97BF}"/>
              </a:ext>
            </a:extLst>
          </p:cNvPr>
          <p:cNvSpPr>
            <a:spLocks noGrp="1"/>
          </p:cNvSpPr>
          <p:nvPr>
            <p:ph idx="1"/>
          </p:nvPr>
        </p:nvSpPr>
        <p:spPr>
          <a:xfrm>
            <a:off x="1340427" y="1028700"/>
            <a:ext cx="9229712" cy="5021244"/>
          </a:xfrm>
        </p:spPr>
        <p:txBody>
          <a:bodyPr/>
          <a:lstStyle/>
          <a:p>
            <a:pPr marL="0" indent="0">
              <a:buNone/>
            </a:pPr>
            <a:r>
              <a:rPr lang="tr-TR" dirty="0"/>
              <a:t>Taranan veriler filtrelenir. Bir veri öğesiyle ilk kez karşılaşılırsa, düğümü oluşturun ve </a:t>
            </a:r>
            <a:r>
              <a:rPr lang="tr-TR" dirty="0" err="1"/>
              <a:t>headTable'daki</a:t>
            </a:r>
            <a:r>
              <a:rPr lang="tr-TR" dirty="0"/>
              <a:t> düğüme bir işaretçi ekleyin; aksi takdirde, öğenin ilgili düğümünü yola göre bulun ve düğüm bilgilerini değiştirin.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pic>
        <p:nvPicPr>
          <p:cNvPr id="5" name="Resim 4">
            <a:extLst>
              <a:ext uri="{FF2B5EF4-FFF2-40B4-BE49-F238E27FC236}">
                <a16:creationId xmlns:a16="http://schemas.microsoft.com/office/drawing/2014/main" id="{31441138-1B3D-6F45-9D97-BB08D9151D8E}"/>
              </a:ext>
            </a:extLst>
          </p:cNvPr>
          <p:cNvPicPr>
            <a:picLocks noChangeAspect="1"/>
          </p:cNvPicPr>
          <p:nvPr/>
        </p:nvPicPr>
        <p:blipFill>
          <a:blip r:embed="rId2"/>
          <a:stretch>
            <a:fillRect/>
          </a:stretch>
        </p:blipFill>
        <p:spPr>
          <a:xfrm>
            <a:off x="1340427" y="2100213"/>
            <a:ext cx="2467943" cy="4757787"/>
          </a:xfrm>
          <a:prstGeom prst="rect">
            <a:avLst/>
          </a:prstGeom>
        </p:spPr>
      </p:pic>
      <p:pic>
        <p:nvPicPr>
          <p:cNvPr id="7" name="Resim 6">
            <a:extLst>
              <a:ext uri="{FF2B5EF4-FFF2-40B4-BE49-F238E27FC236}">
                <a16:creationId xmlns:a16="http://schemas.microsoft.com/office/drawing/2014/main" id="{0A48E68B-D178-7847-B610-3397093AB4AE}"/>
              </a:ext>
            </a:extLst>
          </p:cNvPr>
          <p:cNvPicPr>
            <a:picLocks noChangeAspect="1"/>
          </p:cNvPicPr>
          <p:nvPr/>
        </p:nvPicPr>
        <p:blipFill>
          <a:blip r:embed="rId3"/>
          <a:stretch>
            <a:fillRect/>
          </a:stretch>
        </p:blipFill>
        <p:spPr>
          <a:xfrm>
            <a:off x="4894118" y="2166688"/>
            <a:ext cx="4466727" cy="4691311"/>
          </a:xfrm>
          <a:prstGeom prst="rect">
            <a:avLst/>
          </a:prstGeom>
        </p:spPr>
      </p:pic>
    </p:spTree>
    <p:extLst>
      <p:ext uri="{BB962C8B-B14F-4D97-AF65-F5344CB8AC3E}">
        <p14:creationId xmlns:p14="http://schemas.microsoft.com/office/powerpoint/2010/main" val="371087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BA3F3EE-1D4E-E442-80C8-38C7D576B125}"/>
              </a:ext>
            </a:extLst>
          </p:cNvPr>
          <p:cNvPicPr>
            <a:picLocks noGrp="1" noChangeAspect="1"/>
          </p:cNvPicPr>
          <p:nvPr>
            <p:ph idx="1"/>
          </p:nvPr>
        </p:nvPicPr>
        <p:blipFill>
          <a:blip r:embed="rId2"/>
          <a:stretch>
            <a:fillRect/>
          </a:stretch>
        </p:blipFill>
        <p:spPr>
          <a:xfrm>
            <a:off x="1134572" y="182274"/>
            <a:ext cx="3342958" cy="6301653"/>
          </a:xfrm>
        </p:spPr>
      </p:pic>
      <p:pic>
        <p:nvPicPr>
          <p:cNvPr id="7" name="Resim 6">
            <a:extLst>
              <a:ext uri="{FF2B5EF4-FFF2-40B4-BE49-F238E27FC236}">
                <a16:creationId xmlns:a16="http://schemas.microsoft.com/office/drawing/2014/main" id="{CC070819-FCDD-DF45-94F8-CE37FB8064D5}"/>
              </a:ext>
            </a:extLst>
          </p:cNvPr>
          <p:cNvPicPr>
            <a:picLocks noChangeAspect="1"/>
          </p:cNvPicPr>
          <p:nvPr/>
        </p:nvPicPr>
        <p:blipFill>
          <a:blip r:embed="rId3"/>
          <a:stretch>
            <a:fillRect/>
          </a:stretch>
        </p:blipFill>
        <p:spPr>
          <a:xfrm>
            <a:off x="4603173" y="182274"/>
            <a:ext cx="6608618" cy="6301653"/>
          </a:xfrm>
          <a:prstGeom prst="rect">
            <a:avLst/>
          </a:prstGeom>
        </p:spPr>
      </p:pic>
    </p:spTree>
    <p:extLst>
      <p:ext uri="{BB962C8B-B14F-4D97-AF65-F5344CB8AC3E}">
        <p14:creationId xmlns:p14="http://schemas.microsoft.com/office/powerpoint/2010/main" val="37692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D875652-6038-B341-B224-BE5DFA32AE00}"/>
              </a:ext>
            </a:extLst>
          </p:cNvPr>
          <p:cNvPicPr>
            <a:picLocks noGrp="1" noChangeAspect="1"/>
          </p:cNvPicPr>
          <p:nvPr>
            <p:ph idx="1"/>
          </p:nvPr>
        </p:nvPicPr>
        <p:blipFill>
          <a:blip r:embed="rId2"/>
          <a:stretch>
            <a:fillRect/>
          </a:stretch>
        </p:blipFill>
        <p:spPr>
          <a:xfrm>
            <a:off x="954908" y="0"/>
            <a:ext cx="5364830" cy="6858000"/>
          </a:xfrm>
        </p:spPr>
      </p:pic>
      <p:pic>
        <p:nvPicPr>
          <p:cNvPr id="7" name="Resim 6">
            <a:extLst>
              <a:ext uri="{FF2B5EF4-FFF2-40B4-BE49-F238E27FC236}">
                <a16:creationId xmlns:a16="http://schemas.microsoft.com/office/drawing/2014/main" id="{4FFC28E5-2865-994B-BDE2-E5134D17F154}"/>
              </a:ext>
            </a:extLst>
          </p:cNvPr>
          <p:cNvPicPr>
            <a:picLocks noChangeAspect="1"/>
          </p:cNvPicPr>
          <p:nvPr/>
        </p:nvPicPr>
        <p:blipFill>
          <a:blip r:embed="rId3"/>
          <a:stretch>
            <a:fillRect/>
          </a:stretch>
        </p:blipFill>
        <p:spPr>
          <a:xfrm>
            <a:off x="6403138" y="0"/>
            <a:ext cx="5484124" cy="6858000"/>
          </a:xfrm>
          <a:prstGeom prst="rect">
            <a:avLst/>
          </a:prstGeom>
        </p:spPr>
      </p:pic>
    </p:spTree>
    <p:extLst>
      <p:ext uri="{BB962C8B-B14F-4D97-AF65-F5344CB8AC3E}">
        <p14:creationId xmlns:p14="http://schemas.microsoft.com/office/powerpoint/2010/main" val="181183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076B85C-63BF-1844-A579-06E07FD6B267}"/>
              </a:ext>
            </a:extLst>
          </p:cNvPr>
          <p:cNvPicPr>
            <a:picLocks noGrp="1" noChangeAspect="1"/>
          </p:cNvPicPr>
          <p:nvPr>
            <p:ph idx="1"/>
          </p:nvPr>
        </p:nvPicPr>
        <p:blipFill>
          <a:blip r:embed="rId2"/>
          <a:stretch>
            <a:fillRect/>
          </a:stretch>
        </p:blipFill>
        <p:spPr>
          <a:xfrm>
            <a:off x="1341336" y="652037"/>
            <a:ext cx="9577007" cy="2598704"/>
          </a:xfrm>
        </p:spPr>
      </p:pic>
      <p:sp>
        <p:nvSpPr>
          <p:cNvPr id="8" name="Metin kutusu 7">
            <a:extLst>
              <a:ext uri="{FF2B5EF4-FFF2-40B4-BE49-F238E27FC236}">
                <a16:creationId xmlns:a16="http://schemas.microsoft.com/office/drawing/2014/main" id="{2294B9D3-5211-4246-A40A-EFE928BF8EAE}"/>
              </a:ext>
            </a:extLst>
          </p:cNvPr>
          <p:cNvSpPr txBox="1"/>
          <p:nvPr/>
        </p:nvSpPr>
        <p:spPr>
          <a:xfrm>
            <a:off x="1342733" y="163248"/>
            <a:ext cx="7727135" cy="369332"/>
          </a:xfrm>
          <a:prstGeom prst="rect">
            <a:avLst/>
          </a:prstGeom>
          <a:noFill/>
        </p:spPr>
        <p:txBody>
          <a:bodyPr wrap="square" rtlCol="0">
            <a:spAutoFit/>
          </a:bodyPr>
          <a:lstStyle/>
          <a:p>
            <a:r>
              <a:rPr lang="tr-TR" dirty="0"/>
              <a:t>Ağacın python-3 çıktısı:</a:t>
            </a:r>
          </a:p>
        </p:txBody>
      </p:sp>
      <p:sp>
        <p:nvSpPr>
          <p:cNvPr id="9" name="Metin kutusu 8">
            <a:extLst>
              <a:ext uri="{FF2B5EF4-FFF2-40B4-BE49-F238E27FC236}">
                <a16:creationId xmlns:a16="http://schemas.microsoft.com/office/drawing/2014/main" id="{0B6338C9-BDE3-2446-BBA3-E1254DAB8E2B}"/>
              </a:ext>
            </a:extLst>
          </p:cNvPr>
          <p:cNvSpPr txBox="1"/>
          <p:nvPr/>
        </p:nvSpPr>
        <p:spPr>
          <a:xfrm>
            <a:off x="1273657" y="3231573"/>
            <a:ext cx="5544554" cy="369332"/>
          </a:xfrm>
          <a:prstGeom prst="rect">
            <a:avLst/>
          </a:prstGeom>
          <a:noFill/>
        </p:spPr>
        <p:txBody>
          <a:bodyPr wrap="square" rtlCol="0">
            <a:spAutoFit/>
          </a:bodyPr>
          <a:lstStyle/>
          <a:p>
            <a:r>
              <a:rPr lang="tr-TR" dirty="0" err="1"/>
              <a:t>Node’un</a:t>
            </a:r>
            <a:r>
              <a:rPr lang="tr-TR" dirty="0"/>
              <a:t> nereden geldiğini gösteren çıktı :</a:t>
            </a:r>
          </a:p>
        </p:txBody>
      </p:sp>
      <p:pic>
        <p:nvPicPr>
          <p:cNvPr id="13" name="Resim 12">
            <a:extLst>
              <a:ext uri="{FF2B5EF4-FFF2-40B4-BE49-F238E27FC236}">
                <a16:creationId xmlns:a16="http://schemas.microsoft.com/office/drawing/2014/main" id="{E0963789-296D-D64E-B9AA-B14651570976}"/>
              </a:ext>
            </a:extLst>
          </p:cNvPr>
          <p:cNvPicPr>
            <a:picLocks noChangeAspect="1"/>
          </p:cNvPicPr>
          <p:nvPr/>
        </p:nvPicPr>
        <p:blipFill>
          <a:blip r:embed="rId3"/>
          <a:stretch>
            <a:fillRect/>
          </a:stretch>
        </p:blipFill>
        <p:spPr>
          <a:xfrm>
            <a:off x="1273655" y="3868171"/>
            <a:ext cx="9577007" cy="2474303"/>
          </a:xfrm>
          <a:prstGeom prst="rect">
            <a:avLst/>
          </a:prstGeom>
        </p:spPr>
      </p:pic>
    </p:spTree>
    <p:extLst>
      <p:ext uri="{BB962C8B-B14F-4D97-AF65-F5344CB8AC3E}">
        <p14:creationId xmlns:p14="http://schemas.microsoft.com/office/powerpoint/2010/main" val="3572207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123</TotalTime>
  <Words>291</Words>
  <Application>Microsoft Macintosh PowerPoint</Application>
  <PresentationFormat>Geniş ekran</PresentationFormat>
  <Paragraphs>29</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MS Shell Dlg 2</vt:lpstr>
      <vt:lpstr>Wingdings</vt:lpstr>
      <vt:lpstr>Wingdings 3</vt:lpstr>
      <vt:lpstr>Madison</vt:lpstr>
      <vt:lpstr>FP-Tree class ile gerçeklenmesi</vt:lpstr>
      <vt:lpstr>FP-Tree Algoritması</vt:lpstr>
      <vt:lpstr>FP-Tree Algoritmasını oluşturma adımları</vt:lpstr>
      <vt:lpstr>Çalışma prensibi</vt:lpstr>
      <vt:lpstr>Ağaç Oluşturma</vt:lpstr>
      <vt:lpstr>İkinci taramada ise ağaç oluşturulur:</vt:lpstr>
      <vt:lpstr>PowerPoint Sunusu</vt:lpstr>
      <vt:lpstr>PowerPoint Sunusu</vt:lpstr>
      <vt:lpstr>PowerPoint Sunusu</vt:lpstr>
      <vt:lpstr>Kodun Github Linki: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FP-Tree class ile gerçeklenmesi</dc:title>
  <dc:creator>BERK BARIS KARA</dc:creator>
  <cp:lastModifiedBy>BERK BARIS KARA</cp:lastModifiedBy>
  <cp:revision>1</cp:revision>
  <dcterms:created xsi:type="dcterms:W3CDTF">2022-01-10T08:28:28Z</dcterms:created>
  <dcterms:modified xsi:type="dcterms:W3CDTF">2022-01-10T10:32:25Z</dcterms:modified>
</cp:coreProperties>
</file>