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5" r:id="rId23"/>
    <p:sldId id="277" r:id="rId24"/>
    <p:sldId id="279" r:id="rId25"/>
    <p:sldId id="280" r:id="rId26"/>
    <p:sldId id="281" r:id="rId27"/>
    <p:sldId id="282" r:id="rId28"/>
    <p:sldId id="283" r:id="rId29"/>
    <p:sldId id="286" r:id="rId30"/>
    <p:sldId id="287" r:id="rId31"/>
    <p:sldId id="285"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740"/>
    <p:restoredTop sz="95455"/>
  </p:normalViewPr>
  <p:slideViewPr>
    <p:cSldViewPr snapToGrid="0" snapToObjects="1">
      <p:cViewPr varScale="1">
        <p:scale>
          <a:sx n="71" d="100"/>
          <a:sy n="71" d="100"/>
        </p:scale>
        <p:origin x="200"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11/23/21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11/23/21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57300"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33864"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11/23/21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11/23/21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11/23/21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33EC37-E20E-944C-B0C5-FABD70ECAF44}"/>
              </a:ext>
            </a:extLst>
          </p:cNvPr>
          <p:cNvSpPr>
            <a:spLocks noGrp="1"/>
          </p:cNvSpPr>
          <p:nvPr>
            <p:ph type="title"/>
          </p:nvPr>
        </p:nvSpPr>
        <p:spPr/>
        <p:txBody>
          <a:bodyPr/>
          <a:lstStyle/>
          <a:p>
            <a:endParaRPr lang="tr-TR"/>
          </a:p>
        </p:txBody>
      </p:sp>
      <p:pic>
        <p:nvPicPr>
          <p:cNvPr id="7" name="Resim 6">
            <a:extLst>
              <a:ext uri="{FF2B5EF4-FFF2-40B4-BE49-F238E27FC236}">
                <a16:creationId xmlns:a16="http://schemas.microsoft.com/office/drawing/2014/main" id="{FAD8E9CE-4517-FA40-A286-8B668BB13AF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5011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87C7C4-BF11-C643-BBDE-3ED746B7DCBB}"/>
              </a:ext>
            </a:extLst>
          </p:cNvPr>
          <p:cNvSpPr>
            <a:spLocks noGrp="1"/>
          </p:cNvSpPr>
          <p:nvPr>
            <p:ph type="title"/>
          </p:nvPr>
        </p:nvSpPr>
        <p:spPr/>
        <p:txBody>
          <a:bodyPr>
            <a:normAutofit fontScale="90000"/>
          </a:bodyPr>
          <a:lstStyle/>
          <a:p>
            <a:r>
              <a:rPr lang="tr-TR" dirty="0"/>
              <a:t>New </a:t>
            </a:r>
            <a:r>
              <a:rPr lang="tr-TR" sz="5400" dirty="0" err="1"/>
              <a:t>archItecture</a:t>
            </a:r>
            <a:r>
              <a:rPr lang="tr-TR" sz="5400" dirty="0"/>
              <a:t> </a:t>
            </a:r>
            <a:r>
              <a:rPr lang="tr-TR" sz="5400" dirty="0" err="1"/>
              <a:t>desIgn</a:t>
            </a:r>
            <a:r>
              <a:rPr lang="tr-TR" sz="5400" dirty="0"/>
              <a:t> ON UNDERWATER THINGS</a:t>
            </a:r>
            <a:br>
              <a:rPr lang="tr-TR" sz="5400" dirty="0"/>
            </a:br>
            <a:endParaRPr lang="tr-TR" dirty="0"/>
          </a:p>
        </p:txBody>
      </p:sp>
      <p:sp>
        <p:nvSpPr>
          <p:cNvPr id="3" name="İçerik Yer Tutucusu 2">
            <a:extLst>
              <a:ext uri="{FF2B5EF4-FFF2-40B4-BE49-F238E27FC236}">
                <a16:creationId xmlns:a16="http://schemas.microsoft.com/office/drawing/2014/main" id="{09756309-0EA3-CD42-8C80-628F49BFE8DA}"/>
              </a:ext>
            </a:extLst>
          </p:cNvPr>
          <p:cNvSpPr>
            <a:spLocks noGrp="1"/>
          </p:cNvSpPr>
          <p:nvPr>
            <p:ph idx="1"/>
          </p:nvPr>
        </p:nvSpPr>
        <p:spPr>
          <a:xfrm>
            <a:off x="1251678" y="1874517"/>
            <a:ext cx="10178322" cy="4983483"/>
          </a:xfrm>
        </p:spPr>
        <p:txBody>
          <a:bodyPr>
            <a:normAutofit/>
          </a:bodyPr>
          <a:lstStyle/>
          <a:p>
            <a:r>
              <a:rPr lang="tr-TR" sz="2400" dirty="0" err="1"/>
              <a:t>This</a:t>
            </a:r>
            <a:r>
              <a:rPr lang="tr-TR" sz="2400" dirty="0"/>
              <a:t> </a:t>
            </a:r>
            <a:r>
              <a:rPr lang="tr-TR" sz="2400" dirty="0" err="1"/>
              <a:t>new</a:t>
            </a:r>
            <a:r>
              <a:rPr lang="tr-TR" sz="2400" dirty="0"/>
              <a:t> </a:t>
            </a:r>
            <a:r>
              <a:rPr lang="tr-TR" sz="2400" dirty="0" err="1"/>
              <a:t>architecture</a:t>
            </a:r>
            <a:r>
              <a:rPr lang="tr-TR" sz="2400" dirty="0"/>
              <a:t> , </a:t>
            </a:r>
            <a:r>
              <a:rPr lang="tr-TR" sz="2400" dirty="0" err="1"/>
              <a:t>future</a:t>
            </a:r>
            <a:r>
              <a:rPr lang="tr-TR" sz="2400" dirty="0"/>
              <a:t> </a:t>
            </a:r>
            <a:r>
              <a:rPr lang="tr-TR" sz="2400" dirty="0" err="1"/>
              <a:t>system</a:t>
            </a:r>
            <a:r>
              <a:rPr lang="tr-TR" sz="2400" dirty="0"/>
              <a:t> </a:t>
            </a:r>
            <a:r>
              <a:rPr lang="tr-TR" sz="2400" dirty="0" err="1"/>
              <a:t>architecture</a:t>
            </a:r>
            <a:r>
              <a:rPr lang="tr-TR" sz="2400" dirty="0"/>
              <a:t> of </a:t>
            </a:r>
            <a:r>
              <a:rPr lang="tr-TR" sz="2400" dirty="0" err="1"/>
              <a:t>IoUT</a:t>
            </a:r>
            <a:r>
              <a:rPr lang="tr-TR" sz="2400" dirty="0"/>
              <a:t>, </a:t>
            </a:r>
            <a:r>
              <a:rPr lang="tr-TR" sz="2400" dirty="0" err="1"/>
              <a:t>and</a:t>
            </a:r>
            <a:r>
              <a:rPr lang="tr-TR" sz="2400" dirty="0"/>
              <a:t> </a:t>
            </a:r>
            <a:r>
              <a:rPr lang="tr-TR" sz="2400" dirty="0" err="1"/>
              <a:t>emphasized</a:t>
            </a:r>
            <a:r>
              <a:rPr lang="tr-TR" sz="2400" dirty="0"/>
              <a:t> </a:t>
            </a:r>
            <a:r>
              <a:rPr lang="tr-TR" sz="2400" dirty="0" err="1"/>
              <a:t>the</a:t>
            </a:r>
            <a:r>
              <a:rPr lang="tr-TR" sz="2400" dirty="0"/>
              <a:t> </a:t>
            </a:r>
            <a:r>
              <a:rPr lang="tr-TR" sz="2400" dirty="0" err="1"/>
              <a:t>crucial</a:t>
            </a:r>
            <a:r>
              <a:rPr lang="tr-TR" sz="2400" dirty="0"/>
              <a:t> </a:t>
            </a:r>
            <a:r>
              <a:rPr lang="tr-TR" sz="2400" dirty="0" err="1"/>
              <a:t>roles</a:t>
            </a:r>
            <a:r>
              <a:rPr lang="tr-TR" sz="2400" dirty="0"/>
              <a:t> of </a:t>
            </a:r>
            <a:r>
              <a:rPr lang="tr-TR" sz="2400" dirty="0" err="1"/>
              <a:t>cloud</a:t>
            </a:r>
            <a:r>
              <a:rPr lang="tr-TR" sz="2400" dirty="0"/>
              <a:t> </a:t>
            </a:r>
            <a:r>
              <a:rPr lang="tr-TR" sz="2400" dirty="0" err="1"/>
              <a:t>computing</a:t>
            </a:r>
            <a:r>
              <a:rPr lang="tr-TR" sz="2400" dirty="0"/>
              <a:t> </a:t>
            </a:r>
            <a:r>
              <a:rPr lang="tr-TR" sz="2400" dirty="0" err="1"/>
              <a:t>based</a:t>
            </a:r>
            <a:r>
              <a:rPr lang="tr-TR" sz="2400" dirty="0"/>
              <a:t> </a:t>
            </a:r>
            <a:r>
              <a:rPr lang="tr-TR" sz="2400" dirty="0" err="1"/>
              <a:t>and</a:t>
            </a:r>
            <a:r>
              <a:rPr lang="tr-TR" sz="2400" dirty="0"/>
              <a:t> </a:t>
            </a:r>
            <a:r>
              <a:rPr lang="tr-TR" sz="2400" dirty="0" err="1"/>
              <a:t>fog</a:t>
            </a:r>
            <a:r>
              <a:rPr lang="tr-TR" sz="2400" dirty="0"/>
              <a:t> </a:t>
            </a:r>
            <a:r>
              <a:rPr lang="tr-TR" sz="2400" dirty="0" err="1"/>
              <a:t>computing</a:t>
            </a:r>
            <a:r>
              <a:rPr lang="tr-TR" sz="2400" dirty="0"/>
              <a:t> in </a:t>
            </a:r>
            <a:r>
              <a:rPr lang="tr-TR" sz="2400" dirty="0" err="1"/>
              <a:t>IoUT</a:t>
            </a:r>
            <a:r>
              <a:rPr lang="tr-TR" sz="2400" dirty="0"/>
              <a:t> data </a:t>
            </a:r>
            <a:r>
              <a:rPr lang="tr-TR" sz="2400" dirty="0" err="1"/>
              <a:t>processing</a:t>
            </a:r>
            <a:r>
              <a:rPr lang="tr-TR" sz="2400" dirty="0"/>
              <a:t>.</a:t>
            </a:r>
          </a:p>
          <a:p>
            <a:r>
              <a:rPr lang="tr-TR" dirty="0" err="1"/>
              <a:t>Focusing</a:t>
            </a:r>
            <a:r>
              <a:rPr lang="tr-TR" dirty="0"/>
              <a:t> on </a:t>
            </a:r>
            <a:r>
              <a:rPr lang="tr-TR" dirty="0" err="1"/>
              <a:t>the</a:t>
            </a:r>
            <a:r>
              <a:rPr lang="tr-TR" dirty="0"/>
              <a:t> problem of </a:t>
            </a:r>
            <a:r>
              <a:rPr lang="tr-TR" dirty="0" err="1"/>
              <a:t>underwater</a:t>
            </a:r>
            <a:r>
              <a:rPr lang="tr-TR" dirty="0"/>
              <a:t> </a:t>
            </a:r>
            <a:r>
              <a:rPr lang="tr-TR" dirty="0" err="1"/>
              <a:t>information</a:t>
            </a:r>
            <a:r>
              <a:rPr lang="tr-TR" dirty="0"/>
              <a:t> </a:t>
            </a:r>
            <a:r>
              <a:rPr lang="tr-TR" dirty="0" err="1"/>
              <a:t>transmission</a:t>
            </a:r>
            <a:r>
              <a:rPr lang="tr-TR" dirty="0"/>
              <a:t> </a:t>
            </a:r>
            <a:r>
              <a:rPr lang="tr-TR" dirty="0" err="1"/>
              <a:t>proposed</a:t>
            </a:r>
            <a:r>
              <a:rPr lang="tr-TR" dirty="0"/>
              <a:t> a </a:t>
            </a:r>
            <a:r>
              <a:rPr lang="tr-TR" dirty="0" err="1"/>
              <a:t>sender-receiver</a:t>
            </a:r>
            <a:r>
              <a:rPr lang="tr-TR" dirty="0"/>
              <a:t> role-</a:t>
            </a:r>
            <a:r>
              <a:rPr lang="tr-TR" dirty="0" err="1"/>
              <a:t>based</a:t>
            </a:r>
            <a:r>
              <a:rPr lang="tr-TR" dirty="0"/>
              <a:t> </a:t>
            </a:r>
            <a:r>
              <a:rPr lang="tr-TR" dirty="0" err="1"/>
              <a:t>scheduling</a:t>
            </a:r>
            <a:r>
              <a:rPr lang="tr-TR" dirty="0"/>
              <a:t> </a:t>
            </a:r>
            <a:r>
              <a:rPr lang="tr-TR" dirty="0" err="1"/>
              <a:t>protocol</a:t>
            </a:r>
            <a:r>
              <a:rPr lang="tr-TR" dirty="0"/>
              <a:t> </a:t>
            </a:r>
            <a:r>
              <a:rPr lang="tr-TR" dirty="0" err="1"/>
              <a:t>for</a:t>
            </a:r>
            <a:r>
              <a:rPr lang="tr-TR" dirty="0"/>
              <a:t> </a:t>
            </a:r>
            <a:r>
              <a:rPr lang="tr-TR" dirty="0" err="1"/>
              <a:t>energy-aware</a:t>
            </a:r>
            <a:r>
              <a:rPr lang="tr-TR" dirty="0"/>
              <a:t> </a:t>
            </a:r>
            <a:r>
              <a:rPr lang="tr-TR" dirty="0" err="1"/>
              <a:t>scheduling</a:t>
            </a:r>
            <a:r>
              <a:rPr lang="tr-TR" dirty="0"/>
              <a:t> </a:t>
            </a:r>
            <a:r>
              <a:rPr lang="tr-TR" dirty="0" err="1"/>
              <a:t>relying</a:t>
            </a:r>
            <a:r>
              <a:rPr lang="tr-TR" dirty="0"/>
              <a:t> on </a:t>
            </a:r>
            <a:r>
              <a:rPr lang="tr-TR" dirty="0" err="1"/>
              <a:t>spatial-temporal</a:t>
            </a:r>
            <a:r>
              <a:rPr lang="tr-TR" dirty="0"/>
              <a:t> </a:t>
            </a:r>
            <a:r>
              <a:rPr lang="tr-TR" dirty="0" err="1"/>
              <a:t>reuse</a:t>
            </a:r>
            <a:r>
              <a:rPr lang="tr-TR" dirty="0"/>
              <a:t>. </a:t>
            </a:r>
            <a:endParaRPr lang="tr-TR" sz="2400" dirty="0"/>
          </a:p>
          <a:p>
            <a:r>
              <a:rPr lang="tr-TR" sz="2400" dirty="0" err="1"/>
              <a:t>Wang</a:t>
            </a:r>
            <a:r>
              <a:rPr lang="tr-TR" sz="2400" dirty="0"/>
              <a:t> </a:t>
            </a:r>
            <a:r>
              <a:rPr lang="tr-TR" sz="2400" dirty="0" err="1"/>
              <a:t>designed</a:t>
            </a:r>
            <a:r>
              <a:rPr lang="tr-TR" sz="2400" dirty="0"/>
              <a:t> a UAV </a:t>
            </a:r>
            <a:r>
              <a:rPr lang="tr-TR" sz="2400" dirty="0" err="1"/>
              <a:t>assisted</a:t>
            </a:r>
            <a:r>
              <a:rPr lang="tr-TR" sz="2400" dirty="0"/>
              <a:t> </a:t>
            </a:r>
            <a:r>
              <a:rPr lang="tr-TR" sz="2400" dirty="0" err="1"/>
              <a:t>underwater</a:t>
            </a:r>
            <a:r>
              <a:rPr lang="tr-TR" sz="2400" dirty="0"/>
              <a:t> </a:t>
            </a:r>
            <a:r>
              <a:rPr lang="tr-TR" sz="2400" dirty="0" err="1"/>
              <a:t>information</a:t>
            </a:r>
            <a:r>
              <a:rPr lang="tr-TR" sz="2400" dirty="0"/>
              <a:t> </a:t>
            </a:r>
            <a:r>
              <a:rPr lang="tr-TR" sz="2400" dirty="0" err="1"/>
              <a:t>collection</a:t>
            </a:r>
            <a:r>
              <a:rPr lang="tr-TR" sz="2400" dirty="0"/>
              <a:t> </a:t>
            </a:r>
            <a:r>
              <a:rPr lang="tr-TR" sz="2400" dirty="0" err="1"/>
              <a:t>framework</a:t>
            </a:r>
            <a:r>
              <a:rPr lang="tr-TR" sz="2400" dirty="0"/>
              <a:t> </a:t>
            </a:r>
            <a:r>
              <a:rPr lang="tr-TR" sz="2400" dirty="0" err="1"/>
              <a:t>based</a:t>
            </a:r>
            <a:r>
              <a:rPr lang="tr-TR" sz="2400" dirty="0"/>
              <a:t> on </a:t>
            </a:r>
            <a:r>
              <a:rPr lang="tr-TR" sz="2400" dirty="0" err="1"/>
              <a:t>receiving</a:t>
            </a:r>
            <a:r>
              <a:rPr lang="tr-TR" sz="2400" dirty="0"/>
              <a:t> </a:t>
            </a:r>
            <a:r>
              <a:rPr lang="tr-TR" sz="2400" dirty="0" err="1"/>
              <a:t>nodes</a:t>
            </a:r>
            <a:r>
              <a:rPr lang="tr-TR" sz="2400" dirty="0"/>
              <a:t> on </a:t>
            </a:r>
            <a:r>
              <a:rPr lang="tr-TR" sz="2400" dirty="0" err="1"/>
              <a:t>the</a:t>
            </a:r>
            <a:r>
              <a:rPr lang="tr-TR" sz="2400" dirty="0"/>
              <a:t> </a:t>
            </a:r>
            <a:r>
              <a:rPr lang="tr-TR" sz="2400" dirty="0" err="1"/>
              <a:t>water</a:t>
            </a:r>
            <a:r>
              <a:rPr lang="tr-TR" sz="2400" dirty="0"/>
              <a:t> </a:t>
            </a:r>
            <a:r>
              <a:rPr lang="tr-TR" sz="2400" dirty="0" err="1"/>
              <a:t>surface</a:t>
            </a:r>
            <a:r>
              <a:rPr lang="tr-TR" sz="2400" dirty="0"/>
              <a:t> </a:t>
            </a:r>
            <a:r>
              <a:rPr lang="tr-TR" sz="2400" dirty="0" err="1"/>
              <a:t>and</a:t>
            </a:r>
            <a:r>
              <a:rPr lang="tr-TR" sz="2400" dirty="0"/>
              <a:t> </a:t>
            </a:r>
            <a:r>
              <a:rPr lang="tr-TR" sz="2400" dirty="0" err="1"/>
              <a:t>UAVs</a:t>
            </a:r>
            <a:r>
              <a:rPr lang="tr-TR" sz="2400" dirty="0"/>
              <a:t> as </a:t>
            </a:r>
            <a:r>
              <a:rPr lang="tr-TR" sz="2400" dirty="0" err="1"/>
              <a:t>intermediate</a:t>
            </a:r>
            <a:r>
              <a:rPr lang="tr-TR" sz="2400" dirty="0"/>
              <a:t> </a:t>
            </a:r>
            <a:r>
              <a:rPr lang="tr-TR" sz="2400" dirty="0" err="1"/>
              <a:t>relays</a:t>
            </a:r>
            <a:r>
              <a:rPr lang="tr-TR" sz="2400" dirty="0"/>
              <a:t> </a:t>
            </a:r>
            <a:r>
              <a:rPr lang="tr-TR" sz="2400" dirty="0" err="1"/>
              <a:t>to</a:t>
            </a:r>
            <a:r>
              <a:rPr lang="tr-TR" sz="2400" dirty="0"/>
              <a:t> </a:t>
            </a:r>
            <a:r>
              <a:rPr lang="tr-TR" sz="2400" dirty="0" err="1"/>
              <a:t>transmit</a:t>
            </a:r>
            <a:r>
              <a:rPr lang="tr-TR" sz="2400" dirty="0"/>
              <a:t> sensor data </a:t>
            </a:r>
            <a:r>
              <a:rPr lang="tr-TR" sz="2400" dirty="0" err="1"/>
              <a:t>from</a:t>
            </a:r>
            <a:r>
              <a:rPr lang="tr-TR" sz="2400" dirty="0"/>
              <a:t> </a:t>
            </a:r>
            <a:r>
              <a:rPr lang="tr-TR" sz="2400" dirty="0" err="1"/>
              <a:t>IoUT</a:t>
            </a:r>
            <a:r>
              <a:rPr lang="tr-TR" sz="2400" dirty="0"/>
              <a:t> </a:t>
            </a:r>
            <a:r>
              <a:rPr lang="tr-TR" sz="2400" dirty="0" err="1"/>
              <a:t>devices</a:t>
            </a:r>
            <a:r>
              <a:rPr lang="tr-TR" sz="2400" dirty="0"/>
              <a:t> </a:t>
            </a:r>
            <a:r>
              <a:rPr lang="tr-TR" sz="2400" dirty="0" err="1"/>
              <a:t>to</a:t>
            </a:r>
            <a:r>
              <a:rPr lang="tr-TR" sz="2400" dirty="0"/>
              <a:t> a </a:t>
            </a:r>
            <a:r>
              <a:rPr lang="tr-TR" sz="2400" dirty="0" err="1"/>
              <a:t>remote</a:t>
            </a:r>
            <a:r>
              <a:rPr lang="tr-TR" sz="2400" dirty="0"/>
              <a:t> </a:t>
            </a:r>
            <a:r>
              <a:rPr lang="tr-TR" sz="2400" dirty="0" err="1"/>
              <a:t>onshore</a:t>
            </a:r>
            <a:r>
              <a:rPr lang="tr-TR" sz="2400" dirty="0"/>
              <a:t> data </a:t>
            </a:r>
            <a:r>
              <a:rPr lang="tr-TR" sz="2400" dirty="0" err="1"/>
              <a:t>processing</a:t>
            </a:r>
            <a:r>
              <a:rPr lang="tr-TR" sz="2400" dirty="0"/>
              <a:t> </a:t>
            </a:r>
            <a:r>
              <a:rPr lang="tr-TR" sz="2400" dirty="0" err="1"/>
              <a:t>center</a:t>
            </a:r>
            <a:r>
              <a:rPr lang="tr-TR" sz="2400" dirty="0"/>
              <a:t>.</a:t>
            </a:r>
          </a:p>
          <a:p>
            <a:r>
              <a:rPr lang="tr-TR" sz="2400" dirty="0" err="1"/>
              <a:t>for</a:t>
            </a:r>
            <a:r>
              <a:rPr lang="tr-TR" sz="2400" dirty="0"/>
              <a:t> </a:t>
            </a:r>
            <a:r>
              <a:rPr lang="tr-TR" sz="2400" dirty="0" err="1"/>
              <a:t>IoUT</a:t>
            </a:r>
            <a:r>
              <a:rPr lang="tr-TR" sz="2400" dirty="0"/>
              <a:t>, </a:t>
            </a:r>
            <a:r>
              <a:rPr lang="tr-TR" sz="2400" dirty="0" err="1"/>
              <a:t>characterized</a:t>
            </a:r>
            <a:r>
              <a:rPr lang="tr-TR" sz="2400" dirty="0"/>
              <a:t> </a:t>
            </a:r>
            <a:r>
              <a:rPr lang="tr-TR" sz="2400" dirty="0" err="1"/>
              <a:t>by</a:t>
            </a:r>
            <a:r>
              <a:rPr lang="tr-TR" sz="2400" dirty="0"/>
              <a:t> </a:t>
            </a:r>
            <a:r>
              <a:rPr lang="tr-TR" sz="2400" dirty="0" err="1"/>
              <a:t>low</a:t>
            </a:r>
            <a:r>
              <a:rPr lang="tr-TR" sz="2400" dirty="0"/>
              <a:t> </a:t>
            </a:r>
            <a:r>
              <a:rPr lang="tr-TR" sz="2400" dirty="0" err="1"/>
              <a:t>energy</a:t>
            </a:r>
            <a:r>
              <a:rPr lang="tr-TR" sz="2400" dirty="0"/>
              <a:t> </a:t>
            </a:r>
            <a:r>
              <a:rPr lang="tr-TR" sz="2400" dirty="0" err="1"/>
              <a:t>consumption</a:t>
            </a:r>
            <a:r>
              <a:rPr lang="tr-TR" sz="2400" dirty="0"/>
              <a:t> </a:t>
            </a:r>
            <a:r>
              <a:rPr lang="tr-TR" sz="2400" dirty="0" err="1"/>
              <a:t>and</a:t>
            </a:r>
            <a:r>
              <a:rPr lang="tr-TR" sz="2400" dirty="0"/>
              <a:t> </a:t>
            </a:r>
            <a:r>
              <a:rPr lang="tr-TR" sz="2400" dirty="0" err="1"/>
              <a:t>adaptability</a:t>
            </a:r>
            <a:r>
              <a:rPr lang="tr-TR" sz="2400" dirty="0"/>
              <a:t> </a:t>
            </a:r>
            <a:r>
              <a:rPr lang="tr-TR" sz="2400" dirty="0" err="1"/>
              <a:t>to</a:t>
            </a:r>
            <a:r>
              <a:rPr lang="tr-TR" sz="2400" dirty="0"/>
              <a:t> </a:t>
            </a:r>
            <a:r>
              <a:rPr lang="tr-TR" sz="2400" dirty="0" err="1"/>
              <a:t>the</a:t>
            </a:r>
            <a:r>
              <a:rPr lang="tr-TR" sz="2400" dirty="0"/>
              <a:t> </a:t>
            </a:r>
            <a:r>
              <a:rPr lang="tr-TR" sz="2400" dirty="0" err="1"/>
              <a:t>marine</a:t>
            </a:r>
            <a:r>
              <a:rPr lang="tr-TR" sz="2400" dirty="0"/>
              <a:t> </a:t>
            </a:r>
            <a:r>
              <a:rPr lang="tr-TR" sz="2400" dirty="0" err="1"/>
              <a:t>environment</a:t>
            </a:r>
            <a:r>
              <a:rPr lang="tr-TR" sz="2400" dirty="0"/>
              <a:t>. </a:t>
            </a:r>
          </a:p>
          <a:p>
            <a:endParaRPr lang="tr-TR" sz="2400" dirty="0"/>
          </a:p>
        </p:txBody>
      </p:sp>
    </p:spTree>
    <p:extLst>
      <p:ext uri="{BB962C8B-B14F-4D97-AF65-F5344CB8AC3E}">
        <p14:creationId xmlns:p14="http://schemas.microsoft.com/office/powerpoint/2010/main" val="479102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B6986C-D4F4-4345-BF8C-ED3187E8E534}"/>
              </a:ext>
            </a:extLst>
          </p:cNvPr>
          <p:cNvSpPr>
            <a:spLocks noGrp="1"/>
          </p:cNvSpPr>
          <p:nvPr>
            <p:ph type="title"/>
          </p:nvPr>
        </p:nvSpPr>
        <p:spPr>
          <a:xfrm>
            <a:off x="1300662" y="354477"/>
            <a:ext cx="10570209" cy="6149045"/>
          </a:xfrm>
        </p:spPr>
        <p:txBody>
          <a:bodyPr>
            <a:normAutofit fontScale="90000"/>
          </a:bodyPr>
          <a:lstStyle/>
          <a:p>
            <a:r>
              <a:rPr lang="tr-TR" sz="5300" dirty="0" err="1"/>
              <a:t>future</a:t>
            </a:r>
            <a:r>
              <a:rPr lang="tr-TR" sz="5300" dirty="0"/>
              <a:t> </a:t>
            </a:r>
            <a:r>
              <a:rPr lang="tr-TR" sz="5300" dirty="0" err="1"/>
              <a:t>MArItIMe</a:t>
            </a:r>
            <a:r>
              <a:rPr lang="tr-TR" sz="5300" dirty="0"/>
              <a:t> network </a:t>
            </a:r>
            <a:r>
              <a:rPr lang="tr-TR" sz="5300" dirty="0" err="1"/>
              <a:t>ArchItecture</a:t>
            </a:r>
            <a:r>
              <a:rPr lang="tr-TR" sz="5300" dirty="0"/>
              <a:t> </a:t>
            </a:r>
            <a:r>
              <a:rPr lang="tr-TR" sz="5300" dirty="0" err="1"/>
              <a:t>And</a:t>
            </a:r>
            <a:r>
              <a:rPr lang="tr-TR" sz="5300" dirty="0"/>
              <a:t> </a:t>
            </a:r>
            <a:r>
              <a:rPr lang="tr-TR" sz="5300" dirty="0" err="1"/>
              <a:t>key</a:t>
            </a:r>
            <a:r>
              <a:rPr lang="tr-TR" sz="5300" dirty="0"/>
              <a:t> </a:t>
            </a:r>
            <a:r>
              <a:rPr lang="tr-TR" sz="5300" dirty="0" err="1"/>
              <a:t>technIques</a:t>
            </a:r>
            <a:r>
              <a:rPr lang="tr-TR" sz="5300" dirty="0"/>
              <a:t> </a:t>
            </a:r>
            <a:r>
              <a:rPr lang="tr-TR" sz="5300" dirty="0" err="1"/>
              <a:t>for</a:t>
            </a:r>
            <a:r>
              <a:rPr lang="tr-TR" sz="5300" dirty="0"/>
              <a:t> </a:t>
            </a:r>
            <a:r>
              <a:rPr lang="tr-TR" sz="5300" dirty="0" err="1"/>
              <a:t>MIssIon-crItIcAL</a:t>
            </a:r>
            <a:r>
              <a:rPr lang="tr-TR" sz="5300" dirty="0"/>
              <a:t> </a:t>
            </a:r>
            <a:r>
              <a:rPr lang="tr-TR" sz="5300" dirty="0" err="1"/>
              <a:t>Iout</a:t>
            </a:r>
            <a:r>
              <a:rPr lang="tr-TR" sz="5300" dirty="0"/>
              <a:t> </a:t>
            </a:r>
            <a:br>
              <a:rPr lang="tr-TR" sz="5300" dirty="0"/>
            </a:br>
            <a:r>
              <a:rPr lang="tr-TR" sz="5300" dirty="0" err="1"/>
              <a:t>future</a:t>
            </a:r>
            <a:r>
              <a:rPr lang="tr-TR" sz="5300" dirty="0"/>
              <a:t> </a:t>
            </a:r>
            <a:r>
              <a:rPr lang="tr-TR" sz="5300" dirty="0" err="1"/>
              <a:t>MArItIMe</a:t>
            </a:r>
            <a:r>
              <a:rPr lang="tr-TR" sz="5300" dirty="0"/>
              <a:t> network </a:t>
            </a:r>
            <a:r>
              <a:rPr lang="tr-TR" sz="5300" dirty="0" err="1"/>
              <a:t>ArchItecture</a:t>
            </a:r>
            <a:r>
              <a:rPr lang="tr-TR" sz="5300" dirty="0"/>
              <a:t> </a:t>
            </a:r>
            <a:br>
              <a:rPr lang="tr-TR" sz="5300" dirty="0"/>
            </a:br>
            <a:br>
              <a:rPr lang="tr-TR" sz="4800" dirty="0"/>
            </a:br>
            <a:r>
              <a:rPr lang="tr-TR" sz="4800" dirty="0"/>
              <a:t>-</a:t>
            </a:r>
            <a:r>
              <a:rPr lang="tr-TR" sz="3100" dirty="0" err="1"/>
              <a:t>The</a:t>
            </a:r>
            <a:r>
              <a:rPr lang="tr-TR" sz="3100" dirty="0"/>
              <a:t> </a:t>
            </a:r>
            <a:r>
              <a:rPr lang="tr-TR" sz="3100" dirty="0" err="1"/>
              <a:t>future</a:t>
            </a:r>
            <a:r>
              <a:rPr lang="tr-TR" sz="3100" dirty="0"/>
              <a:t> </a:t>
            </a:r>
            <a:r>
              <a:rPr lang="tr-TR" sz="3100" dirty="0" err="1"/>
              <a:t>marItIme</a:t>
            </a:r>
            <a:r>
              <a:rPr lang="tr-TR" sz="3100" dirty="0"/>
              <a:t> network can </a:t>
            </a:r>
            <a:r>
              <a:rPr lang="tr-TR" sz="3100" dirty="0" err="1"/>
              <a:t>collaborate</a:t>
            </a:r>
            <a:r>
              <a:rPr lang="tr-TR" sz="3100" dirty="0"/>
              <a:t> </a:t>
            </a:r>
            <a:r>
              <a:rPr lang="tr-TR" sz="3100" dirty="0" err="1"/>
              <a:t>well</a:t>
            </a:r>
            <a:r>
              <a:rPr lang="tr-TR" sz="3100" dirty="0"/>
              <a:t> </a:t>
            </a:r>
            <a:r>
              <a:rPr lang="tr-TR" sz="3100" dirty="0" err="1"/>
              <a:t>wIth</a:t>
            </a:r>
            <a:r>
              <a:rPr lang="tr-TR" sz="3100" dirty="0"/>
              <a:t> </a:t>
            </a:r>
            <a:r>
              <a:rPr lang="tr-TR" sz="3100" dirty="0" err="1"/>
              <a:t>space-aIr</a:t>
            </a:r>
            <a:r>
              <a:rPr lang="tr-TR" sz="3100" dirty="0"/>
              <a:t> </a:t>
            </a:r>
            <a:r>
              <a:rPr lang="tr-TR" sz="3100" dirty="0" err="1"/>
              <a:t>networks</a:t>
            </a:r>
            <a:r>
              <a:rPr lang="tr-TR" sz="3100" dirty="0"/>
              <a:t> </a:t>
            </a:r>
            <a:r>
              <a:rPr lang="tr-TR" sz="3100" dirty="0" err="1"/>
              <a:t>and</a:t>
            </a:r>
            <a:r>
              <a:rPr lang="tr-TR" sz="3100" dirty="0"/>
              <a:t> </a:t>
            </a:r>
            <a:r>
              <a:rPr lang="tr-TR" sz="3100" dirty="0" err="1"/>
              <a:t>terrestrIal</a:t>
            </a:r>
            <a:r>
              <a:rPr lang="tr-TR" sz="3100" dirty="0"/>
              <a:t> </a:t>
            </a:r>
            <a:r>
              <a:rPr lang="tr-TR" sz="3100" dirty="0" err="1"/>
              <a:t>networks</a:t>
            </a:r>
            <a:r>
              <a:rPr lang="tr-TR" sz="3100" dirty="0"/>
              <a:t> </a:t>
            </a:r>
            <a:r>
              <a:rPr lang="tr-TR" sz="3100" dirty="0" err="1"/>
              <a:t>to</a:t>
            </a:r>
            <a:r>
              <a:rPr lang="tr-TR" sz="3100" dirty="0"/>
              <a:t> </a:t>
            </a:r>
            <a:r>
              <a:rPr lang="tr-TR" sz="3100" dirty="0" err="1"/>
              <a:t>provIde</a:t>
            </a:r>
            <a:r>
              <a:rPr lang="tr-TR" sz="3100" dirty="0"/>
              <a:t> </a:t>
            </a:r>
            <a:r>
              <a:rPr lang="tr-TR" sz="3100" dirty="0" err="1"/>
              <a:t>relIable</a:t>
            </a:r>
            <a:r>
              <a:rPr lang="tr-TR" sz="3100" dirty="0"/>
              <a:t> </a:t>
            </a:r>
            <a:r>
              <a:rPr lang="tr-TR" sz="3100" dirty="0" err="1"/>
              <a:t>and</a:t>
            </a:r>
            <a:r>
              <a:rPr lang="tr-TR" sz="3100" dirty="0"/>
              <a:t> </a:t>
            </a:r>
            <a:r>
              <a:rPr lang="tr-TR" sz="3100" dirty="0" err="1"/>
              <a:t>tImely</a:t>
            </a:r>
            <a:r>
              <a:rPr lang="tr-TR" sz="3100" dirty="0"/>
              <a:t> </a:t>
            </a:r>
            <a:r>
              <a:rPr lang="tr-TR" sz="3100" dirty="0" err="1"/>
              <a:t>InformatIon</a:t>
            </a:r>
            <a:r>
              <a:rPr lang="tr-TR" sz="3100" dirty="0"/>
              <a:t> </a:t>
            </a:r>
            <a:r>
              <a:rPr lang="tr-TR" sz="3100" dirty="0" err="1"/>
              <a:t>servIces</a:t>
            </a:r>
            <a:r>
              <a:rPr lang="tr-TR" sz="3100" dirty="0"/>
              <a:t> </a:t>
            </a:r>
            <a:r>
              <a:rPr lang="tr-TR" sz="3100" dirty="0" err="1"/>
              <a:t>for</a:t>
            </a:r>
            <a:r>
              <a:rPr lang="tr-TR" sz="3100" dirty="0"/>
              <a:t> </a:t>
            </a:r>
            <a:r>
              <a:rPr lang="tr-TR" sz="3100" dirty="0" err="1"/>
              <a:t>mIssIon-crItIcal</a:t>
            </a:r>
            <a:r>
              <a:rPr lang="tr-TR" sz="3100" dirty="0"/>
              <a:t> </a:t>
            </a:r>
            <a:r>
              <a:rPr lang="tr-TR" sz="3100" dirty="0" err="1"/>
              <a:t>IoUT</a:t>
            </a:r>
            <a:r>
              <a:rPr lang="tr-TR" sz="3100" dirty="0"/>
              <a:t>. </a:t>
            </a:r>
            <a:br>
              <a:rPr lang="tr-TR" sz="3100" dirty="0"/>
            </a:br>
            <a:br>
              <a:rPr lang="tr-TR" dirty="0"/>
            </a:br>
            <a:endParaRPr lang="tr-TR" dirty="0"/>
          </a:p>
        </p:txBody>
      </p:sp>
    </p:spTree>
    <p:extLst>
      <p:ext uri="{BB962C8B-B14F-4D97-AF65-F5344CB8AC3E}">
        <p14:creationId xmlns:p14="http://schemas.microsoft.com/office/powerpoint/2010/main" val="211592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679677-B7A8-5F46-8B26-759281236A53}"/>
              </a:ext>
            </a:extLst>
          </p:cNvPr>
          <p:cNvSpPr>
            <a:spLocks noGrp="1"/>
          </p:cNvSpPr>
          <p:nvPr>
            <p:ph type="title"/>
          </p:nvPr>
        </p:nvSpPr>
        <p:spPr/>
        <p:txBody>
          <a:bodyPr/>
          <a:lstStyle/>
          <a:p>
            <a:r>
              <a:rPr lang="tr-TR" dirty="0" err="1"/>
              <a:t>Layer</a:t>
            </a:r>
            <a:r>
              <a:rPr lang="tr-TR" dirty="0"/>
              <a:t> of </a:t>
            </a:r>
            <a:r>
              <a:rPr lang="tr-TR" dirty="0" err="1"/>
              <a:t>new</a:t>
            </a:r>
            <a:r>
              <a:rPr lang="tr-TR" dirty="0"/>
              <a:t> </a:t>
            </a:r>
            <a:r>
              <a:rPr lang="tr-TR" sz="4800" dirty="0"/>
              <a:t>network </a:t>
            </a:r>
            <a:r>
              <a:rPr lang="tr-TR" sz="4800" dirty="0" err="1"/>
              <a:t>ArchItecture</a:t>
            </a:r>
            <a:r>
              <a:rPr lang="tr-TR" dirty="0"/>
              <a:t> </a:t>
            </a:r>
          </a:p>
        </p:txBody>
      </p:sp>
      <p:sp>
        <p:nvSpPr>
          <p:cNvPr id="3" name="İçerik Yer Tutucusu 2">
            <a:extLst>
              <a:ext uri="{FF2B5EF4-FFF2-40B4-BE49-F238E27FC236}">
                <a16:creationId xmlns:a16="http://schemas.microsoft.com/office/drawing/2014/main" id="{F1158FC3-8609-8F40-869F-08FA7425A434}"/>
              </a:ext>
            </a:extLst>
          </p:cNvPr>
          <p:cNvSpPr>
            <a:spLocks noGrp="1"/>
          </p:cNvSpPr>
          <p:nvPr>
            <p:ph idx="1"/>
          </p:nvPr>
        </p:nvSpPr>
        <p:spPr/>
        <p:txBody>
          <a:bodyPr>
            <a:normAutofit fontScale="85000" lnSpcReduction="20000"/>
          </a:bodyPr>
          <a:lstStyle/>
          <a:p>
            <a:r>
              <a:rPr lang="tr-TR" sz="2800" b="1" i="1" dirty="0" err="1">
                <a:solidFill>
                  <a:srgbClr val="0070C0"/>
                </a:solidFill>
              </a:rPr>
              <a:t>Surface</a:t>
            </a:r>
            <a:r>
              <a:rPr lang="tr-TR" sz="2800" b="1" i="1" dirty="0">
                <a:solidFill>
                  <a:srgbClr val="0070C0"/>
                </a:solidFill>
              </a:rPr>
              <a:t> </a:t>
            </a:r>
            <a:r>
              <a:rPr lang="tr-TR" sz="2800" b="1" i="1" dirty="0" err="1">
                <a:solidFill>
                  <a:srgbClr val="0070C0"/>
                </a:solidFill>
              </a:rPr>
              <a:t>Layer</a:t>
            </a:r>
            <a:r>
              <a:rPr lang="tr-TR" sz="2800" b="1" i="1" dirty="0">
                <a:solidFill>
                  <a:srgbClr val="0070C0"/>
                </a:solidFill>
              </a:rPr>
              <a:t>: </a:t>
            </a:r>
            <a:r>
              <a:rPr lang="tr-TR" sz="2800" dirty="0" err="1"/>
              <a:t>By</a:t>
            </a:r>
            <a:r>
              <a:rPr lang="tr-TR" sz="2800" dirty="0"/>
              <a:t> </a:t>
            </a:r>
            <a:r>
              <a:rPr lang="tr-TR" sz="2800" dirty="0" err="1"/>
              <a:t>deploying</a:t>
            </a:r>
            <a:r>
              <a:rPr lang="tr-TR" sz="2800" dirty="0"/>
              <a:t> </a:t>
            </a:r>
            <a:r>
              <a:rPr lang="tr-TR" sz="2800" dirty="0" err="1"/>
              <a:t>floating</a:t>
            </a:r>
            <a:r>
              <a:rPr lang="tr-TR" sz="2800" dirty="0"/>
              <a:t> </a:t>
            </a:r>
            <a:r>
              <a:rPr lang="tr-TR" sz="2800" dirty="0" err="1"/>
              <a:t>platforms</a:t>
            </a:r>
            <a:r>
              <a:rPr lang="tr-TR" sz="2800" dirty="0"/>
              <a:t> (</a:t>
            </a:r>
            <a:r>
              <a:rPr lang="tr-TR" sz="2800" dirty="0" err="1"/>
              <a:t>e.g</a:t>
            </a:r>
            <a:r>
              <a:rPr lang="tr-TR" sz="2800" dirty="0"/>
              <a:t>., </a:t>
            </a:r>
            <a:r>
              <a:rPr lang="tr-TR" sz="2800" dirty="0" err="1"/>
              <a:t>surface</a:t>
            </a:r>
            <a:r>
              <a:rPr lang="tr-TR" sz="2800" dirty="0"/>
              <a:t> </a:t>
            </a:r>
            <a:r>
              <a:rPr lang="tr-TR" sz="2800" dirty="0" err="1"/>
              <a:t>base</a:t>
            </a:r>
            <a:r>
              <a:rPr lang="tr-TR" sz="2800" dirty="0"/>
              <a:t> </a:t>
            </a:r>
            <a:r>
              <a:rPr lang="tr-TR" sz="2800" dirty="0" err="1"/>
              <a:t>stations</a:t>
            </a:r>
            <a:r>
              <a:rPr lang="tr-TR" sz="2800" dirty="0"/>
              <a:t>, </a:t>
            </a:r>
            <a:r>
              <a:rPr lang="tr-TR" sz="2800" dirty="0" err="1"/>
              <a:t>ships</a:t>
            </a:r>
            <a:r>
              <a:rPr lang="tr-TR" sz="2800" dirty="0"/>
              <a:t>, </a:t>
            </a:r>
            <a:r>
              <a:rPr lang="tr-TR" sz="2800" dirty="0" err="1"/>
              <a:t>and</a:t>
            </a:r>
            <a:r>
              <a:rPr lang="tr-TR" sz="2800" dirty="0"/>
              <a:t> </a:t>
            </a:r>
            <a:r>
              <a:rPr lang="tr-TR" sz="2800" dirty="0" err="1"/>
              <a:t>buoys</a:t>
            </a:r>
            <a:r>
              <a:rPr lang="tr-TR" sz="2800" dirty="0"/>
              <a:t> on </a:t>
            </a:r>
            <a:r>
              <a:rPr lang="tr-TR" sz="2800" dirty="0" err="1"/>
              <a:t>the</a:t>
            </a:r>
            <a:r>
              <a:rPr lang="tr-TR" sz="2800" dirty="0"/>
              <a:t> </a:t>
            </a:r>
            <a:r>
              <a:rPr lang="tr-TR" sz="2800" dirty="0" err="1"/>
              <a:t>sea</a:t>
            </a:r>
            <a:r>
              <a:rPr lang="tr-TR" sz="2800" dirty="0"/>
              <a:t> </a:t>
            </a:r>
            <a:r>
              <a:rPr lang="tr-TR" sz="2800" dirty="0" err="1"/>
              <a:t>surface</a:t>
            </a:r>
            <a:r>
              <a:rPr lang="tr-TR" sz="2800" dirty="0"/>
              <a:t>), </a:t>
            </a:r>
            <a:r>
              <a:rPr lang="tr-TR" sz="2800" dirty="0" err="1"/>
              <a:t>several</a:t>
            </a:r>
            <a:r>
              <a:rPr lang="tr-TR" sz="2800" dirty="0"/>
              <a:t> </a:t>
            </a:r>
            <a:r>
              <a:rPr lang="tr-TR" sz="2800" dirty="0" err="1"/>
              <a:t>communication</a:t>
            </a:r>
            <a:r>
              <a:rPr lang="tr-TR" sz="2800" dirty="0"/>
              <a:t> </a:t>
            </a:r>
            <a:r>
              <a:rPr lang="tr-TR" sz="2800" dirty="0" err="1"/>
              <a:t>systems</a:t>
            </a:r>
            <a:r>
              <a:rPr lang="tr-TR" sz="2800" dirty="0"/>
              <a:t>, </a:t>
            </a:r>
            <a:r>
              <a:rPr lang="tr-TR" sz="2800" dirty="0" err="1"/>
              <a:t>such</a:t>
            </a:r>
            <a:r>
              <a:rPr lang="tr-TR" sz="2800" dirty="0"/>
              <a:t> as 3G/4G/5G/</a:t>
            </a:r>
            <a:r>
              <a:rPr lang="tr-TR" sz="2800" dirty="0" err="1"/>
              <a:t>WiMAX</a:t>
            </a:r>
            <a:r>
              <a:rPr lang="tr-TR" sz="2800" dirty="0"/>
              <a:t>, can be </a:t>
            </a:r>
            <a:r>
              <a:rPr lang="tr-TR" sz="2800" dirty="0" err="1"/>
              <a:t>adopted</a:t>
            </a:r>
            <a:r>
              <a:rPr lang="tr-TR" sz="2800" dirty="0"/>
              <a:t> </a:t>
            </a:r>
            <a:r>
              <a:rPr lang="tr-TR" sz="2800" dirty="0" err="1"/>
              <a:t>to</a:t>
            </a:r>
            <a:r>
              <a:rPr lang="tr-TR" sz="2800" dirty="0"/>
              <a:t> </a:t>
            </a:r>
            <a:r>
              <a:rPr lang="tr-TR" sz="2800" dirty="0" err="1"/>
              <a:t>realize</a:t>
            </a:r>
            <a:r>
              <a:rPr lang="tr-TR" sz="2800" dirty="0"/>
              <a:t> data </a:t>
            </a:r>
            <a:r>
              <a:rPr lang="tr-TR" sz="2800" dirty="0" err="1"/>
              <a:t>backhaul</a:t>
            </a:r>
            <a:r>
              <a:rPr lang="tr-TR" sz="2800" dirty="0"/>
              <a:t> link </a:t>
            </a:r>
            <a:r>
              <a:rPr lang="tr-TR" sz="2800" dirty="0" err="1"/>
              <a:t>with</a:t>
            </a:r>
            <a:r>
              <a:rPr lang="tr-TR" sz="2800" dirty="0"/>
              <a:t> </a:t>
            </a:r>
            <a:r>
              <a:rPr lang="tr-TR" sz="2800" dirty="0" err="1"/>
              <a:t>seashore</a:t>
            </a:r>
            <a:r>
              <a:rPr lang="tr-TR" sz="2800" dirty="0"/>
              <a:t> </a:t>
            </a:r>
            <a:r>
              <a:rPr lang="tr-TR" sz="2800" dirty="0" err="1"/>
              <a:t>terres</a:t>
            </a:r>
            <a:r>
              <a:rPr lang="tr-TR" sz="2800" dirty="0"/>
              <a:t>- </a:t>
            </a:r>
            <a:r>
              <a:rPr lang="tr-TR" sz="2800" dirty="0" err="1"/>
              <a:t>trial</a:t>
            </a:r>
            <a:r>
              <a:rPr lang="tr-TR" sz="2800" dirty="0"/>
              <a:t> </a:t>
            </a:r>
            <a:r>
              <a:rPr lang="tr-TR" sz="2800" dirty="0" err="1"/>
              <a:t>networks</a:t>
            </a:r>
            <a:r>
              <a:rPr lang="tr-TR" sz="2800" dirty="0"/>
              <a:t> [8]. </a:t>
            </a:r>
            <a:r>
              <a:rPr lang="tr-TR" sz="2800" dirty="0" err="1"/>
              <a:t>Moreover</a:t>
            </a:r>
            <a:r>
              <a:rPr lang="tr-TR" sz="2800" dirty="0"/>
              <a:t>, in </a:t>
            </a:r>
            <a:r>
              <a:rPr lang="tr-TR" sz="2800" dirty="0" err="1"/>
              <a:t>the</a:t>
            </a:r>
            <a:r>
              <a:rPr lang="tr-TR" sz="2800" dirty="0"/>
              <a:t> far-</a:t>
            </a:r>
            <a:r>
              <a:rPr lang="tr-TR" sz="2800" dirty="0" err="1"/>
              <a:t>reach</a:t>
            </a:r>
            <a:r>
              <a:rPr lang="tr-TR" sz="2800" dirty="0"/>
              <a:t> </a:t>
            </a:r>
            <a:r>
              <a:rPr lang="tr-TR" sz="2800" dirty="0" err="1"/>
              <a:t>sea</a:t>
            </a:r>
            <a:r>
              <a:rPr lang="tr-TR" sz="2800" dirty="0"/>
              <a:t> </a:t>
            </a:r>
            <a:r>
              <a:rPr lang="tr-TR" sz="2800" dirty="0" err="1"/>
              <a:t>area</a:t>
            </a:r>
            <a:r>
              <a:rPr lang="tr-TR" sz="2800" dirty="0"/>
              <a:t>, </a:t>
            </a:r>
            <a:r>
              <a:rPr lang="tr-TR" sz="2800" dirty="0" err="1"/>
              <a:t>utilizing</a:t>
            </a:r>
            <a:r>
              <a:rPr lang="tr-TR" sz="2800" dirty="0"/>
              <a:t> </a:t>
            </a:r>
            <a:r>
              <a:rPr lang="tr-TR" sz="2800" dirty="0" err="1"/>
              <a:t>satellites</a:t>
            </a:r>
            <a:r>
              <a:rPr lang="tr-TR" sz="2800" dirty="0"/>
              <a:t> </a:t>
            </a:r>
            <a:r>
              <a:rPr lang="tr-TR" sz="2800" dirty="0" err="1"/>
              <a:t>to</a:t>
            </a:r>
            <a:r>
              <a:rPr lang="tr-TR" sz="2800" dirty="0"/>
              <a:t> </a:t>
            </a:r>
            <a:r>
              <a:rPr lang="tr-TR" sz="2800" dirty="0" err="1"/>
              <a:t>support</a:t>
            </a:r>
            <a:r>
              <a:rPr lang="tr-TR" sz="2800" dirty="0"/>
              <a:t> data </a:t>
            </a:r>
            <a:r>
              <a:rPr lang="tr-TR" sz="2800" dirty="0" err="1"/>
              <a:t>backhaul</a:t>
            </a:r>
            <a:r>
              <a:rPr lang="tr-TR" sz="2800" dirty="0"/>
              <a:t> is </a:t>
            </a:r>
            <a:r>
              <a:rPr lang="tr-TR" sz="2800" dirty="0" err="1"/>
              <a:t>also</a:t>
            </a:r>
            <a:r>
              <a:rPr lang="tr-TR" sz="2800" dirty="0"/>
              <a:t> a </a:t>
            </a:r>
            <a:r>
              <a:rPr lang="tr-TR" sz="2800" dirty="0" err="1"/>
              <a:t>possible</a:t>
            </a:r>
            <a:r>
              <a:rPr lang="tr-TR" sz="2800" dirty="0"/>
              <a:t> </a:t>
            </a:r>
            <a:r>
              <a:rPr lang="tr-TR" sz="2800" dirty="0" err="1"/>
              <a:t>approach</a:t>
            </a:r>
            <a:r>
              <a:rPr lang="tr-TR" sz="2800" dirty="0"/>
              <a:t> </a:t>
            </a:r>
            <a:r>
              <a:rPr lang="tr-TR" sz="2800" dirty="0" err="1"/>
              <a:t>via</a:t>
            </a:r>
            <a:r>
              <a:rPr lang="tr-TR" sz="2800" dirty="0"/>
              <a:t> L/S/C/</a:t>
            </a:r>
            <a:r>
              <a:rPr lang="tr-TR" sz="2800" dirty="0" err="1"/>
              <a:t>Ka</a:t>
            </a:r>
            <a:r>
              <a:rPr lang="tr-TR" sz="2800" dirty="0"/>
              <a:t>/</a:t>
            </a:r>
            <a:r>
              <a:rPr lang="tr-TR" sz="2800" dirty="0" err="1"/>
              <a:t>Ku-band</a:t>
            </a:r>
            <a:r>
              <a:rPr lang="tr-TR" sz="2800" dirty="0"/>
              <a:t>. </a:t>
            </a:r>
            <a:r>
              <a:rPr lang="tr-TR" sz="2800" dirty="0" err="1"/>
              <a:t>In</a:t>
            </a:r>
            <a:r>
              <a:rPr lang="tr-TR" sz="2800" dirty="0"/>
              <a:t> </a:t>
            </a:r>
            <a:r>
              <a:rPr lang="tr-TR" sz="2800" dirty="0" err="1"/>
              <a:t>addition</a:t>
            </a:r>
            <a:r>
              <a:rPr lang="tr-TR" sz="2800" dirty="0"/>
              <a:t>, </a:t>
            </a:r>
            <a:r>
              <a:rPr lang="tr-TR" sz="2800" dirty="0" err="1"/>
              <a:t>the</a:t>
            </a:r>
            <a:r>
              <a:rPr lang="tr-TR" sz="2800" dirty="0"/>
              <a:t> </a:t>
            </a:r>
            <a:r>
              <a:rPr lang="tr-TR" sz="2800" dirty="0" err="1"/>
              <a:t>automatic</a:t>
            </a:r>
            <a:r>
              <a:rPr lang="tr-TR" sz="2800" dirty="0"/>
              <a:t> </a:t>
            </a:r>
            <a:r>
              <a:rPr lang="tr-TR" sz="2800" dirty="0" err="1"/>
              <a:t>identification</a:t>
            </a:r>
            <a:r>
              <a:rPr lang="tr-TR" sz="2800" dirty="0"/>
              <a:t> </a:t>
            </a:r>
            <a:r>
              <a:rPr lang="tr-TR" sz="2800" dirty="0" err="1"/>
              <a:t>system</a:t>
            </a:r>
            <a:r>
              <a:rPr lang="tr-TR" sz="2800" dirty="0"/>
              <a:t> (AIS), as an </a:t>
            </a:r>
            <a:r>
              <a:rPr lang="tr-TR" sz="2800" dirty="0" err="1"/>
              <a:t>open</a:t>
            </a:r>
            <a:r>
              <a:rPr lang="tr-TR" sz="2800" dirty="0"/>
              <a:t> data </a:t>
            </a:r>
            <a:r>
              <a:rPr lang="tr-TR" sz="2800" dirty="0" err="1"/>
              <a:t>transmission</a:t>
            </a:r>
            <a:r>
              <a:rPr lang="tr-TR" sz="2800" dirty="0"/>
              <a:t> </a:t>
            </a:r>
            <a:r>
              <a:rPr lang="tr-TR" sz="2800" dirty="0" err="1"/>
              <a:t>system</a:t>
            </a:r>
            <a:r>
              <a:rPr lang="tr-TR" sz="2800" dirty="0"/>
              <a:t>, has </a:t>
            </a:r>
            <a:r>
              <a:rPr lang="tr-TR" sz="2800" dirty="0" err="1"/>
              <a:t>been</a:t>
            </a:r>
            <a:r>
              <a:rPr lang="tr-TR" sz="2800" dirty="0"/>
              <a:t> </a:t>
            </a:r>
            <a:r>
              <a:rPr lang="tr-TR" sz="2800" dirty="0" err="1"/>
              <a:t>widely</a:t>
            </a:r>
            <a:r>
              <a:rPr lang="tr-TR" sz="2800" dirty="0"/>
              <a:t> </a:t>
            </a:r>
            <a:r>
              <a:rPr lang="tr-TR" sz="2800" dirty="0" err="1"/>
              <a:t>accepted</a:t>
            </a:r>
            <a:r>
              <a:rPr lang="tr-TR" sz="2800" dirty="0"/>
              <a:t> in </a:t>
            </a:r>
            <a:r>
              <a:rPr lang="tr-TR" sz="2800" dirty="0" err="1"/>
              <a:t>maritime</a:t>
            </a:r>
            <a:r>
              <a:rPr lang="tr-TR" sz="2800" dirty="0"/>
              <a:t> </a:t>
            </a:r>
            <a:r>
              <a:rPr lang="tr-TR" sz="2800" dirty="0" err="1"/>
              <a:t>traffic</a:t>
            </a:r>
            <a:r>
              <a:rPr lang="tr-TR" sz="2800" dirty="0"/>
              <a:t> </a:t>
            </a:r>
            <a:r>
              <a:rPr lang="tr-TR" sz="2800" dirty="0" err="1"/>
              <a:t>control</a:t>
            </a:r>
            <a:r>
              <a:rPr lang="tr-TR" sz="2800" dirty="0"/>
              <a:t> </a:t>
            </a:r>
            <a:r>
              <a:rPr lang="tr-TR" sz="2800" dirty="0" err="1"/>
              <a:t>and</a:t>
            </a:r>
            <a:r>
              <a:rPr lang="tr-TR" sz="2800" dirty="0"/>
              <a:t> </a:t>
            </a:r>
            <a:r>
              <a:rPr lang="tr-TR" sz="2800" dirty="0" err="1"/>
              <a:t>surveillance</a:t>
            </a:r>
            <a:r>
              <a:rPr lang="tr-TR" sz="2800" dirty="0"/>
              <a:t> </a:t>
            </a:r>
            <a:r>
              <a:rPr lang="tr-TR" sz="2800" dirty="0" err="1"/>
              <a:t>networks</a:t>
            </a:r>
            <a:r>
              <a:rPr lang="tr-TR" sz="2800" dirty="0"/>
              <a:t> </a:t>
            </a:r>
            <a:r>
              <a:rPr lang="tr-TR" sz="2800" dirty="0" err="1"/>
              <a:t>to</a:t>
            </a:r>
            <a:r>
              <a:rPr lang="tr-TR" sz="2800" dirty="0"/>
              <a:t> </a:t>
            </a:r>
            <a:r>
              <a:rPr lang="tr-TR" sz="2800" dirty="0" err="1"/>
              <a:t>collaborate</a:t>
            </a:r>
            <a:r>
              <a:rPr lang="tr-TR" sz="2800" dirty="0"/>
              <a:t> </a:t>
            </a:r>
            <a:r>
              <a:rPr lang="tr-TR" sz="2800" dirty="0" err="1"/>
              <a:t>with</a:t>
            </a:r>
            <a:r>
              <a:rPr lang="tr-TR" sz="2800" dirty="0"/>
              <a:t> </a:t>
            </a:r>
            <a:r>
              <a:rPr lang="tr-TR" sz="2800" dirty="0" err="1"/>
              <a:t>the</a:t>
            </a:r>
            <a:r>
              <a:rPr lang="tr-TR" sz="2800" dirty="0"/>
              <a:t> </a:t>
            </a:r>
            <a:r>
              <a:rPr lang="tr-TR" sz="2800" dirty="0" err="1"/>
              <a:t>aforementioned</a:t>
            </a:r>
            <a:r>
              <a:rPr lang="tr-TR" sz="2800" dirty="0"/>
              <a:t> </a:t>
            </a:r>
            <a:r>
              <a:rPr lang="tr-TR" sz="2800" dirty="0" err="1"/>
              <a:t>cellular</a:t>
            </a:r>
            <a:r>
              <a:rPr lang="tr-TR" sz="2800" dirty="0"/>
              <a:t> </a:t>
            </a:r>
            <a:r>
              <a:rPr lang="tr-TR" sz="2800" dirty="0" err="1"/>
              <a:t>communication</a:t>
            </a:r>
            <a:r>
              <a:rPr lang="tr-TR" sz="2800" dirty="0"/>
              <a:t> </a:t>
            </a:r>
            <a:r>
              <a:rPr lang="tr-TR" sz="2800" dirty="0" err="1"/>
              <a:t>systems</a:t>
            </a:r>
            <a:r>
              <a:rPr lang="tr-TR" sz="2800" dirty="0"/>
              <a:t> </a:t>
            </a:r>
            <a:r>
              <a:rPr lang="tr-TR" sz="2800" dirty="0" err="1"/>
              <a:t>and</a:t>
            </a:r>
            <a:r>
              <a:rPr lang="tr-TR" sz="2800" dirty="0"/>
              <a:t> </a:t>
            </a:r>
            <a:r>
              <a:rPr lang="tr-TR" sz="2800" dirty="0" err="1"/>
              <a:t>satellite</a:t>
            </a:r>
            <a:r>
              <a:rPr lang="tr-TR" sz="2800" dirty="0"/>
              <a:t> </a:t>
            </a:r>
            <a:r>
              <a:rPr lang="tr-TR" sz="2800" dirty="0" err="1"/>
              <a:t>systems</a:t>
            </a:r>
            <a:r>
              <a:rPr lang="tr-TR" sz="2800" dirty="0"/>
              <a:t> </a:t>
            </a:r>
            <a:r>
              <a:rPr lang="tr-TR" sz="2800" dirty="0" err="1"/>
              <a:t>to</a:t>
            </a:r>
            <a:r>
              <a:rPr lang="tr-TR" sz="2800" dirty="0"/>
              <a:t> form </a:t>
            </a:r>
            <a:r>
              <a:rPr lang="tr-TR" sz="2800" dirty="0" err="1"/>
              <a:t>the</a:t>
            </a:r>
            <a:r>
              <a:rPr lang="tr-TR" sz="2800" dirty="0"/>
              <a:t> </a:t>
            </a:r>
            <a:r>
              <a:rPr lang="tr-TR" sz="2800" dirty="0" err="1"/>
              <a:t>future</a:t>
            </a:r>
            <a:r>
              <a:rPr lang="tr-TR" sz="2800" dirty="0"/>
              <a:t> </a:t>
            </a:r>
            <a:r>
              <a:rPr lang="tr-TR" sz="2800" dirty="0" err="1"/>
              <a:t>maritime</a:t>
            </a:r>
            <a:r>
              <a:rPr lang="tr-TR" sz="2800" dirty="0"/>
              <a:t> network. </a:t>
            </a:r>
          </a:p>
          <a:p>
            <a:pPr marL="0" indent="0">
              <a:buNone/>
            </a:pPr>
            <a:endParaRPr lang="tr-TR" dirty="0"/>
          </a:p>
        </p:txBody>
      </p:sp>
    </p:spTree>
    <p:extLst>
      <p:ext uri="{BB962C8B-B14F-4D97-AF65-F5344CB8AC3E}">
        <p14:creationId xmlns:p14="http://schemas.microsoft.com/office/powerpoint/2010/main" val="314648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88220EF-EA80-AC41-B992-64AFCA8F617F}"/>
              </a:ext>
            </a:extLst>
          </p:cNvPr>
          <p:cNvSpPr>
            <a:spLocks noGrp="1"/>
          </p:cNvSpPr>
          <p:nvPr>
            <p:ph idx="1"/>
          </p:nvPr>
        </p:nvSpPr>
        <p:spPr>
          <a:xfrm>
            <a:off x="1251678" y="555171"/>
            <a:ext cx="10178322" cy="5715000"/>
          </a:xfrm>
        </p:spPr>
        <p:txBody>
          <a:bodyPr>
            <a:normAutofit/>
          </a:bodyPr>
          <a:lstStyle/>
          <a:p>
            <a:r>
              <a:rPr lang="tr-TR" b="1" i="1" dirty="0" err="1">
                <a:solidFill>
                  <a:srgbClr val="0070C0"/>
                </a:solidFill>
              </a:rPr>
              <a:t>Underwater</a:t>
            </a:r>
            <a:r>
              <a:rPr lang="tr-TR" b="1" i="1" dirty="0">
                <a:solidFill>
                  <a:srgbClr val="0070C0"/>
                </a:solidFill>
              </a:rPr>
              <a:t> </a:t>
            </a:r>
            <a:r>
              <a:rPr lang="tr-TR" b="1" i="1" dirty="0" err="1">
                <a:solidFill>
                  <a:srgbClr val="0070C0"/>
                </a:solidFill>
              </a:rPr>
              <a:t>Layer</a:t>
            </a:r>
            <a:r>
              <a:rPr lang="tr-TR" b="1" i="1" dirty="0">
                <a:solidFill>
                  <a:srgbClr val="0070C0"/>
                </a:solidFill>
              </a:rPr>
              <a:t>: </a:t>
            </a:r>
          </a:p>
          <a:p>
            <a:r>
              <a:rPr lang="tr-TR" dirty="0" err="1"/>
              <a:t>Furthermore</a:t>
            </a:r>
            <a:r>
              <a:rPr lang="tr-TR" dirty="0"/>
              <a:t>, </a:t>
            </a:r>
            <a:r>
              <a:rPr lang="tr-TR" dirty="0" err="1"/>
              <a:t>due</a:t>
            </a:r>
            <a:r>
              <a:rPr lang="tr-TR" dirty="0"/>
              <a:t> </a:t>
            </a:r>
            <a:r>
              <a:rPr lang="tr-TR" dirty="0" err="1"/>
              <a:t>to</a:t>
            </a:r>
            <a:r>
              <a:rPr lang="tr-TR" dirty="0"/>
              <a:t> </a:t>
            </a:r>
            <a:r>
              <a:rPr lang="tr-TR" dirty="0" err="1"/>
              <a:t>the</a:t>
            </a:r>
            <a:r>
              <a:rPr lang="tr-TR" dirty="0"/>
              <a:t> </a:t>
            </a:r>
            <a:r>
              <a:rPr lang="tr-TR" dirty="0" err="1"/>
              <a:t>enormous</a:t>
            </a:r>
            <a:r>
              <a:rPr lang="tr-TR" dirty="0"/>
              <a:t> </a:t>
            </a:r>
            <a:r>
              <a:rPr lang="tr-TR" dirty="0" err="1"/>
              <a:t>observation</a:t>
            </a:r>
            <a:r>
              <a:rPr lang="tr-TR" dirty="0"/>
              <a:t> </a:t>
            </a:r>
            <a:r>
              <a:rPr lang="tr-TR" dirty="0" err="1"/>
              <a:t>areas</a:t>
            </a:r>
            <a:r>
              <a:rPr lang="tr-TR" dirty="0"/>
              <a:t>, </a:t>
            </a:r>
            <a:r>
              <a:rPr lang="tr-TR" dirty="0" err="1"/>
              <a:t>AUVs</a:t>
            </a:r>
            <a:r>
              <a:rPr lang="tr-TR" dirty="0"/>
              <a:t>, </a:t>
            </a:r>
            <a:r>
              <a:rPr lang="tr-TR" dirty="0" err="1"/>
              <a:t>submersible</a:t>
            </a:r>
            <a:r>
              <a:rPr lang="tr-TR" dirty="0"/>
              <a:t> </a:t>
            </a:r>
            <a:r>
              <a:rPr lang="tr-TR" dirty="0" err="1"/>
              <a:t>buoys</a:t>
            </a:r>
            <a:r>
              <a:rPr lang="tr-TR" dirty="0"/>
              <a:t>, </a:t>
            </a:r>
            <a:r>
              <a:rPr lang="tr-TR" dirty="0" err="1"/>
              <a:t>and</a:t>
            </a:r>
            <a:r>
              <a:rPr lang="tr-TR" dirty="0"/>
              <a:t> </a:t>
            </a:r>
            <a:r>
              <a:rPr lang="tr-TR" dirty="0" err="1"/>
              <a:t>submarines</a:t>
            </a:r>
            <a:r>
              <a:rPr lang="tr-TR" dirty="0"/>
              <a:t> </a:t>
            </a:r>
            <a:r>
              <a:rPr lang="tr-TR" dirty="0" err="1"/>
              <a:t>are</a:t>
            </a:r>
            <a:r>
              <a:rPr lang="tr-TR" dirty="0"/>
              <a:t> </a:t>
            </a:r>
            <a:r>
              <a:rPr lang="tr-TR" dirty="0" err="1"/>
              <a:t>widely</a:t>
            </a:r>
            <a:r>
              <a:rPr lang="tr-TR" dirty="0"/>
              <a:t> </a:t>
            </a:r>
            <a:r>
              <a:rPr lang="tr-TR" dirty="0" err="1"/>
              <a:t>adopted</a:t>
            </a:r>
            <a:r>
              <a:rPr lang="tr-TR" dirty="0"/>
              <a:t> </a:t>
            </a:r>
            <a:r>
              <a:rPr lang="tr-TR" dirty="0" err="1"/>
              <a:t>to</a:t>
            </a:r>
            <a:r>
              <a:rPr lang="tr-TR" dirty="0"/>
              <a:t> </a:t>
            </a:r>
            <a:r>
              <a:rPr lang="tr-TR" dirty="0" err="1"/>
              <a:t>implement</a:t>
            </a:r>
            <a:r>
              <a:rPr lang="tr-TR" dirty="0"/>
              <a:t> </a:t>
            </a:r>
            <a:r>
              <a:rPr lang="tr-TR" dirty="0" err="1"/>
              <a:t>dynamic</a:t>
            </a:r>
            <a:r>
              <a:rPr lang="tr-TR" dirty="0"/>
              <a:t> </a:t>
            </a:r>
            <a:r>
              <a:rPr lang="tr-TR" dirty="0" err="1"/>
              <a:t>and</a:t>
            </a:r>
            <a:r>
              <a:rPr lang="tr-TR" dirty="0"/>
              <a:t> </a:t>
            </a:r>
            <a:r>
              <a:rPr lang="tr-TR" dirty="0" err="1"/>
              <a:t>flexible</a:t>
            </a:r>
            <a:r>
              <a:rPr lang="tr-TR" dirty="0"/>
              <a:t> data </a:t>
            </a:r>
            <a:r>
              <a:rPr lang="tr-TR" dirty="0" err="1"/>
              <a:t>transmission</a:t>
            </a:r>
            <a:r>
              <a:rPr lang="tr-TR" dirty="0"/>
              <a:t>, </a:t>
            </a:r>
            <a:r>
              <a:rPr lang="tr-TR" dirty="0" err="1"/>
              <a:t>fusion</a:t>
            </a:r>
            <a:r>
              <a:rPr lang="tr-TR" dirty="0"/>
              <a:t>, </a:t>
            </a:r>
            <a:r>
              <a:rPr lang="tr-TR" dirty="0" err="1"/>
              <a:t>and</a:t>
            </a:r>
            <a:r>
              <a:rPr lang="tr-TR" dirty="0"/>
              <a:t> </a:t>
            </a:r>
            <a:r>
              <a:rPr lang="tr-TR" dirty="0" err="1"/>
              <a:t>near</a:t>
            </a:r>
            <a:r>
              <a:rPr lang="tr-TR" dirty="0"/>
              <a:t>-</a:t>
            </a:r>
            <a:r>
              <a:rPr lang="tr-TR" dirty="0" err="1"/>
              <a:t>real</a:t>
            </a:r>
            <a:r>
              <a:rPr lang="tr-TR" dirty="0"/>
              <a:t>-time </a:t>
            </a:r>
            <a:r>
              <a:rPr lang="tr-TR" dirty="0" err="1"/>
              <a:t>underwater</a:t>
            </a:r>
            <a:r>
              <a:rPr lang="tr-TR" dirty="0"/>
              <a:t> </a:t>
            </a:r>
            <a:r>
              <a:rPr lang="tr-TR" dirty="0" err="1"/>
              <a:t>processing</a:t>
            </a:r>
            <a:r>
              <a:rPr lang="tr-TR" dirty="0"/>
              <a:t>. </a:t>
            </a:r>
            <a:r>
              <a:rPr lang="tr-TR" dirty="0" err="1"/>
              <a:t>Obviously</a:t>
            </a:r>
            <a:r>
              <a:rPr lang="tr-TR" dirty="0"/>
              <a:t>, </a:t>
            </a:r>
            <a:r>
              <a:rPr lang="tr-TR" dirty="0" err="1"/>
              <a:t>optical-cable-based</a:t>
            </a:r>
            <a:r>
              <a:rPr lang="tr-TR" dirty="0"/>
              <a:t> </a:t>
            </a:r>
            <a:r>
              <a:rPr lang="tr-TR" dirty="0" err="1"/>
              <a:t>communication</a:t>
            </a:r>
            <a:r>
              <a:rPr lang="tr-TR" dirty="0"/>
              <a:t> is not </a:t>
            </a:r>
            <a:r>
              <a:rPr lang="tr-TR" dirty="0" err="1"/>
              <a:t>suitable</a:t>
            </a:r>
            <a:r>
              <a:rPr lang="tr-TR" dirty="0"/>
              <a:t>, </a:t>
            </a:r>
            <a:r>
              <a:rPr lang="tr-TR" dirty="0" err="1"/>
              <a:t>and</a:t>
            </a:r>
            <a:r>
              <a:rPr lang="tr-TR" dirty="0"/>
              <a:t> </a:t>
            </a:r>
            <a:r>
              <a:rPr lang="tr-TR" dirty="0" err="1"/>
              <a:t>the</a:t>
            </a:r>
            <a:r>
              <a:rPr lang="tr-TR" dirty="0"/>
              <a:t> </a:t>
            </a:r>
            <a:r>
              <a:rPr lang="tr-TR" dirty="0" err="1"/>
              <a:t>radio</a:t>
            </a:r>
            <a:r>
              <a:rPr lang="tr-TR" dirty="0"/>
              <a:t> </a:t>
            </a:r>
            <a:r>
              <a:rPr lang="tr-TR" dirty="0" err="1"/>
              <a:t>frequency</a:t>
            </a:r>
            <a:r>
              <a:rPr lang="tr-TR" dirty="0"/>
              <a:t> </a:t>
            </a:r>
            <a:r>
              <a:rPr lang="tr-TR" dirty="0" err="1"/>
              <a:t>communica</a:t>
            </a:r>
            <a:r>
              <a:rPr lang="tr-TR" dirty="0"/>
              <a:t>- </a:t>
            </a:r>
            <a:r>
              <a:rPr lang="tr-TR" dirty="0" err="1"/>
              <a:t>tion</a:t>
            </a:r>
            <a:r>
              <a:rPr lang="tr-TR" dirty="0"/>
              <a:t> </a:t>
            </a:r>
            <a:r>
              <a:rPr lang="tr-TR" dirty="0" err="1"/>
              <a:t>widely</a:t>
            </a:r>
            <a:r>
              <a:rPr lang="tr-TR" dirty="0"/>
              <a:t> </a:t>
            </a:r>
            <a:r>
              <a:rPr lang="tr-TR" dirty="0" err="1"/>
              <a:t>adopted</a:t>
            </a:r>
            <a:r>
              <a:rPr lang="tr-TR" dirty="0"/>
              <a:t> in </a:t>
            </a:r>
            <a:r>
              <a:rPr lang="tr-TR" dirty="0" err="1"/>
              <a:t>the</a:t>
            </a:r>
            <a:r>
              <a:rPr lang="tr-TR" dirty="0"/>
              <a:t> </a:t>
            </a:r>
            <a:r>
              <a:rPr lang="tr-TR" dirty="0" err="1"/>
              <a:t>terrestrial</a:t>
            </a:r>
            <a:r>
              <a:rPr lang="tr-TR" dirty="0"/>
              <a:t> network can not </a:t>
            </a:r>
            <a:r>
              <a:rPr lang="tr-TR" dirty="0" err="1"/>
              <a:t>transmit</a:t>
            </a:r>
            <a:r>
              <a:rPr lang="tr-TR" dirty="0"/>
              <a:t> </a:t>
            </a:r>
            <a:r>
              <a:rPr lang="tr-TR" dirty="0" err="1"/>
              <a:t>the</a:t>
            </a:r>
            <a:r>
              <a:rPr lang="tr-TR" dirty="0"/>
              <a:t> </a:t>
            </a:r>
            <a:r>
              <a:rPr lang="tr-TR" dirty="0" err="1"/>
              <a:t>collected</a:t>
            </a:r>
            <a:r>
              <a:rPr lang="tr-TR" dirty="0"/>
              <a:t> data </a:t>
            </a:r>
            <a:r>
              <a:rPr lang="tr-TR" dirty="0" err="1"/>
              <a:t>across</a:t>
            </a:r>
            <a:r>
              <a:rPr lang="tr-TR" dirty="0"/>
              <a:t> </a:t>
            </a:r>
            <a:r>
              <a:rPr lang="tr-TR" dirty="0" err="1"/>
              <a:t>the</a:t>
            </a:r>
            <a:r>
              <a:rPr lang="tr-TR" dirty="0"/>
              <a:t> </a:t>
            </a:r>
            <a:r>
              <a:rPr lang="tr-TR" dirty="0" err="1"/>
              <a:t>water</a:t>
            </a:r>
            <a:r>
              <a:rPr lang="tr-TR" dirty="0"/>
              <a:t> </a:t>
            </a:r>
            <a:r>
              <a:rPr lang="tr-TR" dirty="0" err="1"/>
              <a:t>with</a:t>
            </a:r>
            <a:r>
              <a:rPr lang="tr-TR" dirty="0"/>
              <a:t> </a:t>
            </a:r>
            <a:r>
              <a:rPr lang="tr-TR" dirty="0" err="1"/>
              <a:t>high</a:t>
            </a:r>
            <a:r>
              <a:rPr lang="tr-TR" dirty="0"/>
              <a:t> </a:t>
            </a:r>
            <a:r>
              <a:rPr lang="tr-TR" dirty="0" err="1"/>
              <a:t>reliability</a:t>
            </a:r>
            <a:r>
              <a:rPr lang="tr-TR" dirty="0"/>
              <a:t> </a:t>
            </a:r>
            <a:r>
              <a:rPr lang="tr-TR" dirty="0" err="1"/>
              <a:t>and</a:t>
            </a:r>
            <a:r>
              <a:rPr lang="tr-TR" dirty="0"/>
              <a:t> data rate </a:t>
            </a:r>
            <a:r>
              <a:rPr lang="tr-TR" dirty="0" err="1"/>
              <a:t>due</a:t>
            </a:r>
            <a:r>
              <a:rPr lang="tr-TR" dirty="0"/>
              <a:t> </a:t>
            </a:r>
            <a:r>
              <a:rPr lang="tr-TR" dirty="0" err="1"/>
              <a:t>to</a:t>
            </a:r>
            <a:r>
              <a:rPr lang="tr-TR" dirty="0"/>
              <a:t> </a:t>
            </a:r>
            <a:r>
              <a:rPr lang="tr-TR" dirty="0" err="1"/>
              <a:t>the</a:t>
            </a:r>
            <a:r>
              <a:rPr lang="tr-TR" dirty="0"/>
              <a:t> </a:t>
            </a:r>
            <a:r>
              <a:rPr lang="tr-TR" dirty="0" err="1"/>
              <a:t>great</a:t>
            </a:r>
            <a:r>
              <a:rPr lang="tr-TR" dirty="0"/>
              <a:t> </a:t>
            </a:r>
            <a:r>
              <a:rPr lang="tr-TR" dirty="0" err="1"/>
              <a:t>propagation</a:t>
            </a:r>
            <a:r>
              <a:rPr lang="tr-TR" dirty="0"/>
              <a:t> </a:t>
            </a:r>
            <a:r>
              <a:rPr lang="tr-TR" dirty="0" err="1"/>
              <a:t>loss</a:t>
            </a:r>
            <a:r>
              <a:rPr lang="tr-TR" dirty="0"/>
              <a:t> </a:t>
            </a:r>
            <a:r>
              <a:rPr lang="tr-TR" dirty="0" err="1"/>
              <a:t>underwater</a:t>
            </a:r>
            <a:r>
              <a:rPr lang="tr-TR" dirty="0"/>
              <a:t>. </a:t>
            </a:r>
            <a:r>
              <a:rPr lang="tr-TR" dirty="0" err="1"/>
              <a:t>Therefore</a:t>
            </a:r>
            <a:r>
              <a:rPr lang="tr-TR" dirty="0"/>
              <a:t>, UAC </a:t>
            </a:r>
            <a:r>
              <a:rPr lang="tr-TR" dirty="0" err="1"/>
              <a:t>and</a:t>
            </a:r>
            <a:r>
              <a:rPr lang="tr-TR" dirty="0"/>
              <a:t> </a:t>
            </a:r>
            <a:r>
              <a:rPr lang="tr-TR" dirty="0" err="1"/>
              <a:t>wireless</a:t>
            </a:r>
            <a:r>
              <a:rPr lang="tr-TR" dirty="0"/>
              <a:t> </a:t>
            </a:r>
            <a:r>
              <a:rPr lang="tr-TR" dirty="0" err="1"/>
              <a:t>optical</a:t>
            </a:r>
            <a:r>
              <a:rPr lang="tr-TR" dirty="0"/>
              <a:t> </a:t>
            </a:r>
            <a:r>
              <a:rPr lang="tr-TR" dirty="0" err="1"/>
              <a:t>communication</a:t>
            </a:r>
            <a:r>
              <a:rPr lang="tr-TR" dirty="0"/>
              <a:t> </a:t>
            </a:r>
            <a:r>
              <a:rPr lang="tr-TR" dirty="0" err="1"/>
              <a:t>are</a:t>
            </a:r>
            <a:r>
              <a:rPr lang="tr-TR" dirty="0"/>
              <a:t> </a:t>
            </a:r>
            <a:r>
              <a:rPr lang="tr-TR" dirty="0" err="1"/>
              <a:t>better</a:t>
            </a:r>
            <a:r>
              <a:rPr lang="tr-TR" dirty="0"/>
              <a:t> </a:t>
            </a:r>
            <a:r>
              <a:rPr lang="tr-TR" dirty="0" err="1"/>
              <a:t>choices</a:t>
            </a:r>
            <a:r>
              <a:rPr lang="tr-TR" dirty="0"/>
              <a:t>. </a:t>
            </a:r>
          </a:p>
          <a:p>
            <a:r>
              <a:rPr lang="tr-TR" b="1" i="1" dirty="0" err="1">
                <a:solidFill>
                  <a:srgbClr val="0070C0"/>
                </a:solidFill>
              </a:rPr>
              <a:t>Seabed</a:t>
            </a:r>
            <a:r>
              <a:rPr lang="tr-TR" b="1" i="1" dirty="0">
                <a:solidFill>
                  <a:srgbClr val="0070C0"/>
                </a:solidFill>
              </a:rPr>
              <a:t> </a:t>
            </a:r>
            <a:r>
              <a:rPr lang="tr-TR" b="1" i="1" dirty="0" err="1">
                <a:solidFill>
                  <a:srgbClr val="0070C0"/>
                </a:solidFill>
              </a:rPr>
              <a:t>Layer</a:t>
            </a:r>
            <a:r>
              <a:rPr lang="tr-TR" b="1" i="1" dirty="0">
                <a:solidFill>
                  <a:srgbClr val="0070C0"/>
                </a:solidFill>
              </a:rPr>
              <a:t>: </a:t>
            </a:r>
          </a:p>
          <a:p>
            <a:r>
              <a:rPr lang="tr-TR" dirty="0"/>
              <a:t>On </a:t>
            </a:r>
            <a:r>
              <a:rPr lang="tr-TR" dirty="0" err="1"/>
              <a:t>the</a:t>
            </a:r>
            <a:r>
              <a:rPr lang="tr-TR" dirty="0"/>
              <a:t> </a:t>
            </a:r>
            <a:r>
              <a:rPr lang="tr-TR" dirty="0" err="1"/>
              <a:t>seabed</a:t>
            </a:r>
            <a:r>
              <a:rPr lang="tr-TR" dirty="0"/>
              <a:t>, </a:t>
            </a:r>
            <a:r>
              <a:rPr lang="tr-TR" dirty="0" err="1"/>
              <a:t>massive</a:t>
            </a:r>
            <a:r>
              <a:rPr lang="tr-TR" dirty="0"/>
              <a:t> </a:t>
            </a:r>
            <a:r>
              <a:rPr lang="tr-TR" dirty="0" err="1"/>
              <a:t>IoUT</a:t>
            </a:r>
            <a:r>
              <a:rPr lang="tr-TR" dirty="0"/>
              <a:t> </a:t>
            </a:r>
            <a:r>
              <a:rPr lang="tr-TR" dirty="0" err="1"/>
              <a:t>devices</a:t>
            </a:r>
            <a:r>
              <a:rPr lang="tr-TR" dirty="0"/>
              <a:t> (</a:t>
            </a:r>
            <a:r>
              <a:rPr lang="tr-TR" dirty="0" err="1"/>
              <a:t>e.g</a:t>
            </a:r>
            <a:r>
              <a:rPr lang="tr-TR" dirty="0"/>
              <a:t>., </a:t>
            </a:r>
            <a:r>
              <a:rPr lang="tr-TR" dirty="0" err="1"/>
              <a:t>cameras</a:t>
            </a:r>
            <a:r>
              <a:rPr lang="tr-TR" dirty="0"/>
              <a:t>, </a:t>
            </a:r>
            <a:r>
              <a:rPr lang="tr-TR" dirty="0" err="1"/>
              <a:t>sensors</a:t>
            </a:r>
            <a:r>
              <a:rPr lang="tr-TR" dirty="0"/>
              <a:t>, </a:t>
            </a:r>
            <a:r>
              <a:rPr lang="tr-TR" dirty="0" err="1"/>
              <a:t>detection</a:t>
            </a:r>
            <a:r>
              <a:rPr lang="tr-TR" dirty="0"/>
              <a:t> </a:t>
            </a:r>
            <a:r>
              <a:rPr lang="tr-TR" dirty="0" err="1"/>
              <a:t>equipment</a:t>
            </a:r>
            <a:r>
              <a:rPr lang="tr-TR" dirty="0"/>
              <a:t>) </a:t>
            </a:r>
            <a:r>
              <a:rPr lang="tr-TR" dirty="0" err="1"/>
              <a:t>are</a:t>
            </a:r>
            <a:r>
              <a:rPr lang="tr-TR" dirty="0"/>
              <a:t> </a:t>
            </a:r>
            <a:r>
              <a:rPr lang="tr-TR" dirty="0" err="1"/>
              <a:t>deployed</a:t>
            </a:r>
            <a:r>
              <a:rPr lang="tr-TR" dirty="0"/>
              <a:t> at </a:t>
            </a:r>
            <a:r>
              <a:rPr lang="tr-TR" dirty="0" err="1"/>
              <a:t>the</a:t>
            </a:r>
            <a:r>
              <a:rPr lang="tr-TR" dirty="0"/>
              <a:t> </a:t>
            </a:r>
            <a:r>
              <a:rPr lang="tr-TR" dirty="0" err="1"/>
              <a:t>bottom</a:t>
            </a:r>
            <a:r>
              <a:rPr lang="tr-TR" dirty="0"/>
              <a:t> of </a:t>
            </a:r>
            <a:r>
              <a:rPr lang="tr-TR" dirty="0" err="1"/>
              <a:t>the</a:t>
            </a:r>
            <a:r>
              <a:rPr lang="tr-TR" dirty="0"/>
              <a:t> </a:t>
            </a:r>
            <a:r>
              <a:rPr lang="tr-TR" dirty="0" err="1"/>
              <a:t>ocean</a:t>
            </a:r>
            <a:r>
              <a:rPr lang="tr-TR" dirty="0"/>
              <a:t> </a:t>
            </a:r>
            <a:r>
              <a:rPr lang="tr-TR" dirty="0" err="1"/>
              <a:t>to</a:t>
            </a:r>
            <a:r>
              <a:rPr lang="tr-TR" dirty="0"/>
              <a:t> </a:t>
            </a:r>
            <a:r>
              <a:rPr lang="tr-TR" dirty="0" err="1"/>
              <a:t>collect</a:t>
            </a:r>
            <a:r>
              <a:rPr lang="tr-TR" dirty="0"/>
              <a:t> a </a:t>
            </a:r>
            <a:r>
              <a:rPr lang="tr-TR" dirty="0" err="1"/>
              <a:t>large</a:t>
            </a:r>
            <a:r>
              <a:rPr lang="tr-TR" dirty="0"/>
              <a:t> </a:t>
            </a:r>
            <a:r>
              <a:rPr lang="tr-TR" dirty="0" err="1"/>
              <a:t>amount</a:t>
            </a:r>
            <a:r>
              <a:rPr lang="tr-TR" dirty="0"/>
              <a:t> of </a:t>
            </a:r>
            <a:r>
              <a:rPr lang="tr-TR" dirty="0" err="1"/>
              <a:t>valuable</a:t>
            </a:r>
            <a:r>
              <a:rPr lang="tr-TR" dirty="0"/>
              <a:t> </a:t>
            </a:r>
            <a:r>
              <a:rPr lang="tr-TR" dirty="0" err="1"/>
              <a:t>ocean</a:t>
            </a:r>
            <a:r>
              <a:rPr lang="tr-TR" dirty="0"/>
              <a:t> data </a:t>
            </a:r>
            <a:r>
              <a:rPr lang="tr-TR" dirty="0" err="1"/>
              <a:t>to</a:t>
            </a:r>
            <a:r>
              <a:rPr lang="tr-TR" dirty="0"/>
              <a:t> </a:t>
            </a:r>
            <a:r>
              <a:rPr lang="tr-TR" dirty="0" err="1"/>
              <a:t>realize</a:t>
            </a:r>
            <a:r>
              <a:rPr lang="tr-TR" dirty="0"/>
              <a:t> </a:t>
            </a:r>
            <a:r>
              <a:rPr lang="tr-TR" dirty="0" err="1"/>
              <a:t>underwater</a:t>
            </a:r>
            <a:r>
              <a:rPr lang="tr-TR" dirty="0"/>
              <a:t> </a:t>
            </a:r>
            <a:r>
              <a:rPr lang="tr-TR" dirty="0" err="1"/>
              <a:t>environment</a:t>
            </a:r>
            <a:r>
              <a:rPr lang="tr-TR" dirty="0"/>
              <a:t> </a:t>
            </a:r>
            <a:r>
              <a:rPr lang="tr-TR" dirty="0" err="1"/>
              <a:t>perception</a:t>
            </a:r>
            <a:r>
              <a:rPr lang="tr-TR" dirty="0"/>
              <a:t>. </a:t>
            </a:r>
            <a:r>
              <a:rPr lang="tr-TR" dirty="0" err="1"/>
              <a:t>These</a:t>
            </a:r>
            <a:r>
              <a:rPr lang="tr-TR" dirty="0"/>
              <a:t> </a:t>
            </a:r>
            <a:r>
              <a:rPr lang="tr-TR" dirty="0" err="1"/>
              <a:t>IoUT</a:t>
            </a:r>
            <a:r>
              <a:rPr lang="tr-TR" dirty="0"/>
              <a:t> </a:t>
            </a:r>
            <a:r>
              <a:rPr lang="tr-TR" dirty="0" err="1"/>
              <a:t>devices</a:t>
            </a:r>
            <a:r>
              <a:rPr lang="tr-TR" dirty="0"/>
              <a:t> can </a:t>
            </a:r>
            <a:r>
              <a:rPr lang="tr-TR" dirty="0" err="1"/>
              <a:t>realize</a:t>
            </a:r>
            <a:r>
              <a:rPr lang="tr-TR" dirty="0"/>
              <a:t> </a:t>
            </a:r>
            <a:r>
              <a:rPr lang="tr-TR" dirty="0" err="1"/>
              <a:t>collaborative</a:t>
            </a:r>
            <a:r>
              <a:rPr lang="tr-TR" dirty="0"/>
              <a:t> </a:t>
            </a:r>
            <a:r>
              <a:rPr lang="tr-TR" dirty="0" err="1"/>
              <a:t>per</a:t>
            </a:r>
            <a:r>
              <a:rPr lang="tr-TR" dirty="0"/>
              <a:t>- </a:t>
            </a:r>
            <a:r>
              <a:rPr lang="tr-TR" dirty="0" err="1"/>
              <a:t>ception</a:t>
            </a:r>
            <a:r>
              <a:rPr lang="tr-TR" dirty="0"/>
              <a:t> </a:t>
            </a:r>
            <a:r>
              <a:rPr lang="tr-TR" dirty="0" err="1"/>
              <a:t>and</a:t>
            </a:r>
            <a:r>
              <a:rPr lang="tr-TR" dirty="0"/>
              <a:t> </a:t>
            </a:r>
            <a:r>
              <a:rPr lang="tr-TR" dirty="0" err="1"/>
              <a:t>information</a:t>
            </a:r>
            <a:r>
              <a:rPr lang="tr-TR" dirty="0"/>
              <a:t> </a:t>
            </a:r>
            <a:r>
              <a:rPr lang="tr-TR" dirty="0" err="1"/>
              <a:t>aggregation</a:t>
            </a:r>
            <a:r>
              <a:rPr lang="tr-TR" dirty="0"/>
              <a:t> </a:t>
            </a:r>
            <a:r>
              <a:rPr lang="tr-TR" dirty="0" err="1"/>
              <a:t>via</a:t>
            </a:r>
            <a:r>
              <a:rPr lang="tr-TR" dirty="0"/>
              <a:t> </a:t>
            </a:r>
            <a:r>
              <a:rPr lang="tr-TR" dirty="0" err="1"/>
              <a:t>optical</a:t>
            </a:r>
            <a:r>
              <a:rPr lang="tr-TR" dirty="0"/>
              <a:t> </a:t>
            </a:r>
            <a:r>
              <a:rPr lang="tr-TR" dirty="0" err="1"/>
              <a:t>cable</a:t>
            </a:r>
            <a:r>
              <a:rPr lang="tr-TR" dirty="0"/>
              <a:t> </a:t>
            </a:r>
            <a:r>
              <a:rPr lang="tr-TR" dirty="0" err="1"/>
              <a:t>communication</a:t>
            </a:r>
            <a:r>
              <a:rPr lang="tr-TR" dirty="0"/>
              <a:t>, </a:t>
            </a:r>
            <a:r>
              <a:rPr lang="tr-TR" dirty="0" err="1"/>
              <a:t>magneto-inductive</a:t>
            </a:r>
            <a:r>
              <a:rPr lang="tr-TR" dirty="0"/>
              <a:t> com- </a:t>
            </a:r>
            <a:r>
              <a:rPr lang="tr-TR" dirty="0" err="1"/>
              <a:t>munication</a:t>
            </a:r>
            <a:r>
              <a:rPr lang="tr-TR" dirty="0"/>
              <a:t>, as </a:t>
            </a:r>
            <a:r>
              <a:rPr lang="tr-TR" dirty="0" err="1"/>
              <a:t>well</a:t>
            </a:r>
            <a:r>
              <a:rPr lang="tr-TR" dirty="0"/>
              <a:t> as </a:t>
            </a:r>
            <a:r>
              <a:rPr lang="tr-TR" dirty="0" err="1"/>
              <a:t>underwater</a:t>
            </a:r>
            <a:r>
              <a:rPr lang="tr-TR" dirty="0"/>
              <a:t> </a:t>
            </a:r>
            <a:r>
              <a:rPr lang="tr-TR" dirty="0" err="1"/>
              <a:t>acoustic</a:t>
            </a:r>
            <a:r>
              <a:rPr lang="tr-TR" dirty="0"/>
              <a:t> </a:t>
            </a:r>
            <a:r>
              <a:rPr lang="tr-TR" dirty="0" err="1"/>
              <a:t>communication</a:t>
            </a:r>
            <a:r>
              <a:rPr lang="tr-TR" dirty="0"/>
              <a:t> (UAC).</a:t>
            </a:r>
            <a:br>
              <a:rPr lang="tr-TR" dirty="0"/>
            </a:br>
            <a:endParaRPr lang="tr-TR" dirty="0"/>
          </a:p>
          <a:p>
            <a:endParaRPr lang="tr-TR" dirty="0"/>
          </a:p>
        </p:txBody>
      </p:sp>
    </p:spTree>
    <p:extLst>
      <p:ext uri="{BB962C8B-B14F-4D97-AF65-F5344CB8AC3E}">
        <p14:creationId xmlns:p14="http://schemas.microsoft.com/office/powerpoint/2010/main" val="46035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D8D00BD-B98B-A740-8C30-7BE800B292D6}"/>
              </a:ext>
            </a:extLst>
          </p:cNvPr>
          <p:cNvSpPr>
            <a:spLocks noGrp="1"/>
          </p:cNvSpPr>
          <p:nvPr>
            <p:ph idx="1"/>
          </p:nvPr>
        </p:nvSpPr>
        <p:spPr>
          <a:xfrm>
            <a:off x="1251678" y="326571"/>
            <a:ext cx="10178322" cy="5553021"/>
          </a:xfrm>
        </p:spPr>
        <p:txBody>
          <a:bodyPr>
            <a:noAutofit/>
          </a:bodyPr>
          <a:lstStyle/>
          <a:p>
            <a:r>
              <a:rPr lang="tr-TR" sz="2800" dirty="0" err="1">
                <a:solidFill>
                  <a:srgbClr val="0070C0"/>
                </a:solidFill>
              </a:rPr>
              <a:t>Terrestrial</a:t>
            </a:r>
            <a:r>
              <a:rPr lang="tr-TR" sz="2800" dirty="0">
                <a:solidFill>
                  <a:srgbClr val="0070C0"/>
                </a:solidFill>
              </a:rPr>
              <a:t> Network: </a:t>
            </a:r>
            <a:r>
              <a:rPr lang="tr-TR" sz="2800" dirty="0" err="1"/>
              <a:t>The</a:t>
            </a:r>
            <a:r>
              <a:rPr lang="tr-TR" sz="2800" dirty="0"/>
              <a:t> </a:t>
            </a:r>
            <a:r>
              <a:rPr lang="tr-TR" sz="2800" dirty="0" err="1"/>
              <a:t>terrestrial</a:t>
            </a:r>
            <a:r>
              <a:rPr lang="tr-TR" sz="2800" dirty="0"/>
              <a:t> network </a:t>
            </a:r>
            <a:r>
              <a:rPr lang="tr-TR" sz="2800" dirty="0" err="1"/>
              <a:t>mainly</a:t>
            </a:r>
            <a:r>
              <a:rPr lang="tr-TR" sz="2800" dirty="0"/>
              <a:t> </a:t>
            </a:r>
            <a:r>
              <a:rPr lang="tr-TR" sz="2800" dirty="0" err="1"/>
              <a:t>takes</a:t>
            </a:r>
            <a:r>
              <a:rPr lang="tr-TR" sz="2800" dirty="0"/>
              <a:t> </a:t>
            </a:r>
            <a:r>
              <a:rPr lang="tr-TR" sz="2800" dirty="0" err="1"/>
              <a:t>charge</a:t>
            </a:r>
            <a:r>
              <a:rPr lang="tr-TR" sz="2800" dirty="0"/>
              <a:t> of </a:t>
            </a:r>
            <a:r>
              <a:rPr lang="tr-TR" sz="2800" dirty="0" err="1"/>
              <a:t>three</a:t>
            </a:r>
            <a:r>
              <a:rPr lang="tr-TR" sz="2800" dirty="0"/>
              <a:t> </a:t>
            </a:r>
            <a:r>
              <a:rPr lang="tr-TR" sz="2800" dirty="0" err="1"/>
              <a:t>responsibilities</a:t>
            </a:r>
            <a:r>
              <a:rPr lang="tr-TR" sz="2800" dirty="0"/>
              <a:t>. First, since </a:t>
            </a:r>
            <a:r>
              <a:rPr lang="tr-TR" sz="2800" dirty="0" err="1"/>
              <a:t>several</a:t>
            </a:r>
            <a:r>
              <a:rPr lang="tr-TR" sz="2800" dirty="0"/>
              <a:t> </a:t>
            </a:r>
            <a:r>
              <a:rPr lang="tr-TR" sz="2800" dirty="0" err="1"/>
              <a:t>mission-critical</a:t>
            </a:r>
            <a:r>
              <a:rPr lang="tr-TR" sz="2800" dirty="0"/>
              <a:t> </a:t>
            </a:r>
            <a:r>
              <a:rPr lang="tr-TR" sz="2800" dirty="0" err="1"/>
              <a:t>IoUT</a:t>
            </a:r>
            <a:r>
              <a:rPr lang="tr-TR" sz="2800" dirty="0"/>
              <a:t> </a:t>
            </a:r>
            <a:r>
              <a:rPr lang="tr-TR" sz="2800" dirty="0" err="1"/>
              <a:t>services</a:t>
            </a:r>
            <a:r>
              <a:rPr lang="tr-TR" sz="2800" dirty="0"/>
              <a:t> </a:t>
            </a:r>
            <a:r>
              <a:rPr lang="tr-TR" sz="2800" dirty="0" err="1"/>
              <a:t>are</a:t>
            </a:r>
            <a:r>
              <a:rPr lang="tr-TR" sz="2800" dirty="0"/>
              <a:t> </a:t>
            </a:r>
            <a:r>
              <a:rPr lang="tr-TR" sz="2800" dirty="0" err="1"/>
              <a:t>employed</a:t>
            </a:r>
            <a:r>
              <a:rPr lang="tr-TR" sz="2800" dirty="0"/>
              <a:t> on </a:t>
            </a:r>
            <a:r>
              <a:rPr lang="tr-TR" sz="2800" dirty="0" err="1"/>
              <a:t>the</a:t>
            </a:r>
            <a:r>
              <a:rPr lang="tr-TR" sz="2800" dirty="0"/>
              <a:t> </a:t>
            </a:r>
            <a:r>
              <a:rPr lang="tr-TR" sz="2800" dirty="0" err="1"/>
              <a:t>seaside</a:t>
            </a:r>
            <a:r>
              <a:rPr lang="tr-TR" sz="2800" dirty="0"/>
              <a:t>, </a:t>
            </a:r>
            <a:r>
              <a:rPr lang="tr-TR" sz="2800" dirty="0" err="1"/>
              <a:t>such</a:t>
            </a:r>
            <a:r>
              <a:rPr lang="tr-TR" sz="2800" dirty="0"/>
              <a:t> as </a:t>
            </a:r>
            <a:r>
              <a:rPr lang="tr-TR" sz="2800" dirty="0" err="1"/>
              <a:t>smart</a:t>
            </a:r>
            <a:r>
              <a:rPr lang="tr-TR" sz="2800" dirty="0"/>
              <a:t> </a:t>
            </a:r>
            <a:r>
              <a:rPr lang="tr-TR" sz="2800" dirty="0" err="1"/>
              <a:t>seaport</a:t>
            </a:r>
            <a:r>
              <a:rPr lang="tr-TR" sz="2800" dirty="0"/>
              <a:t>, </a:t>
            </a:r>
            <a:r>
              <a:rPr lang="tr-TR" sz="2800" dirty="0" err="1"/>
              <a:t>orchestrating</a:t>
            </a:r>
            <a:r>
              <a:rPr lang="tr-TR" sz="2800" dirty="0"/>
              <a:t> </a:t>
            </a:r>
            <a:r>
              <a:rPr lang="tr-TR" sz="2800" dirty="0" err="1"/>
              <a:t>maritime</a:t>
            </a:r>
            <a:r>
              <a:rPr lang="tr-TR" sz="2800" dirty="0"/>
              <a:t> </a:t>
            </a:r>
            <a:r>
              <a:rPr lang="tr-TR" sz="2800" dirty="0" err="1"/>
              <a:t>and</a:t>
            </a:r>
            <a:r>
              <a:rPr lang="tr-TR" sz="2800" dirty="0"/>
              <a:t> </a:t>
            </a:r>
            <a:r>
              <a:rPr lang="tr-TR" sz="2800" dirty="0" err="1"/>
              <a:t>seashore</a:t>
            </a:r>
            <a:r>
              <a:rPr lang="tr-TR" sz="2800" dirty="0"/>
              <a:t> </a:t>
            </a:r>
            <a:r>
              <a:rPr lang="tr-TR" sz="2800" dirty="0" err="1"/>
              <a:t>communication</a:t>
            </a:r>
            <a:r>
              <a:rPr lang="tr-TR" sz="2800" dirty="0"/>
              <a:t> </a:t>
            </a:r>
            <a:r>
              <a:rPr lang="tr-TR" sz="2800" dirty="0" err="1"/>
              <a:t>infrastructures</a:t>
            </a:r>
            <a:r>
              <a:rPr lang="tr-TR" sz="2800" dirty="0"/>
              <a:t> </a:t>
            </a:r>
            <a:r>
              <a:rPr lang="tr-TR" sz="2800" dirty="0" err="1"/>
              <a:t>to</a:t>
            </a:r>
            <a:r>
              <a:rPr lang="tr-TR" sz="2800" dirty="0"/>
              <a:t> </a:t>
            </a:r>
            <a:r>
              <a:rPr lang="tr-TR" sz="2800" dirty="0" err="1"/>
              <a:t>support</a:t>
            </a:r>
            <a:r>
              <a:rPr lang="tr-TR" sz="2800" dirty="0"/>
              <a:t> </a:t>
            </a:r>
            <a:r>
              <a:rPr lang="tr-TR" sz="2800" dirty="0" err="1"/>
              <a:t>the</a:t>
            </a:r>
            <a:r>
              <a:rPr lang="tr-TR" sz="2800" dirty="0"/>
              <a:t> </a:t>
            </a:r>
            <a:r>
              <a:rPr lang="tr-TR" sz="2800" dirty="0" err="1"/>
              <a:t>mentioned</a:t>
            </a:r>
            <a:r>
              <a:rPr lang="tr-TR" sz="2800" dirty="0"/>
              <a:t> </a:t>
            </a:r>
            <a:r>
              <a:rPr lang="tr-TR" sz="2800" dirty="0" err="1"/>
              <a:t>sea-shore</a:t>
            </a:r>
            <a:r>
              <a:rPr lang="tr-TR" sz="2800" dirty="0"/>
              <a:t> </a:t>
            </a:r>
            <a:r>
              <a:rPr lang="tr-TR" sz="2800" dirty="0" err="1"/>
              <a:t>services</a:t>
            </a:r>
            <a:r>
              <a:rPr lang="tr-TR" sz="2800" dirty="0"/>
              <a:t>, is </a:t>
            </a:r>
            <a:r>
              <a:rPr lang="tr-TR" sz="2800" dirty="0" err="1"/>
              <a:t>suitable</a:t>
            </a:r>
            <a:r>
              <a:rPr lang="tr-TR" sz="2800" dirty="0"/>
              <a:t> </a:t>
            </a:r>
            <a:r>
              <a:rPr lang="tr-TR" sz="2800" dirty="0" err="1"/>
              <a:t>and</a:t>
            </a:r>
            <a:r>
              <a:rPr lang="tr-TR" sz="2800" dirty="0"/>
              <a:t> </a:t>
            </a:r>
            <a:r>
              <a:rPr lang="tr-TR" sz="2800" dirty="0" err="1"/>
              <a:t>reliable</a:t>
            </a:r>
            <a:r>
              <a:rPr lang="tr-TR" sz="2800" dirty="0"/>
              <a:t>. Second, a </a:t>
            </a:r>
            <a:r>
              <a:rPr lang="tr-TR" sz="2800" dirty="0" err="1"/>
              <a:t>large</a:t>
            </a:r>
            <a:r>
              <a:rPr lang="tr-TR" sz="2800" dirty="0"/>
              <a:t> </a:t>
            </a:r>
            <a:r>
              <a:rPr lang="tr-TR" sz="2800" dirty="0" err="1"/>
              <a:t>amount</a:t>
            </a:r>
            <a:r>
              <a:rPr lang="tr-TR" sz="2800" dirty="0"/>
              <a:t> of </a:t>
            </a:r>
            <a:r>
              <a:rPr lang="tr-TR" sz="2800" dirty="0" err="1"/>
              <a:t>collected</a:t>
            </a:r>
            <a:r>
              <a:rPr lang="tr-TR" sz="2800" dirty="0"/>
              <a:t> </a:t>
            </a:r>
            <a:r>
              <a:rPr lang="tr-TR" sz="2800" dirty="0" err="1"/>
              <a:t>ocean</a:t>
            </a:r>
            <a:r>
              <a:rPr lang="tr-TR" sz="2800" dirty="0"/>
              <a:t> data </a:t>
            </a:r>
            <a:r>
              <a:rPr lang="tr-TR" sz="2800" dirty="0" err="1"/>
              <a:t>needs</a:t>
            </a:r>
            <a:r>
              <a:rPr lang="tr-TR" sz="2800" dirty="0"/>
              <a:t> </a:t>
            </a:r>
            <a:r>
              <a:rPr lang="tr-TR" sz="2800" dirty="0" err="1"/>
              <a:t>to</a:t>
            </a:r>
            <a:r>
              <a:rPr lang="tr-TR" sz="2800" dirty="0"/>
              <a:t> be </a:t>
            </a:r>
            <a:r>
              <a:rPr lang="tr-TR" sz="2800" dirty="0" err="1"/>
              <a:t>transmitted</a:t>
            </a:r>
            <a:r>
              <a:rPr lang="tr-TR" sz="2800" dirty="0"/>
              <a:t> </a:t>
            </a:r>
            <a:r>
              <a:rPr lang="tr-TR" sz="2800" dirty="0" err="1"/>
              <a:t>to</a:t>
            </a:r>
            <a:r>
              <a:rPr lang="tr-TR" sz="2800" dirty="0"/>
              <a:t> </a:t>
            </a:r>
            <a:r>
              <a:rPr lang="tr-TR" sz="2800" dirty="0" err="1"/>
              <a:t>the</a:t>
            </a:r>
            <a:r>
              <a:rPr lang="tr-TR" sz="2800" dirty="0"/>
              <a:t> </a:t>
            </a:r>
            <a:r>
              <a:rPr lang="tr-TR" sz="2800" dirty="0" err="1"/>
              <a:t>ground</a:t>
            </a:r>
            <a:r>
              <a:rPr lang="tr-TR" sz="2800" dirty="0"/>
              <a:t> </a:t>
            </a:r>
            <a:r>
              <a:rPr lang="tr-TR" sz="2800" dirty="0" err="1"/>
              <a:t>control</a:t>
            </a:r>
            <a:r>
              <a:rPr lang="tr-TR" sz="2800" dirty="0"/>
              <a:t> </a:t>
            </a:r>
            <a:r>
              <a:rPr lang="tr-TR" sz="2800" dirty="0" err="1"/>
              <a:t>center</a:t>
            </a:r>
            <a:r>
              <a:rPr lang="tr-TR" sz="2800" dirty="0"/>
              <a:t> </a:t>
            </a:r>
            <a:r>
              <a:rPr lang="tr-TR" sz="2800" dirty="0" err="1"/>
              <a:t>for</a:t>
            </a:r>
            <a:r>
              <a:rPr lang="tr-TR" sz="2800" dirty="0"/>
              <a:t> </a:t>
            </a:r>
            <a:r>
              <a:rPr lang="tr-TR" sz="2800" dirty="0" err="1"/>
              <a:t>further</a:t>
            </a:r>
            <a:r>
              <a:rPr lang="tr-TR" sz="2800" dirty="0"/>
              <a:t> </a:t>
            </a:r>
            <a:r>
              <a:rPr lang="tr-TR" sz="2800" dirty="0" err="1"/>
              <a:t>analysis</a:t>
            </a:r>
            <a:r>
              <a:rPr lang="tr-TR" sz="2800" dirty="0"/>
              <a:t>, </a:t>
            </a:r>
            <a:r>
              <a:rPr lang="tr-TR" sz="2800" dirty="0" err="1"/>
              <a:t>and</a:t>
            </a:r>
            <a:r>
              <a:rPr lang="tr-TR" sz="2800" dirty="0"/>
              <a:t> </a:t>
            </a:r>
            <a:r>
              <a:rPr lang="tr-TR" sz="2800" dirty="0" err="1"/>
              <a:t>the</a:t>
            </a:r>
            <a:r>
              <a:rPr lang="tr-TR" sz="2800" dirty="0"/>
              <a:t> </a:t>
            </a:r>
            <a:r>
              <a:rPr lang="tr-TR" sz="2800" dirty="0" err="1"/>
              <a:t>seashore</a:t>
            </a:r>
            <a:r>
              <a:rPr lang="tr-TR" sz="2800" dirty="0"/>
              <a:t> network can </a:t>
            </a:r>
            <a:r>
              <a:rPr lang="tr-TR" sz="2800" dirty="0" err="1"/>
              <a:t>relay</a:t>
            </a:r>
            <a:r>
              <a:rPr lang="tr-TR" sz="2800" dirty="0"/>
              <a:t> </a:t>
            </a:r>
            <a:r>
              <a:rPr lang="tr-TR" sz="2800" dirty="0" err="1"/>
              <a:t>massive</a:t>
            </a:r>
            <a:r>
              <a:rPr lang="tr-TR" sz="2800" dirty="0"/>
              <a:t> data at a </a:t>
            </a:r>
            <a:r>
              <a:rPr lang="tr-TR" sz="2800" dirty="0" err="1"/>
              <a:t>high</a:t>
            </a:r>
            <a:r>
              <a:rPr lang="tr-TR" sz="2800" dirty="0"/>
              <a:t> data rate. </a:t>
            </a:r>
            <a:r>
              <a:rPr lang="tr-TR" sz="2800" dirty="0" err="1"/>
              <a:t>Finally</a:t>
            </a:r>
            <a:r>
              <a:rPr lang="tr-TR" sz="2800" dirty="0"/>
              <a:t>, </a:t>
            </a:r>
            <a:r>
              <a:rPr lang="tr-TR" sz="2800" dirty="0" err="1"/>
              <a:t>although</a:t>
            </a:r>
            <a:r>
              <a:rPr lang="tr-TR" sz="2800" dirty="0"/>
              <a:t> a </a:t>
            </a:r>
            <a:r>
              <a:rPr lang="tr-TR" sz="2800" dirty="0" err="1"/>
              <a:t>proportion</a:t>
            </a:r>
            <a:r>
              <a:rPr lang="tr-TR" sz="2800" dirty="0"/>
              <a:t> of </a:t>
            </a:r>
            <a:r>
              <a:rPr lang="tr-TR" sz="2800" dirty="0" err="1"/>
              <a:t>the</a:t>
            </a:r>
            <a:r>
              <a:rPr lang="tr-TR" sz="2800" dirty="0"/>
              <a:t> </a:t>
            </a:r>
            <a:r>
              <a:rPr lang="tr-TR" sz="2800" dirty="0" err="1"/>
              <a:t>collected</a:t>
            </a:r>
            <a:r>
              <a:rPr lang="tr-TR" sz="2800" dirty="0"/>
              <a:t> data is </a:t>
            </a:r>
            <a:r>
              <a:rPr lang="tr-TR" sz="2800" dirty="0" err="1"/>
              <a:t>processed</a:t>
            </a:r>
            <a:r>
              <a:rPr lang="tr-TR" sz="2800" dirty="0"/>
              <a:t> in </a:t>
            </a:r>
            <a:r>
              <a:rPr lang="tr-TR" sz="2800" dirty="0" err="1"/>
              <a:t>the</a:t>
            </a:r>
            <a:r>
              <a:rPr lang="tr-TR" sz="2800" dirty="0"/>
              <a:t> </a:t>
            </a:r>
            <a:r>
              <a:rPr lang="tr-TR" sz="2800" dirty="0" err="1"/>
              <a:t>maritime</a:t>
            </a:r>
            <a:r>
              <a:rPr lang="tr-TR" sz="2800" dirty="0"/>
              <a:t> network, </a:t>
            </a:r>
            <a:r>
              <a:rPr lang="tr-TR" sz="2800" dirty="0" err="1"/>
              <a:t>terrestrial</a:t>
            </a:r>
            <a:r>
              <a:rPr lang="tr-TR" sz="2800" dirty="0"/>
              <a:t> </a:t>
            </a:r>
            <a:r>
              <a:rPr lang="tr-TR" sz="2800" dirty="0" err="1"/>
              <a:t>cloud</a:t>
            </a:r>
            <a:r>
              <a:rPr lang="tr-TR" sz="2800" dirty="0"/>
              <a:t> </a:t>
            </a:r>
            <a:r>
              <a:rPr lang="tr-TR" sz="2800" dirty="0" err="1"/>
              <a:t>computing</a:t>
            </a:r>
            <a:r>
              <a:rPr lang="tr-TR" sz="2800" dirty="0"/>
              <a:t> is </a:t>
            </a:r>
            <a:r>
              <a:rPr lang="tr-TR" sz="2800" dirty="0" err="1"/>
              <a:t>needed</a:t>
            </a:r>
            <a:r>
              <a:rPr lang="tr-TR" sz="2800" dirty="0"/>
              <a:t> </a:t>
            </a:r>
            <a:r>
              <a:rPr lang="tr-TR" sz="2800" dirty="0" err="1"/>
              <a:t>to</a:t>
            </a:r>
            <a:r>
              <a:rPr lang="tr-TR" sz="2800" dirty="0"/>
              <a:t> </a:t>
            </a:r>
            <a:r>
              <a:rPr lang="tr-TR" sz="2800" dirty="0" err="1"/>
              <a:t>realize</a:t>
            </a:r>
            <a:r>
              <a:rPr lang="tr-TR" sz="2800" dirty="0"/>
              <a:t> data </a:t>
            </a:r>
            <a:r>
              <a:rPr lang="tr-TR" sz="2800" dirty="0" err="1"/>
              <a:t>mining</a:t>
            </a:r>
            <a:r>
              <a:rPr lang="tr-TR" sz="2800" dirty="0"/>
              <a:t> </a:t>
            </a:r>
            <a:r>
              <a:rPr lang="tr-TR" sz="2800" dirty="0" err="1"/>
              <a:t>and</a:t>
            </a:r>
            <a:r>
              <a:rPr lang="tr-TR" sz="2800" dirty="0"/>
              <a:t> </a:t>
            </a:r>
            <a:r>
              <a:rPr lang="tr-TR" sz="2800" dirty="0" err="1"/>
              <a:t>long-term</a:t>
            </a:r>
            <a:r>
              <a:rPr lang="tr-TR" sz="2800" dirty="0"/>
              <a:t> data </a:t>
            </a:r>
            <a:r>
              <a:rPr lang="tr-TR" sz="2800" dirty="0" err="1"/>
              <a:t>storage</a:t>
            </a:r>
            <a:r>
              <a:rPr lang="tr-TR" sz="2800" dirty="0"/>
              <a:t> </a:t>
            </a:r>
            <a:r>
              <a:rPr lang="tr-TR" sz="2800" dirty="0" err="1"/>
              <a:t>for</a:t>
            </a:r>
            <a:r>
              <a:rPr lang="tr-TR" sz="2800" dirty="0"/>
              <a:t> </a:t>
            </a:r>
            <a:r>
              <a:rPr lang="tr-TR" sz="2800" dirty="0" err="1"/>
              <a:t>some</a:t>
            </a:r>
            <a:r>
              <a:rPr lang="tr-TR" sz="2800" dirty="0"/>
              <a:t> data-</a:t>
            </a:r>
            <a:r>
              <a:rPr lang="tr-TR" sz="2800" dirty="0" err="1"/>
              <a:t>intensive</a:t>
            </a:r>
            <a:r>
              <a:rPr lang="tr-TR" sz="2800" dirty="0"/>
              <a:t> </a:t>
            </a:r>
            <a:r>
              <a:rPr lang="tr-TR" sz="2800" dirty="0" err="1"/>
              <a:t>applications</a:t>
            </a:r>
            <a:r>
              <a:rPr lang="tr-TR" sz="2800" dirty="0"/>
              <a:t> </a:t>
            </a:r>
            <a:r>
              <a:rPr lang="tr-TR" sz="2800" dirty="0" err="1"/>
              <a:t>and</a:t>
            </a:r>
            <a:r>
              <a:rPr lang="tr-TR" sz="2800" dirty="0"/>
              <a:t> </a:t>
            </a:r>
            <a:r>
              <a:rPr lang="tr-TR" sz="2800" dirty="0" err="1"/>
              <a:t>applications</a:t>
            </a:r>
            <a:r>
              <a:rPr lang="tr-TR" sz="2800" dirty="0"/>
              <a:t> </a:t>
            </a:r>
            <a:r>
              <a:rPr lang="tr-TR" sz="2800" dirty="0" err="1"/>
              <a:t>without</a:t>
            </a:r>
            <a:r>
              <a:rPr lang="tr-TR" sz="2800" dirty="0"/>
              <a:t> </a:t>
            </a:r>
            <a:r>
              <a:rPr lang="tr-TR" sz="2800" dirty="0" err="1"/>
              <a:t>real</a:t>
            </a:r>
            <a:r>
              <a:rPr lang="tr-TR" sz="2800" dirty="0"/>
              <a:t>-time </a:t>
            </a:r>
            <a:r>
              <a:rPr lang="tr-TR" sz="2800" dirty="0" err="1"/>
              <a:t>processing</a:t>
            </a:r>
            <a:r>
              <a:rPr lang="tr-TR" sz="2800" dirty="0"/>
              <a:t> </a:t>
            </a:r>
            <a:r>
              <a:rPr lang="tr-TR" sz="2800" dirty="0" err="1"/>
              <a:t>requirements</a:t>
            </a:r>
            <a:r>
              <a:rPr lang="tr-TR" sz="2800" dirty="0"/>
              <a:t>.</a:t>
            </a:r>
          </a:p>
        </p:txBody>
      </p:sp>
    </p:spTree>
    <p:extLst>
      <p:ext uri="{BB962C8B-B14F-4D97-AF65-F5344CB8AC3E}">
        <p14:creationId xmlns:p14="http://schemas.microsoft.com/office/powerpoint/2010/main" val="190821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D8D00BD-B98B-A740-8C30-7BE800B292D6}"/>
              </a:ext>
            </a:extLst>
          </p:cNvPr>
          <p:cNvSpPr>
            <a:spLocks noGrp="1"/>
          </p:cNvSpPr>
          <p:nvPr>
            <p:ph idx="1"/>
          </p:nvPr>
        </p:nvSpPr>
        <p:spPr>
          <a:xfrm>
            <a:off x="1251678" y="375557"/>
            <a:ext cx="10178322" cy="5504035"/>
          </a:xfrm>
        </p:spPr>
        <p:txBody>
          <a:bodyPr/>
          <a:lstStyle/>
          <a:p>
            <a:r>
              <a:rPr lang="tr-TR" sz="2800" b="1" dirty="0">
                <a:solidFill>
                  <a:srgbClr val="0070C0"/>
                </a:solidFill>
              </a:rPr>
              <a:t>Space-</a:t>
            </a:r>
            <a:r>
              <a:rPr lang="tr-TR" sz="2800" b="1" dirty="0" err="1">
                <a:solidFill>
                  <a:srgbClr val="0070C0"/>
                </a:solidFill>
              </a:rPr>
              <a:t>Air</a:t>
            </a:r>
            <a:r>
              <a:rPr lang="tr-TR" sz="2800" b="1" dirty="0">
                <a:solidFill>
                  <a:srgbClr val="0070C0"/>
                </a:solidFill>
              </a:rPr>
              <a:t> Network: </a:t>
            </a:r>
            <a:r>
              <a:rPr lang="tr-TR" sz="2800" dirty="0" err="1"/>
              <a:t>UAVs</a:t>
            </a:r>
            <a:r>
              <a:rPr lang="tr-TR" sz="2800" dirty="0"/>
              <a:t> </a:t>
            </a:r>
            <a:r>
              <a:rPr lang="tr-TR" sz="2800" dirty="0" err="1"/>
              <a:t>and</a:t>
            </a:r>
            <a:r>
              <a:rPr lang="tr-TR" sz="2800" dirty="0"/>
              <a:t> </a:t>
            </a:r>
            <a:r>
              <a:rPr lang="tr-TR" sz="2800" dirty="0" err="1"/>
              <a:t>high-altitude</a:t>
            </a:r>
            <a:r>
              <a:rPr lang="tr-TR" sz="2800" dirty="0"/>
              <a:t> </a:t>
            </a:r>
            <a:r>
              <a:rPr lang="tr-TR" sz="2800" dirty="0" err="1"/>
              <a:t>platforms</a:t>
            </a:r>
            <a:r>
              <a:rPr lang="tr-TR" sz="2800" dirty="0"/>
              <a:t> (</a:t>
            </a:r>
            <a:r>
              <a:rPr lang="tr-TR" sz="2800" dirty="0" err="1"/>
              <a:t>HAPs</a:t>
            </a:r>
            <a:r>
              <a:rPr lang="tr-TR" sz="2800" dirty="0"/>
              <a:t>, </a:t>
            </a:r>
            <a:r>
              <a:rPr lang="tr-TR" sz="2800" dirty="0" err="1"/>
              <a:t>e.g</a:t>
            </a:r>
            <a:r>
              <a:rPr lang="tr-TR" sz="2800" dirty="0"/>
              <a:t>., </a:t>
            </a:r>
            <a:r>
              <a:rPr lang="tr-TR" sz="2800" dirty="0" err="1"/>
              <a:t>balloons</a:t>
            </a:r>
            <a:r>
              <a:rPr lang="tr-TR" sz="2800" dirty="0"/>
              <a:t>), </a:t>
            </a:r>
            <a:r>
              <a:rPr lang="tr-TR" sz="2800" dirty="0" err="1"/>
              <a:t>characterized</a:t>
            </a:r>
            <a:r>
              <a:rPr lang="tr-TR" sz="2800" dirty="0"/>
              <a:t> </a:t>
            </a:r>
            <a:r>
              <a:rPr lang="tr-TR" sz="2800" dirty="0" err="1"/>
              <a:t>by</a:t>
            </a:r>
            <a:r>
              <a:rPr lang="tr-TR" sz="2800" dirty="0"/>
              <a:t> </a:t>
            </a:r>
            <a:r>
              <a:rPr lang="tr-TR" sz="2800" dirty="0" err="1"/>
              <a:t>high</a:t>
            </a:r>
            <a:r>
              <a:rPr lang="tr-TR" sz="2800" dirty="0"/>
              <a:t> </a:t>
            </a:r>
            <a:r>
              <a:rPr lang="tr-TR" sz="2800" dirty="0" err="1"/>
              <a:t>flexibility</a:t>
            </a:r>
            <a:r>
              <a:rPr lang="tr-TR" sz="2800" dirty="0"/>
              <a:t>, can </a:t>
            </a:r>
            <a:r>
              <a:rPr lang="tr-TR" sz="2800" dirty="0" err="1"/>
              <a:t>act</a:t>
            </a:r>
            <a:r>
              <a:rPr lang="tr-TR" sz="2800" dirty="0"/>
              <a:t> as </a:t>
            </a:r>
            <a:r>
              <a:rPr lang="tr-TR" sz="2800" dirty="0" err="1"/>
              <a:t>relay</a:t>
            </a:r>
            <a:r>
              <a:rPr lang="tr-TR" sz="2800" dirty="0"/>
              <a:t> </a:t>
            </a:r>
            <a:r>
              <a:rPr lang="tr-TR" sz="2800" dirty="0" err="1"/>
              <a:t>nodes</a:t>
            </a:r>
            <a:r>
              <a:rPr lang="tr-TR" sz="2800" dirty="0"/>
              <a:t> </a:t>
            </a:r>
            <a:r>
              <a:rPr lang="tr-TR" sz="2800" dirty="0" err="1"/>
              <a:t>or</a:t>
            </a:r>
            <a:r>
              <a:rPr lang="tr-TR" sz="2800" dirty="0"/>
              <a:t> </a:t>
            </a:r>
            <a:r>
              <a:rPr lang="tr-TR" sz="2800" dirty="0" err="1"/>
              <a:t>information</a:t>
            </a:r>
            <a:r>
              <a:rPr lang="tr-TR" sz="2800" dirty="0"/>
              <a:t> </a:t>
            </a:r>
            <a:r>
              <a:rPr lang="tr-TR" sz="2800" dirty="0" err="1"/>
              <a:t>sink</a:t>
            </a:r>
            <a:r>
              <a:rPr lang="tr-TR" sz="2800" dirty="0"/>
              <a:t> </a:t>
            </a:r>
            <a:r>
              <a:rPr lang="tr-TR" sz="2800" dirty="0" err="1"/>
              <a:t>nodes</a:t>
            </a:r>
            <a:r>
              <a:rPr lang="tr-TR" sz="2800" dirty="0"/>
              <a:t> </a:t>
            </a:r>
            <a:r>
              <a:rPr lang="tr-TR" sz="2800" dirty="0" err="1"/>
              <a:t>to</a:t>
            </a:r>
            <a:r>
              <a:rPr lang="tr-TR" sz="2800" dirty="0"/>
              <a:t> </a:t>
            </a:r>
            <a:r>
              <a:rPr lang="tr-TR" sz="2800" dirty="0" err="1"/>
              <a:t>provide</a:t>
            </a:r>
            <a:r>
              <a:rPr lang="tr-TR" sz="2800" dirty="0"/>
              <a:t> </a:t>
            </a:r>
            <a:r>
              <a:rPr lang="tr-TR" sz="2800" dirty="0" err="1"/>
              <a:t>information</a:t>
            </a:r>
            <a:r>
              <a:rPr lang="tr-TR" sz="2800" dirty="0"/>
              <a:t> </a:t>
            </a:r>
            <a:r>
              <a:rPr lang="tr-TR" sz="2800" dirty="0" err="1"/>
              <a:t>reinforcement</a:t>
            </a:r>
            <a:r>
              <a:rPr lang="tr-TR" sz="2800" dirty="0"/>
              <a:t> </a:t>
            </a:r>
            <a:r>
              <a:rPr lang="tr-TR" sz="2800" dirty="0" err="1"/>
              <a:t>services</a:t>
            </a:r>
            <a:r>
              <a:rPr lang="tr-TR" sz="2800" dirty="0"/>
              <a:t> </a:t>
            </a:r>
            <a:r>
              <a:rPr lang="tr-TR" sz="2800" dirty="0" err="1"/>
              <a:t>and</a:t>
            </a:r>
            <a:r>
              <a:rPr lang="tr-TR" sz="2800" dirty="0"/>
              <a:t> </a:t>
            </a:r>
            <a:r>
              <a:rPr lang="tr-TR" sz="2800" dirty="0" err="1"/>
              <a:t>emergency</a:t>
            </a:r>
            <a:r>
              <a:rPr lang="tr-TR" sz="2800" dirty="0"/>
              <a:t> </a:t>
            </a:r>
            <a:r>
              <a:rPr lang="tr-TR" sz="2800" dirty="0" err="1"/>
              <a:t>access</a:t>
            </a:r>
            <a:r>
              <a:rPr lang="tr-TR" sz="2800" dirty="0"/>
              <a:t> </a:t>
            </a:r>
            <a:r>
              <a:rPr lang="tr-TR" sz="2800" dirty="0" err="1"/>
              <a:t>services</a:t>
            </a:r>
            <a:r>
              <a:rPr lang="tr-TR" sz="2800" dirty="0"/>
              <a:t>. </a:t>
            </a:r>
            <a:r>
              <a:rPr lang="tr-TR" sz="2800" dirty="0" err="1"/>
              <a:t>Although</a:t>
            </a:r>
            <a:r>
              <a:rPr lang="tr-TR" sz="2800" dirty="0"/>
              <a:t> </a:t>
            </a:r>
            <a:r>
              <a:rPr lang="tr-TR" sz="2800" dirty="0" err="1"/>
              <a:t>the</a:t>
            </a:r>
            <a:r>
              <a:rPr lang="tr-TR" sz="2800" dirty="0"/>
              <a:t> </a:t>
            </a:r>
            <a:r>
              <a:rPr lang="tr-TR" sz="2800" dirty="0" err="1"/>
              <a:t>limited</a:t>
            </a:r>
            <a:r>
              <a:rPr lang="tr-TR" sz="2800" dirty="0"/>
              <a:t> </a:t>
            </a:r>
            <a:r>
              <a:rPr lang="tr-TR" sz="2800" dirty="0" err="1"/>
              <a:t>resources</a:t>
            </a:r>
            <a:r>
              <a:rPr lang="tr-TR" sz="2800" dirty="0"/>
              <a:t> </a:t>
            </a:r>
            <a:r>
              <a:rPr lang="tr-TR" sz="2800" dirty="0" err="1"/>
              <a:t>and</a:t>
            </a:r>
            <a:r>
              <a:rPr lang="tr-TR" sz="2800" dirty="0"/>
              <a:t> </a:t>
            </a:r>
            <a:r>
              <a:rPr lang="tr-TR" sz="2800" dirty="0" err="1"/>
              <a:t>weak</a:t>
            </a:r>
            <a:r>
              <a:rPr lang="tr-TR" sz="2800" dirty="0"/>
              <a:t> </a:t>
            </a:r>
            <a:r>
              <a:rPr lang="tr-TR" sz="2800" dirty="0" err="1"/>
              <a:t>through</a:t>
            </a:r>
            <a:r>
              <a:rPr lang="tr-TR" sz="2800" dirty="0"/>
              <a:t>- put of </a:t>
            </a:r>
            <a:r>
              <a:rPr lang="tr-TR" sz="2800" dirty="0" err="1"/>
              <a:t>satellite</a:t>
            </a:r>
            <a:r>
              <a:rPr lang="tr-TR" sz="2800" dirty="0"/>
              <a:t> </a:t>
            </a:r>
            <a:r>
              <a:rPr lang="tr-TR" sz="2800" dirty="0" err="1"/>
              <a:t>systems</a:t>
            </a:r>
            <a:r>
              <a:rPr lang="tr-TR" sz="2800" dirty="0"/>
              <a:t> </a:t>
            </a:r>
            <a:r>
              <a:rPr lang="tr-TR" sz="2800" dirty="0" err="1"/>
              <a:t>make</a:t>
            </a:r>
            <a:r>
              <a:rPr lang="tr-TR" sz="2800" dirty="0"/>
              <a:t> </a:t>
            </a:r>
            <a:r>
              <a:rPr lang="tr-TR" sz="2800" dirty="0" err="1"/>
              <a:t>them</a:t>
            </a:r>
            <a:r>
              <a:rPr lang="tr-TR" sz="2800" dirty="0"/>
              <a:t> </a:t>
            </a:r>
            <a:r>
              <a:rPr lang="tr-TR" sz="2800" dirty="0" err="1"/>
              <a:t>unsatisfactory</a:t>
            </a:r>
            <a:r>
              <a:rPr lang="tr-TR" sz="2800" dirty="0"/>
              <a:t> in </a:t>
            </a:r>
            <a:r>
              <a:rPr lang="tr-TR" sz="2800" dirty="0" err="1"/>
              <a:t>undertaking</a:t>
            </a:r>
            <a:r>
              <a:rPr lang="tr-TR" sz="2800" dirty="0"/>
              <a:t> </a:t>
            </a:r>
            <a:r>
              <a:rPr lang="tr-TR" sz="2800" dirty="0" err="1"/>
              <a:t>high</a:t>
            </a:r>
            <a:r>
              <a:rPr lang="tr-TR" sz="2800" dirty="0"/>
              <a:t>-rate </a:t>
            </a:r>
            <a:r>
              <a:rPr lang="tr-TR" sz="2800" dirty="0" err="1"/>
              <a:t>transmission</a:t>
            </a:r>
            <a:r>
              <a:rPr lang="tr-TR" sz="2800" dirty="0"/>
              <a:t> </a:t>
            </a:r>
            <a:r>
              <a:rPr lang="tr-TR" sz="2800" dirty="0" err="1"/>
              <a:t>services</a:t>
            </a:r>
            <a:r>
              <a:rPr lang="tr-TR" sz="2800" dirty="0"/>
              <a:t>, </a:t>
            </a:r>
            <a:r>
              <a:rPr lang="tr-TR" sz="2800" dirty="0" err="1"/>
              <a:t>their</a:t>
            </a:r>
            <a:r>
              <a:rPr lang="tr-TR" sz="2800" dirty="0"/>
              <a:t> </a:t>
            </a:r>
            <a:r>
              <a:rPr lang="tr-TR" sz="2800" dirty="0" err="1"/>
              <a:t>strong</a:t>
            </a:r>
            <a:r>
              <a:rPr lang="tr-TR" sz="2800" dirty="0"/>
              <a:t> global </a:t>
            </a:r>
            <a:r>
              <a:rPr lang="tr-TR" sz="2800" dirty="0" err="1"/>
              <a:t>coverage</a:t>
            </a:r>
            <a:r>
              <a:rPr lang="tr-TR" sz="2800" dirty="0"/>
              <a:t> </a:t>
            </a:r>
            <a:r>
              <a:rPr lang="tr-TR" sz="2800" dirty="0" err="1"/>
              <a:t>and</a:t>
            </a:r>
            <a:r>
              <a:rPr lang="tr-TR" sz="2800" dirty="0"/>
              <a:t> </a:t>
            </a:r>
            <a:r>
              <a:rPr lang="tr-TR" sz="2800" dirty="0" err="1"/>
              <a:t>high</a:t>
            </a:r>
            <a:r>
              <a:rPr lang="tr-TR" sz="2800" dirty="0"/>
              <a:t> </a:t>
            </a:r>
            <a:r>
              <a:rPr lang="tr-TR" sz="2800" dirty="0" err="1"/>
              <a:t>security</a:t>
            </a:r>
            <a:r>
              <a:rPr lang="tr-TR" sz="2800" dirty="0"/>
              <a:t> </a:t>
            </a:r>
            <a:r>
              <a:rPr lang="tr-TR" sz="2800" dirty="0" err="1"/>
              <a:t>inspire</a:t>
            </a:r>
            <a:r>
              <a:rPr lang="tr-TR" sz="2800" dirty="0"/>
              <a:t> us </a:t>
            </a:r>
            <a:r>
              <a:rPr lang="tr-TR" sz="2800" dirty="0" err="1"/>
              <a:t>to</a:t>
            </a:r>
            <a:r>
              <a:rPr lang="tr-TR" sz="2800" dirty="0"/>
              <a:t> </a:t>
            </a:r>
            <a:r>
              <a:rPr lang="tr-TR" sz="2800" dirty="0" err="1"/>
              <a:t>employ</a:t>
            </a:r>
            <a:r>
              <a:rPr lang="tr-TR" sz="2800" dirty="0"/>
              <a:t> </a:t>
            </a:r>
            <a:r>
              <a:rPr lang="tr-TR" sz="2800" dirty="0" err="1"/>
              <a:t>them</a:t>
            </a:r>
            <a:r>
              <a:rPr lang="tr-TR" sz="2800" dirty="0"/>
              <a:t> </a:t>
            </a:r>
            <a:r>
              <a:rPr lang="tr-TR" sz="2800" dirty="0" err="1"/>
              <a:t>to</a:t>
            </a:r>
            <a:r>
              <a:rPr lang="tr-TR" sz="2800" dirty="0"/>
              <a:t> </a:t>
            </a:r>
            <a:r>
              <a:rPr lang="tr-TR" sz="2800" dirty="0" err="1"/>
              <a:t>exchange</a:t>
            </a:r>
            <a:r>
              <a:rPr lang="tr-TR" sz="2800" dirty="0"/>
              <a:t> </a:t>
            </a:r>
            <a:r>
              <a:rPr lang="tr-TR" sz="2800" dirty="0" err="1"/>
              <a:t>secret</a:t>
            </a:r>
            <a:r>
              <a:rPr lang="tr-TR" sz="2800" dirty="0"/>
              <a:t> </a:t>
            </a:r>
            <a:r>
              <a:rPr lang="tr-TR" sz="2800" dirty="0" err="1"/>
              <a:t>keys</a:t>
            </a:r>
            <a:r>
              <a:rPr lang="tr-TR" sz="2800" dirty="0"/>
              <a:t>, </a:t>
            </a:r>
            <a:r>
              <a:rPr lang="tr-TR" sz="2800" dirty="0" err="1"/>
              <a:t>schedule</a:t>
            </a:r>
            <a:r>
              <a:rPr lang="tr-TR" sz="2800" dirty="0"/>
              <a:t> network </a:t>
            </a:r>
            <a:r>
              <a:rPr lang="tr-TR" sz="2800" dirty="0" err="1"/>
              <a:t>resources</a:t>
            </a:r>
            <a:r>
              <a:rPr lang="tr-TR" sz="2800" dirty="0"/>
              <a:t>, </a:t>
            </a:r>
            <a:r>
              <a:rPr lang="tr-TR" sz="2800" dirty="0" err="1"/>
              <a:t>and</a:t>
            </a:r>
            <a:r>
              <a:rPr lang="tr-TR" sz="2800" dirty="0"/>
              <a:t> </a:t>
            </a:r>
            <a:r>
              <a:rPr lang="tr-TR" sz="2800" dirty="0" err="1"/>
              <a:t>so</a:t>
            </a:r>
            <a:r>
              <a:rPr lang="tr-TR" sz="2800" dirty="0"/>
              <a:t> on. </a:t>
            </a:r>
          </a:p>
          <a:p>
            <a:r>
              <a:rPr lang="tr-TR" sz="2400" dirty="0" err="1"/>
              <a:t>Slowly</a:t>
            </a:r>
            <a:r>
              <a:rPr lang="tr-TR" sz="2400" dirty="0"/>
              <a:t> but GLOBAL.  Not a </a:t>
            </a:r>
            <a:r>
              <a:rPr lang="tr-TR" sz="2400" dirty="0" err="1"/>
              <a:t>best</a:t>
            </a:r>
            <a:r>
              <a:rPr lang="tr-TR" sz="2400" dirty="0"/>
              <a:t> </a:t>
            </a:r>
            <a:r>
              <a:rPr lang="tr-TR" sz="2400" dirty="0" err="1"/>
              <a:t>choice</a:t>
            </a:r>
            <a:r>
              <a:rPr lang="tr-TR" sz="2400" dirty="0"/>
              <a:t> </a:t>
            </a:r>
            <a:r>
              <a:rPr lang="tr-TR" sz="2400" dirty="0" err="1"/>
              <a:t>for</a:t>
            </a:r>
            <a:r>
              <a:rPr lang="tr-TR" sz="2400" dirty="0"/>
              <a:t> </a:t>
            </a:r>
            <a:r>
              <a:rPr lang="tr-TR" sz="2400" dirty="0" err="1"/>
              <a:t>fast</a:t>
            </a:r>
            <a:r>
              <a:rPr lang="tr-TR" sz="2400" dirty="0"/>
              <a:t> </a:t>
            </a:r>
            <a:r>
              <a:rPr lang="tr-TR" sz="2400" dirty="0" err="1"/>
              <a:t>comminicate</a:t>
            </a:r>
            <a:r>
              <a:rPr lang="tr-TR" sz="2400" dirty="0"/>
              <a:t> but </a:t>
            </a:r>
            <a:r>
              <a:rPr lang="tr-TR" sz="2400" dirty="0" err="1"/>
              <a:t>have</a:t>
            </a:r>
            <a:r>
              <a:rPr lang="tr-TR" sz="2400" dirty="0"/>
              <a:t> </a:t>
            </a:r>
            <a:r>
              <a:rPr lang="tr-TR" sz="2400" dirty="0" err="1"/>
              <a:t>really</a:t>
            </a:r>
            <a:r>
              <a:rPr lang="tr-TR" sz="2400" dirty="0"/>
              <a:t> </a:t>
            </a:r>
            <a:r>
              <a:rPr lang="tr-TR" sz="2400" dirty="0" err="1"/>
              <a:t>huge</a:t>
            </a:r>
            <a:r>
              <a:rPr lang="tr-TR" sz="2400" dirty="0"/>
              <a:t> GLOBAL network.</a:t>
            </a:r>
          </a:p>
        </p:txBody>
      </p:sp>
    </p:spTree>
    <p:extLst>
      <p:ext uri="{BB962C8B-B14F-4D97-AF65-F5344CB8AC3E}">
        <p14:creationId xmlns:p14="http://schemas.microsoft.com/office/powerpoint/2010/main" val="1125945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194E0F47-BA92-EA4D-84B4-C8C1C3DA5FF7}"/>
              </a:ext>
            </a:extLst>
          </p:cNvPr>
          <p:cNvPicPr>
            <a:picLocks noGrp="1" noChangeAspect="1"/>
          </p:cNvPicPr>
          <p:nvPr>
            <p:ph idx="1"/>
          </p:nvPr>
        </p:nvPicPr>
        <p:blipFill>
          <a:blip r:embed="rId2"/>
          <a:stretch>
            <a:fillRect/>
          </a:stretch>
        </p:blipFill>
        <p:spPr>
          <a:xfrm>
            <a:off x="10804" y="0"/>
            <a:ext cx="12328395" cy="6858000"/>
          </a:xfrm>
        </p:spPr>
      </p:pic>
    </p:spTree>
    <p:extLst>
      <p:ext uri="{BB962C8B-B14F-4D97-AF65-F5344CB8AC3E}">
        <p14:creationId xmlns:p14="http://schemas.microsoft.com/office/powerpoint/2010/main" val="95870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CBF1E-4C8E-094C-99EF-ED6A7258D238}"/>
              </a:ext>
            </a:extLst>
          </p:cNvPr>
          <p:cNvSpPr>
            <a:spLocks noGrp="1"/>
          </p:cNvSpPr>
          <p:nvPr>
            <p:ph type="title"/>
          </p:nvPr>
        </p:nvSpPr>
        <p:spPr/>
        <p:txBody>
          <a:bodyPr>
            <a:normAutofit fontScale="90000"/>
          </a:bodyPr>
          <a:lstStyle/>
          <a:p>
            <a:r>
              <a:rPr lang="tr-TR" dirty="0"/>
              <a:t>ML-</a:t>
            </a:r>
            <a:r>
              <a:rPr lang="tr-TR" dirty="0" err="1"/>
              <a:t>AIded</a:t>
            </a:r>
            <a:r>
              <a:rPr lang="tr-TR" dirty="0"/>
              <a:t> </a:t>
            </a:r>
            <a:r>
              <a:rPr lang="tr-TR" dirty="0" err="1"/>
              <a:t>key</a:t>
            </a:r>
            <a:r>
              <a:rPr lang="tr-TR" dirty="0"/>
              <a:t> </a:t>
            </a:r>
            <a:r>
              <a:rPr lang="tr-TR" dirty="0" err="1"/>
              <a:t>technIques</a:t>
            </a:r>
            <a:r>
              <a:rPr lang="tr-TR" dirty="0"/>
              <a:t> </a:t>
            </a:r>
            <a:r>
              <a:rPr lang="tr-TR" dirty="0" err="1"/>
              <a:t>for</a:t>
            </a:r>
            <a:r>
              <a:rPr lang="tr-TR" dirty="0"/>
              <a:t> </a:t>
            </a:r>
            <a:r>
              <a:rPr lang="tr-TR" dirty="0" err="1"/>
              <a:t>MIssIon-crItIcAL</a:t>
            </a:r>
            <a:r>
              <a:rPr lang="tr-TR" dirty="0"/>
              <a:t> </a:t>
            </a:r>
            <a:r>
              <a:rPr lang="tr-TR" dirty="0" err="1"/>
              <a:t>Iout</a:t>
            </a:r>
            <a:r>
              <a:rPr lang="tr-TR" dirty="0"/>
              <a:t> </a:t>
            </a:r>
            <a:br>
              <a:rPr lang="tr-TR" dirty="0"/>
            </a:br>
            <a:endParaRPr lang="tr-TR" dirty="0"/>
          </a:p>
        </p:txBody>
      </p:sp>
      <p:sp>
        <p:nvSpPr>
          <p:cNvPr id="3" name="İçerik Yer Tutucusu 2">
            <a:extLst>
              <a:ext uri="{FF2B5EF4-FFF2-40B4-BE49-F238E27FC236}">
                <a16:creationId xmlns:a16="http://schemas.microsoft.com/office/drawing/2014/main" id="{BD8D00BD-B98B-A740-8C30-7BE800B292D6}"/>
              </a:ext>
            </a:extLst>
          </p:cNvPr>
          <p:cNvSpPr>
            <a:spLocks noGrp="1"/>
          </p:cNvSpPr>
          <p:nvPr>
            <p:ph idx="1"/>
          </p:nvPr>
        </p:nvSpPr>
        <p:spPr>
          <a:xfrm>
            <a:off x="1251678" y="1665514"/>
            <a:ext cx="10178322" cy="4555671"/>
          </a:xfrm>
        </p:spPr>
        <p:txBody>
          <a:bodyPr/>
          <a:lstStyle/>
          <a:p>
            <a:endParaRPr lang="tr-TR" sz="2800" dirty="0"/>
          </a:p>
          <a:p>
            <a:r>
              <a:rPr lang="tr-TR" sz="2800" dirty="0" err="1"/>
              <a:t>Traditional</a:t>
            </a:r>
            <a:r>
              <a:rPr lang="tr-TR" sz="2800" dirty="0"/>
              <a:t> network </a:t>
            </a:r>
            <a:r>
              <a:rPr lang="tr-TR" sz="2800" dirty="0" err="1"/>
              <a:t>techniques</a:t>
            </a:r>
            <a:r>
              <a:rPr lang="tr-TR" sz="2800" dirty="0"/>
              <a:t> </a:t>
            </a:r>
            <a:r>
              <a:rPr lang="tr-TR" sz="2800" dirty="0" err="1"/>
              <a:t>relying</a:t>
            </a:r>
            <a:r>
              <a:rPr lang="tr-TR" sz="2800" dirty="0"/>
              <a:t> on </a:t>
            </a:r>
            <a:r>
              <a:rPr lang="tr-TR" sz="2800" dirty="0" err="1"/>
              <a:t>the</a:t>
            </a:r>
            <a:r>
              <a:rPr lang="tr-TR" sz="2800" dirty="0"/>
              <a:t> </a:t>
            </a:r>
            <a:r>
              <a:rPr lang="tr-TR" sz="2800" dirty="0" err="1"/>
              <a:t>deterministic</a:t>
            </a:r>
            <a:r>
              <a:rPr lang="tr-TR" sz="2800" dirty="0"/>
              <a:t> </a:t>
            </a:r>
            <a:r>
              <a:rPr lang="tr-TR" sz="2800" dirty="0" err="1"/>
              <a:t>method</a:t>
            </a:r>
            <a:r>
              <a:rPr lang="tr-TR" sz="2800" dirty="0"/>
              <a:t> </a:t>
            </a:r>
            <a:r>
              <a:rPr lang="tr-TR" sz="2800" dirty="0" err="1"/>
              <a:t>are</a:t>
            </a:r>
            <a:r>
              <a:rPr lang="tr-TR" sz="2800" dirty="0"/>
              <a:t> </a:t>
            </a:r>
            <a:r>
              <a:rPr lang="tr-TR" sz="2800" dirty="0" err="1"/>
              <a:t>no</a:t>
            </a:r>
            <a:r>
              <a:rPr lang="tr-TR" sz="2800" dirty="0"/>
              <a:t> </a:t>
            </a:r>
            <a:r>
              <a:rPr lang="tr-TR" sz="2800" dirty="0" err="1"/>
              <a:t>longer</a:t>
            </a:r>
            <a:r>
              <a:rPr lang="tr-TR" sz="2800" dirty="0"/>
              <a:t> </a:t>
            </a:r>
            <a:r>
              <a:rPr lang="tr-TR" sz="2800" dirty="0" err="1"/>
              <a:t>suitable</a:t>
            </a:r>
            <a:r>
              <a:rPr lang="tr-TR" sz="2800" dirty="0"/>
              <a:t> </a:t>
            </a:r>
            <a:r>
              <a:rPr lang="tr-TR" sz="2800" dirty="0" err="1"/>
              <a:t>for</a:t>
            </a:r>
            <a:r>
              <a:rPr lang="tr-TR" sz="2800" dirty="0"/>
              <a:t> </a:t>
            </a:r>
            <a:r>
              <a:rPr lang="tr-TR" sz="2800" dirty="0" err="1"/>
              <a:t>mission-critical</a:t>
            </a:r>
            <a:r>
              <a:rPr lang="tr-TR" sz="2800" dirty="0"/>
              <a:t> </a:t>
            </a:r>
            <a:r>
              <a:rPr lang="tr-TR" sz="2800" dirty="0" err="1"/>
              <a:t>IoUT</a:t>
            </a:r>
            <a:r>
              <a:rPr lang="tr-TR" sz="2800" dirty="0"/>
              <a:t>, </a:t>
            </a:r>
            <a:r>
              <a:rPr lang="tr-TR" sz="2800" dirty="0" err="1"/>
              <a:t>operating</a:t>
            </a:r>
            <a:r>
              <a:rPr lang="tr-TR" sz="2800" dirty="0"/>
              <a:t> in </a:t>
            </a:r>
            <a:r>
              <a:rPr lang="tr-TR" sz="2800" dirty="0" err="1"/>
              <a:t>complex</a:t>
            </a:r>
            <a:r>
              <a:rPr lang="tr-TR" sz="2800" dirty="0"/>
              <a:t> </a:t>
            </a:r>
            <a:r>
              <a:rPr lang="tr-TR" sz="2800" dirty="0" err="1"/>
              <a:t>underwater</a:t>
            </a:r>
            <a:r>
              <a:rPr lang="tr-TR" sz="2800" dirty="0"/>
              <a:t> </a:t>
            </a:r>
            <a:r>
              <a:rPr lang="tr-TR" sz="2800" dirty="0" err="1"/>
              <a:t>environments</a:t>
            </a:r>
            <a:r>
              <a:rPr lang="tr-TR" sz="2800" dirty="0"/>
              <a:t> </a:t>
            </a:r>
            <a:r>
              <a:rPr lang="tr-TR" sz="2800" dirty="0" err="1"/>
              <a:t>characterized</a:t>
            </a:r>
            <a:r>
              <a:rPr lang="tr-TR" sz="2800" dirty="0"/>
              <a:t> </a:t>
            </a:r>
            <a:r>
              <a:rPr lang="tr-TR" sz="2800" dirty="0" err="1"/>
              <a:t>by</a:t>
            </a:r>
            <a:r>
              <a:rPr lang="tr-TR" sz="2800" dirty="0"/>
              <a:t> </a:t>
            </a:r>
            <a:r>
              <a:rPr lang="tr-TR" sz="2800" dirty="0" err="1"/>
              <a:t>large</a:t>
            </a:r>
            <a:r>
              <a:rPr lang="tr-TR" sz="2800" dirty="0"/>
              <a:t> </a:t>
            </a:r>
            <a:r>
              <a:rPr lang="tr-TR" sz="2800" dirty="0" err="1"/>
              <a:t>scale</a:t>
            </a:r>
            <a:r>
              <a:rPr lang="tr-TR" sz="2800" dirty="0"/>
              <a:t>, time </a:t>
            </a:r>
            <a:r>
              <a:rPr lang="tr-TR" sz="2800" dirty="0" err="1"/>
              <a:t>variance</a:t>
            </a:r>
            <a:r>
              <a:rPr lang="tr-TR" sz="2800" dirty="0"/>
              <a:t>, </a:t>
            </a:r>
            <a:r>
              <a:rPr lang="tr-TR" sz="2800" dirty="0" err="1"/>
              <a:t>and</a:t>
            </a:r>
            <a:r>
              <a:rPr lang="tr-TR" sz="2800" dirty="0"/>
              <a:t> </a:t>
            </a:r>
            <a:r>
              <a:rPr lang="tr-TR" sz="2800" dirty="0" err="1"/>
              <a:t>sparsity</a:t>
            </a:r>
            <a:r>
              <a:rPr lang="tr-TR" sz="2800" dirty="0"/>
              <a:t>. </a:t>
            </a:r>
            <a:r>
              <a:rPr lang="tr-TR" sz="2800" dirty="0" err="1"/>
              <a:t>Therefore</a:t>
            </a:r>
            <a:r>
              <a:rPr lang="tr-TR" sz="2800" dirty="0"/>
              <a:t>, </a:t>
            </a:r>
            <a:r>
              <a:rPr lang="tr-TR" sz="2800" dirty="0" err="1"/>
              <a:t>we</a:t>
            </a:r>
            <a:r>
              <a:rPr lang="tr-TR" sz="2800" dirty="0"/>
              <a:t> </a:t>
            </a:r>
            <a:r>
              <a:rPr lang="tr-TR" sz="2800" dirty="0" err="1"/>
              <a:t>are</a:t>
            </a:r>
            <a:r>
              <a:rPr lang="tr-TR" sz="2800" dirty="0"/>
              <a:t> </a:t>
            </a:r>
            <a:r>
              <a:rPr lang="tr-TR" sz="2800" dirty="0" err="1"/>
              <a:t>motivated</a:t>
            </a:r>
            <a:r>
              <a:rPr lang="tr-TR" sz="2800" dirty="0"/>
              <a:t> </a:t>
            </a:r>
            <a:r>
              <a:rPr lang="tr-TR" sz="2800" dirty="0" err="1"/>
              <a:t>to</a:t>
            </a:r>
            <a:r>
              <a:rPr lang="tr-TR" sz="2800" dirty="0"/>
              <a:t> </a:t>
            </a:r>
            <a:r>
              <a:rPr lang="tr-TR" sz="2800" dirty="0" err="1"/>
              <a:t>employ</a:t>
            </a:r>
            <a:r>
              <a:rPr lang="tr-TR" sz="2800" dirty="0"/>
              <a:t> ML </a:t>
            </a:r>
            <a:r>
              <a:rPr lang="tr-TR" sz="2800" dirty="0" err="1"/>
              <a:t>to</a:t>
            </a:r>
            <a:r>
              <a:rPr lang="tr-TR" sz="2800" dirty="0"/>
              <a:t> </a:t>
            </a:r>
            <a:r>
              <a:rPr lang="tr-TR" sz="2800" dirty="0" err="1"/>
              <a:t>revolutionize</a:t>
            </a:r>
            <a:r>
              <a:rPr lang="tr-TR" sz="2800" dirty="0"/>
              <a:t> network </a:t>
            </a:r>
            <a:r>
              <a:rPr lang="tr-TR" sz="2800" dirty="0" err="1"/>
              <a:t>methodologies</a:t>
            </a:r>
            <a:r>
              <a:rPr lang="tr-TR" sz="2800" dirty="0"/>
              <a:t> </a:t>
            </a:r>
            <a:r>
              <a:rPr lang="tr-TR" sz="2800" dirty="0" err="1"/>
              <a:t>for</a:t>
            </a:r>
            <a:r>
              <a:rPr lang="tr-TR" sz="2800" dirty="0"/>
              <a:t> </a:t>
            </a:r>
            <a:r>
              <a:rPr lang="tr-TR" sz="2800" dirty="0" err="1"/>
              <a:t>satisfying</a:t>
            </a:r>
            <a:r>
              <a:rPr lang="tr-TR" sz="2800" dirty="0"/>
              <a:t> </a:t>
            </a:r>
            <a:r>
              <a:rPr lang="tr-TR" sz="2800" dirty="0" err="1"/>
              <a:t>the</a:t>
            </a:r>
            <a:r>
              <a:rPr lang="tr-TR" sz="2800" dirty="0"/>
              <a:t> </a:t>
            </a:r>
            <a:r>
              <a:rPr lang="tr-TR" sz="2800" dirty="0" err="1"/>
              <a:t>stringent</a:t>
            </a:r>
            <a:r>
              <a:rPr lang="tr-TR" sz="2800" dirty="0"/>
              <a:t> </a:t>
            </a:r>
            <a:r>
              <a:rPr lang="tr-TR" sz="2800" dirty="0" err="1"/>
              <a:t>requirements</a:t>
            </a:r>
            <a:r>
              <a:rPr lang="tr-TR" sz="2800" dirty="0"/>
              <a:t> of </a:t>
            </a:r>
            <a:r>
              <a:rPr lang="tr-TR" sz="2800" dirty="0" err="1"/>
              <a:t>mission-critical</a:t>
            </a:r>
            <a:r>
              <a:rPr lang="tr-TR" sz="2800" dirty="0"/>
              <a:t> </a:t>
            </a:r>
            <a:r>
              <a:rPr lang="tr-TR" sz="2800" dirty="0" err="1"/>
              <a:t>IoUT</a:t>
            </a:r>
            <a:r>
              <a:rPr lang="tr-TR" sz="2800" dirty="0"/>
              <a:t>. </a:t>
            </a:r>
          </a:p>
          <a:p>
            <a:endParaRPr lang="tr-TR" dirty="0"/>
          </a:p>
        </p:txBody>
      </p:sp>
    </p:spTree>
    <p:extLst>
      <p:ext uri="{BB962C8B-B14F-4D97-AF65-F5344CB8AC3E}">
        <p14:creationId xmlns:p14="http://schemas.microsoft.com/office/powerpoint/2010/main" val="232387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CBF1E-4C8E-094C-99EF-ED6A7258D238}"/>
              </a:ext>
            </a:extLst>
          </p:cNvPr>
          <p:cNvSpPr>
            <a:spLocks noGrp="1"/>
          </p:cNvSpPr>
          <p:nvPr>
            <p:ph type="title"/>
          </p:nvPr>
        </p:nvSpPr>
        <p:spPr>
          <a:xfrm>
            <a:off x="1278713" y="307570"/>
            <a:ext cx="7549422" cy="434044"/>
          </a:xfrm>
        </p:spPr>
        <p:txBody>
          <a:bodyPr>
            <a:normAutofit fontScale="90000"/>
          </a:bodyPr>
          <a:lstStyle/>
          <a:p>
            <a:r>
              <a:rPr lang="tr-TR" sz="2800" b="1" i="1" dirty="0" err="1"/>
              <a:t>Fault-Tolerant</a:t>
            </a:r>
            <a:r>
              <a:rPr lang="tr-TR" sz="2800" b="1" i="1" dirty="0"/>
              <a:t> </a:t>
            </a:r>
            <a:r>
              <a:rPr lang="tr-TR" sz="2800" b="1" i="1" dirty="0" err="1"/>
              <a:t>IoUT</a:t>
            </a:r>
            <a:r>
              <a:rPr lang="tr-TR" sz="2800" b="1" i="1" dirty="0"/>
              <a:t> Deployment </a:t>
            </a:r>
            <a:r>
              <a:rPr lang="tr-TR" sz="2800" b="1" i="1" dirty="0" err="1"/>
              <a:t>Strategy</a:t>
            </a:r>
            <a:r>
              <a:rPr lang="tr-TR" sz="2800" b="1" i="1" dirty="0"/>
              <a:t>: </a:t>
            </a:r>
            <a:br>
              <a:rPr lang="tr-TR" dirty="0"/>
            </a:br>
            <a:endParaRPr lang="tr-TR" dirty="0"/>
          </a:p>
        </p:txBody>
      </p:sp>
      <p:sp>
        <p:nvSpPr>
          <p:cNvPr id="3" name="İçerik Yer Tutucusu 2">
            <a:extLst>
              <a:ext uri="{FF2B5EF4-FFF2-40B4-BE49-F238E27FC236}">
                <a16:creationId xmlns:a16="http://schemas.microsoft.com/office/drawing/2014/main" id="{BD8D00BD-B98B-A740-8C30-7BE800B292D6}"/>
              </a:ext>
            </a:extLst>
          </p:cNvPr>
          <p:cNvSpPr>
            <a:spLocks noGrp="1"/>
          </p:cNvSpPr>
          <p:nvPr>
            <p:ph idx="1"/>
          </p:nvPr>
        </p:nvSpPr>
        <p:spPr>
          <a:xfrm>
            <a:off x="1251678" y="816429"/>
            <a:ext cx="10178322" cy="5659186"/>
          </a:xfrm>
        </p:spPr>
        <p:txBody>
          <a:bodyPr/>
          <a:lstStyle/>
          <a:p>
            <a:r>
              <a:rPr lang="tr-TR" dirty="0" err="1"/>
              <a:t>IoUT</a:t>
            </a:r>
            <a:r>
              <a:rPr lang="tr-TR" dirty="0"/>
              <a:t> </a:t>
            </a:r>
            <a:r>
              <a:rPr lang="tr-TR" dirty="0" err="1"/>
              <a:t>devices</a:t>
            </a:r>
            <a:r>
              <a:rPr lang="tr-TR" dirty="0"/>
              <a:t> </a:t>
            </a:r>
            <a:r>
              <a:rPr lang="tr-TR" dirty="0" err="1"/>
              <a:t>are</a:t>
            </a:r>
            <a:r>
              <a:rPr lang="tr-TR" dirty="0"/>
              <a:t> </a:t>
            </a:r>
            <a:r>
              <a:rPr lang="tr-TR" dirty="0" err="1"/>
              <a:t>often</a:t>
            </a:r>
            <a:r>
              <a:rPr lang="tr-TR" dirty="0"/>
              <a:t> </a:t>
            </a:r>
            <a:r>
              <a:rPr lang="tr-TR" dirty="0" err="1"/>
              <a:t>deployed</a:t>
            </a:r>
            <a:r>
              <a:rPr lang="tr-TR" dirty="0"/>
              <a:t> in </a:t>
            </a:r>
            <a:r>
              <a:rPr lang="tr-TR" dirty="0" err="1"/>
              <a:t>harsh</a:t>
            </a:r>
            <a:r>
              <a:rPr lang="tr-TR" dirty="0"/>
              <a:t> </a:t>
            </a:r>
            <a:r>
              <a:rPr lang="tr-TR" dirty="0" err="1"/>
              <a:t>under</a:t>
            </a:r>
            <a:r>
              <a:rPr lang="tr-TR" dirty="0"/>
              <a:t>- </a:t>
            </a:r>
            <a:r>
              <a:rPr lang="tr-TR" dirty="0" err="1"/>
              <a:t>water</a:t>
            </a:r>
            <a:r>
              <a:rPr lang="tr-TR" dirty="0"/>
              <a:t> </a:t>
            </a:r>
            <a:r>
              <a:rPr lang="tr-TR" dirty="0" err="1"/>
              <a:t>environments</a:t>
            </a:r>
            <a:r>
              <a:rPr lang="tr-TR" dirty="0"/>
              <a:t>, </a:t>
            </a:r>
            <a:r>
              <a:rPr lang="tr-TR" dirty="0" err="1"/>
              <a:t>and</a:t>
            </a:r>
            <a:r>
              <a:rPr lang="tr-TR" dirty="0"/>
              <a:t> </a:t>
            </a:r>
            <a:r>
              <a:rPr lang="tr-TR" dirty="0" err="1"/>
              <a:t>ensuring</a:t>
            </a:r>
            <a:r>
              <a:rPr lang="tr-TR" dirty="0"/>
              <a:t> </a:t>
            </a:r>
            <a:r>
              <a:rPr lang="tr-TR" dirty="0" err="1"/>
              <a:t>uninterrupted</a:t>
            </a:r>
            <a:r>
              <a:rPr lang="tr-TR" dirty="0"/>
              <a:t> </a:t>
            </a:r>
            <a:r>
              <a:rPr lang="tr-TR" dirty="0" err="1"/>
              <a:t>and</a:t>
            </a:r>
            <a:r>
              <a:rPr lang="tr-TR" dirty="0"/>
              <a:t> </a:t>
            </a:r>
            <a:r>
              <a:rPr lang="tr-TR" dirty="0" err="1"/>
              <a:t>accurate</a:t>
            </a:r>
            <a:r>
              <a:rPr lang="tr-TR" dirty="0"/>
              <a:t> </a:t>
            </a:r>
            <a:r>
              <a:rPr lang="tr-TR" dirty="0" err="1"/>
              <a:t>information</a:t>
            </a:r>
            <a:r>
              <a:rPr lang="tr-TR" dirty="0"/>
              <a:t> </a:t>
            </a:r>
            <a:r>
              <a:rPr lang="tr-TR" dirty="0" err="1"/>
              <a:t>sensing</a:t>
            </a:r>
            <a:r>
              <a:rPr lang="tr-TR" dirty="0"/>
              <a:t> is a </a:t>
            </a:r>
            <a:r>
              <a:rPr lang="tr-TR" dirty="0" err="1"/>
              <a:t>significant</a:t>
            </a:r>
            <a:r>
              <a:rPr lang="tr-TR" dirty="0"/>
              <a:t> but </a:t>
            </a:r>
            <a:r>
              <a:rPr lang="tr-TR" dirty="0" err="1"/>
              <a:t>difficult</a:t>
            </a:r>
            <a:r>
              <a:rPr lang="tr-TR" dirty="0"/>
              <a:t> </a:t>
            </a:r>
            <a:r>
              <a:rPr lang="tr-TR" dirty="0" err="1"/>
              <a:t>issue</a:t>
            </a:r>
            <a:r>
              <a:rPr lang="tr-TR" dirty="0"/>
              <a:t>. On </a:t>
            </a:r>
            <a:r>
              <a:rPr lang="tr-TR" dirty="0" err="1"/>
              <a:t>one</a:t>
            </a:r>
            <a:r>
              <a:rPr lang="tr-TR" dirty="0"/>
              <a:t> </a:t>
            </a:r>
            <a:r>
              <a:rPr lang="tr-TR" dirty="0" err="1"/>
              <a:t>hand</a:t>
            </a:r>
            <a:r>
              <a:rPr lang="tr-TR" dirty="0"/>
              <a:t>, </a:t>
            </a:r>
            <a:r>
              <a:rPr lang="tr-TR" dirty="0" err="1"/>
              <a:t>the</a:t>
            </a:r>
            <a:r>
              <a:rPr lang="tr-TR" dirty="0"/>
              <a:t> </a:t>
            </a:r>
            <a:r>
              <a:rPr lang="tr-TR" dirty="0" err="1"/>
              <a:t>energy</a:t>
            </a:r>
            <a:r>
              <a:rPr lang="tr-TR" dirty="0"/>
              <a:t> </a:t>
            </a:r>
            <a:r>
              <a:rPr lang="tr-TR" dirty="0" err="1"/>
              <a:t>con</a:t>
            </a:r>
            <a:r>
              <a:rPr lang="tr-TR" dirty="0"/>
              <a:t>- </a:t>
            </a:r>
            <a:r>
              <a:rPr lang="tr-TR" dirty="0" err="1"/>
              <a:t>sumption</a:t>
            </a:r>
            <a:r>
              <a:rPr lang="tr-TR" dirty="0"/>
              <a:t> of </a:t>
            </a:r>
            <a:r>
              <a:rPr lang="tr-TR" dirty="0" err="1"/>
              <a:t>the</a:t>
            </a:r>
            <a:r>
              <a:rPr lang="tr-TR" dirty="0"/>
              <a:t> </a:t>
            </a:r>
            <a:r>
              <a:rPr lang="tr-TR" dirty="0" err="1"/>
              <a:t>IoUT</a:t>
            </a:r>
            <a:r>
              <a:rPr lang="tr-TR" dirty="0"/>
              <a:t> </a:t>
            </a:r>
            <a:r>
              <a:rPr lang="tr-TR" dirty="0" err="1"/>
              <a:t>device</a:t>
            </a:r>
            <a:r>
              <a:rPr lang="tr-TR" dirty="0"/>
              <a:t> is </a:t>
            </a:r>
            <a:r>
              <a:rPr lang="tr-TR" dirty="0" err="1"/>
              <a:t>limited</a:t>
            </a:r>
            <a:r>
              <a:rPr lang="tr-TR" dirty="0"/>
              <a:t>, </a:t>
            </a:r>
            <a:r>
              <a:rPr lang="tr-TR" dirty="0" err="1"/>
              <a:t>and</a:t>
            </a:r>
            <a:r>
              <a:rPr lang="tr-TR" dirty="0"/>
              <a:t> it is </a:t>
            </a:r>
            <a:r>
              <a:rPr lang="tr-TR" dirty="0" err="1"/>
              <a:t>generally</a:t>
            </a:r>
            <a:r>
              <a:rPr lang="tr-TR" dirty="0"/>
              <a:t> </a:t>
            </a:r>
            <a:r>
              <a:rPr lang="tr-TR" dirty="0" err="1"/>
              <a:t>impossible</a:t>
            </a:r>
            <a:r>
              <a:rPr lang="tr-TR" dirty="0"/>
              <a:t> </a:t>
            </a:r>
            <a:r>
              <a:rPr lang="tr-TR" dirty="0" err="1"/>
              <a:t>to</a:t>
            </a:r>
            <a:r>
              <a:rPr lang="tr-TR" dirty="0"/>
              <a:t> </a:t>
            </a:r>
            <a:r>
              <a:rPr lang="tr-TR" dirty="0" err="1"/>
              <a:t>charge</a:t>
            </a:r>
            <a:r>
              <a:rPr lang="tr-TR" dirty="0"/>
              <a:t> </a:t>
            </a:r>
            <a:r>
              <a:rPr lang="tr-TR" dirty="0" err="1"/>
              <a:t>the</a:t>
            </a:r>
            <a:r>
              <a:rPr lang="tr-TR" dirty="0"/>
              <a:t> </a:t>
            </a:r>
            <a:r>
              <a:rPr lang="tr-TR" dirty="0" err="1"/>
              <a:t>device</a:t>
            </a:r>
            <a:r>
              <a:rPr lang="tr-TR" dirty="0"/>
              <a:t> </a:t>
            </a:r>
            <a:r>
              <a:rPr lang="tr-TR" dirty="0" err="1"/>
              <a:t>or</a:t>
            </a:r>
            <a:r>
              <a:rPr lang="tr-TR" dirty="0"/>
              <a:t> </a:t>
            </a:r>
            <a:r>
              <a:rPr lang="tr-TR" dirty="0" err="1"/>
              <a:t>replace</a:t>
            </a:r>
            <a:r>
              <a:rPr lang="tr-TR" dirty="0"/>
              <a:t> </a:t>
            </a:r>
            <a:r>
              <a:rPr lang="tr-TR" dirty="0" err="1"/>
              <a:t>its</a:t>
            </a:r>
            <a:r>
              <a:rPr lang="tr-TR" dirty="0"/>
              <a:t> </a:t>
            </a:r>
            <a:r>
              <a:rPr lang="tr-TR" dirty="0" err="1"/>
              <a:t>depleted</a:t>
            </a:r>
            <a:r>
              <a:rPr lang="tr-TR" dirty="0"/>
              <a:t> </a:t>
            </a:r>
            <a:r>
              <a:rPr lang="tr-TR" dirty="0" err="1"/>
              <a:t>battery</a:t>
            </a:r>
            <a:r>
              <a:rPr lang="tr-TR" dirty="0"/>
              <a:t>. </a:t>
            </a:r>
            <a:r>
              <a:rPr lang="tr-TR" dirty="0" err="1"/>
              <a:t>Once</a:t>
            </a:r>
            <a:r>
              <a:rPr lang="tr-TR" dirty="0"/>
              <a:t> </a:t>
            </a:r>
            <a:r>
              <a:rPr lang="tr-TR" dirty="0" err="1"/>
              <a:t>the</a:t>
            </a:r>
            <a:r>
              <a:rPr lang="tr-TR" dirty="0"/>
              <a:t> </a:t>
            </a:r>
            <a:r>
              <a:rPr lang="tr-TR" dirty="0" err="1"/>
              <a:t>battery</a:t>
            </a:r>
            <a:r>
              <a:rPr lang="tr-TR" dirty="0"/>
              <a:t> </a:t>
            </a:r>
            <a:r>
              <a:rPr lang="tr-TR" dirty="0" err="1"/>
              <a:t>runs</a:t>
            </a:r>
            <a:r>
              <a:rPr lang="tr-TR" dirty="0"/>
              <a:t> </a:t>
            </a:r>
            <a:r>
              <a:rPr lang="tr-TR" dirty="0" err="1"/>
              <a:t>out</a:t>
            </a:r>
            <a:r>
              <a:rPr lang="tr-TR" dirty="0"/>
              <a:t>, </a:t>
            </a:r>
            <a:r>
              <a:rPr lang="tr-TR" dirty="0" err="1"/>
              <a:t>the</a:t>
            </a:r>
            <a:r>
              <a:rPr lang="tr-TR" dirty="0"/>
              <a:t> </a:t>
            </a:r>
            <a:r>
              <a:rPr lang="tr-TR" dirty="0" err="1"/>
              <a:t>device</a:t>
            </a:r>
            <a:r>
              <a:rPr lang="tr-TR" dirty="0"/>
              <a:t> </a:t>
            </a:r>
            <a:r>
              <a:rPr lang="tr-TR" dirty="0" err="1"/>
              <a:t>cannot</a:t>
            </a:r>
            <a:r>
              <a:rPr lang="tr-TR" dirty="0"/>
              <a:t> </a:t>
            </a:r>
            <a:r>
              <a:rPr lang="tr-TR" dirty="0" err="1"/>
              <a:t>continue</a:t>
            </a:r>
            <a:r>
              <a:rPr lang="tr-TR" dirty="0"/>
              <a:t> </a:t>
            </a:r>
            <a:r>
              <a:rPr lang="tr-TR" dirty="0" err="1"/>
              <a:t>to</a:t>
            </a:r>
            <a:r>
              <a:rPr lang="tr-TR" dirty="0"/>
              <a:t> </a:t>
            </a:r>
            <a:r>
              <a:rPr lang="tr-TR" dirty="0" err="1"/>
              <a:t>work</a:t>
            </a:r>
            <a:r>
              <a:rPr lang="tr-TR" dirty="0"/>
              <a:t>. On </a:t>
            </a:r>
            <a:r>
              <a:rPr lang="tr-TR" dirty="0" err="1"/>
              <a:t>the</a:t>
            </a:r>
            <a:r>
              <a:rPr lang="tr-TR" dirty="0"/>
              <a:t> </a:t>
            </a:r>
            <a:r>
              <a:rPr lang="tr-TR" dirty="0" err="1"/>
              <a:t>other</a:t>
            </a:r>
            <a:r>
              <a:rPr lang="tr-TR" dirty="0"/>
              <a:t> </a:t>
            </a:r>
            <a:r>
              <a:rPr lang="tr-TR" dirty="0" err="1"/>
              <a:t>hand</a:t>
            </a:r>
            <a:r>
              <a:rPr lang="tr-TR" dirty="0"/>
              <a:t>, </a:t>
            </a:r>
            <a:r>
              <a:rPr lang="tr-TR" dirty="0" err="1"/>
              <a:t>obstacles</a:t>
            </a:r>
            <a:r>
              <a:rPr lang="tr-TR" dirty="0"/>
              <a:t>, </a:t>
            </a:r>
            <a:r>
              <a:rPr lang="tr-TR" dirty="0" err="1"/>
              <a:t>antenna</a:t>
            </a:r>
            <a:r>
              <a:rPr lang="tr-TR" dirty="0"/>
              <a:t> </a:t>
            </a:r>
            <a:r>
              <a:rPr lang="tr-TR" dirty="0" err="1"/>
              <a:t>angles</a:t>
            </a:r>
            <a:r>
              <a:rPr lang="tr-TR" dirty="0"/>
              <a:t>, </a:t>
            </a:r>
            <a:r>
              <a:rPr lang="tr-TR" dirty="0" err="1"/>
              <a:t>signal</a:t>
            </a:r>
            <a:r>
              <a:rPr lang="tr-TR" dirty="0"/>
              <a:t> </a:t>
            </a:r>
            <a:r>
              <a:rPr lang="tr-TR" dirty="0" err="1"/>
              <a:t>interference</a:t>
            </a:r>
            <a:r>
              <a:rPr lang="tr-TR" dirty="0"/>
              <a:t>, </a:t>
            </a:r>
            <a:r>
              <a:rPr lang="tr-TR" dirty="0" err="1"/>
              <a:t>and</a:t>
            </a:r>
            <a:r>
              <a:rPr lang="tr-TR" dirty="0"/>
              <a:t> </a:t>
            </a:r>
            <a:r>
              <a:rPr lang="tr-TR" dirty="0" err="1"/>
              <a:t>malicious</a:t>
            </a:r>
            <a:r>
              <a:rPr lang="tr-TR" dirty="0"/>
              <a:t> </a:t>
            </a:r>
            <a:r>
              <a:rPr lang="tr-TR" dirty="0" err="1"/>
              <a:t>attacks</a:t>
            </a:r>
            <a:r>
              <a:rPr lang="tr-TR" dirty="0"/>
              <a:t> can </a:t>
            </a:r>
            <a:r>
              <a:rPr lang="tr-TR" dirty="0" err="1"/>
              <a:t>also</a:t>
            </a:r>
            <a:r>
              <a:rPr lang="tr-TR" dirty="0"/>
              <a:t> </a:t>
            </a:r>
            <a:r>
              <a:rPr lang="tr-TR" dirty="0" err="1"/>
              <a:t>lead</a:t>
            </a:r>
            <a:r>
              <a:rPr lang="tr-TR" dirty="0"/>
              <a:t> </a:t>
            </a:r>
            <a:r>
              <a:rPr lang="tr-TR" dirty="0" err="1"/>
              <a:t>to</a:t>
            </a:r>
            <a:r>
              <a:rPr lang="tr-TR" dirty="0"/>
              <a:t> </a:t>
            </a:r>
            <a:r>
              <a:rPr lang="tr-TR" dirty="0" err="1"/>
              <a:t>failure</a:t>
            </a:r>
            <a:r>
              <a:rPr lang="tr-TR" dirty="0"/>
              <a:t> of an </a:t>
            </a:r>
            <a:r>
              <a:rPr lang="tr-TR" dirty="0" err="1"/>
              <a:t>IoUT</a:t>
            </a:r>
            <a:r>
              <a:rPr lang="tr-TR" dirty="0"/>
              <a:t> </a:t>
            </a:r>
            <a:r>
              <a:rPr lang="tr-TR" dirty="0" err="1"/>
              <a:t>device</a:t>
            </a:r>
            <a:r>
              <a:rPr lang="tr-TR" dirty="0"/>
              <a:t>. </a:t>
            </a:r>
            <a:r>
              <a:rPr lang="tr-TR" dirty="0" err="1"/>
              <a:t>Therefore</a:t>
            </a:r>
            <a:r>
              <a:rPr lang="tr-TR" dirty="0"/>
              <a:t>, </a:t>
            </a:r>
            <a:r>
              <a:rPr lang="tr-TR" dirty="0" err="1"/>
              <a:t>fault-tolerant</a:t>
            </a:r>
            <a:r>
              <a:rPr lang="tr-TR" dirty="0"/>
              <a:t> </a:t>
            </a:r>
            <a:r>
              <a:rPr lang="tr-TR" dirty="0" err="1"/>
              <a:t>IoUT</a:t>
            </a:r>
            <a:r>
              <a:rPr lang="tr-TR" dirty="0"/>
              <a:t> </a:t>
            </a:r>
            <a:r>
              <a:rPr lang="tr-TR" dirty="0" err="1"/>
              <a:t>device</a:t>
            </a:r>
            <a:r>
              <a:rPr lang="tr-TR" dirty="0"/>
              <a:t> </a:t>
            </a:r>
            <a:r>
              <a:rPr lang="tr-TR" dirty="0" err="1"/>
              <a:t>deployment</a:t>
            </a:r>
            <a:r>
              <a:rPr lang="tr-TR" dirty="0"/>
              <a:t> </a:t>
            </a:r>
            <a:r>
              <a:rPr lang="tr-TR" dirty="0" err="1"/>
              <a:t>strategy</a:t>
            </a:r>
            <a:r>
              <a:rPr lang="tr-TR" dirty="0"/>
              <a:t> is </a:t>
            </a:r>
            <a:r>
              <a:rPr lang="tr-TR" dirty="0" err="1"/>
              <a:t>extremely</a:t>
            </a:r>
            <a:r>
              <a:rPr lang="tr-TR" dirty="0"/>
              <a:t> </a:t>
            </a:r>
            <a:r>
              <a:rPr lang="tr-TR" dirty="0" err="1"/>
              <a:t>necessary</a:t>
            </a:r>
            <a:r>
              <a:rPr lang="tr-TR" dirty="0"/>
              <a:t> </a:t>
            </a:r>
            <a:r>
              <a:rPr lang="tr-TR" dirty="0" err="1"/>
              <a:t>to</a:t>
            </a:r>
            <a:r>
              <a:rPr lang="tr-TR" dirty="0"/>
              <a:t> </a:t>
            </a:r>
            <a:r>
              <a:rPr lang="tr-TR" dirty="0" err="1"/>
              <a:t>meet</a:t>
            </a:r>
            <a:r>
              <a:rPr lang="tr-TR" dirty="0"/>
              <a:t> </a:t>
            </a:r>
            <a:r>
              <a:rPr lang="tr-TR" dirty="0" err="1"/>
              <a:t>the</a:t>
            </a:r>
            <a:r>
              <a:rPr lang="tr-TR" dirty="0"/>
              <a:t> </a:t>
            </a:r>
            <a:r>
              <a:rPr lang="tr-TR" dirty="0" err="1"/>
              <a:t>high-reliability</a:t>
            </a:r>
            <a:r>
              <a:rPr lang="tr-TR" dirty="0"/>
              <a:t> </a:t>
            </a:r>
            <a:r>
              <a:rPr lang="tr-TR" dirty="0" err="1"/>
              <a:t>demands</a:t>
            </a:r>
            <a:r>
              <a:rPr lang="tr-TR" dirty="0"/>
              <a:t> of </a:t>
            </a:r>
            <a:r>
              <a:rPr lang="tr-TR" dirty="0" err="1"/>
              <a:t>mission-critical</a:t>
            </a:r>
            <a:r>
              <a:rPr lang="tr-TR" dirty="0"/>
              <a:t> </a:t>
            </a:r>
            <a:r>
              <a:rPr lang="tr-TR" dirty="0" err="1"/>
              <a:t>IoUT</a:t>
            </a:r>
            <a:r>
              <a:rPr lang="tr-TR" dirty="0"/>
              <a:t>. </a:t>
            </a:r>
            <a:r>
              <a:rPr lang="tr-TR" dirty="0" err="1"/>
              <a:t>However</a:t>
            </a:r>
            <a:r>
              <a:rPr lang="tr-TR" dirty="0"/>
              <a:t>, in </a:t>
            </a:r>
            <a:r>
              <a:rPr lang="tr-TR" dirty="0" err="1"/>
              <a:t>complex</a:t>
            </a:r>
            <a:r>
              <a:rPr lang="tr-TR" dirty="0"/>
              <a:t> </a:t>
            </a:r>
            <a:r>
              <a:rPr lang="tr-TR" dirty="0" err="1"/>
              <a:t>underwater</a:t>
            </a:r>
            <a:r>
              <a:rPr lang="tr-TR" dirty="0"/>
              <a:t> </a:t>
            </a:r>
            <a:r>
              <a:rPr lang="tr-TR" dirty="0" err="1"/>
              <a:t>environments</a:t>
            </a:r>
            <a:r>
              <a:rPr lang="tr-TR" dirty="0"/>
              <a:t>, </a:t>
            </a:r>
            <a:r>
              <a:rPr lang="tr-TR" dirty="0" err="1"/>
              <a:t>numerous</a:t>
            </a:r>
            <a:r>
              <a:rPr lang="tr-TR" dirty="0"/>
              <a:t> </a:t>
            </a:r>
            <a:r>
              <a:rPr lang="tr-TR" dirty="0" err="1"/>
              <a:t>factors</a:t>
            </a:r>
            <a:r>
              <a:rPr lang="tr-TR" dirty="0"/>
              <a:t> </a:t>
            </a:r>
            <a:r>
              <a:rPr lang="tr-TR" dirty="0" err="1"/>
              <a:t>may</a:t>
            </a:r>
            <a:r>
              <a:rPr lang="tr-TR" dirty="0"/>
              <a:t> </a:t>
            </a:r>
            <a:r>
              <a:rPr lang="tr-TR" dirty="0" err="1"/>
              <a:t>lead</a:t>
            </a:r>
            <a:r>
              <a:rPr lang="tr-TR" dirty="0"/>
              <a:t> </a:t>
            </a:r>
            <a:r>
              <a:rPr lang="tr-TR" dirty="0" err="1"/>
              <a:t>to</a:t>
            </a:r>
            <a:r>
              <a:rPr lang="tr-TR" dirty="0"/>
              <a:t> </a:t>
            </a:r>
            <a:r>
              <a:rPr lang="tr-TR" dirty="0" err="1"/>
              <a:t>device</a:t>
            </a:r>
            <a:r>
              <a:rPr lang="tr-TR" dirty="0"/>
              <a:t> </a:t>
            </a:r>
            <a:r>
              <a:rPr lang="tr-TR" dirty="0" err="1"/>
              <a:t>error</a:t>
            </a:r>
            <a:r>
              <a:rPr lang="tr-TR" dirty="0"/>
              <a:t> </a:t>
            </a:r>
            <a:r>
              <a:rPr lang="tr-TR" dirty="0" err="1"/>
              <a:t>or</a:t>
            </a:r>
            <a:r>
              <a:rPr lang="tr-TR" dirty="0"/>
              <a:t> </a:t>
            </a:r>
            <a:r>
              <a:rPr lang="tr-TR" dirty="0" err="1"/>
              <a:t>failure</a:t>
            </a:r>
            <a:r>
              <a:rPr lang="tr-TR" dirty="0"/>
              <a:t>. </a:t>
            </a:r>
            <a:r>
              <a:rPr lang="tr-TR" dirty="0" err="1"/>
              <a:t>The</a:t>
            </a:r>
            <a:r>
              <a:rPr lang="tr-TR" dirty="0"/>
              <a:t> </a:t>
            </a:r>
            <a:r>
              <a:rPr lang="tr-TR" dirty="0" err="1"/>
              <a:t>relationship</a:t>
            </a:r>
            <a:r>
              <a:rPr lang="tr-TR" dirty="0"/>
              <a:t> </a:t>
            </a:r>
            <a:r>
              <a:rPr lang="tr-TR" dirty="0" err="1"/>
              <a:t>between</a:t>
            </a:r>
            <a:r>
              <a:rPr lang="tr-TR" dirty="0"/>
              <a:t> </a:t>
            </a:r>
            <a:r>
              <a:rPr lang="tr-TR" dirty="0" err="1"/>
              <a:t>these</a:t>
            </a:r>
            <a:r>
              <a:rPr lang="tr-TR" dirty="0"/>
              <a:t> </a:t>
            </a:r>
            <a:r>
              <a:rPr lang="tr-TR" dirty="0" err="1"/>
              <a:t>factors</a:t>
            </a:r>
            <a:r>
              <a:rPr lang="tr-TR" dirty="0"/>
              <a:t> </a:t>
            </a:r>
            <a:r>
              <a:rPr lang="tr-TR" dirty="0" err="1"/>
              <a:t>and</a:t>
            </a:r>
            <a:r>
              <a:rPr lang="tr-TR" dirty="0"/>
              <a:t> </a:t>
            </a:r>
            <a:r>
              <a:rPr lang="tr-TR" dirty="0" err="1"/>
              <a:t>the</a:t>
            </a:r>
            <a:r>
              <a:rPr lang="tr-TR" dirty="0"/>
              <a:t> </a:t>
            </a:r>
            <a:r>
              <a:rPr lang="tr-TR" dirty="0" err="1"/>
              <a:t>proba</a:t>
            </a:r>
            <a:r>
              <a:rPr lang="tr-TR" dirty="0"/>
              <a:t>- </a:t>
            </a:r>
            <a:r>
              <a:rPr lang="tr-TR" dirty="0" err="1"/>
              <a:t>bility</a:t>
            </a:r>
            <a:r>
              <a:rPr lang="tr-TR" dirty="0"/>
              <a:t> of </a:t>
            </a:r>
            <a:r>
              <a:rPr lang="tr-TR" dirty="0" err="1"/>
              <a:t>device</a:t>
            </a:r>
            <a:r>
              <a:rPr lang="tr-TR" dirty="0"/>
              <a:t> </a:t>
            </a:r>
            <a:r>
              <a:rPr lang="tr-TR" dirty="0" err="1"/>
              <a:t>failure</a:t>
            </a:r>
            <a:r>
              <a:rPr lang="tr-TR" dirty="0"/>
              <a:t> </a:t>
            </a:r>
            <a:r>
              <a:rPr lang="tr-TR" dirty="0" err="1"/>
              <a:t>are</a:t>
            </a:r>
            <a:r>
              <a:rPr lang="tr-TR" dirty="0"/>
              <a:t> </a:t>
            </a:r>
            <a:r>
              <a:rPr lang="tr-TR" dirty="0" err="1"/>
              <a:t>usually</a:t>
            </a:r>
            <a:r>
              <a:rPr lang="tr-TR" dirty="0"/>
              <a:t> time-</a:t>
            </a:r>
            <a:r>
              <a:rPr lang="tr-TR" dirty="0" err="1"/>
              <a:t>varying</a:t>
            </a:r>
            <a:r>
              <a:rPr lang="tr-TR" dirty="0"/>
              <a:t> </a:t>
            </a:r>
            <a:r>
              <a:rPr lang="tr-TR" dirty="0" err="1"/>
              <a:t>and</a:t>
            </a:r>
            <a:r>
              <a:rPr lang="tr-TR" dirty="0"/>
              <a:t> </a:t>
            </a:r>
            <a:r>
              <a:rPr lang="tr-TR" dirty="0" err="1"/>
              <a:t>nonlinear</a:t>
            </a:r>
            <a:r>
              <a:rPr lang="tr-TR" dirty="0"/>
              <a:t>. </a:t>
            </a:r>
            <a:r>
              <a:rPr lang="tr-TR" dirty="0" err="1"/>
              <a:t>It</a:t>
            </a:r>
            <a:r>
              <a:rPr lang="tr-TR" dirty="0"/>
              <a:t> is </a:t>
            </a:r>
            <a:r>
              <a:rPr lang="tr-TR" dirty="0" err="1"/>
              <a:t>difficult</a:t>
            </a:r>
            <a:r>
              <a:rPr lang="tr-TR" dirty="0"/>
              <a:t> </a:t>
            </a:r>
            <a:r>
              <a:rPr lang="tr-TR" dirty="0" err="1"/>
              <a:t>to</a:t>
            </a:r>
            <a:r>
              <a:rPr lang="tr-TR" dirty="0"/>
              <a:t> </a:t>
            </a:r>
            <a:r>
              <a:rPr lang="tr-TR" dirty="0" err="1"/>
              <a:t>derive</a:t>
            </a:r>
            <a:r>
              <a:rPr lang="tr-TR" dirty="0"/>
              <a:t> a </a:t>
            </a:r>
            <a:r>
              <a:rPr lang="tr-TR" dirty="0" err="1"/>
              <a:t>deterministic</a:t>
            </a:r>
            <a:r>
              <a:rPr lang="tr-TR" dirty="0"/>
              <a:t> </a:t>
            </a:r>
            <a:r>
              <a:rPr lang="tr-TR" dirty="0" err="1"/>
              <a:t>mathematical</a:t>
            </a:r>
            <a:r>
              <a:rPr lang="tr-TR" dirty="0"/>
              <a:t> model. </a:t>
            </a:r>
            <a:r>
              <a:rPr lang="tr-TR" dirty="0" err="1"/>
              <a:t>The</a:t>
            </a:r>
            <a:r>
              <a:rPr lang="tr-TR" dirty="0"/>
              <a:t> </a:t>
            </a:r>
            <a:r>
              <a:rPr lang="tr-TR" dirty="0" err="1"/>
              <a:t>deep</a:t>
            </a:r>
            <a:r>
              <a:rPr lang="tr-TR" dirty="0"/>
              <a:t> </a:t>
            </a:r>
            <a:r>
              <a:rPr lang="tr-TR" dirty="0" err="1"/>
              <a:t>neural</a:t>
            </a:r>
            <a:r>
              <a:rPr lang="tr-TR" dirty="0"/>
              <a:t> network (DNN) , </a:t>
            </a:r>
            <a:r>
              <a:rPr lang="tr-TR" dirty="0" err="1"/>
              <a:t>which</a:t>
            </a:r>
            <a:r>
              <a:rPr lang="tr-TR" dirty="0"/>
              <a:t> has </a:t>
            </a:r>
            <a:r>
              <a:rPr lang="tr-TR" dirty="0" err="1"/>
              <a:t>powerful</a:t>
            </a:r>
            <a:r>
              <a:rPr lang="tr-TR" dirty="0"/>
              <a:t> </a:t>
            </a:r>
            <a:r>
              <a:rPr lang="tr-TR" dirty="0" err="1"/>
              <a:t>inferring</a:t>
            </a:r>
            <a:r>
              <a:rPr lang="tr-TR" dirty="0"/>
              <a:t> </a:t>
            </a:r>
            <a:r>
              <a:rPr lang="tr-TR" dirty="0" err="1"/>
              <a:t>and</a:t>
            </a:r>
            <a:r>
              <a:rPr lang="tr-TR" dirty="0"/>
              <a:t> data </a:t>
            </a:r>
            <a:r>
              <a:rPr lang="tr-TR" dirty="0" err="1"/>
              <a:t>analysis</a:t>
            </a:r>
            <a:r>
              <a:rPr lang="tr-TR" dirty="0"/>
              <a:t> </a:t>
            </a:r>
            <a:r>
              <a:rPr lang="tr-TR" dirty="0" err="1"/>
              <a:t>capabilities</a:t>
            </a:r>
            <a:r>
              <a:rPr lang="tr-TR" dirty="0"/>
              <a:t> </a:t>
            </a:r>
            <a:r>
              <a:rPr lang="tr-TR" dirty="0" err="1"/>
              <a:t>using</a:t>
            </a:r>
            <a:r>
              <a:rPr lang="tr-TR" dirty="0"/>
              <a:t> </a:t>
            </a:r>
            <a:r>
              <a:rPr lang="tr-TR" dirty="0" err="1"/>
              <a:t>large</a:t>
            </a:r>
            <a:r>
              <a:rPr lang="tr-TR" dirty="0"/>
              <a:t> </a:t>
            </a:r>
            <a:r>
              <a:rPr lang="tr-TR" dirty="0" err="1"/>
              <a:t>amounts</a:t>
            </a:r>
            <a:r>
              <a:rPr lang="tr-TR" dirty="0"/>
              <a:t> of </a:t>
            </a:r>
            <a:r>
              <a:rPr lang="tr-TR" dirty="0" err="1"/>
              <a:t>histor</a:t>
            </a:r>
            <a:r>
              <a:rPr lang="tr-TR" dirty="0"/>
              <a:t>- </a:t>
            </a:r>
            <a:r>
              <a:rPr lang="tr-TR" dirty="0" err="1"/>
              <a:t>ical</a:t>
            </a:r>
            <a:r>
              <a:rPr lang="tr-TR" dirty="0"/>
              <a:t> data, is a </a:t>
            </a:r>
            <a:r>
              <a:rPr lang="tr-TR" dirty="0" err="1"/>
              <a:t>suitable</a:t>
            </a:r>
            <a:r>
              <a:rPr lang="tr-TR" dirty="0"/>
              <a:t> </a:t>
            </a:r>
            <a:r>
              <a:rPr lang="tr-TR" dirty="0" err="1"/>
              <a:t>method</a:t>
            </a:r>
            <a:r>
              <a:rPr lang="tr-TR" dirty="0"/>
              <a:t> </a:t>
            </a:r>
            <a:r>
              <a:rPr lang="tr-TR" dirty="0" err="1"/>
              <a:t>to</a:t>
            </a:r>
            <a:r>
              <a:rPr lang="tr-TR" dirty="0"/>
              <a:t> </a:t>
            </a:r>
            <a:r>
              <a:rPr lang="tr-TR" dirty="0" err="1"/>
              <a:t>cope</a:t>
            </a:r>
            <a:r>
              <a:rPr lang="tr-TR" dirty="0"/>
              <a:t> </a:t>
            </a:r>
            <a:r>
              <a:rPr lang="tr-TR" dirty="0" err="1"/>
              <a:t>with</a:t>
            </a:r>
            <a:r>
              <a:rPr lang="tr-TR" dirty="0"/>
              <a:t> it. </a:t>
            </a:r>
            <a:r>
              <a:rPr lang="tr-TR" dirty="0" err="1"/>
              <a:t>We</a:t>
            </a:r>
            <a:r>
              <a:rPr lang="tr-TR" dirty="0"/>
              <a:t> can </a:t>
            </a:r>
            <a:r>
              <a:rPr lang="tr-TR" dirty="0" err="1"/>
              <a:t>employ</a:t>
            </a:r>
            <a:r>
              <a:rPr lang="tr-TR" dirty="0"/>
              <a:t> DNN </a:t>
            </a:r>
            <a:r>
              <a:rPr lang="tr-TR" dirty="0" err="1"/>
              <a:t>to</a:t>
            </a:r>
            <a:r>
              <a:rPr lang="tr-TR" dirty="0"/>
              <a:t> </a:t>
            </a:r>
            <a:r>
              <a:rPr lang="tr-TR" dirty="0" err="1"/>
              <a:t>capture</a:t>
            </a:r>
            <a:r>
              <a:rPr lang="tr-TR" dirty="0"/>
              <a:t> </a:t>
            </a:r>
            <a:r>
              <a:rPr lang="tr-TR" dirty="0" err="1"/>
              <a:t>the</a:t>
            </a:r>
            <a:r>
              <a:rPr lang="tr-TR" dirty="0"/>
              <a:t> </a:t>
            </a:r>
            <a:r>
              <a:rPr lang="tr-TR" dirty="0" err="1"/>
              <a:t>nonlinear</a:t>
            </a:r>
            <a:r>
              <a:rPr lang="tr-TR" dirty="0"/>
              <a:t> </a:t>
            </a:r>
            <a:r>
              <a:rPr lang="tr-TR" dirty="0" err="1"/>
              <a:t>and</a:t>
            </a:r>
            <a:r>
              <a:rPr lang="tr-TR" dirty="0"/>
              <a:t> </a:t>
            </a:r>
            <a:r>
              <a:rPr lang="tr-TR" dirty="0" err="1"/>
              <a:t>dynamic</a:t>
            </a:r>
            <a:r>
              <a:rPr lang="tr-TR" dirty="0"/>
              <a:t> </a:t>
            </a:r>
            <a:r>
              <a:rPr lang="tr-TR" dirty="0" err="1"/>
              <a:t>relationship</a:t>
            </a:r>
            <a:r>
              <a:rPr lang="tr-TR" dirty="0"/>
              <a:t> </a:t>
            </a:r>
            <a:r>
              <a:rPr lang="tr-TR" dirty="0" err="1"/>
              <a:t>between</a:t>
            </a:r>
            <a:r>
              <a:rPr lang="tr-TR" dirty="0"/>
              <a:t> </a:t>
            </a:r>
            <a:r>
              <a:rPr lang="tr-TR" dirty="0" err="1"/>
              <a:t>complex</a:t>
            </a:r>
            <a:r>
              <a:rPr lang="tr-TR" dirty="0"/>
              <a:t> </a:t>
            </a:r>
            <a:r>
              <a:rPr lang="tr-TR" dirty="0" err="1"/>
              <a:t>environments</a:t>
            </a:r>
            <a:r>
              <a:rPr lang="tr-TR" dirty="0"/>
              <a:t> </a:t>
            </a:r>
            <a:r>
              <a:rPr lang="tr-TR" dirty="0" err="1"/>
              <a:t>and</a:t>
            </a:r>
            <a:r>
              <a:rPr lang="tr-TR" dirty="0"/>
              <a:t> </a:t>
            </a:r>
            <a:r>
              <a:rPr lang="tr-TR" dirty="0" err="1"/>
              <a:t>system</a:t>
            </a:r>
            <a:r>
              <a:rPr lang="tr-TR" dirty="0"/>
              <a:t> </a:t>
            </a:r>
            <a:r>
              <a:rPr lang="tr-TR" dirty="0" err="1"/>
              <a:t>failure</a:t>
            </a:r>
            <a:r>
              <a:rPr lang="tr-TR" dirty="0"/>
              <a:t> </a:t>
            </a:r>
            <a:r>
              <a:rPr lang="tr-TR" dirty="0" err="1"/>
              <a:t>probability</a:t>
            </a:r>
            <a:r>
              <a:rPr lang="tr-TR" dirty="0"/>
              <a:t> </a:t>
            </a:r>
            <a:r>
              <a:rPr lang="tr-TR" dirty="0" err="1"/>
              <a:t>to</a:t>
            </a:r>
            <a:r>
              <a:rPr lang="tr-TR" dirty="0"/>
              <a:t> </a:t>
            </a:r>
            <a:r>
              <a:rPr lang="tr-TR" dirty="0" err="1"/>
              <a:t>obtain</a:t>
            </a:r>
            <a:r>
              <a:rPr lang="tr-TR" dirty="0"/>
              <a:t> a </a:t>
            </a:r>
            <a:r>
              <a:rPr lang="tr-TR" dirty="0" err="1"/>
              <a:t>near</a:t>
            </a:r>
            <a:r>
              <a:rPr lang="tr-TR" dirty="0"/>
              <a:t>-optimal </a:t>
            </a:r>
            <a:r>
              <a:rPr lang="tr-TR" dirty="0" err="1"/>
              <a:t>IoUT</a:t>
            </a:r>
            <a:r>
              <a:rPr lang="tr-TR" dirty="0"/>
              <a:t> </a:t>
            </a:r>
            <a:r>
              <a:rPr lang="tr-TR" dirty="0" err="1"/>
              <a:t>deployment</a:t>
            </a:r>
            <a:r>
              <a:rPr lang="tr-TR" dirty="0"/>
              <a:t> </a:t>
            </a:r>
            <a:r>
              <a:rPr lang="tr-TR" dirty="0" err="1"/>
              <a:t>strategy</a:t>
            </a:r>
            <a:r>
              <a:rPr lang="tr-TR" dirty="0"/>
              <a:t>. </a:t>
            </a:r>
          </a:p>
        </p:txBody>
      </p:sp>
    </p:spTree>
    <p:extLst>
      <p:ext uri="{BB962C8B-B14F-4D97-AF65-F5344CB8AC3E}">
        <p14:creationId xmlns:p14="http://schemas.microsoft.com/office/powerpoint/2010/main" val="181034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D8D00BD-B98B-A740-8C30-7BE800B292D6}"/>
              </a:ext>
            </a:extLst>
          </p:cNvPr>
          <p:cNvSpPr>
            <a:spLocks noGrp="1"/>
          </p:cNvSpPr>
          <p:nvPr>
            <p:ph idx="1"/>
          </p:nvPr>
        </p:nvSpPr>
        <p:spPr>
          <a:xfrm>
            <a:off x="1251678" y="391886"/>
            <a:ext cx="10178322" cy="6302827"/>
          </a:xfrm>
        </p:spPr>
        <p:txBody>
          <a:bodyPr>
            <a:normAutofit fontScale="92500"/>
          </a:bodyPr>
          <a:lstStyle/>
          <a:p>
            <a:r>
              <a:rPr lang="tr-TR" sz="2400" b="1" i="1" dirty="0">
                <a:solidFill>
                  <a:srgbClr val="0070C0"/>
                </a:solidFill>
              </a:rPr>
              <a:t>Multi-Resource Data </a:t>
            </a:r>
            <a:r>
              <a:rPr lang="tr-TR" sz="2400" b="1" i="1" dirty="0" err="1">
                <a:solidFill>
                  <a:srgbClr val="0070C0"/>
                </a:solidFill>
              </a:rPr>
              <a:t>Fusion</a:t>
            </a:r>
            <a:r>
              <a:rPr lang="tr-TR" sz="2400" b="1" i="1" dirty="0">
                <a:solidFill>
                  <a:srgbClr val="0070C0"/>
                </a:solidFill>
              </a:rPr>
              <a:t>: </a:t>
            </a:r>
            <a:r>
              <a:rPr lang="tr-TR" sz="2400" dirty="0" err="1"/>
              <a:t>Solely</a:t>
            </a:r>
            <a:r>
              <a:rPr lang="tr-TR" sz="2400" dirty="0"/>
              <a:t> </a:t>
            </a:r>
            <a:r>
              <a:rPr lang="tr-TR" sz="2400" dirty="0" err="1"/>
              <a:t>relying</a:t>
            </a:r>
            <a:r>
              <a:rPr lang="tr-TR" sz="2400" dirty="0"/>
              <a:t> on </a:t>
            </a:r>
            <a:r>
              <a:rPr lang="tr-TR" sz="2400" dirty="0" err="1"/>
              <a:t>single-type</a:t>
            </a:r>
            <a:r>
              <a:rPr lang="tr-TR" sz="2400" dirty="0"/>
              <a:t> </a:t>
            </a:r>
            <a:r>
              <a:rPr lang="tr-TR" sz="2400" dirty="0" err="1"/>
              <a:t>IoUT</a:t>
            </a:r>
            <a:r>
              <a:rPr lang="tr-TR" sz="2400" dirty="0"/>
              <a:t> </a:t>
            </a:r>
            <a:r>
              <a:rPr lang="tr-TR" sz="2400" dirty="0" err="1"/>
              <a:t>devices</a:t>
            </a:r>
            <a:r>
              <a:rPr lang="tr-TR" sz="2400" dirty="0"/>
              <a:t> </a:t>
            </a:r>
            <a:r>
              <a:rPr lang="tr-TR" sz="2400" dirty="0" err="1"/>
              <a:t>cannot</a:t>
            </a:r>
            <a:r>
              <a:rPr lang="tr-TR" sz="2400" dirty="0"/>
              <a:t> </a:t>
            </a:r>
            <a:r>
              <a:rPr lang="tr-TR" sz="2400" dirty="0" err="1"/>
              <a:t>accurately</a:t>
            </a:r>
            <a:r>
              <a:rPr lang="tr-TR" sz="2400" dirty="0"/>
              <a:t> </a:t>
            </a:r>
            <a:r>
              <a:rPr lang="tr-TR" sz="2400" dirty="0" err="1"/>
              <a:t>obtain</a:t>
            </a:r>
            <a:r>
              <a:rPr lang="tr-TR" sz="2400" dirty="0"/>
              <a:t> </a:t>
            </a:r>
            <a:r>
              <a:rPr lang="tr-TR" sz="2400" dirty="0" err="1"/>
              <a:t>the</a:t>
            </a:r>
            <a:r>
              <a:rPr lang="tr-TR" sz="2400" dirty="0"/>
              <a:t> </a:t>
            </a:r>
            <a:r>
              <a:rPr lang="tr-TR" sz="2400" dirty="0" err="1"/>
              <a:t>information</a:t>
            </a:r>
            <a:r>
              <a:rPr lang="tr-TR" sz="2400" dirty="0"/>
              <a:t> </a:t>
            </a:r>
            <a:r>
              <a:rPr lang="tr-TR" sz="2400" dirty="0" err="1"/>
              <a:t>about</a:t>
            </a:r>
            <a:r>
              <a:rPr lang="tr-TR" sz="2400" dirty="0"/>
              <a:t> </a:t>
            </a:r>
            <a:r>
              <a:rPr lang="tr-TR" sz="2400" dirty="0" err="1"/>
              <a:t>the</a:t>
            </a:r>
            <a:r>
              <a:rPr lang="tr-TR" sz="2400" dirty="0"/>
              <a:t> </a:t>
            </a:r>
            <a:r>
              <a:rPr lang="tr-TR" sz="2400" dirty="0" err="1"/>
              <a:t>observation</a:t>
            </a:r>
            <a:r>
              <a:rPr lang="tr-TR" sz="2400" dirty="0"/>
              <a:t> </a:t>
            </a:r>
            <a:r>
              <a:rPr lang="tr-TR" sz="2400" dirty="0" err="1"/>
              <a:t>object</a:t>
            </a:r>
            <a:r>
              <a:rPr lang="tr-TR" sz="2400" dirty="0"/>
              <a:t> </a:t>
            </a:r>
            <a:r>
              <a:rPr lang="tr-TR" sz="2400" dirty="0" err="1"/>
              <a:t>due</a:t>
            </a:r>
            <a:r>
              <a:rPr lang="tr-TR" sz="2400" dirty="0"/>
              <a:t> </a:t>
            </a:r>
            <a:r>
              <a:rPr lang="tr-TR" sz="2400" dirty="0" err="1"/>
              <a:t>to</a:t>
            </a:r>
            <a:r>
              <a:rPr lang="tr-TR" sz="2400" dirty="0"/>
              <a:t> </a:t>
            </a:r>
            <a:r>
              <a:rPr lang="tr-TR" sz="2400" dirty="0" err="1"/>
              <a:t>the</a:t>
            </a:r>
            <a:r>
              <a:rPr lang="tr-TR" sz="2400" dirty="0"/>
              <a:t> </a:t>
            </a:r>
            <a:r>
              <a:rPr lang="tr-TR" sz="2400" dirty="0" err="1"/>
              <a:t>limitations</a:t>
            </a:r>
            <a:r>
              <a:rPr lang="tr-TR" sz="2400" dirty="0"/>
              <a:t> of </a:t>
            </a:r>
            <a:r>
              <a:rPr lang="tr-TR" sz="2400" dirty="0" err="1"/>
              <a:t>observation</a:t>
            </a:r>
            <a:r>
              <a:rPr lang="tr-TR" sz="2400" dirty="0"/>
              <a:t> </a:t>
            </a:r>
            <a:r>
              <a:rPr lang="tr-TR" sz="2400" dirty="0" err="1"/>
              <a:t>ability</a:t>
            </a:r>
            <a:r>
              <a:rPr lang="tr-TR" sz="2400" dirty="0"/>
              <a:t>, </a:t>
            </a:r>
            <a:r>
              <a:rPr lang="tr-TR" sz="2400" dirty="0" err="1"/>
              <a:t>which</a:t>
            </a:r>
            <a:r>
              <a:rPr lang="tr-TR" sz="2400" dirty="0"/>
              <a:t> </a:t>
            </a:r>
            <a:r>
              <a:rPr lang="tr-TR" sz="2400" dirty="0" err="1"/>
              <a:t>may</a:t>
            </a:r>
            <a:r>
              <a:rPr lang="tr-TR" sz="2400" dirty="0"/>
              <a:t> </a:t>
            </a:r>
            <a:r>
              <a:rPr lang="tr-TR" sz="2400" dirty="0" err="1"/>
              <a:t>lead</a:t>
            </a:r>
            <a:r>
              <a:rPr lang="tr-TR" sz="2400" dirty="0"/>
              <a:t> </a:t>
            </a:r>
            <a:r>
              <a:rPr lang="tr-TR" sz="2400" dirty="0" err="1"/>
              <a:t>to</a:t>
            </a:r>
            <a:r>
              <a:rPr lang="tr-TR" sz="2400" dirty="0"/>
              <a:t> </a:t>
            </a:r>
            <a:r>
              <a:rPr lang="tr-TR" sz="2400" dirty="0" err="1"/>
              <a:t>wrong</a:t>
            </a:r>
            <a:r>
              <a:rPr lang="tr-TR" sz="2400" dirty="0"/>
              <a:t> </a:t>
            </a:r>
            <a:r>
              <a:rPr lang="tr-TR" sz="2400" dirty="0" err="1"/>
              <a:t>decision</a:t>
            </a:r>
            <a:r>
              <a:rPr lang="tr-TR" sz="2400" dirty="0"/>
              <a:t> </a:t>
            </a:r>
            <a:r>
              <a:rPr lang="tr-TR" sz="2400" dirty="0" err="1"/>
              <a:t>or</a:t>
            </a:r>
            <a:r>
              <a:rPr lang="tr-TR" sz="2400" dirty="0"/>
              <a:t> </a:t>
            </a:r>
            <a:r>
              <a:rPr lang="tr-TR" sz="2400" dirty="0" err="1"/>
              <a:t>control</a:t>
            </a:r>
            <a:r>
              <a:rPr lang="tr-TR" sz="2400" dirty="0"/>
              <a:t>, </a:t>
            </a:r>
            <a:r>
              <a:rPr lang="tr-TR" sz="2400" dirty="0" err="1"/>
              <a:t>causing</a:t>
            </a:r>
            <a:r>
              <a:rPr lang="tr-TR" sz="2400" dirty="0"/>
              <a:t> </a:t>
            </a:r>
            <a:r>
              <a:rPr lang="tr-TR" sz="2400" dirty="0" err="1"/>
              <a:t>inesti</a:t>
            </a:r>
            <a:r>
              <a:rPr lang="tr-TR" sz="2400" dirty="0"/>
              <a:t>- </a:t>
            </a:r>
            <a:r>
              <a:rPr lang="tr-TR" sz="2400" dirty="0" err="1"/>
              <a:t>mable</a:t>
            </a:r>
            <a:r>
              <a:rPr lang="tr-TR" sz="2400" dirty="0"/>
              <a:t> </a:t>
            </a:r>
            <a:r>
              <a:rPr lang="tr-TR" sz="2400" dirty="0" err="1"/>
              <a:t>losses</a:t>
            </a:r>
            <a:r>
              <a:rPr lang="tr-TR" sz="2400" dirty="0"/>
              <a:t> in </a:t>
            </a:r>
            <a:r>
              <a:rPr lang="tr-TR" sz="2400" dirty="0" err="1"/>
              <a:t>mission-critical</a:t>
            </a:r>
            <a:r>
              <a:rPr lang="tr-TR" sz="2400" dirty="0"/>
              <a:t> </a:t>
            </a:r>
            <a:r>
              <a:rPr lang="tr-TR" sz="2400" dirty="0" err="1"/>
              <a:t>IoUT</a:t>
            </a:r>
            <a:r>
              <a:rPr lang="tr-TR" sz="2400" dirty="0"/>
              <a:t>. </a:t>
            </a:r>
            <a:r>
              <a:rPr lang="tr-TR" sz="2400" dirty="0" err="1"/>
              <a:t>Moreover</a:t>
            </a:r>
            <a:r>
              <a:rPr lang="tr-TR" sz="2400" dirty="0"/>
              <a:t>, </a:t>
            </a:r>
            <a:r>
              <a:rPr lang="tr-TR" sz="2400" dirty="0" err="1"/>
              <a:t>the</a:t>
            </a:r>
            <a:r>
              <a:rPr lang="tr-TR" sz="2400" dirty="0"/>
              <a:t> </a:t>
            </a:r>
            <a:r>
              <a:rPr lang="tr-TR" sz="2400" dirty="0" err="1"/>
              <a:t>complex</a:t>
            </a:r>
            <a:r>
              <a:rPr lang="tr-TR" sz="2400" dirty="0"/>
              <a:t> </a:t>
            </a:r>
            <a:r>
              <a:rPr lang="tr-TR" sz="2400" dirty="0" err="1"/>
              <a:t>underwater</a:t>
            </a:r>
            <a:r>
              <a:rPr lang="tr-TR" sz="2400" dirty="0"/>
              <a:t> </a:t>
            </a:r>
            <a:r>
              <a:rPr lang="tr-TR" sz="2400" dirty="0" err="1"/>
              <a:t>environments</a:t>
            </a:r>
            <a:r>
              <a:rPr lang="tr-TR" sz="2400" dirty="0"/>
              <a:t>, </a:t>
            </a:r>
            <a:r>
              <a:rPr lang="tr-TR" sz="2400" dirty="0" err="1"/>
              <a:t>involving</a:t>
            </a:r>
            <a:r>
              <a:rPr lang="tr-TR" sz="2400" dirty="0"/>
              <a:t> </a:t>
            </a:r>
            <a:r>
              <a:rPr lang="tr-TR" sz="2400" dirty="0" err="1"/>
              <a:t>ocean</a:t>
            </a:r>
            <a:r>
              <a:rPr lang="tr-TR" sz="2400" dirty="0"/>
              <a:t> </a:t>
            </a:r>
            <a:r>
              <a:rPr lang="tr-TR" sz="2400" dirty="0" err="1"/>
              <a:t>currents</a:t>
            </a:r>
            <a:r>
              <a:rPr lang="tr-TR" sz="2400" dirty="0"/>
              <a:t>, </a:t>
            </a:r>
            <a:r>
              <a:rPr lang="tr-TR" sz="2400" dirty="0" err="1"/>
              <a:t>biological</a:t>
            </a:r>
            <a:r>
              <a:rPr lang="tr-TR" sz="2400" dirty="0"/>
              <a:t> </a:t>
            </a:r>
            <a:r>
              <a:rPr lang="tr-TR" sz="2400" dirty="0" err="1"/>
              <a:t>activities</a:t>
            </a:r>
            <a:r>
              <a:rPr lang="tr-TR" sz="2400" dirty="0"/>
              <a:t>, </a:t>
            </a:r>
            <a:r>
              <a:rPr lang="tr-TR" sz="2400" dirty="0" err="1"/>
              <a:t>and</a:t>
            </a:r>
            <a:r>
              <a:rPr lang="tr-TR" sz="2400" dirty="0"/>
              <a:t> </a:t>
            </a:r>
            <a:r>
              <a:rPr lang="tr-TR" sz="2400" dirty="0" err="1"/>
              <a:t>so</a:t>
            </a:r>
            <a:r>
              <a:rPr lang="tr-TR" sz="2400" dirty="0"/>
              <a:t> on, </a:t>
            </a:r>
            <a:r>
              <a:rPr lang="tr-TR" sz="2400" dirty="0" err="1"/>
              <a:t>may</a:t>
            </a:r>
            <a:r>
              <a:rPr lang="tr-TR" sz="2400" dirty="0"/>
              <a:t> </a:t>
            </a:r>
            <a:r>
              <a:rPr lang="tr-TR" sz="2400" dirty="0" err="1"/>
              <a:t>bring</a:t>
            </a:r>
            <a:r>
              <a:rPr lang="tr-TR" sz="2400" dirty="0"/>
              <a:t> </a:t>
            </a:r>
            <a:r>
              <a:rPr lang="tr-TR" sz="2400" dirty="0" err="1"/>
              <a:t>random</a:t>
            </a:r>
            <a:r>
              <a:rPr lang="tr-TR" sz="2400" dirty="0"/>
              <a:t> </a:t>
            </a:r>
            <a:r>
              <a:rPr lang="tr-TR" sz="2400" dirty="0" err="1"/>
              <a:t>interference</a:t>
            </a:r>
            <a:r>
              <a:rPr lang="tr-TR" sz="2400" dirty="0"/>
              <a:t> on </a:t>
            </a:r>
            <a:r>
              <a:rPr lang="tr-TR" sz="2400" dirty="0" err="1"/>
              <a:t>IoUT</a:t>
            </a:r>
            <a:r>
              <a:rPr lang="tr-TR" sz="2400" dirty="0"/>
              <a:t> </a:t>
            </a:r>
            <a:r>
              <a:rPr lang="tr-TR" sz="2400" dirty="0" err="1"/>
              <a:t>devices</a:t>
            </a:r>
            <a:r>
              <a:rPr lang="tr-TR" sz="2400" dirty="0"/>
              <a:t>. </a:t>
            </a:r>
            <a:r>
              <a:rPr lang="tr-TR" sz="2400" dirty="0" err="1"/>
              <a:t>Thus</a:t>
            </a:r>
            <a:r>
              <a:rPr lang="tr-TR" sz="2400" dirty="0"/>
              <a:t>, </a:t>
            </a:r>
            <a:r>
              <a:rPr lang="tr-TR" sz="2400" dirty="0" err="1"/>
              <a:t>the</a:t>
            </a:r>
            <a:r>
              <a:rPr lang="tr-TR" sz="2400" dirty="0"/>
              <a:t> </a:t>
            </a:r>
            <a:r>
              <a:rPr lang="tr-TR" sz="2400" dirty="0" err="1"/>
              <a:t>accuracy</a:t>
            </a:r>
            <a:r>
              <a:rPr lang="tr-TR" sz="2400" dirty="0"/>
              <a:t> </a:t>
            </a:r>
            <a:r>
              <a:rPr lang="tr-TR" sz="2400" dirty="0" err="1"/>
              <a:t>and</a:t>
            </a:r>
            <a:r>
              <a:rPr lang="tr-TR" sz="2400" dirty="0"/>
              <a:t> </a:t>
            </a:r>
            <a:r>
              <a:rPr lang="tr-TR" sz="2400" dirty="0" err="1"/>
              <a:t>robustness</a:t>
            </a:r>
            <a:r>
              <a:rPr lang="tr-TR" sz="2400" dirty="0"/>
              <a:t> of </a:t>
            </a:r>
            <a:r>
              <a:rPr lang="tr-TR" sz="2400" dirty="0" err="1"/>
              <a:t>the</a:t>
            </a:r>
            <a:r>
              <a:rPr lang="tr-TR" sz="2400" dirty="0"/>
              <a:t> </a:t>
            </a:r>
            <a:r>
              <a:rPr lang="tr-TR" sz="2400" dirty="0" err="1"/>
              <a:t>collected</a:t>
            </a:r>
            <a:r>
              <a:rPr lang="tr-TR" sz="2400" dirty="0"/>
              <a:t> data </a:t>
            </a:r>
            <a:r>
              <a:rPr lang="tr-TR" sz="2400" dirty="0" err="1"/>
              <a:t>are</a:t>
            </a:r>
            <a:r>
              <a:rPr lang="tr-TR" sz="2400" dirty="0"/>
              <a:t> </a:t>
            </a:r>
            <a:r>
              <a:rPr lang="tr-TR" sz="2400" dirty="0" err="1"/>
              <a:t>significantly</a:t>
            </a:r>
            <a:r>
              <a:rPr lang="tr-TR" sz="2400" dirty="0"/>
              <a:t> </a:t>
            </a:r>
            <a:r>
              <a:rPr lang="tr-TR" sz="2400" dirty="0" err="1"/>
              <a:t>weakened</a:t>
            </a:r>
            <a:r>
              <a:rPr lang="tr-TR" sz="2400" dirty="0"/>
              <a:t>. </a:t>
            </a:r>
            <a:r>
              <a:rPr lang="tr-TR" sz="2400" dirty="0" err="1"/>
              <a:t>Therefore</a:t>
            </a:r>
            <a:r>
              <a:rPr lang="tr-TR" sz="2400" dirty="0"/>
              <a:t>, it is </a:t>
            </a:r>
            <a:r>
              <a:rPr lang="tr-TR" sz="2400" dirty="0" err="1"/>
              <a:t>essential</a:t>
            </a:r>
            <a:r>
              <a:rPr lang="tr-TR" sz="2400" dirty="0"/>
              <a:t> </a:t>
            </a:r>
            <a:r>
              <a:rPr lang="tr-TR" sz="2400" dirty="0" err="1"/>
              <a:t>to</a:t>
            </a:r>
            <a:r>
              <a:rPr lang="tr-TR" sz="2400" dirty="0"/>
              <a:t> </a:t>
            </a:r>
            <a:r>
              <a:rPr lang="tr-TR" sz="2400" dirty="0" err="1"/>
              <a:t>realize</a:t>
            </a:r>
            <a:r>
              <a:rPr lang="tr-TR" sz="2400" dirty="0"/>
              <a:t> </a:t>
            </a:r>
            <a:r>
              <a:rPr lang="tr-TR" sz="2400" dirty="0" err="1"/>
              <a:t>the</a:t>
            </a:r>
            <a:r>
              <a:rPr lang="tr-TR" sz="2400" dirty="0"/>
              <a:t> </a:t>
            </a:r>
            <a:r>
              <a:rPr lang="tr-TR" sz="2400" dirty="0" err="1"/>
              <a:t>collaborative</a:t>
            </a:r>
            <a:r>
              <a:rPr lang="tr-TR" sz="2400" dirty="0"/>
              <a:t> </a:t>
            </a:r>
            <a:r>
              <a:rPr lang="tr-TR" sz="2400" dirty="0" err="1"/>
              <a:t>perception</a:t>
            </a:r>
            <a:r>
              <a:rPr lang="tr-TR" sz="2400" dirty="0"/>
              <a:t> </a:t>
            </a:r>
            <a:r>
              <a:rPr lang="tr-TR" sz="2400" dirty="0" err="1"/>
              <a:t>and</a:t>
            </a:r>
            <a:r>
              <a:rPr lang="tr-TR" sz="2400" dirty="0"/>
              <a:t> data </a:t>
            </a:r>
            <a:r>
              <a:rPr lang="tr-TR" sz="2400" dirty="0" err="1"/>
              <a:t>fusion</a:t>
            </a:r>
            <a:r>
              <a:rPr lang="tr-TR" sz="2400" dirty="0"/>
              <a:t> of </a:t>
            </a:r>
            <a:r>
              <a:rPr lang="tr-TR" sz="2400" dirty="0" err="1"/>
              <a:t>diverse</a:t>
            </a:r>
            <a:r>
              <a:rPr lang="tr-TR" sz="2400" dirty="0"/>
              <a:t> sensor data, </a:t>
            </a:r>
            <a:r>
              <a:rPr lang="tr-TR" sz="2400" dirty="0" err="1"/>
              <a:t>which</a:t>
            </a:r>
            <a:r>
              <a:rPr lang="tr-TR" sz="2400" dirty="0"/>
              <a:t> can </a:t>
            </a:r>
            <a:r>
              <a:rPr lang="tr-TR" sz="2400" dirty="0" err="1"/>
              <a:t>dramatically</a:t>
            </a:r>
            <a:r>
              <a:rPr lang="tr-TR" sz="2400" dirty="0"/>
              <a:t> </a:t>
            </a:r>
            <a:r>
              <a:rPr lang="tr-TR" sz="2400" dirty="0" err="1"/>
              <a:t>cope</a:t>
            </a:r>
            <a:r>
              <a:rPr lang="tr-TR" sz="2400" dirty="0"/>
              <a:t> </a:t>
            </a:r>
            <a:r>
              <a:rPr lang="tr-TR" sz="2400" dirty="0" err="1"/>
              <a:t>with</a:t>
            </a:r>
            <a:r>
              <a:rPr lang="tr-TR" sz="2400" dirty="0"/>
              <a:t> </a:t>
            </a:r>
            <a:r>
              <a:rPr lang="tr-TR" sz="2400" dirty="0" err="1"/>
              <a:t>imperfect</a:t>
            </a:r>
            <a:r>
              <a:rPr lang="tr-TR" sz="2400" dirty="0"/>
              <a:t> </a:t>
            </a:r>
            <a:r>
              <a:rPr lang="tr-TR" sz="2400" dirty="0" err="1"/>
              <a:t>raw</a:t>
            </a:r>
            <a:r>
              <a:rPr lang="tr-TR" sz="2400" dirty="0"/>
              <a:t> data </a:t>
            </a:r>
            <a:r>
              <a:rPr lang="tr-TR" sz="2400" dirty="0" err="1"/>
              <a:t>for</a:t>
            </a:r>
            <a:r>
              <a:rPr lang="tr-TR" sz="2400" dirty="0"/>
              <a:t> </a:t>
            </a:r>
            <a:r>
              <a:rPr lang="tr-TR" sz="2400" dirty="0" err="1"/>
              <a:t>obtaining</a:t>
            </a:r>
            <a:r>
              <a:rPr lang="tr-TR" sz="2400" dirty="0"/>
              <a:t> </a:t>
            </a:r>
            <a:r>
              <a:rPr lang="tr-TR" sz="2400" dirty="0" err="1"/>
              <a:t>reliable</a:t>
            </a:r>
            <a:r>
              <a:rPr lang="tr-TR" sz="2400" dirty="0"/>
              <a:t> </a:t>
            </a:r>
            <a:r>
              <a:rPr lang="tr-TR" sz="2400" dirty="0" err="1"/>
              <a:t>and</a:t>
            </a:r>
            <a:r>
              <a:rPr lang="tr-TR" sz="2400" dirty="0"/>
              <a:t> </a:t>
            </a:r>
            <a:r>
              <a:rPr lang="tr-TR" sz="2400" dirty="0" err="1"/>
              <a:t>accurate</a:t>
            </a:r>
            <a:r>
              <a:rPr lang="tr-TR" sz="2400" dirty="0"/>
              <a:t> </a:t>
            </a:r>
            <a:r>
              <a:rPr lang="tr-TR" sz="2400" dirty="0" err="1"/>
              <a:t>information</a:t>
            </a:r>
            <a:r>
              <a:rPr lang="tr-TR" sz="2400" dirty="0"/>
              <a:t>. </a:t>
            </a:r>
            <a:r>
              <a:rPr lang="tr-TR" sz="2400" dirty="0" err="1"/>
              <a:t>However</a:t>
            </a:r>
            <a:r>
              <a:rPr lang="tr-TR" sz="2400" dirty="0"/>
              <a:t>, </a:t>
            </a:r>
            <a:r>
              <a:rPr lang="tr-TR" sz="2400" dirty="0" err="1"/>
              <a:t>traditional</a:t>
            </a:r>
            <a:r>
              <a:rPr lang="tr-TR" sz="2400" dirty="0"/>
              <a:t> data </a:t>
            </a:r>
            <a:r>
              <a:rPr lang="tr-TR" sz="2400" dirty="0" err="1"/>
              <a:t>fusion</a:t>
            </a:r>
            <a:r>
              <a:rPr lang="tr-TR" sz="2400" dirty="0"/>
              <a:t> </a:t>
            </a:r>
            <a:r>
              <a:rPr lang="tr-TR" sz="2400" dirty="0" err="1"/>
              <a:t>strategies</a:t>
            </a:r>
            <a:r>
              <a:rPr lang="tr-TR" sz="2400" dirty="0"/>
              <a:t>, </a:t>
            </a:r>
            <a:r>
              <a:rPr lang="tr-TR" sz="2400" dirty="0" err="1"/>
              <a:t>mainly</a:t>
            </a:r>
            <a:r>
              <a:rPr lang="tr-TR" sz="2400" dirty="0"/>
              <a:t> </a:t>
            </a:r>
            <a:r>
              <a:rPr lang="tr-TR" sz="2400" dirty="0" err="1"/>
              <a:t>including</a:t>
            </a:r>
            <a:r>
              <a:rPr lang="tr-TR" sz="2400" dirty="0"/>
              <a:t> </a:t>
            </a:r>
            <a:r>
              <a:rPr lang="tr-TR" sz="2400" dirty="0" err="1"/>
              <a:t>evidential</a:t>
            </a:r>
            <a:r>
              <a:rPr lang="tr-TR" sz="2400" dirty="0"/>
              <a:t> </a:t>
            </a:r>
            <a:r>
              <a:rPr lang="tr-TR" sz="2400" dirty="0" err="1"/>
              <a:t>belief</a:t>
            </a:r>
            <a:r>
              <a:rPr lang="tr-TR" sz="2400" dirty="0"/>
              <a:t> </a:t>
            </a:r>
            <a:r>
              <a:rPr lang="tr-TR" sz="2400" dirty="0" err="1"/>
              <a:t>reasoning</a:t>
            </a:r>
            <a:r>
              <a:rPr lang="tr-TR" sz="2400" dirty="0"/>
              <a:t> </a:t>
            </a:r>
            <a:r>
              <a:rPr lang="tr-TR" sz="2400" dirty="0" err="1"/>
              <a:t>fusion</a:t>
            </a:r>
            <a:r>
              <a:rPr lang="tr-TR" sz="2400" dirty="0"/>
              <a:t> (</a:t>
            </a:r>
            <a:r>
              <a:rPr lang="tr-TR" sz="2400" dirty="0" err="1"/>
              <a:t>e.g</a:t>
            </a:r>
            <a:r>
              <a:rPr lang="tr-TR" sz="2400" dirty="0"/>
              <a:t>., </a:t>
            </a:r>
            <a:r>
              <a:rPr lang="tr-TR" sz="2400" dirty="0" err="1"/>
              <a:t>Dempster-Shafer</a:t>
            </a:r>
            <a:r>
              <a:rPr lang="tr-TR" sz="2400" dirty="0"/>
              <a:t> </a:t>
            </a:r>
            <a:r>
              <a:rPr lang="tr-TR" sz="2400" dirty="0" err="1"/>
              <a:t>theory</a:t>
            </a:r>
            <a:r>
              <a:rPr lang="tr-TR" sz="2400" dirty="0"/>
              <a:t>), </a:t>
            </a:r>
            <a:r>
              <a:rPr lang="tr-TR" sz="2400" dirty="0" err="1"/>
              <a:t>probabilistic</a:t>
            </a:r>
            <a:r>
              <a:rPr lang="tr-TR" sz="2400" dirty="0"/>
              <a:t> </a:t>
            </a:r>
            <a:r>
              <a:rPr lang="tr-TR" sz="2400" dirty="0" err="1"/>
              <a:t>fusion</a:t>
            </a:r>
            <a:r>
              <a:rPr lang="tr-TR" sz="2400" dirty="0"/>
              <a:t> (</a:t>
            </a:r>
            <a:r>
              <a:rPr lang="tr-TR" sz="2400" dirty="0" err="1"/>
              <a:t>e.g</a:t>
            </a:r>
            <a:r>
              <a:rPr lang="tr-TR" sz="2400" dirty="0"/>
              <a:t>., </a:t>
            </a:r>
            <a:r>
              <a:rPr lang="tr-TR" sz="2400" dirty="0" err="1"/>
              <a:t>Bayesian</a:t>
            </a:r>
            <a:r>
              <a:rPr lang="tr-TR" sz="2400" dirty="0"/>
              <a:t> </a:t>
            </a:r>
            <a:r>
              <a:rPr lang="tr-TR" sz="2400" dirty="0" err="1"/>
              <a:t>theory</a:t>
            </a:r>
            <a:r>
              <a:rPr lang="tr-TR" sz="2400" dirty="0"/>
              <a:t>), </a:t>
            </a:r>
            <a:r>
              <a:rPr lang="tr-TR" sz="2400" dirty="0" err="1"/>
              <a:t>and</a:t>
            </a:r>
            <a:r>
              <a:rPr lang="tr-TR" sz="2400" dirty="0"/>
              <a:t> </a:t>
            </a:r>
            <a:r>
              <a:rPr lang="tr-TR" sz="2400" dirty="0" err="1"/>
              <a:t>rough</a:t>
            </a:r>
            <a:r>
              <a:rPr lang="tr-TR" sz="2400" dirty="0"/>
              <a:t> set-</a:t>
            </a:r>
            <a:r>
              <a:rPr lang="tr-TR" sz="2400" dirty="0" err="1"/>
              <a:t>based</a:t>
            </a:r>
            <a:r>
              <a:rPr lang="tr-TR" sz="2400" dirty="0"/>
              <a:t> </a:t>
            </a:r>
            <a:r>
              <a:rPr lang="tr-TR" sz="2400" dirty="0" err="1"/>
              <a:t>fusion</a:t>
            </a:r>
            <a:r>
              <a:rPr lang="tr-TR" sz="2400" dirty="0"/>
              <a:t>, </a:t>
            </a:r>
            <a:r>
              <a:rPr lang="tr-TR" sz="2400" dirty="0" err="1"/>
              <a:t>appear</a:t>
            </a:r>
            <a:r>
              <a:rPr lang="tr-TR" sz="2400" dirty="0"/>
              <a:t> </a:t>
            </a:r>
            <a:r>
              <a:rPr lang="tr-TR" sz="2400" dirty="0" err="1"/>
              <a:t>to</a:t>
            </a:r>
            <a:r>
              <a:rPr lang="tr-TR" sz="2400" dirty="0"/>
              <a:t> be </a:t>
            </a:r>
            <a:r>
              <a:rPr lang="tr-TR" sz="2400" dirty="0" err="1"/>
              <a:t>powerless</a:t>
            </a:r>
            <a:r>
              <a:rPr lang="tr-TR" sz="2400" dirty="0"/>
              <a:t>  </a:t>
            </a:r>
            <a:r>
              <a:rPr lang="tr-TR" sz="2400" dirty="0" err="1"/>
              <a:t>against</a:t>
            </a:r>
            <a:r>
              <a:rPr lang="tr-TR" sz="2400" dirty="0"/>
              <a:t> </a:t>
            </a:r>
            <a:r>
              <a:rPr lang="tr-TR" sz="2400" dirty="0" err="1"/>
              <a:t>the</a:t>
            </a:r>
            <a:r>
              <a:rPr lang="tr-TR" sz="2400" dirty="0"/>
              <a:t> </a:t>
            </a:r>
            <a:r>
              <a:rPr lang="tr-TR" sz="2400" dirty="0" err="1"/>
              <a:t>IoUT</a:t>
            </a:r>
            <a:r>
              <a:rPr lang="tr-TR" sz="2400" dirty="0"/>
              <a:t> data </a:t>
            </a:r>
            <a:r>
              <a:rPr lang="tr-TR" sz="2400" dirty="0" err="1"/>
              <a:t>fusion</a:t>
            </a:r>
            <a:r>
              <a:rPr lang="tr-TR" sz="2400" dirty="0"/>
              <a:t> </a:t>
            </a:r>
            <a:r>
              <a:rPr lang="tr-TR" sz="2400" dirty="0" err="1"/>
              <a:t>problems</a:t>
            </a:r>
            <a:r>
              <a:rPr lang="tr-TR" sz="2400" dirty="0"/>
              <a:t> </a:t>
            </a:r>
            <a:r>
              <a:rPr lang="tr-TR" sz="2400" dirty="0" err="1"/>
              <a:t>characterized</a:t>
            </a:r>
            <a:r>
              <a:rPr lang="tr-TR" sz="2400" dirty="0"/>
              <a:t> </a:t>
            </a:r>
            <a:r>
              <a:rPr lang="tr-TR" sz="2400" dirty="0" err="1"/>
              <a:t>by</a:t>
            </a:r>
            <a:r>
              <a:rPr lang="tr-TR" sz="2400" dirty="0"/>
              <a:t> </a:t>
            </a:r>
            <a:r>
              <a:rPr lang="tr-TR" sz="2400" dirty="0" err="1"/>
              <a:t>high-dimensionality</a:t>
            </a:r>
            <a:r>
              <a:rPr lang="tr-TR" sz="2400" dirty="0"/>
              <a:t> </a:t>
            </a:r>
            <a:r>
              <a:rPr lang="tr-TR" sz="2400" dirty="0" err="1"/>
              <a:t>and</a:t>
            </a:r>
            <a:r>
              <a:rPr lang="tr-TR" sz="2400" dirty="0"/>
              <a:t> </a:t>
            </a:r>
            <a:r>
              <a:rPr lang="tr-TR" sz="2400" dirty="0" err="1"/>
              <a:t>nonlinearity</a:t>
            </a:r>
            <a:r>
              <a:rPr lang="tr-TR" sz="2400" dirty="0"/>
              <a:t>. ML is </a:t>
            </a:r>
            <a:r>
              <a:rPr lang="tr-TR" sz="2400" dirty="0" err="1"/>
              <a:t>expected</a:t>
            </a:r>
            <a:r>
              <a:rPr lang="tr-TR" sz="2400" dirty="0"/>
              <a:t> </a:t>
            </a:r>
            <a:r>
              <a:rPr lang="tr-TR" sz="2400" dirty="0" err="1"/>
              <a:t>to</a:t>
            </a:r>
            <a:r>
              <a:rPr lang="tr-TR" sz="2400" dirty="0"/>
              <a:t> </a:t>
            </a:r>
            <a:r>
              <a:rPr lang="tr-TR" sz="2400" dirty="0" err="1"/>
              <a:t>bring</a:t>
            </a:r>
            <a:r>
              <a:rPr lang="tr-TR" sz="2400" dirty="0"/>
              <a:t> </a:t>
            </a:r>
            <a:r>
              <a:rPr lang="tr-TR" sz="2400" dirty="0" err="1"/>
              <a:t>new</a:t>
            </a:r>
            <a:r>
              <a:rPr lang="tr-TR" sz="2400" dirty="0"/>
              <a:t> </a:t>
            </a:r>
            <a:r>
              <a:rPr lang="tr-TR" sz="2400" dirty="0" err="1"/>
              <a:t>opportunities</a:t>
            </a:r>
            <a:r>
              <a:rPr lang="tr-TR" sz="2400" dirty="0"/>
              <a:t> </a:t>
            </a:r>
            <a:r>
              <a:rPr lang="tr-TR" sz="2400" dirty="0" err="1"/>
              <a:t>for</a:t>
            </a:r>
            <a:r>
              <a:rPr lang="tr-TR" sz="2400" dirty="0"/>
              <a:t> data </a:t>
            </a:r>
            <a:r>
              <a:rPr lang="tr-TR" sz="2400" dirty="0" err="1"/>
              <a:t>fusion</a:t>
            </a:r>
            <a:r>
              <a:rPr lang="tr-TR" sz="2400" dirty="0"/>
              <a:t>. </a:t>
            </a:r>
            <a:r>
              <a:rPr lang="tr-TR" sz="2400" dirty="0" err="1"/>
              <a:t>The</a:t>
            </a:r>
            <a:r>
              <a:rPr lang="tr-TR" sz="2400" dirty="0"/>
              <a:t> </a:t>
            </a:r>
            <a:r>
              <a:rPr lang="tr-TR" sz="2400" dirty="0" err="1"/>
              <a:t>characteristics</a:t>
            </a:r>
            <a:r>
              <a:rPr lang="tr-TR" sz="2400" dirty="0"/>
              <a:t> </a:t>
            </a:r>
            <a:r>
              <a:rPr lang="tr-TR" sz="2400" dirty="0" err="1"/>
              <a:t>and</a:t>
            </a:r>
            <a:r>
              <a:rPr lang="tr-TR" sz="2400" dirty="0"/>
              <a:t> </a:t>
            </a:r>
            <a:r>
              <a:rPr lang="tr-TR" sz="2400" dirty="0" err="1"/>
              <a:t>application</a:t>
            </a:r>
            <a:r>
              <a:rPr lang="tr-TR" sz="2400" dirty="0"/>
              <a:t> </a:t>
            </a:r>
            <a:r>
              <a:rPr lang="tr-TR" sz="2400" dirty="0" err="1"/>
              <a:t>scenarios</a:t>
            </a:r>
            <a:r>
              <a:rPr lang="tr-TR" sz="2400" dirty="0"/>
              <a:t> of </a:t>
            </a:r>
            <a:r>
              <a:rPr lang="tr-TR" sz="2400" dirty="0" err="1"/>
              <a:t>the</a:t>
            </a:r>
            <a:r>
              <a:rPr lang="tr-TR" sz="2400" dirty="0"/>
              <a:t> ML-</a:t>
            </a:r>
            <a:r>
              <a:rPr lang="tr-TR" sz="2400" dirty="0" err="1"/>
              <a:t>enabled</a:t>
            </a:r>
            <a:r>
              <a:rPr lang="tr-TR" sz="2400" dirty="0"/>
              <a:t> </a:t>
            </a:r>
            <a:r>
              <a:rPr lang="tr-TR" sz="2400" dirty="0" err="1"/>
              <a:t>multi-source</a:t>
            </a:r>
            <a:r>
              <a:rPr lang="tr-TR" sz="2400" dirty="0"/>
              <a:t> data </a:t>
            </a:r>
            <a:r>
              <a:rPr lang="tr-TR" sz="2400" dirty="0" err="1"/>
              <a:t>fusion</a:t>
            </a:r>
            <a:r>
              <a:rPr lang="tr-TR" sz="2400" dirty="0"/>
              <a:t> </a:t>
            </a:r>
            <a:r>
              <a:rPr lang="tr-TR" sz="2400" dirty="0" err="1"/>
              <a:t>strategies</a:t>
            </a:r>
            <a:r>
              <a:rPr lang="tr-TR" sz="2400" dirty="0"/>
              <a:t> in </a:t>
            </a:r>
            <a:r>
              <a:rPr lang="tr-TR" sz="2400" dirty="0" err="1"/>
              <a:t>mission-critical</a:t>
            </a:r>
            <a:r>
              <a:rPr lang="tr-TR" sz="2400" dirty="0"/>
              <a:t> </a:t>
            </a:r>
            <a:r>
              <a:rPr lang="tr-TR" sz="2400" dirty="0" err="1"/>
              <a:t>IoUT</a:t>
            </a:r>
            <a:r>
              <a:rPr lang="tr-TR" sz="2400" dirty="0"/>
              <a:t> </a:t>
            </a:r>
            <a:r>
              <a:rPr lang="tr-TR" sz="2400" dirty="0" err="1"/>
              <a:t>are</a:t>
            </a:r>
            <a:r>
              <a:rPr lang="tr-TR" sz="2400" dirty="0"/>
              <a:t> </a:t>
            </a:r>
            <a:r>
              <a:rPr lang="tr-TR" sz="2400" dirty="0" err="1"/>
              <a:t>summarized</a:t>
            </a:r>
            <a:r>
              <a:rPr lang="tr-TR" sz="2400" dirty="0"/>
              <a:t> in </a:t>
            </a:r>
            <a:r>
              <a:rPr lang="tr-TR" sz="2400" dirty="0" err="1"/>
              <a:t>Table</a:t>
            </a:r>
            <a:r>
              <a:rPr lang="tr-TR" sz="2400" dirty="0"/>
              <a:t> 1. </a:t>
            </a:r>
          </a:p>
          <a:p>
            <a:endParaRPr lang="tr-TR" sz="2400" dirty="0"/>
          </a:p>
          <a:p>
            <a:endParaRPr lang="tr-TR" dirty="0"/>
          </a:p>
        </p:txBody>
      </p:sp>
    </p:spTree>
    <p:extLst>
      <p:ext uri="{BB962C8B-B14F-4D97-AF65-F5344CB8AC3E}">
        <p14:creationId xmlns:p14="http://schemas.microsoft.com/office/powerpoint/2010/main" val="76382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9D6671-DA60-8044-9734-C23638B0DBA6}"/>
              </a:ext>
            </a:extLst>
          </p:cNvPr>
          <p:cNvSpPr>
            <a:spLocks noGrp="1"/>
          </p:cNvSpPr>
          <p:nvPr>
            <p:ph type="ctrTitle"/>
          </p:nvPr>
        </p:nvSpPr>
        <p:spPr/>
        <p:txBody>
          <a:bodyPr/>
          <a:lstStyle/>
          <a:p>
            <a:br>
              <a:rPr lang="tr-TR" sz="4800" dirty="0"/>
            </a:br>
            <a:br>
              <a:rPr lang="tr-TR" sz="4800" dirty="0"/>
            </a:br>
            <a:r>
              <a:rPr lang="tr-TR" sz="4800" dirty="0" err="1"/>
              <a:t>MachIne-LearnIng-AIded</a:t>
            </a:r>
            <a:r>
              <a:rPr lang="tr-TR" sz="4800" dirty="0"/>
              <a:t> </a:t>
            </a:r>
            <a:r>
              <a:rPr lang="tr-TR" sz="4800" dirty="0" err="1"/>
              <a:t>MIssIon-CrItIcal</a:t>
            </a:r>
            <a:r>
              <a:rPr lang="tr-TR" sz="4800" dirty="0"/>
              <a:t> Internet</a:t>
            </a:r>
            <a:br>
              <a:rPr lang="tr-TR" sz="4800" dirty="0"/>
            </a:br>
            <a:r>
              <a:rPr lang="tr-TR" sz="4800" dirty="0"/>
              <a:t>of </a:t>
            </a:r>
            <a:r>
              <a:rPr lang="tr-TR" sz="4800" dirty="0" err="1"/>
              <a:t>Underwater</a:t>
            </a:r>
            <a:r>
              <a:rPr lang="tr-TR" sz="4800" dirty="0"/>
              <a:t> </a:t>
            </a:r>
            <a:r>
              <a:rPr lang="tr-TR" sz="4800" dirty="0" err="1"/>
              <a:t>ThIngs</a:t>
            </a:r>
            <a:r>
              <a:rPr lang="tr-TR" dirty="0"/>
              <a:t> </a:t>
            </a:r>
            <a:br>
              <a:rPr lang="tr-TR" sz="9600" dirty="0"/>
            </a:br>
            <a:br>
              <a:rPr lang="tr-TR" sz="9600" dirty="0"/>
            </a:br>
            <a:endParaRPr lang="tr-TR" sz="1800" dirty="0"/>
          </a:p>
        </p:txBody>
      </p:sp>
      <p:sp>
        <p:nvSpPr>
          <p:cNvPr id="3" name="Alt Başlık 2">
            <a:extLst>
              <a:ext uri="{FF2B5EF4-FFF2-40B4-BE49-F238E27FC236}">
                <a16:creationId xmlns:a16="http://schemas.microsoft.com/office/drawing/2014/main" id="{B9F86369-5452-204E-9211-A47646EDB4A7}"/>
              </a:ext>
            </a:extLst>
          </p:cNvPr>
          <p:cNvSpPr>
            <a:spLocks noGrp="1"/>
          </p:cNvSpPr>
          <p:nvPr>
            <p:ph type="subTitle" idx="1"/>
          </p:nvPr>
        </p:nvSpPr>
        <p:spPr/>
        <p:txBody>
          <a:bodyPr/>
          <a:lstStyle/>
          <a:p>
            <a:r>
              <a:rPr lang="tr-TR" dirty="0"/>
              <a:t>Berk Barış Kara - 18253007</a:t>
            </a:r>
          </a:p>
        </p:txBody>
      </p:sp>
    </p:spTree>
    <p:extLst>
      <p:ext uri="{BB962C8B-B14F-4D97-AF65-F5344CB8AC3E}">
        <p14:creationId xmlns:p14="http://schemas.microsoft.com/office/powerpoint/2010/main" val="457374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9EE587C-C4A5-6E47-BD62-2C4C107BE314}"/>
              </a:ext>
            </a:extLst>
          </p:cNvPr>
          <p:cNvPicPr>
            <a:picLocks noGrp="1" noChangeAspect="1"/>
          </p:cNvPicPr>
          <p:nvPr>
            <p:ph idx="1"/>
          </p:nvPr>
        </p:nvPicPr>
        <p:blipFill>
          <a:blip r:embed="rId2"/>
          <a:stretch>
            <a:fillRect/>
          </a:stretch>
        </p:blipFill>
        <p:spPr>
          <a:xfrm>
            <a:off x="-16248" y="0"/>
            <a:ext cx="12208248" cy="6858000"/>
          </a:xfrm>
        </p:spPr>
      </p:pic>
    </p:spTree>
    <p:extLst>
      <p:ext uri="{BB962C8B-B14F-4D97-AF65-F5344CB8AC3E}">
        <p14:creationId xmlns:p14="http://schemas.microsoft.com/office/powerpoint/2010/main" val="869734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6F14598-8993-E945-96CA-8CD5ADD71E87}"/>
              </a:ext>
            </a:extLst>
          </p:cNvPr>
          <p:cNvSpPr>
            <a:spLocks noGrp="1"/>
          </p:cNvSpPr>
          <p:nvPr>
            <p:ph idx="1"/>
          </p:nvPr>
        </p:nvSpPr>
        <p:spPr>
          <a:xfrm>
            <a:off x="1251678" y="228601"/>
            <a:ext cx="10178322" cy="6204856"/>
          </a:xfrm>
        </p:spPr>
        <p:txBody>
          <a:bodyPr>
            <a:normAutofit fontScale="92500"/>
          </a:bodyPr>
          <a:lstStyle/>
          <a:p>
            <a:r>
              <a:rPr lang="tr-TR" b="1" i="1" dirty="0" err="1">
                <a:solidFill>
                  <a:srgbClr val="0070C0"/>
                </a:solidFill>
              </a:rPr>
              <a:t>Multimodal</a:t>
            </a:r>
            <a:r>
              <a:rPr lang="tr-TR" b="1" i="1" dirty="0">
                <a:solidFill>
                  <a:srgbClr val="0070C0"/>
                </a:solidFill>
              </a:rPr>
              <a:t> </a:t>
            </a:r>
            <a:r>
              <a:rPr lang="tr-TR" b="1" i="1" dirty="0" err="1">
                <a:solidFill>
                  <a:srgbClr val="0070C0"/>
                </a:solidFill>
              </a:rPr>
              <a:t>Integrating</a:t>
            </a:r>
            <a:r>
              <a:rPr lang="tr-TR" b="1" i="1" dirty="0">
                <a:solidFill>
                  <a:srgbClr val="0070C0"/>
                </a:solidFill>
              </a:rPr>
              <a:t> </a:t>
            </a:r>
            <a:r>
              <a:rPr lang="tr-TR" b="1" i="1" dirty="0" err="1">
                <a:solidFill>
                  <a:srgbClr val="0070C0"/>
                </a:solidFill>
              </a:rPr>
              <a:t>Cooperative</a:t>
            </a:r>
            <a:r>
              <a:rPr lang="tr-TR" b="1" i="1" dirty="0">
                <a:solidFill>
                  <a:srgbClr val="0070C0"/>
                </a:solidFill>
              </a:rPr>
              <a:t> </a:t>
            </a:r>
            <a:r>
              <a:rPr lang="tr-TR" b="1" i="1" dirty="0" err="1">
                <a:solidFill>
                  <a:srgbClr val="0070C0"/>
                </a:solidFill>
              </a:rPr>
              <a:t>Communication</a:t>
            </a:r>
            <a:r>
              <a:rPr lang="tr-TR" b="1" i="1" dirty="0">
                <a:solidFill>
                  <a:srgbClr val="0070C0"/>
                </a:solidFill>
              </a:rPr>
              <a:t>: </a:t>
            </a:r>
            <a:r>
              <a:rPr lang="tr-TR" dirty="0" err="1"/>
              <a:t>Due</a:t>
            </a:r>
            <a:r>
              <a:rPr lang="tr-TR" dirty="0"/>
              <a:t> </a:t>
            </a:r>
            <a:r>
              <a:rPr lang="tr-TR" dirty="0" err="1"/>
              <a:t>to</a:t>
            </a:r>
            <a:r>
              <a:rPr lang="tr-TR" dirty="0"/>
              <a:t> severe </a:t>
            </a:r>
            <a:r>
              <a:rPr lang="tr-TR" dirty="0" err="1"/>
              <a:t>multi-path</a:t>
            </a:r>
            <a:r>
              <a:rPr lang="tr-TR" dirty="0"/>
              <a:t> </a:t>
            </a:r>
            <a:r>
              <a:rPr lang="tr-TR" dirty="0" err="1"/>
              <a:t>interference</a:t>
            </a:r>
            <a:r>
              <a:rPr lang="tr-TR" dirty="0"/>
              <a:t>, </a:t>
            </a:r>
            <a:r>
              <a:rPr lang="tr-TR" dirty="0" err="1"/>
              <a:t>narrow</a:t>
            </a:r>
            <a:r>
              <a:rPr lang="tr-TR" dirty="0"/>
              <a:t> </a:t>
            </a:r>
            <a:r>
              <a:rPr lang="tr-TR" dirty="0" err="1"/>
              <a:t>available</a:t>
            </a:r>
            <a:r>
              <a:rPr lang="tr-TR" dirty="0"/>
              <a:t> </a:t>
            </a:r>
            <a:r>
              <a:rPr lang="tr-TR" dirty="0" err="1"/>
              <a:t>bandwidth</a:t>
            </a:r>
            <a:r>
              <a:rPr lang="tr-TR" dirty="0"/>
              <a:t>, </a:t>
            </a:r>
            <a:r>
              <a:rPr lang="tr-TR" dirty="0" err="1"/>
              <a:t>serious</a:t>
            </a:r>
            <a:r>
              <a:rPr lang="tr-TR" dirty="0"/>
              <a:t> </a:t>
            </a:r>
            <a:r>
              <a:rPr lang="tr-TR" dirty="0" err="1"/>
              <a:t>signal</a:t>
            </a:r>
            <a:r>
              <a:rPr lang="tr-TR" dirty="0"/>
              <a:t> </a:t>
            </a:r>
            <a:r>
              <a:rPr lang="tr-TR" dirty="0" err="1"/>
              <a:t>attenuation</a:t>
            </a:r>
            <a:r>
              <a:rPr lang="tr-TR" dirty="0"/>
              <a:t>, </a:t>
            </a:r>
            <a:r>
              <a:rPr lang="tr-TR" dirty="0" err="1"/>
              <a:t>and</a:t>
            </a:r>
            <a:r>
              <a:rPr lang="tr-TR" dirty="0"/>
              <a:t> </a:t>
            </a:r>
            <a:r>
              <a:rPr lang="tr-TR" dirty="0" err="1"/>
              <a:t>the</a:t>
            </a:r>
            <a:r>
              <a:rPr lang="tr-TR" dirty="0"/>
              <a:t> </a:t>
            </a:r>
            <a:r>
              <a:rPr lang="tr-TR" dirty="0" err="1"/>
              <a:t>Doppler</a:t>
            </a:r>
            <a:r>
              <a:rPr lang="tr-TR" dirty="0"/>
              <a:t> </a:t>
            </a:r>
            <a:r>
              <a:rPr lang="tr-TR" dirty="0" err="1"/>
              <a:t>effect</a:t>
            </a:r>
            <a:r>
              <a:rPr lang="tr-TR" dirty="0"/>
              <a:t> of </a:t>
            </a:r>
            <a:r>
              <a:rPr lang="tr-TR" dirty="0" err="1"/>
              <a:t>the</a:t>
            </a:r>
            <a:r>
              <a:rPr lang="tr-TR" dirty="0"/>
              <a:t> </a:t>
            </a:r>
            <a:r>
              <a:rPr lang="tr-TR" dirty="0" err="1"/>
              <a:t>underwater</a:t>
            </a:r>
            <a:r>
              <a:rPr lang="tr-TR" dirty="0"/>
              <a:t> </a:t>
            </a:r>
            <a:r>
              <a:rPr lang="tr-TR" dirty="0" err="1"/>
              <a:t>channel</a:t>
            </a:r>
            <a:r>
              <a:rPr lang="tr-TR" dirty="0"/>
              <a:t>, </a:t>
            </a:r>
            <a:r>
              <a:rPr lang="tr-TR" dirty="0" err="1"/>
              <a:t>underwater</a:t>
            </a:r>
            <a:r>
              <a:rPr lang="tr-TR" dirty="0"/>
              <a:t> </a:t>
            </a:r>
            <a:r>
              <a:rPr lang="tr-TR" dirty="0" err="1"/>
              <a:t>wireless</a:t>
            </a:r>
            <a:r>
              <a:rPr lang="tr-TR" dirty="0"/>
              <a:t> </a:t>
            </a:r>
            <a:r>
              <a:rPr lang="tr-TR" dirty="0" err="1"/>
              <a:t>communication</a:t>
            </a:r>
            <a:r>
              <a:rPr lang="tr-TR" dirty="0"/>
              <a:t> has </a:t>
            </a:r>
            <a:r>
              <a:rPr lang="tr-TR" dirty="0" err="1"/>
              <a:t>become</a:t>
            </a:r>
            <a:r>
              <a:rPr lang="tr-TR" dirty="0"/>
              <a:t> </a:t>
            </a:r>
            <a:r>
              <a:rPr lang="tr-TR" dirty="0" err="1"/>
              <a:t>one</a:t>
            </a:r>
            <a:r>
              <a:rPr lang="tr-TR" dirty="0"/>
              <a:t> of </a:t>
            </a:r>
            <a:r>
              <a:rPr lang="tr-TR" dirty="0" err="1"/>
              <a:t>the</a:t>
            </a:r>
            <a:r>
              <a:rPr lang="tr-TR" dirty="0"/>
              <a:t> </a:t>
            </a:r>
            <a:r>
              <a:rPr lang="tr-TR" dirty="0" err="1"/>
              <a:t>biggest</a:t>
            </a:r>
            <a:r>
              <a:rPr lang="tr-TR" dirty="0"/>
              <a:t> </a:t>
            </a:r>
            <a:r>
              <a:rPr lang="tr-TR" dirty="0" err="1"/>
              <a:t>problems</a:t>
            </a:r>
            <a:r>
              <a:rPr lang="tr-TR" dirty="0"/>
              <a:t> </a:t>
            </a:r>
            <a:r>
              <a:rPr lang="tr-TR" dirty="0" err="1"/>
              <a:t>restricting</a:t>
            </a:r>
            <a:r>
              <a:rPr lang="tr-TR" dirty="0"/>
              <a:t> </a:t>
            </a:r>
            <a:r>
              <a:rPr lang="tr-TR" dirty="0" err="1"/>
              <a:t>the</a:t>
            </a:r>
            <a:r>
              <a:rPr lang="tr-TR" dirty="0"/>
              <a:t> </a:t>
            </a:r>
            <a:r>
              <a:rPr lang="tr-TR" dirty="0" err="1"/>
              <a:t>development</a:t>
            </a:r>
            <a:r>
              <a:rPr lang="tr-TR" dirty="0"/>
              <a:t> of </a:t>
            </a:r>
            <a:r>
              <a:rPr lang="tr-TR" dirty="0" err="1"/>
              <a:t>mission-critical</a:t>
            </a:r>
            <a:r>
              <a:rPr lang="tr-TR" dirty="0"/>
              <a:t> </a:t>
            </a:r>
            <a:r>
              <a:rPr lang="tr-TR" dirty="0" err="1"/>
              <a:t>IoUT</a:t>
            </a:r>
            <a:r>
              <a:rPr lang="tr-TR" dirty="0"/>
              <a:t>. At </a:t>
            </a:r>
            <a:r>
              <a:rPr lang="tr-TR" dirty="0" err="1"/>
              <a:t>present</a:t>
            </a:r>
            <a:r>
              <a:rPr lang="tr-TR" dirty="0"/>
              <a:t>, </a:t>
            </a:r>
            <a:r>
              <a:rPr lang="tr-TR" dirty="0" err="1"/>
              <a:t>there</a:t>
            </a:r>
            <a:r>
              <a:rPr lang="tr-TR" dirty="0"/>
              <a:t> </a:t>
            </a:r>
            <a:r>
              <a:rPr lang="tr-TR" dirty="0" err="1"/>
              <a:t>are</a:t>
            </a:r>
            <a:r>
              <a:rPr lang="tr-TR" dirty="0"/>
              <a:t> </a:t>
            </a:r>
            <a:r>
              <a:rPr lang="tr-TR" dirty="0" err="1"/>
              <a:t>four</a:t>
            </a:r>
            <a:r>
              <a:rPr lang="tr-TR" dirty="0"/>
              <a:t> </a:t>
            </a:r>
            <a:r>
              <a:rPr lang="tr-TR" dirty="0" err="1"/>
              <a:t>recognized</a:t>
            </a:r>
            <a:r>
              <a:rPr lang="tr-TR" dirty="0"/>
              <a:t> </a:t>
            </a:r>
            <a:r>
              <a:rPr lang="tr-TR" dirty="0" err="1"/>
              <a:t>underwater</a:t>
            </a:r>
            <a:r>
              <a:rPr lang="tr-TR" dirty="0"/>
              <a:t> </a:t>
            </a:r>
            <a:r>
              <a:rPr lang="tr-TR" dirty="0" err="1"/>
              <a:t>wireless</a:t>
            </a:r>
            <a:r>
              <a:rPr lang="tr-TR" dirty="0"/>
              <a:t> </a:t>
            </a:r>
            <a:r>
              <a:rPr lang="tr-TR" dirty="0" err="1"/>
              <a:t>communication</a:t>
            </a:r>
            <a:r>
              <a:rPr lang="tr-TR" dirty="0"/>
              <a:t> </a:t>
            </a:r>
            <a:r>
              <a:rPr lang="tr-TR" dirty="0" err="1"/>
              <a:t>methods</a:t>
            </a:r>
            <a:r>
              <a:rPr lang="tr-TR" dirty="0"/>
              <a:t>, </a:t>
            </a:r>
            <a:r>
              <a:rPr lang="tr-TR" dirty="0" err="1"/>
              <a:t>including</a:t>
            </a:r>
            <a:r>
              <a:rPr lang="tr-TR" dirty="0"/>
              <a:t> UAC, </a:t>
            </a:r>
            <a:r>
              <a:rPr lang="tr-TR" dirty="0" err="1"/>
              <a:t>radio</a:t>
            </a:r>
            <a:r>
              <a:rPr lang="tr-TR" dirty="0"/>
              <a:t> </a:t>
            </a:r>
            <a:r>
              <a:rPr lang="tr-TR" dirty="0" err="1"/>
              <a:t>communication</a:t>
            </a:r>
            <a:r>
              <a:rPr lang="tr-TR" dirty="0"/>
              <a:t>, </a:t>
            </a:r>
            <a:r>
              <a:rPr lang="tr-TR" dirty="0" err="1"/>
              <a:t>wireless</a:t>
            </a:r>
            <a:r>
              <a:rPr lang="tr-TR" dirty="0"/>
              <a:t> </a:t>
            </a:r>
            <a:r>
              <a:rPr lang="tr-TR" dirty="0" err="1"/>
              <a:t>optical</a:t>
            </a:r>
            <a:r>
              <a:rPr lang="tr-TR" dirty="0"/>
              <a:t> </a:t>
            </a:r>
            <a:r>
              <a:rPr lang="tr-TR" dirty="0" err="1"/>
              <a:t>communication</a:t>
            </a:r>
            <a:r>
              <a:rPr lang="tr-TR" dirty="0"/>
              <a:t>, </a:t>
            </a:r>
            <a:r>
              <a:rPr lang="tr-TR" dirty="0" err="1"/>
              <a:t>mainly</a:t>
            </a:r>
            <a:r>
              <a:rPr lang="tr-TR" dirty="0"/>
              <a:t> </a:t>
            </a:r>
            <a:r>
              <a:rPr lang="tr-TR" dirty="0" err="1"/>
              <a:t>visible</a:t>
            </a:r>
            <a:r>
              <a:rPr lang="tr-TR" dirty="0"/>
              <a:t> </a:t>
            </a:r>
            <a:r>
              <a:rPr lang="tr-TR" dirty="0" err="1"/>
              <a:t>light</a:t>
            </a:r>
            <a:r>
              <a:rPr lang="tr-TR" dirty="0"/>
              <a:t> </a:t>
            </a:r>
            <a:r>
              <a:rPr lang="tr-TR" dirty="0" err="1"/>
              <a:t>communication</a:t>
            </a:r>
            <a:r>
              <a:rPr lang="tr-TR" dirty="0"/>
              <a:t> (VLC) </a:t>
            </a:r>
            <a:r>
              <a:rPr lang="tr-TR" dirty="0" err="1"/>
              <a:t>with</a:t>
            </a:r>
            <a:r>
              <a:rPr lang="tr-TR" dirty="0"/>
              <a:t> </a:t>
            </a:r>
            <a:r>
              <a:rPr lang="tr-TR" dirty="0" err="1"/>
              <a:t>the</a:t>
            </a:r>
            <a:r>
              <a:rPr lang="tr-TR" dirty="0"/>
              <a:t> </a:t>
            </a:r>
            <a:r>
              <a:rPr lang="tr-TR" dirty="0" err="1"/>
              <a:t>wavelength</a:t>
            </a:r>
            <a:r>
              <a:rPr lang="tr-TR" dirty="0"/>
              <a:t> in 380∼40 </a:t>
            </a:r>
            <a:r>
              <a:rPr lang="tr-TR" dirty="0" err="1"/>
              <a:t>nm</a:t>
            </a:r>
            <a:r>
              <a:rPr lang="tr-TR" dirty="0"/>
              <a:t>, </a:t>
            </a:r>
            <a:r>
              <a:rPr lang="tr-TR" dirty="0" err="1"/>
              <a:t>and</a:t>
            </a:r>
            <a:r>
              <a:rPr lang="tr-TR" dirty="0"/>
              <a:t> </a:t>
            </a:r>
            <a:r>
              <a:rPr lang="tr-TR" dirty="0" err="1"/>
              <a:t>magnetic</a:t>
            </a:r>
            <a:r>
              <a:rPr lang="tr-TR" dirty="0"/>
              <a:t> -</a:t>
            </a:r>
            <a:r>
              <a:rPr lang="tr-TR" dirty="0" err="1"/>
              <a:t>inductive</a:t>
            </a:r>
            <a:r>
              <a:rPr lang="tr-TR" dirty="0"/>
              <a:t> </a:t>
            </a:r>
            <a:r>
              <a:rPr lang="tr-TR" dirty="0" err="1"/>
              <a:t>communication</a:t>
            </a:r>
            <a:r>
              <a:rPr lang="tr-TR" dirty="0"/>
              <a:t>. </a:t>
            </a:r>
            <a:r>
              <a:rPr lang="tr-TR" dirty="0" err="1"/>
              <a:t>Their</a:t>
            </a:r>
            <a:r>
              <a:rPr lang="tr-TR" dirty="0"/>
              <a:t> </a:t>
            </a:r>
            <a:r>
              <a:rPr lang="tr-TR" dirty="0" err="1"/>
              <a:t>advantages</a:t>
            </a:r>
            <a:r>
              <a:rPr lang="tr-TR" dirty="0"/>
              <a:t> </a:t>
            </a:r>
            <a:r>
              <a:rPr lang="tr-TR" dirty="0" err="1"/>
              <a:t>and</a:t>
            </a:r>
            <a:r>
              <a:rPr lang="tr-TR" dirty="0"/>
              <a:t> </a:t>
            </a:r>
            <a:r>
              <a:rPr lang="tr-TR" dirty="0" err="1"/>
              <a:t>disadvantages</a:t>
            </a:r>
            <a:r>
              <a:rPr lang="tr-TR" dirty="0"/>
              <a:t> </a:t>
            </a:r>
            <a:r>
              <a:rPr lang="tr-TR" dirty="0" err="1"/>
              <a:t>are</a:t>
            </a:r>
            <a:r>
              <a:rPr lang="tr-TR" dirty="0"/>
              <a:t> </a:t>
            </a:r>
            <a:r>
              <a:rPr lang="tr-TR" dirty="0" err="1"/>
              <a:t>shown</a:t>
            </a:r>
            <a:r>
              <a:rPr lang="tr-TR" dirty="0"/>
              <a:t> in (</a:t>
            </a:r>
            <a:r>
              <a:rPr lang="tr-TR" dirty="0" err="1"/>
              <a:t>Table</a:t>
            </a:r>
            <a:r>
              <a:rPr lang="tr-TR" dirty="0"/>
              <a:t> 2). </a:t>
            </a:r>
            <a:r>
              <a:rPr lang="tr-TR" dirty="0" err="1"/>
              <a:t>We</a:t>
            </a:r>
            <a:r>
              <a:rPr lang="tr-TR" dirty="0"/>
              <a:t> can </a:t>
            </a:r>
            <a:r>
              <a:rPr lang="tr-TR" dirty="0" err="1"/>
              <a:t>see</a:t>
            </a:r>
            <a:r>
              <a:rPr lang="tr-TR" dirty="0"/>
              <a:t> </a:t>
            </a:r>
            <a:r>
              <a:rPr lang="tr-TR" dirty="0" err="1"/>
              <a:t>that</a:t>
            </a:r>
            <a:r>
              <a:rPr lang="tr-TR" dirty="0"/>
              <a:t> </a:t>
            </a:r>
            <a:r>
              <a:rPr lang="tr-TR" dirty="0" err="1"/>
              <a:t>none</a:t>
            </a:r>
            <a:r>
              <a:rPr lang="tr-TR" dirty="0"/>
              <a:t> of </a:t>
            </a:r>
            <a:r>
              <a:rPr lang="tr-TR" dirty="0" err="1"/>
              <a:t>them</a:t>
            </a:r>
            <a:r>
              <a:rPr lang="tr-TR" dirty="0"/>
              <a:t> can </a:t>
            </a:r>
            <a:r>
              <a:rPr lang="tr-TR" dirty="0" err="1"/>
              <a:t>solely</a:t>
            </a:r>
            <a:r>
              <a:rPr lang="tr-TR" dirty="0"/>
              <a:t> </a:t>
            </a:r>
            <a:r>
              <a:rPr lang="tr-TR" dirty="0" err="1"/>
              <a:t>meet</a:t>
            </a:r>
            <a:r>
              <a:rPr lang="tr-TR" dirty="0"/>
              <a:t> </a:t>
            </a:r>
            <a:r>
              <a:rPr lang="tr-TR" dirty="0" err="1"/>
              <a:t>the</a:t>
            </a:r>
            <a:r>
              <a:rPr lang="tr-TR" dirty="0"/>
              <a:t> </a:t>
            </a:r>
            <a:r>
              <a:rPr lang="tr-TR" dirty="0" err="1"/>
              <a:t>stringent</a:t>
            </a:r>
            <a:r>
              <a:rPr lang="tr-TR" dirty="0"/>
              <a:t> </a:t>
            </a:r>
            <a:r>
              <a:rPr lang="tr-TR" dirty="0" err="1"/>
              <a:t>transmission</a:t>
            </a:r>
            <a:r>
              <a:rPr lang="tr-TR" dirty="0"/>
              <a:t> </a:t>
            </a:r>
            <a:r>
              <a:rPr lang="tr-TR" dirty="0" err="1"/>
              <a:t>requirements</a:t>
            </a:r>
            <a:r>
              <a:rPr lang="tr-TR" dirty="0"/>
              <a:t> of </a:t>
            </a:r>
            <a:r>
              <a:rPr lang="tr-TR" dirty="0" err="1"/>
              <a:t>mission-critical</a:t>
            </a:r>
            <a:r>
              <a:rPr lang="tr-TR" dirty="0"/>
              <a:t> </a:t>
            </a:r>
            <a:r>
              <a:rPr lang="tr-TR" dirty="0" err="1"/>
              <a:t>IoUT</a:t>
            </a:r>
            <a:r>
              <a:rPr lang="tr-TR" dirty="0"/>
              <a:t>. </a:t>
            </a:r>
            <a:r>
              <a:rPr lang="tr-TR" dirty="0" err="1"/>
              <a:t>Hence</a:t>
            </a:r>
            <a:r>
              <a:rPr lang="tr-TR" dirty="0"/>
              <a:t>, </a:t>
            </a:r>
            <a:r>
              <a:rPr lang="tr-TR" dirty="0" err="1"/>
              <a:t>we</a:t>
            </a:r>
            <a:r>
              <a:rPr lang="tr-TR" dirty="0"/>
              <a:t> </a:t>
            </a:r>
            <a:r>
              <a:rPr lang="tr-TR" dirty="0" err="1"/>
              <a:t>are</a:t>
            </a:r>
            <a:r>
              <a:rPr lang="tr-TR" dirty="0"/>
              <a:t> </a:t>
            </a:r>
            <a:r>
              <a:rPr lang="tr-TR" dirty="0" err="1"/>
              <a:t>motivated</a:t>
            </a:r>
            <a:r>
              <a:rPr lang="tr-TR" dirty="0"/>
              <a:t> </a:t>
            </a:r>
            <a:r>
              <a:rPr lang="tr-TR" dirty="0" err="1"/>
              <a:t>to</a:t>
            </a:r>
            <a:r>
              <a:rPr lang="tr-TR" dirty="0"/>
              <a:t> </a:t>
            </a:r>
            <a:r>
              <a:rPr lang="tr-TR" dirty="0" err="1"/>
              <a:t>combine</a:t>
            </a:r>
            <a:r>
              <a:rPr lang="tr-TR" dirty="0"/>
              <a:t> </a:t>
            </a:r>
            <a:r>
              <a:rPr lang="tr-TR" dirty="0" err="1"/>
              <a:t>them</a:t>
            </a:r>
            <a:r>
              <a:rPr lang="tr-TR" dirty="0"/>
              <a:t> </a:t>
            </a:r>
            <a:r>
              <a:rPr lang="tr-TR" dirty="0" err="1"/>
              <a:t>to</a:t>
            </a:r>
            <a:r>
              <a:rPr lang="tr-TR" dirty="0"/>
              <a:t> </a:t>
            </a:r>
            <a:r>
              <a:rPr lang="tr-TR" dirty="0" err="1"/>
              <a:t>realize</a:t>
            </a:r>
            <a:r>
              <a:rPr lang="tr-TR" dirty="0"/>
              <a:t> </a:t>
            </a:r>
            <a:r>
              <a:rPr lang="tr-TR" dirty="0" err="1"/>
              <a:t>multimodal</a:t>
            </a:r>
            <a:r>
              <a:rPr lang="tr-TR" dirty="0"/>
              <a:t> </a:t>
            </a:r>
            <a:r>
              <a:rPr lang="tr-TR" dirty="0" err="1"/>
              <a:t>integrating</a:t>
            </a:r>
            <a:r>
              <a:rPr lang="tr-TR" dirty="0"/>
              <a:t> </a:t>
            </a:r>
            <a:r>
              <a:rPr lang="tr-TR" dirty="0" err="1"/>
              <a:t>cooperative</a:t>
            </a:r>
            <a:r>
              <a:rPr lang="tr-TR" dirty="0"/>
              <a:t> com- </a:t>
            </a:r>
            <a:r>
              <a:rPr lang="tr-TR" dirty="0" err="1"/>
              <a:t>munication</a:t>
            </a:r>
            <a:r>
              <a:rPr lang="tr-TR" dirty="0"/>
              <a:t>. </a:t>
            </a:r>
            <a:r>
              <a:rPr lang="tr-TR" dirty="0" err="1"/>
              <a:t>This</a:t>
            </a:r>
            <a:r>
              <a:rPr lang="tr-TR" dirty="0"/>
              <a:t> </a:t>
            </a:r>
            <a:r>
              <a:rPr lang="tr-TR" dirty="0" err="1"/>
              <a:t>means</a:t>
            </a:r>
            <a:r>
              <a:rPr lang="tr-TR" dirty="0"/>
              <a:t> it can </a:t>
            </a:r>
            <a:r>
              <a:rPr lang="tr-TR" dirty="0" err="1"/>
              <a:t>select</a:t>
            </a:r>
            <a:r>
              <a:rPr lang="tr-TR" dirty="0"/>
              <a:t> </a:t>
            </a:r>
            <a:r>
              <a:rPr lang="tr-TR" dirty="0" err="1"/>
              <a:t>different</a:t>
            </a:r>
            <a:r>
              <a:rPr lang="tr-TR" dirty="0"/>
              <a:t> com- </a:t>
            </a:r>
            <a:r>
              <a:rPr lang="tr-TR" dirty="0" err="1"/>
              <a:t>munication</a:t>
            </a:r>
            <a:r>
              <a:rPr lang="tr-TR" dirty="0"/>
              <a:t> </a:t>
            </a:r>
            <a:r>
              <a:rPr lang="tr-TR" dirty="0" err="1"/>
              <a:t>methods</a:t>
            </a:r>
            <a:r>
              <a:rPr lang="tr-TR" dirty="0"/>
              <a:t> </a:t>
            </a:r>
            <a:r>
              <a:rPr lang="tr-TR" dirty="0" err="1"/>
              <a:t>according</a:t>
            </a:r>
            <a:r>
              <a:rPr lang="tr-TR" dirty="0"/>
              <a:t> </a:t>
            </a:r>
            <a:r>
              <a:rPr lang="tr-TR" dirty="0" err="1"/>
              <a:t>to</a:t>
            </a:r>
            <a:r>
              <a:rPr lang="tr-TR" dirty="0"/>
              <a:t> </a:t>
            </a:r>
            <a:r>
              <a:rPr lang="tr-TR" dirty="0" err="1"/>
              <a:t>the</a:t>
            </a:r>
            <a:r>
              <a:rPr lang="tr-TR" dirty="0"/>
              <a:t> </a:t>
            </a:r>
            <a:r>
              <a:rPr lang="tr-TR" dirty="0" err="1"/>
              <a:t>different</a:t>
            </a:r>
            <a:r>
              <a:rPr lang="tr-TR" dirty="0"/>
              <a:t> </a:t>
            </a:r>
            <a:r>
              <a:rPr lang="tr-TR" dirty="0" err="1"/>
              <a:t>requirements</a:t>
            </a:r>
            <a:r>
              <a:rPr lang="tr-TR" dirty="0"/>
              <a:t> </a:t>
            </a:r>
            <a:r>
              <a:rPr lang="tr-TR" dirty="0" err="1"/>
              <a:t>for</a:t>
            </a:r>
            <a:r>
              <a:rPr lang="tr-TR" dirty="0"/>
              <a:t> </a:t>
            </a:r>
            <a:r>
              <a:rPr lang="tr-TR" dirty="0" err="1"/>
              <a:t>downlink</a:t>
            </a:r>
            <a:r>
              <a:rPr lang="tr-TR" dirty="0"/>
              <a:t> </a:t>
            </a:r>
            <a:r>
              <a:rPr lang="tr-TR" dirty="0" err="1"/>
              <a:t>and</a:t>
            </a:r>
            <a:r>
              <a:rPr lang="tr-TR" dirty="0"/>
              <a:t> </a:t>
            </a:r>
            <a:r>
              <a:rPr lang="tr-TR" dirty="0" err="1"/>
              <a:t>uplink</a:t>
            </a:r>
            <a:r>
              <a:rPr lang="tr-TR" dirty="0"/>
              <a:t> </a:t>
            </a:r>
            <a:r>
              <a:rPr lang="tr-TR" dirty="0" err="1"/>
              <a:t>channels</a:t>
            </a:r>
            <a:r>
              <a:rPr lang="tr-TR" dirty="0"/>
              <a:t>, </a:t>
            </a:r>
            <a:r>
              <a:rPr lang="tr-TR" dirty="0" err="1"/>
              <a:t>or</a:t>
            </a:r>
            <a:r>
              <a:rPr lang="tr-TR" dirty="0"/>
              <a:t> </a:t>
            </a:r>
            <a:r>
              <a:rPr lang="tr-TR" dirty="0" err="1"/>
              <a:t>use</a:t>
            </a:r>
            <a:r>
              <a:rPr lang="tr-TR" dirty="0"/>
              <a:t> </a:t>
            </a:r>
            <a:r>
              <a:rPr lang="tr-TR" dirty="0" err="1"/>
              <a:t>multiple</a:t>
            </a:r>
            <a:r>
              <a:rPr lang="tr-TR" dirty="0"/>
              <a:t> </a:t>
            </a:r>
            <a:r>
              <a:rPr lang="tr-TR" dirty="0" err="1"/>
              <a:t>communication</a:t>
            </a:r>
            <a:r>
              <a:rPr lang="tr-TR" dirty="0"/>
              <a:t> </a:t>
            </a:r>
            <a:r>
              <a:rPr lang="tr-TR" dirty="0" err="1"/>
              <a:t>methods</a:t>
            </a:r>
            <a:r>
              <a:rPr lang="tr-TR" dirty="0"/>
              <a:t> </a:t>
            </a:r>
            <a:r>
              <a:rPr lang="tr-TR" dirty="0" err="1"/>
              <a:t>simulta</a:t>
            </a:r>
            <a:r>
              <a:rPr lang="tr-TR" dirty="0"/>
              <a:t>- </a:t>
            </a:r>
            <a:r>
              <a:rPr lang="tr-TR" dirty="0" err="1"/>
              <a:t>neously</a:t>
            </a:r>
            <a:r>
              <a:rPr lang="tr-TR" dirty="0"/>
              <a:t> </a:t>
            </a:r>
            <a:r>
              <a:rPr lang="tr-TR" dirty="0" err="1"/>
              <a:t>to</a:t>
            </a:r>
            <a:r>
              <a:rPr lang="tr-TR" dirty="0"/>
              <a:t> </a:t>
            </a:r>
            <a:r>
              <a:rPr lang="tr-TR" dirty="0" err="1"/>
              <a:t>realize</a:t>
            </a:r>
            <a:r>
              <a:rPr lang="tr-TR" dirty="0"/>
              <a:t> </a:t>
            </a:r>
            <a:r>
              <a:rPr lang="tr-TR" dirty="0" err="1"/>
              <a:t>highly</a:t>
            </a:r>
            <a:r>
              <a:rPr lang="tr-TR" dirty="0"/>
              <a:t> </a:t>
            </a:r>
            <a:r>
              <a:rPr lang="tr-TR" dirty="0" err="1"/>
              <a:t>reliable</a:t>
            </a:r>
            <a:r>
              <a:rPr lang="tr-TR" dirty="0"/>
              <a:t> </a:t>
            </a:r>
            <a:r>
              <a:rPr lang="tr-TR" dirty="0" err="1"/>
              <a:t>redundant</a:t>
            </a:r>
            <a:r>
              <a:rPr lang="tr-TR" dirty="0"/>
              <a:t> </a:t>
            </a:r>
            <a:r>
              <a:rPr lang="tr-TR" dirty="0" err="1"/>
              <a:t>transmission</a:t>
            </a:r>
            <a:r>
              <a:rPr lang="tr-TR" dirty="0"/>
              <a:t>. At </a:t>
            </a:r>
            <a:r>
              <a:rPr lang="tr-TR" dirty="0" err="1"/>
              <a:t>present</a:t>
            </a:r>
            <a:r>
              <a:rPr lang="tr-TR" dirty="0"/>
              <a:t>, </a:t>
            </a:r>
            <a:r>
              <a:rPr lang="tr-TR" dirty="0" err="1"/>
              <a:t>one</a:t>
            </a:r>
            <a:r>
              <a:rPr lang="tr-TR" dirty="0"/>
              <a:t> of </a:t>
            </a:r>
            <a:r>
              <a:rPr lang="tr-TR" dirty="0" err="1"/>
              <a:t>the</a:t>
            </a:r>
            <a:r>
              <a:rPr lang="tr-TR" dirty="0"/>
              <a:t> </a:t>
            </a:r>
            <a:r>
              <a:rPr lang="tr-TR" dirty="0" err="1"/>
              <a:t>most</a:t>
            </a:r>
            <a:r>
              <a:rPr lang="tr-TR" dirty="0"/>
              <a:t> </a:t>
            </a:r>
            <a:r>
              <a:rPr lang="tr-TR" dirty="0" err="1"/>
              <a:t>competitive</a:t>
            </a:r>
            <a:r>
              <a:rPr lang="tr-TR" dirty="0"/>
              <a:t> </a:t>
            </a:r>
            <a:r>
              <a:rPr lang="tr-TR" dirty="0" err="1"/>
              <a:t>research</a:t>
            </a:r>
            <a:r>
              <a:rPr lang="tr-TR" dirty="0"/>
              <a:t> </a:t>
            </a:r>
            <a:r>
              <a:rPr lang="tr-TR" dirty="0" err="1"/>
              <a:t>trends</a:t>
            </a:r>
            <a:r>
              <a:rPr lang="tr-TR" dirty="0"/>
              <a:t> of </a:t>
            </a:r>
            <a:r>
              <a:rPr lang="tr-TR" dirty="0" err="1"/>
              <a:t>multimodal</a:t>
            </a:r>
            <a:r>
              <a:rPr lang="tr-TR" dirty="0"/>
              <a:t> </a:t>
            </a:r>
            <a:r>
              <a:rPr lang="tr-TR" dirty="0" err="1"/>
              <a:t>integrated</a:t>
            </a:r>
            <a:r>
              <a:rPr lang="tr-TR" dirty="0"/>
              <a:t> </a:t>
            </a:r>
            <a:r>
              <a:rPr lang="tr-TR" dirty="0" err="1"/>
              <a:t>cooperative</a:t>
            </a:r>
            <a:r>
              <a:rPr lang="tr-TR" dirty="0"/>
              <a:t> </a:t>
            </a:r>
            <a:r>
              <a:rPr lang="tr-TR" dirty="0" err="1"/>
              <a:t>communications</a:t>
            </a:r>
            <a:r>
              <a:rPr lang="tr-TR" dirty="0"/>
              <a:t> is </a:t>
            </a:r>
            <a:r>
              <a:rPr lang="tr-TR" dirty="0" err="1"/>
              <a:t>underwater</a:t>
            </a:r>
            <a:r>
              <a:rPr lang="tr-TR" dirty="0"/>
              <a:t> </a:t>
            </a:r>
            <a:r>
              <a:rPr lang="tr-TR" dirty="0" err="1"/>
              <a:t>opto-acoustic</a:t>
            </a:r>
            <a:r>
              <a:rPr lang="tr-TR" dirty="0"/>
              <a:t> </a:t>
            </a:r>
            <a:r>
              <a:rPr lang="tr-TR" dirty="0" err="1"/>
              <a:t>communication</a:t>
            </a:r>
            <a:r>
              <a:rPr lang="tr-TR" dirty="0"/>
              <a:t>. </a:t>
            </a:r>
            <a:r>
              <a:rPr lang="tr-TR" dirty="0" err="1"/>
              <a:t>Opto-acoustic</a:t>
            </a:r>
            <a:r>
              <a:rPr lang="tr-TR" dirty="0"/>
              <a:t> </a:t>
            </a:r>
            <a:r>
              <a:rPr lang="tr-TR" dirty="0" err="1"/>
              <a:t>communication</a:t>
            </a:r>
            <a:r>
              <a:rPr lang="tr-TR" dirty="0"/>
              <a:t> has </a:t>
            </a:r>
            <a:r>
              <a:rPr lang="tr-TR" dirty="0" err="1"/>
              <a:t>the</a:t>
            </a:r>
            <a:r>
              <a:rPr lang="tr-TR" dirty="0"/>
              <a:t> </a:t>
            </a:r>
            <a:r>
              <a:rPr lang="tr-TR" dirty="0" err="1"/>
              <a:t>advantages</a:t>
            </a:r>
            <a:r>
              <a:rPr lang="tr-TR" dirty="0"/>
              <a:t> of </a:t>
            </a:r>
            <a:r>
              <a:rPr lang="tr-TR" dirty="0" err="1"/>
              <a:t>both</a:t>
            </a:r>
            <a:r>
              <a:rPr lang="tr-TR" dirty="0"/>
              <a:t> </a:t>
            </a:r>
            <a:r>
              <a:rPr lang="tr-TR" dirty="0" err="1"/>
              <a:t>optical</a:t>
            </a:r>
            <a:r>
              <a:rPr lang="tr-TR" dirty="0"/>
              <a:t> </a:t>
            </a:r>
            <a:r>
              <a:rPr lang="tr-TR" dirty="0" err="1"/>
              <a:t>communication</a:t>
            </a:r>
            <a:r>
              <a:rPr lang="tr-TR" dirty="0"/>
              <a:t> </a:t>
            </a:r>
            <a:r>
              <a:rPr lang="tr-TR" dirty="0" err="1"/>
              <a:t>and</a:t>
            </a:r>
            <a:r>
              <a:rPr lang="tr-TR" dirty="0"/>
              <a:t> </a:t>
            </a:r>
            <a:r>
              <a:rPr lang="tr-TR" dirty="0" err="1"/>
              <a:t>acoustic</a:t>
            </a:r>
            <a:r>
              <a:rPr lang="tr-TR" dirty="0"/>
              <a:t> </a:t>
            </a:r>
            <a:r>
              <a:rPr lang="tr-TR" dirty="0" err="1"/>
              <a:t>communication</a:t>
            </a:r>
            <a:r>
              <a:rPr lang="tr-TR" dirty="0"/>
              <a:t> </a:t>
            </a:r>
            <a:r>
              <a:rPr lang="tr-TR" dirty="0" err="1"/>
              <a:t>to</a:t>
            </a:r>
            <a:r>
              <a:rPr lang="tr-TR" dirty="0"/>
              <a:t> </a:t>
            </a:r>
            <a:r>
              <a:rPr lang="tr-TR" dirty="0" err="1"/>
              <a:t>achieve</a:t>
            </a:r>
            <a:r>
              <a:rPr lang="tr-TR" dirty="0"/>
              <a:t> </a:t>
            </a:r>
            <a:r>
              <a:rPr lang="tr-TR" dirty="0" err="1"/>
              <a:t>high</a:t>
            </a:r>
            <a:r>
              <a:rPr lang="tr-TR" dirty="0"/>
              <a:t> data rate </a:t>
            </a:r>
            <a:r>
              <a:rPr lang="tr-TR" dirty="0" err="1"/>
              <a:t>and</a:t>
            </a:r>
            <a:r>
              <a:rPr lang="tr-TR" dirty="0"/>
              <a:t> </a:t>
            </a:r>
            <a:r>
              <a:rPr lang="tr-TR" dirty="0" err="1"/>
              <a:t>long-distance</a:t>
            </a:r>
            <a:r>
              <a:rPr lang="tr-TR" dirty="0"/>
              <a:t> </a:t>
            </a:r>
            <a:r>
              <a:rPr lang="tr-TR" dirty="0" err="1"/>
              <a:t>transmission</a:t>
            </a:r>
            <a:r>
              <a:rPr lang="tr-TR" dirty="0"/>
              <a:t>. </a:t>
            </a:r>
            <a:r>
              <a:rPr lang="tr-TR" dirty="0" err="1"/>
              <a:t>Obviously</a:t>
            </a:r>
            <a:r>
              <a:rPr lang="tr-TR" dirty="0"/>
              <a:t>, </a:t>
            </a:r>
            <a:r>
              <a:rPr lang="tr-TR" dirty="0" err="1"/>
              <a:t>efficient</a:t>
            </a:r>
            <a:r>
              <a:rPr lang="tr-TR" dirty="0"/>
              <a:t> </a:t>
            </a:r>
            <a:r>
              <a:rPr lang="tr-TR" dirty="0" err="1"/>
              <a:t>channel</a:t>
            </a:r>
            <a:r>
              <a:rPr lang="tr-TR" dirty="0"/>
              <a:t> </a:t>
            </a:r>
            <a:r>
              <a:rPr lang="tr-TR" dirty="0" err="1"/>
              <a:t>perception</a:t>
            </a:r>
            <a:r>
              <a:rPr lang="tr-TR" dirty="0"/>
              <a:t> </a:t>
            </a:r>
            <a:r>
              <a:rPr lang="tr-TR" dirty="0" err="1"/>
              <a:t>and</a:t>
            </a:r>
            <a:r>
              <a:rPr lang="tr-TR" dirty="0"/>
              <a:t> </a:t>
            </a:r>
            <a:r>
              <a:rPr lang="tr-TR" dirty="0" err="1"/>
              <a:t>intelligent</a:t>
            </a:r>
            <a:r>
              <a:rPr lang="tr-TR" dirty="0"/>
              <a:t> </a:t>
            </a:r>
            <a:r>
              <a:rPr lang="tr-TR" dirty="0" err="1"/>
              <a:t>decisions</a:t>
            </a:r>
            <a:r>
              <a:rPr lang="tr-TR" dirty="0"/>
              <a:t> in </a:t>
            </a:r>
            <a:r>
              <a:rPr lang="tr-TR" dirty="0" err="1"/>
              <a:t>the</a:t>
            </a:r>
            <a:r>
              <a:rPr lang="tr-TR" dirty="0"/>
              <a:t> </a:t>
            </a:r>
            <a:r>
              <a:rPr lang="tr-TR" dirty="0" err="1"/>
              <a:t>complex</a:t>
            </a:r>
            <a:r>
              <a:rPr lang="tr-TR" dirty="0"/>
              <a:t> </a:t>
            </a:r>
            <a:r>
              <a:rPr lang="tr-TR" dirty="0" err="1"/>
              <a:t>environment</a:t>
            </a:r>
            <a:r>
              <a:rPr lang="tr-TR" dirty="0"/>
              <a:t> </a:t>
            </a:r>
            <a:r>
              <a:rPr lang="tr-TR" dirty="0" err="1"/>
              <a:t>are</a:t>
            </a:r>
            <a:r>
              <a:rPr lang="tr-TR" dirty="0"/>
              <a:t> </a:t>
            </a:r>
            <a:r>
              <a:rPr lang="tr-TR" dirty="0" err="1"/>
              <a:t>key</a:t>
            </a:r>
            <a:r>
              <a:rPr lang="tr-TR" dirty="0"/>
              <a:t> </a:t>
            </a:r>
            <a:r>
              <a:rPr lang="tr-TR" dirty="0" err="1"/>
              <a:t>enablers</a:t>
            </a:r>
            <a:r>
              <a:rPr lang="tr-TR" dirty="0"/>
              <a:t> </a:t>
            </a:r>
            <a:r>
              <a:rPr lang="tr-TR" dirty="0" err="1"/>
              <a:t>for</a:t>
            </a:r>
            <a:r>
              <a:rPr lang="tr-TR" dirty="0"/>
              <a:t> </a:t>
            </a:r>
            <a:r>
              <a:rPr lang="tr-TR" dirty="0" err="1"/>
              <a:t>realizing</a:t>
            </a:r>
            <a:r>
              <a:rPr lang="tr-TR" dirty="0"/>
              <a:t> </a:t>
            </a:r>
            <a:r>
              <a:rPr lang="tr-TR" dirty="0" err="1"/>
              <a:t>multimodal</a:t>
            </a:r>
            <a:r>
              <a:rPr lang="tr-TR" dirty="0"/>
              <a:t> </a:t>
            </a:r>
            <a:r>
              <a:rPr lang="tr-TR" dirty="0" err="1"/>
              <a:t>integrated</a:t>
            </a:r>
            <a:r>
              <a:rPr lang="tr-TR" dirty="0"/>
              <a:t> </a:t>
            </a:r>
            <a:r>
              <a:rPr lang="tr-TR" dirty="0" err="1"/>
              <a:t>cooperative</a:t>
            </a:r>
            <a:r>
              <a:rPr lang="tr-TR" dirty="0"/>
              <a:t> </a:t>
            </a:r>
            <a:r>
              <a:rPr lang="tr-TR" dirty="0" err="1"/>
              <a:t>communication</a:t>
            </a:r>
            <a:r>
              <a:rPr lang="tr-TR" dirty="0"/>
              <a:t>. </a:t>
            </a:r>
            <a:r>
              <a:rPr lang="tr-TR" dirty="0" err="1"/>
              <a:t>Reinforcement</a:t>
            </a:r>
            <a:r>
              <a:rPr lang="tr-TR" dirty="0"/>
              <a:t> </a:t>
            </a:r>
            <a:r>
              <a:rPr lang="tr-TR" dirty="0" err="1"/>
              <a:t>learning</a:t>
            </a:r>
            <a:r>
              <a:rPr lang="tr-TR" dirty="0"/>
              <a:t> , </a:t>
            </a:r>
            <a:r>
              <a:rPr lang="tr-TR" dirty="0" err="1"/>
              <a:t>one</a:t>
            </a:r>
            <a:r>
              <a:rPr lang="tr-TR" dirty="0"/>
              <a:t> </a:t>
            </a:r>
            <a:r>
              <a:rPr lang="tr-TR" dirty="0" err="1"/>
              <a:t>kind</a:t>
            </a:r>
            <a:r>
              <a:rPr lang="tr-TR" dirty="0"/>
              <a:t> of ML, </a:t>
            </a:r>
            <a:r>
              <a:rPr lang="tr-TR" dirty="0" err="1"/>
              <a:t>characterized</a:t>
            </a:r>
            <a:r>
              <a:rPr lang="tr-TR" dirty="0"/>
              <a:t> </a:t>
            </a:r>
            <a:r>
              <a:rPr lang="tr-TR" dirty="0" err="1"/>
              <a:t>by</a:t>
            </a:r>
            <a:r>
              <a:rPr lang="tr-TR" dirty="0"/>
              <a:t> </a:t>
            </a:r>
            <a:r>
              <a:rPr lang="tr-TR" dirty="0" err="1"/>
              <a:t>dynamic-adaptive</a:t>
            </a:r>
            <a:r>
              <a:rPr lang="tr-TR" dirty="0"/>
              <a:t> </a:t>
            </a:r>
            <a:r>
              <a:rPr lang="tr-TR" dirty="0" err="1"/>
              <a:t>learning</a:t>
            </a:r>
            <a:r>
              <a:rPr lang="tr-TR" dirty="0"/>
              <a:t> </a:t>
            </a:r>
            <a:r>
              <a:rPr lang="tr-TR" dirty="0" err="1"/>
              <a:t>ability</a:t>
            </a:r>
            <a:r>
              <a:rPr lang="tr-TR" dirty="0"/>
              <a:t>, can </a:t>
            </a:r>
            <a:r>
              <a:rPr lang="tr-TR" dirty="0" err="1"/>
              <a:t>play</a:t>
            </a:r>
            <a:r>
              <a:rPr lang="tr-TR" dirty="0"/>
              <a:t> a </a:t>
            </a:r>
            <a:r>
              <a:rPr lang="tr-TR" dirty="0" err="1"/>
              <a:t>crucial</a:t>
            </a:r>
            <a:r>
              <a:rPr lang="tr-TR" dirty="0"/>
              <a:t> role in </a:t>
            </a:r>
            <a:r>
              <a:rPr lang="tr-TR" dirty="0" err="1"/>
              <a:t>dealing</a:t>
            </a:r>
            <a:r>
              <a:rPr lang="tr-TR" dirty="0"/>
              <a:t> </a:t>
            </a:r>
            <a:r>
              <a:rPr lang="tr-TR" dirty="0" err="1"/>
              <a:t>with</a:t>
            </a:r>
            <a:r>
              <a:rPr lang="tr-TR" dirty="0"/>
              <a:t> </a:t>
            </a:r>
            <a:r>
              <a:rPr lang="tr-TR" dirty="0" err="1"/>
              <a:t>multi-dimensional</a:t>
            </a:r>
            <a:r>
              <a:rPr lang="tr-TR" dirty="0"/>
              <a:t> </a:t>
            </a:r>
            <a:r>
              <a:rPr lang="tr-TR" dirty="0" err="1"/>
              <a:t>complex</a:t>
            </a:r>
            <a:r>
              <a:rPr lang="tr-TR" dirty="0"/>
              <a:t> </a:t>
            </a:r>
            <a:r>
              <a:rPr lang="tr-TR" dirty="0" err="1"/>
              <a:t>channel</a:t>
            </a:r>
            <a:r>
              <a:rPr lang="tr-TR" dirty="0"/>
              <a:t> </a:t>
            </a:r>
            <a:r>
              <a:rPr lang="tr-TR" dirty="0" err="1"/>
              <a:t>perception</a:t>
            </a:r>
            <a:r>
              <a:rPr lang="tr-TR" dirty="0"/>
              <a:t> </a:t>
            </a:r>
            <a:r>
              <a:rPr lang="tr-TR" dirty="0" err="1"/>
              <a:t>and</a:t>
            </a:r>
            <a:r>
              <a:rPr lang="tr-TR" dirty="0"/>
              <a:t> </a:t>
            </a:r>
            <a:r>
              <a:rPr lang="tr-TR" dirty="0" err="1"/>
              <a:t>intelligent</a:t>
            </a:r>
            <a:r>
              <a:rPr lang="tr-TR" dirty="0"/>
              <a:t> </a:t>
            </a:r>
            <a:r>
              <a:rPr lang="tr-TR" dirty="0" err="1"/>
              <a:t>decision</a:t>
            </a:r>
            <a:r>
              <a:rPr lang="tr-TR" dirty="0"/>
              <a:t> </a:t>
            </a:r>
            <a:r>
              <a:rPr lang="tr-TR" dirty="0" err="1"/>
              <a:t>making</a:t>
            </a:r>
            <a:r>
              <a:rPr lang="tr-TR" dirty="0"/>
              <a:t>. </a:t>
            </a:r>
          </a:p>
          <a:p>
            <a:endParaRPr lang="tr-TR" dirty="0"/>
          </a:p>
        </p:txBody>
      </p:sp>
    </p:spTree>
    <p:extLst>
      <p:ext uri="{BB962C8B-B14F-4D97-AF65-F5344CB8AC3E}">
        <p14:creationId xmlns:p14="http://schemas.microsoft.com/office/powerpoint/2010/main" val="2732643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11DB0A19-C3B6-5D4F-9973-DC88936B36BC}"/>
              </a:ext>
            </a:extLst>
          </p:cNvPr>
          <p:cNvPicPr>
            <a:picLocks noGrp="1" noChangeAspect="1"/>
          </p:cNvPicPr>
          <p:nvPr>
            <p:ph idx="1"/>
          </p:nvPr>
        </p:nvPicPr>
        <p:blipFill>
          <a:blip r:embed="rId2"/>
          <a:stretch>
            <a:fillRect/>
          </a:stretch>
        </p:blipFill>
        <p:spPr>
          <a:xfrm>
            <a:off x="1" y="0"/>
            <a:ext cx="12192000" cy="6858000"/>
          </a:xfrm>
        </p:spPr>
      </p:pic>
    </p:spTree>
    <p:extLst>
      <p:ext uri="{BB962C8B-B14F-4D97-AF65-F5344CB8AC3E}">
        <p14:creationId xmlns:p14="http://schemas.microsoft.com/office/powerpoint/2010/main" val="1142831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766B31C-AF25-EE49-80C7-2C3DED076969}"/>
              </a:ext>
            </a:extLst>
          </p:cNvPr>
          <p:cNvSpPr>
            <a:spLocks noGrp="1"/>
          </p:cNvSpPr>
          <p:nvPr>
            <p:ph idx="1"/>
          </p:nvPr>
        </p:nvSpPr>
        <p:spPr>
          <a:xfrm>
            <a:off x="1251678" y="163287"/>
            <a:ext cx="10749822" cy="6433456"/>
          </a:xfrm>
        </p:spPr>
        <p:txBody>
          <a:bodyPr>
            <a:noAutofit/>
          </a:bodyPr>
          <a:lstStyle/>
          <a:p>
            <a:r>
              <a:rPr lang="tr-TR" sz="2200" dirty="0">
                <a:solidFill>
                  <a:srgbClr val="0070C0"/>
                </a:solidFill>
              </a:rPr>
              <a:t>Multi-AUV-</a:t>
            </a:r>
            <a:r>
              <a:rPr lang="tr-TR" sz="2200" dirty="0" err="1">
                <a:solidFill>
                  <a:srgbClr val="0070C0"/>
                </a:solidFill>
              </a:rPr>
              <a:t>Assisted</a:t>
            </a:r>
            <a:r>
              <a:rPr lang="tr-TR" sz="2200" dirty="0">
                <a:solidFill>
                  <a:srgbClr val="0070C0"/>
                </a:solidFill>
              </a:rPr>
              <a:t> </a:t>
            </a:r>
            <a:r>
              <a:rPr lang="tr-TR" sz="2200" dirty="0" err="1">
                <a:solidFill>
                  <a:srgbClr val="0070C0"/>
                </a:solidFill>
              </a:rPr>
              <a:t>Cooperative</a:t>
            </a:r>
            <a:r>
              <a:rPr lang="tr-TR" sz="2200" dirty="0">
                <a:solidFill>
                  <a:srgbClr val="0070C0"/>
                </a:solidFill>
              </a:rPr>
              <a:t> Information Collection </a:t>
            </a:r>
            <a:r>
              <a:rPr lang="tr-TR" sz="2200" dirty="0" err="1">
                <a:solidFill>
                  <a:srgbClr val="0070C0"/>
                </a:solidFill>
              </a:rPr>
              <a:t>and</a:t>
            </a:r>
            <a:r>
              <a:rPr lang="tr-TR" sz="2200" dirty="0">
                <a:solidFill>
                  <a:srgbClr val="0070C0"/>
                </a:solidFill>
              </a:rPr>
              <a:t> </a:t>
            </a:r>
            <a:r>
              <a:rPr lang="tr-TR" sz="2200" dirty="0" err="1">
                <a:solidFill>
                  <a:srgbClr val="0070C0"/>
                </a:solidFill>
              </a:rPr>
              <a:t>Transmission</a:t>
            </a:r>
            <a:r>
              <a:rPr lang="tr-TR" sz="2200" dirty="0">
                <a:solidFill>
                  <a:srgbClr val="0070C0"/>
                </a:solidFill>
              </a:rPr>
              <a:t>:</a:t>
            </a:r>
            <a:r>
              <a:rPr lang="tr-TR" sz="2200" dirty="0"/>
              <a:t> </a:t>
            </a:r>
            <a:r>
              <a:rPr lang="tr-TR" sz="2200" dirty="0" err="1"/>
              <a:t>To</a:t>
            </a:r>
            <a:r>
              <a:rPr lang="tr-TR" sz="2200" dirty="0"/>
              <a:t> </a:t>
            </a:r>
            <a:r>
              <a:rPr lang="tr-TR" sz="2200" dirty="0" err="1"/>
              <a:t>address</a:t>
            </a:r>
            <a:r>
              <a:rPr lang="tr-TR" sz="2200" dirty="0"/>
              <a:t> </a:t>
            </a:r>
            <a:r>
              <a:rPr lang="tr-TR" sz="2200" dirty="0" err="1"/>
              <a:t>the</a:t>
            </a:r>
            <a:r>
              <a:rPr lang="tr-TR" sz="2200" dirty="0"/>
              <a:t> </a:t>
            </a:r>
            <a:r>
              <a:rPr lang="tr-TR" sz="2200" dirty="0" err="1"/>
              <a:t>difficulty</a:t>
            </a:r>
            <a:r>
              <a:rPr lang="tr-TR" sz="2200" dirty="0"/>
              <a:t> in </a:t>
            </a:r>
            <a:r>
              <a:rPr lang="tr-TR" sz="2200" dirty="0" err="1"/>
              <a:t>building</a:t>
            </a:r>
            <a:r>
              <a:rPr lang="tr-TR" sz="2200" dirty="0"/>
              <a:t> </a:t>
            </a:r>
            <a:r>
              <a:rPr lang="tr-TR" sz="2200" dirty="0" err="1"/>
              <a:t>fixed</a:t>
            </a:r>
            <a:r>
              <a:rPr lang="tr-TR" sz="2200" dirty="0"/>
              <a:t> </a:t>
            </a:r>
            <a:r>
              <a:rPr lang="tr-TR" sz="2200" dirty="0" err="1"/>
              <a:t>observation</a:t>
            </a:r>
            <a:r>
              <a:rPr lang="tr-TR" sz="2200" dirty="0"/>
              <a:t> </a:t>
            </a:r>
            <a:r>
              <a:rPr lang="tr-TR" sz="2200" dirty="0" err="1"/>
              <a:t>stations</a:t>
            </a:r>
            <a:r>
              <a:rPr lang="tr-TR" sz="2200" dirty="0"/>
              <a:t> </a:t>
            </a:r>
            <a:r>
              <a:rPr lang="tr-TR" sz="2200" dirty="0" err="1"/>
              <a:t>and</a:t>
            </a:r>
            <a:r>
              <a:rPr lang="tr-TR" sz="2200" dirty="0"/>
              <a:t> </a:t>
            </a:r>
            <a:r>
              <a:rPr lang="tr-TR" sz="2200" dirty="0" err="1"/>
              <a:t>information</a:t>
            </a:r>
            <a:r>
              <a:rPr lang="tr-TR" sz="2200" dirty="0"/>
              <a:t> </a:t>
            </a:r>
            <a:r>
              <a:rPr lang="tr-TR" sz="2200" dirty="0" err="1"/>
              <a:t>access</a:t>
            </a:r>
            <a:r>
              <a:rPr lang="tr-TR" sz="2200" dirty="0"/>
              <a:t> </a:t>
            </a:r>
            <a:r>
              <a:rPr lang="tr-TR" sz="2200" dirty="0" err="1"/>
              <a:t>stations</a:t>
            </a:r>
            <a:r>
              <a:rPr lang="tr-TR" sz="2200" dirty="0"/>
              <a:t> in </a:t>
            </a:r>
            <a:r>
              <a:rPr lang="tr-TR" sz="2200" dirty="0" err="1"/>
              <a:t>the</a:t>
            </a:r>
            <a:r>
              <a:rPr lang="tr-TR" sz="2200" dirty="0"/>
              <a:t> </a:t>
            </a:r>
            <a:r>
              <a:rPr lang="tr-TR" sz="2200" dirty="0" err="1"/>
              <a:t>vast</a:t>
            </a:r>
            <a:r>
              <a:rPr lang="tr-TR" sz="2200" dirty="0"/>
              <a:t> </a:t>
            </a:r>
            <a:r>
              <a:rPr lang="tr-TR" sz="2200" dirty="0" err="1"/>
              <a:t>and</a:t>
            </a:r>
            <a:r>
              <a:rPr lang="tr-TR" sz="2200" dirty="0"/>
              <a:t> </a:t>
            </a:r>
            <a:r>
              <a:rPr lang="tr-TR" sz="2200" dirty="0" err="1"/>
              <a:t>complex</a:t>
            </a:r>
            <a:r>
              <a:rPr lang="tr-TR" sz="2200" dirty="0"/>
              <a:t> </a:t>
            </a:r>
            <a:r>
              <a:rPr lang="tr-TR" sz="2200" dirty="0" err="1"/>
              <a:t>marine</a:t>
            </a:r>
            <a:r>
              <a:rPr lang="tr-TR" sz="2200" dirty="0"/>
              <a:t> </a:t>
            </a:r>
            <a:r>
              <a:rPr lang="tr-TR" sz="2200" dirty="0" err="1"/>
              <a:t>environment</a:t>
            </a:r>
            <a:r>
              <a:rPr lang="tr-TR" sz="2200" dirty="0"/>
              <a:t>, </a:t>
            </a:r>
            <a:r>
              <a:rPr lang="tr-TR" sz="2200" dirty="0" err="1"/>
              <a:t>using</a:t>
            </a:r>
            <a:r>
              <a:rPr lang="tr-TR" sz="2200" dirty="0"/>
              <a:t> </a:t>
            </a:r>
            <a:r>
              <a:rPr lang="tr-TR" sz="2200" dirty="0" err="1"/>
              <a:t>flexible</a:t>
            </a:r>
            <a:r>
              <a:rPr lang="tr-TR" sz="2200" dirty="0"/>
              <a:t> </a:t>
            </a:r>
            <a:r>
              <a:rPr lang="tr-TR" sz="2200" dirty="0" err="1"/>
              <a:t>AUVs</a:t>
            </a:r>
            <a:r>
              <a:rPr lang="tr-TR" sz="2200" dirty="0"/>
              <a:t> </a:t>
            </a:r>
            <a:r>
              <a:rPr lang="tr-TR" sz="2200" dirty="0" err="1"/>
              <a:t>to</a:t>
            </a:r>
            <a:r>
              <a:rPr lang="tr-TR" sz="2200" dirty="0"/>
              <a:t> </a:t>
            </a:r>
            <a:r>
              <a:rPr lang="tr-TR" sz="2200" dirty="0" err="1"/>
              <a:t>realize</a:t>
            </a:r>
            <a:r>
              <a:rPr lang="tr-TR" sz="2200" dirty="0"/>
              <a:t> </a:t>
            </a:r>
            <a:r>
              <a:rPr lang="tr-TR" sz="2200" dirty="0" err="1"/>
              <a:t>information</a:t>
            </a:r>
            <a:r>
              <a:rPr lang="tr-TR" sz="2200" dirty="0"/>
              <a:t> </a:t>
            </a:r>
            <a:r>
              <a:rPr lang="tr-TR" sz="2200" dirty="0" err="1"/>
              <a:t>collection</a:t>
            </a:r>
            <a:r>
              <a:rPr lang="tr-TR" sz="2200" dirty="0"/>
              <a:t> </a:t>
            </a:r>
            <a:r>
              <a:rPr lang="tr-TR" sz="2200" dirty="0" err="1"/>
              <a:t>and</a:t>
            </a:r>
            <a:r>
              <a:rPr lang="tr-TR" sz="2200" dirty="0"/>
              <a:t> </a:t>
            </a:r>
            <a:r>
              <a:rPr lang="tr-TR" sz="2200" dirty="0" err="1"/>
              <a:t>transmission</a:t>
            </a:r>
            <a:r>
              <a:rPr lang="tr-TR" sz="2200" dirty="0"/>
              <a:t> has </a:t>
            </a:r>
            <a:r>
              <a:rPr lang="tr-TR" sz="2200" dirty="0" err="1"/>
              <a:t>been</a:t>
            </a:r>
            <a:r>
              <a:rPr lang="tr-TR" sz="2200" dirty="0"/>
              <a:t> </a:t>
            </a:r>
            <a:r>
              <a:rPr lang="tr-TR" sz="2200" dirty="0" err="1"/>
              <a:t>widely</a:t>
            </a:r>
            <a:r>
              <a:rPr lang="tr-TR" sz="2200" dirty="0"/>
              <a:t> </a:t>
            </a:r>
            <a:r>
              <a:rPr lang="tr-TR" sz="2200" dirty="0" err="1"/>
              <a:t>accepted</a:t>
            </a:r>
            <a:r>
              <a:rPr lang="tr-TR" sz="2200" dirty="0"/>
              <a:t>. </a:t>
            </a:r>
            <a:r>
              <a:rPr lang="tr-TR" sz="2200" dirty="0" err="1"/>
              <a:t>Unlike</a:t>
            </a:r>
            <a:r>
              <a:rPr lang="tr-TR" sz="2200" dirty="0"/>
              <a:t> </a:t>
            </a:r>
            <a:r>
              <a:rPr lang="tr-TR" sz="2200" dirty="0" err="1"/>
              <a:t>non-mission-critical</a:t>
            </a:r>
            <a:r>
              <a:rPr lang="tr-TR" sz="2200" dirty="0"/>
              <a:t> </a:t>
            </a:r>
            <a:r>
              <a:rPr lang="tr-TR" sz="2200" dirty="0" err="1"/>
              <a:t>IoUT</a:t>
            </a:r>
            <a:r>
              <a:rPr lang="tr-TR" sz="2200" dirty="0"/>
              <a:t> </a:t>
            </a:r>
            <a:r>
              <a:rPr lang="tr-TR" sz="2200" dirty="0" err="1"/>
              <a:t>services</a:t>
            </a:r>
            <a:r>
              <a:rPr lang="tr-TR" sz="2200" dirty="0"/>
              <a:t> </a:t>
            </a:r>
            <a:r>
              <a:rPr lang="tr-TR" sz="2200" dirty="0" err="1"/>
              <a:t>that</a:t>
            </a:r>
            <a:r>
              <a:rPr lang="tr-TR" sz="2200" dirty="0"/>
              <a:t> </a:t>
            </a:r>
            <a:r>
              <a:rPr lang="tr-TR" sz="2200" dirty="0" err="1"/>
              <a:t>just</a:t>
            </a:r>
            <a:r>
              <a:rPr lang="tr-TR" sz="2200" dirty="0"/>
              <a:t> </a:t>
            </a:r>
            <a:r>
              <a:rPr lang="tr-TR" sz="2200" dirty="0" err="1"/>
              <a:t>balance</a:t>
            </a:r>
            <a:r>
              <a:rPr lang="tr-TR" sz="2200" dirty="0"/>
              <a:t> </a:t>
            </a:r>
            <a:r>
              <a:rPr lang="tr-TR" sz="2200" dirty="0" err="1"/>
              <a:t>the</a:t>
            </a:r>
            <a:r>
              <a:rPr lang="tr-TR" sz="2200" dirty="0"/>
              <a:t> </a:t>
            </a:r>
            <a:r>
              <a:rPr lang="tr-TR" sz="2200" dirty="0" err="1"/>
              <a:t>multi</a:t>
            </a:r>
            <a:r>
              <a:rPr lang="tr-TR" sz="2200" dirty="0"/>
              <a:t>-AUV </a:t>
            </a:r>
            <a:r>
              <a:rPr lang="tr-TR" sz="2200" dirty="0" err="1"/>
              <a:t>system’s</a:t>
            </a:r>
            <a:r>
              <a:rPr lang="tr-TR" sz="2200" dirty="0"/>
              <a:t> </a:t>
            </a:r>
            <a:r>
              <a:rPr lang="tr-TR" sz="2200" dirty="0" err="1"/>
              <a:t>cost</a:t>
            </a:r>
            <a:r>
              <a:rPr lang="tr-TR" sz="2200" dirty="0"/>
              <a:t> </a:t>
            </a:r>
            <a:r>
              <a:rPr lang="tr-TR" sz="2200" dirty="0" err="1"/>
              <a:t>and</a:t>
            </a:r>
            <a:r>
              <a:rPr lang="tr-TR" sz="2200" dirty="0"/>
              <a:t> </a:t>
            </a:r>
            <a:r>
              <a:rPr lang="tr-TR" sz="2200" dirty="0" err="1"/>
              <a:t>the</a:t>
            </a:r>
            <a:r>
              <a:rPr lang="tr-TR" sz="2200" dirty="0"/>
              <a:t> </a:t>
            </a:r>
            <a:r>
              <a:rPr lang="tr-TR" sz="2200" dirty="0" err="1"/>
              <a:t>average</a:t>
            </a:r>
            <a:r>
              <a:rPr lang="tr-TR" sz="2200" dirty="0"/>
              <a:t> </a:t>
            </a:r>
            <a:r>
              <a:rPr lang="tr-TR" sz="2200" dirty="0" err="1"/>
              <a:t>system</a:t>
            </a:r>
            <a:r>
              <a:rPr lang="tr-TR" sz="2200" dirty="0"/>
              <a:t> </a:t>
            </a:r>
            <a:r>
              <a:rPr lang="tr-TR" sz="2200" dirty="0" err="1"/>
              <a:t>performance</a:t>
            </a:r>
            <a:r>
              <a:rPr lang="tr-TR" sz="2200" dirty="0"/>
              <a:t>, </a:t>
            </a:r>
            <a:r>
              <a:rPr lang="tr-TR" sz="2200" dirty="0" err="1"/>
              <a:t>mission-critical</a:t>
            </a:r>
            <a:r>
              <a:rPr lang="tr-TR" sz="2200" dirty="0"/>
              <a:t> </a:t>
            </a:r>
            <a:r>
              <a:rPr lang="tr-TR" sz="2200" dirty="0" err="1"/>
              <a:t>IoUT</a:t>
            </a:r>
            <a:r>
              <a:rPr lang="tr-TR" sz="2200" dirty="0"/>
              <a:t> </a:t>
            </a:r>
            <a:r>
              <a:rPr lang="tr-TR" sz="2200" dirty="0" err="1"/>
              <a:t>makes</a:t>
            </a:r>
            <a:r>
              <a:rPr lang="tr-TR" sz="2200" dirty="0"/>
              <a:t> </a:t>
            </a:r>
            <a:r>
              <a:rPr lang="tr-TR" sz="2200" dirty="0" err="1"/>
              <a:t>stringent</a:t>
            </a:r>
            <a:r>
              <a:rPr lang="tr-TR" sz="2200" dirty="0"/>
              <a:t> </a:t>
            </a:r>
            <a:r>
              <a:rPr lang="tr-TR" sz="2200" dirty="0" err="1"/>
              <a:t>requirements</a:t>
            </a:r>
            <a:r>
              <a:rPr lang="tr-TR" sz="2200" dirty="0"/>
              <a:t> on </a:t>
            </a:r>
            <a:r>
              <a:rPr lang="tr-TR" sz="2200" dirty="0" err="1"/>
              <a:t>multi</a:t>
            </a:r>
            <a:r>
              <a:rPr lang="tr-TR" sz="2200" dirty="0"/>
              <a:t>-AUV </a:t>
            </a:r>
            <a:r>
              <a:rPr lang="tr-TR" sz="2200" dirty="0" err="1"/>
              <a:t>cooperation</a:t>
            </a:r>
            <a:r>
              <a:rPr lang="tr-TR" sz="2200" dirty="0"/>
              <a:t> on a </a:t>
            </a:r>
            <a:r>
              <a:rPr lang="tr-TR" sz="2200" dirty="0" err="1"/>
              <a:t>single</a:t>
            </a:r>
            <a:r>
              <a:rPr lang="tr-TR" sz="2200" dirty="0"/>
              <a:t> </a:t>
            </a:r>
            <a:r>
              <a:rPr lang="tr-TR" sz="2200" dirty="0" err="1"/>
              <a:t>task</a:t>
            </a:r>
            <a:r>
              <a:rPr lang="tr-TR" sz="2200" dirty="0"/>
              <a:t>, </a:t>
            </a:r>
            <a:r>
              <a:rPr lang="tr-TR" sz="2200" dirty="0" err="1"/>
              <a:t>even</a:t>
            </a:r>
            <a:r>
              <a:rPr lang="tr-TR" sz="2200" dirty="0"/>
              <a:t> on a </a:t>
            </a:r>
            <a:r>
              <a:rPr lang="tr-TR" sz="2200" dirty="0" err="1"/>
              <a:t>single</a:t>
            </a:r>
            <a:r>
              <a:rPr lang="tr-TR" sz="2200" dirty="0"/>
              <a:t> time </a:t>
            </a:r>
            <a:r>
              <a:rPr lang="tr-TR" sz="2200" dirty="0" err="1"/>
              <a:t>slot</a:t>
            </a:r>
            <a:r>
              <a:rPr lang="tr-TR" sz="2200" dirty="0"/>
              <a:t>. </a:t>
            </a:r>
            <a:r>
              <a:rPr lang="tr-TR" sz="2200" dirty="0" err="1"/>
              <a:t>Therefore</a:t>
            </a:r>
            <a:r>
              <a:rPr lang="tr-TR" sz="2200" dirty="0"/>
              <a:t>, it </a:t>
            </a:r>
            <a:r>
              <a:rPr lang="tr-TR" sz="2200" dirty="0" err="1"/>
              <a:t>motivates</a:t>
            </a:r>
            <a:r>
              <a:rPr lang="tr-TR" sz="2200" dirty="0"/>
              <a:t> us </a:t>
            </a:r>
            <a:r>
              <a:rPr lang="tr-TR" sz="2200" dirty="0" err="1"/>
              <a:t>to</a:t>
            </a:r>
            <a:r>
              <a:rPr lang="tr-TR" sz="2200" dirty="0"/>
              <a:t> </a:t>
            </a:r>
            <a:r>
              <a:rPr lang="tr-TR" sz="2200" dirty="0" err="1"/>
              <a:t>use</a:t>
            </a:r>
            <a:r>
              <a:rPr lang="tr-TR" sz="2200" dirty="0"/>
              <a:t> </a:t>
            </a:r>
            <a:r>
              <a:rPr lang="tr-TR" sz="2200" dirty="0" err="1"/>
              <a:t>fine-grained</a:t>
            </a:r>
            <a:r>
              <a:rPr lang="tr-TR" sz="2200" dirty="0"/>
              <a:t> </a:t>
            </a:r>
            <a:r>
              <a:rPr lang="tr-TR" sz="2200" dirty="0" err="1"/>
              <a:t>control</a:t>
            </a:r>
            <a:r>
              <a:rPr lang="tr-TR" sz="2200" dirty="0"/>
              <a:t> of </a:t>
            </a:r>
            <a:r>
              <a:rPr lang="tr-TR" sz="2200" dirty="0" err="1"/>
              <a:t>multi</a:t>
            </a:r>
            <a:r>
              <a:rPr lang="tr-TR" sz="2200" dirty="0"/>
              <a:t>-AUV </a:t>
            </a:r>
            <a:r>
              <a:rPr lang="tr-TR" sz="2200" dirty="0" err="1"/>
              <a:t>collaboration</a:t>
            </a:r>
            <a:r>
              <a:rPr lang="tr-TR" sz="2200" dirty="0"/>
              <a:t> </a:t>
            </a:r>
            <a:r>
              <a:rPr lang="tr-TR" sz="2200" dirty="0" err="1"/>
              <a:t>under</a:t>
            </a:r>
            <a:r>
              <a:rPr lang="tr-TR" sz="2200" dirty="0"/>
              <a:t> </a:t>
            </a:r>
            <a:r>
              <a:rPr lang="tr-TR" sz="2200" dirty="0" err="1"/>
              <a:t>the</a:t>
            </a:r>
            <a:r>
              <a:rPr lang="tr-TR" sz="2200" dirty="0"/>
              <a:t> </a:t>
            </a:r>
            <a:r>
              <a:rPr lang="tr-TR" sz="2200" dirty="0" err="1"/>
              <a:t>consideration</a:t>
            </a:r>
            <a:r>
              <a:rPr lang="tr-TR" sz="2200" dirty="0"/>
              <a:t> of time-</a:t>
            </a:r>
            <a:r>
              <a:rPr lang="tr-TR" sz="2200" dirty="0" err="1"/>
              <a:t>varying</a:t>
            </a:r>
            <a:r>
              <a:rPr lang="tr-TR" sz="2200" dirty="0"/>
              <a:t> </a:t>
            </a:r>
            <a:r>
              <a:rPr lang="tr-TR" sz="2200" dirty="0" err="1"/>
              <a:t>underwater</a:t>
            </a:r>
            <a:r>
              <a:rPr lang="tr-TR" sz="2200" dirty="0"/>
              <a:t> </a:t>
            </a:r>
            <a:r>
              <a:rPr lang="tr-TR" sz="2200" dirty="0" err="1"/>
              <a:t>environments</a:t>
            </a:r>
            <a:r>
              <a:rPr lang="tr-TR" sz="2200" dirty="0"/>
              <a:t>, </a:t>
            </a:r>
            <a:r>
              <a:rPr lang="tr-TR" sz="2200" dirty="0" err="1"/>
              <a:t>including</a:t>
            </a:r>
            <a:r>
              <a:rPr lang="tr-TR" sz="2200" dirty="0"/>
              <a:t> </a:t>
            </a:r>
            <a:r>
              <a:rPr lang="tr-TR" sz="2200" dirty="0" err="1"/>
              <a:t>path</a:t>
            </a:r>
            <a:r>
              <a:rPr lang="tr-TR" sz="2200" dirty="0"/>
              <a:t> plan- </a:t>
            </a:r>
            <a:r>
              <a:rPr lang="tr-TR" sz="2200" dirty="0" err="1"/>
              <a:t>ning</a:t>
            </a:r>
            <a:r>
              <a:rPr lang="tr-TR" sz="2200" dirty="0"/>
              <a:t>, </a:t>
            </a:r>
            <a:r>
              <a:rPr lang="tr-TR" sz="2200" dirty="0" err="1"/>
              <a:t>and</a:t>
            </a:r>
            <a:r>
              <a:rPr lang="tr-TR" sz="2200" dirty="0"/>
              <a:t> </a:t>
            </a:r>
            <a:r>
              <a:rPr lang="tr-TR" sz="2200" dirty="0" err="1"/>
              <a:t>collaborative</a:t>
            </a:r>
            <a:r>
              <a:rPr lang="tr-TR" sz="2200" dirty="0"/>
              <a:t> </a:t>
            </a:r>
            <a:r>
              <a:rPr lang="tr-TR" sz="2200" dirty="0" err="1"/>
              <a:t>information</a:t>
            </a:r>
            <a:r>
              <a:rPr lang="tr-TR" sz="2200" dirty="0"/>
              <a:t> </a:t>
            </a:r>
            <a:r>
              <a:rPr lang="tr-TR" sz="2200" dirty="0" err="1"/>
              <a:t>collection</a:t>
            </a:r>
            <a:r>
              <a:rPr lang="tr-TR" sz="2200" dirty="0"/>
              <a:t> </a:t>
            </a:r>
            <a:r>
              <a:rPr lang="tr-TR" sz="2200" dirty="0" err="1"/>
              <a:t>and</a:t>
            </a:r>
            <a:r>
              <a:rPr lang="tr-TR" sz="2200" dirty="0"/>
              <a:t> </a:t>
            </a:r>
            <a:r>
              <a:rPr lang="tr-TR" sz="2200" dirty="0" err="1"/>
              <a:t>transmission</a:t>
            </a:r>
            <a:r>
              <a:rPr lang="tr-TR" sz="2200" dirty="0"/>
              <a:t>. </a:t>
            </a:r>
            <a:r>
              <a:rPr lang="tr-TR" sz="2200" dirty="0" err="1"/>
              <a:t>However</a:t>
            </a:r>
            <a:r>
              <a:rPr lang="tr-TR" sz="2200" dirty="0"/>
              <a:t>, on </a:t>
            </a:r>
            <a:r>
              <a:rPr lang="tr-TR" sz="2200" dirty="0" err="1"/>
              <a:t>one</a:t>
            </a:r>
            <a:r>
              <a:rPr lang="tr-TR" sz="2200" dirty="0"/>
              <a:t> </a:t>
            </a:r>
            <a:r>
              <a:rPr lang="tr-TR" sz="2200" dirty="0" err="1"/>
              <a:t>hand</a:t>
            </a:r>
            <a:r>
              <a:rPr lang="tr-TR" sz="2200" dirty="0"/>
              <a:t>, </a:t>
            </a:r>
            <a:r>
              <a:rPr lang="tr-TR" sz="2200" dirty="0" err="1"/>
              <a:t>the</a:t>
            </a:r>
            <a:r>
              <a:rPr lang="tr-TR" sz="2200" dirty="0"/>
              <a:t> </a:t>
            </a:r>
            <a:r>
              <a:rPr lang="tr-TR" sz="2200" dirty="0" err="1"/>
              <a:t>control</a:t>
            </a:r>
            <a:r>
              <a:rPr lang="tr-TR" sz="2200" dirty="0"/>
              <a:t> of AUV is </a:t>
            </a:r>
            <a:r>
              <a:rPr lang="tr-TR" sz="2200" dirty="0" err="1"/>
              <a:t>significantly</a:t>
            </a:r>
            <a:r>
              <a:rPr lang="tr-TR" sz="2200" dirty="0"/>
              <a:t> </a:t>
            </a:r>
            <a:r>
              <a:rPr lang="tr-TR" sz="2200" dirty="0" err="1"/>
              <a:t>related</a:t>
            </a:r>
            <a:r>
              <a:rPr lang="tr-TR" sz="2200" dirty="0"/>
              <a:t> </a:t>
            </a:r>
            <a:r>
              <a:rPr lang="tr-TR" sz="2200" dirty="0" err="1"/>
              <a:t>to</a:t>
            </a:r>
            <a:r>
              <a:rPr lang="tr-TR" sz="2200" dirty="0"/>
              <a:t> </a:t>
            </a:r>
            <a:r>
              <a:rPr lang="tr-TR" sz="2200" dirty="0" err="1"/>
              <a:t>complex</a:t>
            </a:r>
            <a:r>
              <a:rPr lang="tr-TR" sz="2200" dirty="0"/>
              <a:t> </a:t>
            </a:r>
            <a:r>
              <a:rPr lang="tr-TR" sz="2200" dirty="0" err="1"/>
              <a:t>and</a:t>
            </a:r>
            <a:r>
              <a:rPr lang="tr-TR" sz="2200" dirty="0"/>
              <a:t> time-</a:t>
            </a:r>
            <a:r>
              <a:rPr lang="tr-TR" sz="2200" dirty="0" err="1"/>
              <a:t>varying</a:t>
            </a:r>
            <a:r>
              <a:rPr lang="tr-TR" sz="2200" dirty="0"/>
              <a:t> </a:t>
            </a:r>
            <a:r>
              <a:rPr lang="tr-TR" sz="2200" dirty="0" err="1"/>
              <a:t>underwater</a:t>
            </a:r>
            <a:r>
              <a:rPr lang="tr-TR" sz="2200" dirty="0"/>
              <a:t> </a:t>
            </a:r>
            <a:r>
              <a:rPr lang="tr-TR" sz="2200" dirty="0" err="1"/>
              <a:t>environments</a:t>
            </a:r>
            <a:r>
              <a:rPr lang="tr-TR" sz="2200" dirty="0"/>
              <a:t>, </a:t>
            </a:r>
            <a:r>
              <a:rPr lang="tr-TR" sz="2200" dirty="0" err="1"/>
              <a:t>which</a:t>
            </a:r>
            <a:r>
              <a:rPr lang="tr-TR" sz="2200" dirty="0"/>
              <a:t> </a:t>
            </a:r>
            <a:r>
              <a:rPr lang="tr-TR" sz="2200" dirty="0" err="1"/>
              <a:t>makes</a:t>
            </a:r>
            <a:r>
              <a:rPr lang="tr-TR" sz="2200" dirty="0"/>
              <a:t> it </a:t>
            </a:r>
            <a:r>
              <a:rPr lang="tr-TR" sz="2200" dirty="0" err="1"/>
              <a:t>difficult</a:t>
            </a:r>
            <a:r>
              <a:rPr lang="tr-TR" sz="2200" dirty="0"/>
              <a:t> </a:t>
            </a:r>
            <a:r>
              <a:rPr lang="tr-TR" sz="2200" dirty="0" err="1"/>
              <a:t>to</a:t>
            </a:r>
            <a:r>
              <a:rPr lang="tr-TR" sz="2200" dirty="0"/>
              <a:t> </a:t>
            </a:r>
            <a:r>
              <a:rPr lang="tr-TR" sz="2200" dirty="0" err="1"/>
              <a:t>establish</a:t>
            </a:r>
            <a:r>
              <a:rPr lang="tr-TR" sz="2200" dirty="0"/>
              <a:t> an </a:t>
            </a:r>
            <a:r>
              <a:rPr lang="tr-TR" sz="2200" dirty="0" err="1"/>
              <a:t>accurate</a:t>
            </a:r>
            <a:r>
              <a:rPr lang="tr-TR" sz="2200" dirty="0"/>
              <a:t> </a:t>
            </a:r>
            <a:r>
              <a:rPr lang="tr-TR" sz="2200" dirty="0" err="1"/>
              <a:t>dynamic</a:t>
            </a:r>
            <a:r>
              <a:rPr lang="tr-TR" sz="2200" dirty="0"/>
              <a:t> model. On </a:t>
            </a:r>
            <a:r>
              <a:rPr lang="tr-TR" sz="2200" dirty="0" err="1"/>
              <a:t>the</a:t>
            </a:r>
            <a:r>
              <a:rPr lang="tr-TR" sz="2200" dirty="0"/>
              <a:t> </a:t>
            </a:r>
            <a:r>
              <a:rPr lang="tr-TR" sz="2200" dirty="0" err="1"/>
              <a:t>other</a:t>
            </a:r>
            <a:r>
              <a:rPr lang="tr-TR" sz="2200" dirty="0"/>
              <a:t> </a:t>
            </a:r>
            <a:r>
              <a:rPr lang="tr-TR" sz="2200" dirty="0" err="1"/>
              <a:t>hand</a:t>
            </a:r>
            <a:r>
              <a:rPr lang="tr-TR" sz="2200" dirty="0"/>
              <a:t>, </a:t>
            </a:r>
            <a:r>
              <a:rPr lang="tr-TR" sz="2200" dirty="0" err="1"/>
              <a:t>scheduling</a:t>
            </a:r>
            <a:r>
              <a:rPr lang="tr-TR" sz="2200" dirty="0"/>
              <a:t> </a:t>
            </a:r>
            <a:r>
              <a:rPr lang="tr-TR" sz="2200" dirty="0" err="1"/>
              <a:t>multiple</a:t>
            </a:r>
            <a:r>
              <a:rPr lang="tr-TR" sz="2200" dirty="0"/>
              <a:t> </a:t>
            </a:r>
            <a:r>
              <a:rPr lang="tr-TR" sz="2200" dirty="0" err="1"/>
              <a:t>AUVs</a:t>
            </a:r>
            <a:r>
              <a:rPr lang="tr-TR" sz="2200" dirty="0"/>
              <a:t> </a:t>
            </a:r>
            <a:r>
              <a:rPr lang="tr-TR" sz="2200" dirty="0" err="1"/>
              <a:t>to</a:t>
            </a:r>
            <a:r>
              <a:rPr lang="tr-TR" sz="2200" dirty="0"/>
              <a:t> </a:t>
            </a:r>
            <a:r>
              <a:rPr lang="tr-TR" sz="2200" dirty="0" err="1"/>
              <a:t>realize</a:t>
            </a:r>
            <a:r>
              <a:rPr lang="tr-TR" sz="2200" dirty="0"/>
              <a:t> </a:t>
            </a:r>
            <a:r>
              <a:rPr lang="tr-TR" sz="2200" dirty="0" err="1"/>
              <a:t>efficient</a:t>
            </a:r>
            <a:r>
              <a:rPr lang="tr-TR" sz="2200" dirty="0"/>
              <a:t> </a:t>
            </a:r>
            <a:r>
              <a:rPr lang="tr-TR" sz="2200" dirty="0" err="1"/>
              <a:t>cooperation</a:t>
            </a:r>
            <a:r>
              <a:rPr lang="tr-TR" sz="2200" dirty="0"/>
              <a:t> </a:t>
            </a:r>
            <a:r>
              <a:rPr lang="tr-TR" sz="2200" dirty="0" err="1"/>
              <a:t>within</a:t>
            </a:r>
            <a:r>
              <a:rPr lang="tr-TR" sz="2200" dirty="0"/>
              <a:t> </a:t>
            </a:r>
            <a:r>
              <a:rPr lang="tr-TR" sz="2200" dirty="0" err="1"/>
              <a:t>the</a:t>
            </a:r>
            <a:r>
              <a:rPr lang="tr-TR" sz="2200" dirty="0"/>
              <a:t> </a:t>
            </a:r>
            <a:r>
              <a:rPr lang="tr-TR" sz="2200" dirty="0" err="1"/>
              <a:t>stringent</a:t>
            </a:r>
            <a:r>
              <a:rPr lang="tr-TR" sz="2200" dirty="0"/>
              <a:t> service </a:t>
            </a:r>
            <a:r>
              <a:rPr lang="tr-TR" sz="2200" dirty="0" err="1"/>
              <a:t>requirements</a:t>
            </a:r>
            <a:r>
              <a:rPr lang="tr-TR" sz="2200" dirty="0"/>
              <a:t> is </a:t>
            </a:r>
            <a:r>
              <a:rPr lang="tr-TR" sz="2200" dirty="0" err="1"/>
              <a:t>also</a:t>
            </a:r>
            <a:r>
              <a:rPr lang="tr-TR" sz="2200" dirty="0"/>
              <a:t> </a:t>
            </a:r>
            <a:r>
              <a:rPr lang="tr-TR" sz="2200" dirty="0" err="1"/>
              <a:t>significantly</a:t>
            </a:r>
            <a:r>
              <a:rPr lang="tr-TR" sz="2200" dirty="0"/>
              <a:t> hard. </a:t>
            </a:r>
            <a:r>
              <a:rPr lang="tr-TR" sz="2200" dirty="0" err="1"/>
              <a:t>Hence</a:t>
            </a:r>
            <a:r>
              <a:rPr lang="tr-TR" sz="2200" dirty="0"/>
              <a:t>, </a:t>
            </a:r>
            <a:r>
              <a:rPr lang="tr-TR" sz="2200" dirty="0" err="1"/>
              <a:t>we</a:t>
            </a:r>
            <a:r>
              <a:rPr lang="tr-TR" sz="2200" dirty="0"/>
              <a:t> can </a:t>
            </a:r>
            <a:r>
              <a:rPr lang="tr-TR" sz="2200" dirty="0" err="1"/>
              <a:t>employ</a:t>
            </a:r>
            <a:r>
              <a:rPr lang="tr-TR" sz="2200" dirty="0"/>
              <a:t> </a:t>
            </a:r>
            <a:r>
              <a:rPr lang="tr-TR" sz="2200" dirty="0" err="1"/>
              <a:t>reinforcement</a:t>
            </a:r>
            <a:r>
              <a:rPr lang="tr-TR" sz="2200" dirty="0"/>
              <a:t> </a:t>
            </a:r>
            <a:r>
              <a:rPr lang="tr-TR" sz="2200" dirty="0" err="1"/>
              <a:t>learning</a:t>
            </a:r>
            <a:r>
              <a:rPr lang="tr-TR" sz="2200" dirty="0"/>
              <a:t> </a:t>
            </a:r>
            <a:r>
              <a:rPr lang="tr-TR" sz="2200" dirty="0" err="1"/>
              <a:t>to</a:t>
            </a:r>
            <a:r>
              <a:rPr lang="tr-TR" sz="2200" dirty="0"/>
              <a:t> </a:t>
            </a:r>
            <a:r>
              <a:rPr lang="tr-TR" sz="2200" dirty="0" err="1"/>
              <a:t>realize</a:t>
            </a:r>
            <a:r>
              <a:rPr lang="tr-TR" sz="2200" dirty="0"/>
              <a:t> time-</a:t>
            </a:r>
            <a:r>
              <a:rPr lang="tr-TR" sz="2200" dirty="0" err="1"/>
              <a:t>varying</a:t>
            </a:r>
            <a:r>
              <a:rPr lang="tr-TR" sz="2200" dirty="0"/>
              <a:t> </a:t>
            </a:r>
            <a:r>
              <a:rPr lang="tr-TR" sz="2200" dirty="0" err="1"/>
              <a:t>environment</a:t>
            </a:r>
            <a:r>
              <a:rPr lang="tr-TR" sz="2200" dirty="0"/>
              <a:t> </a:t>
            </a:r>
            <a:r>
              <a:rPr lang="tr-TR" sz="2200" dirty="0" err="1"/>
              <a:t>perception</a:t>
            </a:r>
            <a:r>
              <a:rPr lang="tr-TR" sz="2200" dirty="0"/>
              <a:t> </a:t>
            </a:r>
            <a:r>
              <a:rPr lang="tr-TR" sz="2200" dirty="0" err="1"/>
              <a:t>and</a:t>
            </a:r>
            <a:r>
              <a:rPr lang="tr-TR" sz="2200" dirty="0"/>
              <a:t> </a:t>
            </a:r>
            <a:r>
              <a:rPr lang="tr-TR" sz="2200" dirty="0" err="1"/>
              <a:t>motion</a:t>
            </a:r>
            <a:r>
              <a:rPr lang="tr-TR" sz="2200" dirty="0"/>
              <a:t> optimal </a:t>
            </a:r>
            <a:r>
              <a:rPr lang="tr-TR" sz="2200" dirty="0" err="1"/>
              <a:t>control</a:t>
            </a:r>
            <a:r>
              <a:rPr lang="tr-TR" sz="2200" dirty="0"/>
              <a:t> </a:t>
            </a:r>
            <a:r>
              <a:rPr lang="tr-TR" sz="2200" dirty="0" err="1"/>
              <a:t>without</a:t>
            </a:r>
            <a:r>
              <a:rPr lang="tr-TR" sz="2200" dirty="0"/>
              <a:t> a </a:t>
            </a:r>
            <a:r>
              <a:rPr lang="tr-TR" sz="2200" dirty="0" err="1"/>
              <a:t>definite</a:t>
            </a:r>
            <a:r>
              <a:rPr lang="tr-TR" sz="2200" dirty="0"/>
              <a:t> model, </a:t>
            </a:r>
            <a:r>
              <a:rPr lang="tr-TR" sz="2200" dirty="0" err="1"/>
              <a:t>and</a:t>
            </a:r>
            <a:r>
              <a:rPr lang="tr-TR" sz="2200" dirty="0"/>
              <a:t> </a:t>
            </a:r>
            <a:r>
              <a:rPr lang="tr-TR" sz="2200" dirty="0" err="1"/>
              <a:t>further</a:t>
            </a:r>
            <a:r>
              <a:rPr lang="tr-TR" sz="2200" dirty="0"/>
              <a:t> </a:t>
            </a:r>
            <a:r>
              <a:rPr lang="tr-TR" sz="2200" dirty="0" err="1"/>
              <a:t>utilize</a:t>
            </a:r>
            <a:r>
              <a:rPr lang="tr-TR" sz="2200" dirty="0"/>
              <a:t> </a:t>
            </a:r>
            <a:r>
              <a:rPr lang="tr-TR" sz="2200" dirty="0" err="1"/>
              <a:t>swarm</a:t>
            </a:r>
            <a:r>
              <a:rPr lang="tr-TR" sz="2200" dirty="0"/>
              <a:t> </a:t>
            </a:r>
            <a:r>
              <a:rPr lang="tr-TR" sz="2200" dirty="0" err="1"/>
              <a:t>intelligence</a:t>
            </a:r>
            <a:r>
              <a:rPr lang="tr-TR" sz="2200" dirty="0"/>
              <a:t> </a:t>
            </a:r>
            <a:r>
              <a:rPr lang="tr-TR" sz="2200" dirty="0" err="1"/>
              <a:t>algorithms</a:t>
            </a:r>
            <a:r>
              <a:rPr lang="tr-TR" sz="2200" dirty="0"/>
              <a:t> </a:t>
            </a:r>
            <a:r>
              <a:rPr lang="tr-TR" sz="2200" dirty="0" err="1"/>
              <a:t>to</a:t>
            </a:r>
            <a:r>
              <a:rPr lang="tr-TR" sz="2200" dirty="0"/>
              <a:t> </a:t>
            </a:r>
            <a:r>
              <a:rPr lang="tr-TR" sz="2200" dirty="0" err="1"/>
              <a:t>perform</a:t>
            </a:r>
            <a:r>
              <a:rPr lang="tr-TR" sz="2200" dirty="0"/>
              <a:t> </a:t>
            </a:r>
            <a:r>
              <a:rPr lang="tr-TR" sz="2200" dirty="0" err="1"/>
              <a:t>efficient</a:t>
            </a:r>
            <a:r>
              <a:rPr lang="tr-TR" sz="2200" dirty="0"/>
              <a:t> </a:t>
            </a:r>
            <a:r>
              <a:rPr lang="tr-TR" sz="2200" dirty="0" err="1"/>
              <a:t>multi</a:t>
            </a:r>
            <a:r>
              <a:rPr lang="tr-TR" sz="2200" dirty="0"/>
              <a:t>-AUV </a:t>
            </a:r>
            <a:r>
              <a:rPr lang="tr-TR" sz="2200" dirty="0" err="1"/>
              <a:t>cooperation</a:t>
            </a:r>
            <a:r>
              <a:rPr lang="tr-TR" sz="2200" dirty="0"/>
              <a:t>.</a:t>
            </a:r>
          </a:p>
        </p:txBody>
      </p:sp>
    </p:spTree>
    <p:extLst>
      <p:ext uri="{BB962C8B-B14F-4D97-AF65-F5344CB8AC3E}">
        <p14:creationId xmlns:p14="http://schemas.microsoft.com/office/powerpoint/2010/main" val="106239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083D7D0-23AF-AF4D-8F1D-5A0378B510D8}"/>
              </a:ext>
            </a:extLst>
          </p:cNvPr>
          <p:cNvPicPr>
            <a:picLocks noGrp="1" noChangeAspect="1"/>
          </p:cNvPicPr>
          <p:nvPr>
            <p:ph idx="1"/>
          </p:nvPr>
        </p:nvPicPr>
        <p:blipFill>
          <a:blip r:embed="rId2"/>
          <a:stretch>
            <a:fillRect/>
          </a:stretch>
        </p:blipFill>
        <p:spPr>
          <a:xfrm>
            <a:off x="1" y="1"/>
            <a:ext cx="12192000" cy="6858000"/>
          </a:xfrm>
        </p:spPr>
      </p:pic>
    </p:spTree>
    <p:extLst>
      <p:ext uri="{BB962C8B-B14F-4D97-AF65-F5344CB8AC3E}">
        <p14:creationId xmlns:p14="http://schemas.microsoft.com/office/powerpoint/2010/main" val="3873976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D98A1FA-5446-7248-8AF8-D31F0414EBA3}"/>
              </a:ext>
            </a:extLst>
          </p:cNvPr>
          <p:cNvSpPr>
            <a:spLocks noGrp="1"/>
          </p:cNvSpPr>
          <p:nvPr>
            <p:ph idx="1"/>
          </p:nvPr>
        </p:nvSpPr>
        <p:spPr>
          <a:xfrm>
            <a:off x="655609" y="0"/>
            <a:ext cx="11317856" cy="6556075"/>
          </a:xfrm>
        </p:spPr>
        <p:txBody>
          <a:bodyPr>
            <a:normAutofit fontScale="92500"/>
          </a:bodyPr>
          <a:lstStyle/>
          <a:p>
            <a:r>
              <a:rPr lang="tr-TR" dirty="0" err="1">
                <a:solidFill>
                  <a:srgbClr val="0070C0"/>
                </a:solidFill>
              </a:rPr>
              <a:t>Reliable</a:t>
            </a:r>
            <a:r>
              <a:rPr lang="tr-TR" dirty="0">
                <a:solidFill>
                  <a:srgbClr val="0070C0"/>
                </a:solidFill>
              </a:rPr>
              <a:t> </a:t>
            </a:r>
            <a:r>
              <a:rPr lang="tr-TR" dirty="0" err="1">
                <a:solidFill>
                  <a:srgbClr val="0070C0"/>
                </a:solidFill>
              </a:rPr>
              <a:t>and</a:t>
            </a:r>
            <a:r>
              <a:rPr lang="tr-TR" dirty="0">
                <a:solidFill>
                  <a:srgbClr val="0070C0"/>
                </a:solidFill>
              </a:rPr>
              <a:t> </a:t>
            </a:r>
            <a:r>
              <a:rPr lang="tr-TR" dirty="0" err="1">
                <a:solidFill>
                  <a:srgbClr val="0070C0"/>
                </a:solidFill>
              </a:rPr>
              <a:t>Fast</a:t>
            </a:r>
            <a:r>
              <a:rPr lang="tr-TR" dirty="0">
                <a:solidFill>
                  <a:srgbClr val="0070C0"/>
                </a:solidFill>
              </a:rPr>
              <a:t> </a:t>
            </a:r>
            <a:r>
              <a:rPr lang="tr-TR" dirty="0" err="1">
                <a:solidFill>
                  <a:srgbClr val="0070C0"/>
                </a:solidFill>
              </a:rPr>
              <a:t>Processing</a:t>
            </a:r>
            <a:r>
              <a:rPr lang="tr-TR" dirty="0">
                <a:solidFill>
                  <a:srgbClr val="0070C0"/>
                </a:solidFill>
              </a:rPr>
              <a:t>:</a:t>
            </a:r>
          </a:p>
          <a:p>
            <a:r>
              <a:rPr lang="tr-TR" dirty="0" err="1">
                <a:solidFill>
                  <a:srgbClr val="0070C0"/>
                </a:solidFill>
              </a:rPr>
              <a:t>Reliability-Oriented</a:t>
            </a:r>
            <a:r>
              <a:rPr lang="tr-TR" dirty="0">
                <a:solidFill>
                  <a:srgbClr val="0070C0"/>
                </a:solidFill>
              </a:rPr>
              <a:t> Distributed </a:t>
            </a:r>
            <a:r>
              <a:rPr lang="tr-TR" dirty="0" err="1">
                <a:solidFill>
                  <a:srgbClr val="0070C0"/>
                </a:solidFill>
              </a:rPr>
              <a:t>Edge</a:t>
            </a:r>
            <a:r>
              <a:rPr lang="tr-TR" dirty="0">
                <a:solidFill>
                  <a:srgbClr val="0070C0"/>
                </a:solidFill>
              </a:rPr>
              <a:t> Computing: </a:t>
            </a:r>
            <a:r>
              <a:rPr lang="tr-TR" dirty="0" err="1"/>
              <a:t>The</a:t>
            </a:r>
            <a:r>
              <a:rPr lang="tr-TR" dirty="0"/>
              <a:t> </a:t>
            </a:r>
            <a:r>
              <a:rPr lang="tr-TR" dirty="0" err="1"/>
              <a:t>cloud-computing-based</a:t>
            </a:r>
            <a:r>
              <a:rPr lang="tr-TR" dirty="0"/>
              <a:t> data </a:t>
            </a:r>
            <a:r>
              <a:rPr lang="tr-TR" dirty="0" err="1"/>
              <a:t>processing</a:t>
            </a:r>
            <a:r>
              <a:rPr lang="tr-TR" dirty="0"/>
              <a:t> </a:t>
            </a:r>
            <a:r>
              <a:rPr lang="tr-TR" dirty="0" err="1"/>
              <a:t>approach</a:t>
            </a:r>
            <a:r>
              <a:rPr lang="tr-TR" dirty="0"/>
              <a:t> </a:t>
            </a:r>
            <a:r>
              <a:rPr lang="tr-TR" dirty="0" err="1"/>
              <a:t>plays</a:t>
            </a:r>
            <a:r>
              <a:rPr lang="tr-TR" dirty="0"/>
              <a:t> an </a:t>
            </a:r>
            <a:r>
              <a:rPr lang="tr-TR" dirty="0" err="1"/>
              <a:t>essential</a:t>
            </a:r>
            <a:r>
              <a:rPr lang="tr-TR" dirty="0"/>
              <a:t> role in </a:t>
            </a:r>
            <a:r>
              <a:rPr lang="tr-TR" dirty="0" err="1"/>
              <a:t>non-mission-critical</a:t>
            </a:r>
            <a:r>
              <a:rPr lang="tr-TR" dirty="0"/>
              <a:t> </a:t>
            </a:r>
            <a:r>
              <a:rPr lang="tr-TR" dirty="0" err="1"/>
              <a:t>IoUT</a:t>
            </a:r>
            <a:r>
              <a:rPr lang="tr-TR" dirty="0"/>
              <a:t> </a:t>
            </a:r>
            <a:r>
              <a:rPr lang="tr-TR" dirty="0" err="1"/>
              <a:t>applications</a:t>
            </a:r>
            <a:r>
              <a:rPr lang="tr-TR" dirty="0"/>
              <a:t>. </a:t>
            </a:r>
            <a:r>
              <a:rPr lang="tr-TR" dirty="0" err="1"/>
              <a:t>By</a:t>
            </a:r>
            <a:r>
              <a:rPr lang="tr-TR" dirty="0"/>
              <a:t> </a:t>
            </a:r>
            <a:r>
              <a:rPr lang="tr-TR" dirty="0" err="1"/>
              <a:t>aggregating</a:t>
            </a:r>
            <a:r>
              <a:rPr lang="tr-TR" dirty="0"/>
              <a:t> </a:t>
            </a:r>
            <a:r>
              <a:rPr lang="tr-TR" dirty="0" err="1"/>
              <a:t>the</a:t>
            </a:r>
            <a:r>
              <a:rPr lang="tr-TR" dirty="0"/>
              <a:t> </a:t>
            </a:r>
            <a:r>
              <a:rPr lang="tr-TR" dirty="0" err="1"/>
              <a:t>amount</a:t>
            </a:r>
            <a:r>
              <a:rPr lang="tr-TR" dirty="0"/>
              <a:t> of data </a:t>
            </a:r>
            <a:r>
              <a:rPr lang="tr-TR" dirty="0" err="1"/>
              <a:t>to</a:t>
            </a:r>
            <a:r>
              <a:rPr lang="tr-TR" dirty="0"/>
              <a:t> </a:t>
            </a:r>
            <a:r>
              <a:rPr lang="tr-TR" dirty="0" err="1"/>
              <a:t>the</a:t>
            </a:r>
            <a:r>
              <a:rPr lang="tr-TR" dirty="0"/>
              <a:t> </a:t>
            </a:r>
            <a:r>
              <a:rPr lang="tr-TR" dirty="0" err="1"/>
              <a:t>cloud</a:t>
            </a:r>
            <a:r>
              <a:rPr lang="tr-TR" dirty="0"/>
              <a:t> </a:t>
            </a:r>
            <a:r>
              <a:rPr lang="tr-TR" dirty="0" err="1"/>
              <a:t>center</a:t>
            </a:r>
            <a:r>
              <a:rPr lang="tr-TR" dirty="0"/>
              <a:t> </a:t>
            </a:r>
            <a:r>
              <a:rPr lang="tr-TR" dirty="0" err="1"/>
              <a:t>and</a:t>
            </a:r>
            <a:r>
              <a:rPr lang="tr-TR" dirty="0"/>
              <a:t> </a:t>
            </a:r>
            <a:r>
              <a:rPr lang="tr-TR" dirty="0" err="1"/>
              <a:t>digging</a:t>
            </a:r>
            <a:r>
              <a:rPr lang="tr-TR" dirty="0"/>
              <a:t> </a:t>
            </a:r>
            <a:r>
              <a:rPr lang="tr-TR" dirty="0" err="1"/>
              <a:t>out</a:t>
            </a:r>
            <a:r>
              <a:rPr lang="tr-TR" dirty="0"/>
              <a:t> </a:t>
            </a:r>
            <a:r>
              <a:rPr lang="tr-TR" dirty="0" err="1"/>
              <a:t>the</a:t>
            </a:r>
            <a:r>
              <a:rPr lang="tr-TR" dirty="0"/>
              <a:t> </a:t>
            </a:r>
            <a:r>
              <a:rPr lang="tr-TR" dirty="0" err="1"/>
              <a:t>valuable</a:t>
            </a:r>
            <a:r>
              <a:rPr lang="tr-TR" dirty="0"/>
              <a:t> </a:t>
            </a:r>
            <a:r>
              <a:rPr lang="tr-TR" dirty="0" err="1"/>
              <a:t>information</a:t>
            </a:r>
            <a:r>
              <a:rPr lang="tr-TR" dirty="0"/>
              <a:t> </a:t>
            </a:r>
            <a:r>
              <a:rPr lang="tr-TR" dirty="0" err="1"/>
              <a:t>hidden</a:t>
            </a:r>
            <a:r>
              <a:rPr lang="tr-TR" dirty="0"/>
              <a:t> </a:t>
            </a:r>
            <a:r>
              <a:rPr lang="tr-TR" dirty="0" err="1"/>
              <a:t>behind</a:t>
            </a:r>
            <a:r>
              <a:rPr lang="tr-TR" dirty="0"/>
              <a:t> </a:t>
            </a:r>
            <a:r>
              <a:rPr lang="tr-TR" dirty="0" err="1"/>
              <a:t>the</a:t>
            </a:r>
            <a:r>
              <a:rPr lang="tr-TR" dirty="0"/>
              <a:t> </a:t>
            </a:r>
            <a:r>
              <a:rPr lang="tr-TR" dirty="0" err="1"/>
              <a:t>large-scale</a:t>
            </a:r>
            <a:r>
              <a:rPr lang="tr-TR" dirty="0"/>
              <a:t> data </a:t>
            </a:r>
            <a:r>
              <a:rPr lang="tr-TR" dirty="0" err="1"/>
              <a:t>by</a:t>
            </a:r>
            <a:r>
              <a:rPr lang="tr-TR" dirty="0"/>
              <a:t> data </a:t>
            </a:r>
            <a:r>
              <a:rPr lang="tr-TR" dirty="0" err="1"/>
              <a:t>mining</a:t>
            </a:r>
            <a:r>
              <a:rPr lang="tr-TR" dirty="0"/>
              <a:t> </a:t>
            </a:r>
            <a:r>
              <a:rPr lang="tr-TR" dirty="0" err="1"/>
              <a:t>tech</a:t>
            </a:r>
            <a:r>
              <a:rPr lang="tr-TR" dirty="0"/>
              <a:t>- </a:t>
            </a:r>
            <a:r>
              <a:rPr lang="tr-TR" dirty="0" err="1"/>
              <a:t>nology</a:t>
            </a:r>
            <a:r>
              <a:rPr lang="tr-TR" dirty="0"/>
              <a:t>, </a:t>
            </a:r>
            <a:r>
              <a:rPr lang="tr-TR" dirty="0" err="1"/>
              <a:t>some</a:t>
            </a:r>
            <a:r>
              <a:rPr lang="tr-TR" dirty="0"/>
              <a:t> </a:t>
            </a:r>
            <a:r>
              <a:rPr lang="tr-TR" dirty="0" err="1"/>
              <a:t>marine</a:t>
            </a:r>
            <a:r>
              <a:rPr lang="tr-TR" dirty="0"/>
              <a:t> </a:t>
            </a:r>
            <a:r>
              <a:rPr lang="tr-TR" dirty="0" err="1"/>
              <a:t>activities</a:t>
            </a:r>
            <a:r>
              <a:rPr lang="tr-TR" dirty="0"/>
              <a:t>, </a:t>
            </a:r>
            <a:r>
              <a:rPr lang="tr-TR" dirty="0" err="1"/>
              <a:t>such</a:t>
            </a:r>
            <a:r>
              <a:rPr lang="tr-TR" dirty="0"/>
              <a:t> as </a:t>
            </a:r>
            <a:r>
              <a:rPr lang="tr-TR" dirty="0" err="1"/>
              <a:t>resource</a:t>
            </a:r>
            <a:r>
              <a:rPr lang="tr-TR" dirty="0"/>
              <a:t> </a:t>
            </a:r>
            <a:r>
              <a:rPr lang="tr-TR" dirty="0" err="1"/>
              <a:t>exploration</a:t>
            </a:r>
            <a:r>
              <a:rPr lang="tr-TR" dirty="0"/>
              <a:t> </a:t>
            </a:r>
            <a:r>
              <a:rPr lang="tr-TR" dirty="0" err="1"/>
              <a:t>and</a:t>
            </a:r>
            <a:r>
              <a:rPr lang="tr-TR" dirty="0"/>
              <a:t> </a:t>
            </a:r>
            <a:r>
              <a:rPr lang="tr-TR" dirty="0" err="1"/>
              <a:t>fish</a:t>
            </a:r>
            <a:r>
              <a:rPr lang="tr-TR" dirty="0"/>
              <a:t> </a:t>
            </a:r>
            <a:r>
              <a:rPr lang="tr-TR" dirty="0" err="1"/>
              <a:t>prediction</a:t>
            </a:r>
            <a:r>
              <a:rPr lang="tr-TR" dirty="0"/>
              <a:t>, can be </a:t>
            </a:r>
            <a:r>
              <a:rPr lang="tr-TR" dirty="0" err="1"/>
              <a:t>conducted</a:t>
            </a:r>
            <a:r>
              <a:rPr lang="tr-TR" dirty="0"/>
              <a:t> </a:t>
            </a:r>
            <a:r>
              <a:rPr lang="tr-TR" dirty="0" err="1"/>
              <a:t>well</a:t>
            </a:r>
            <a:r>
              <a:rPr lang="tr-TR" dirty="0"/>
              <a:t>. </a:t>
            </a:r>
            <a:r>
              <a:rPr lang="tr-TR" dirty="0" err="1"/>
              <a:t>However</a:t>
            </a:r>
            <a:r>
              <a:rPr lang="tr-TR" dirty="0"/>
              <a:t>, it is not </a:t>
            </a:r>
            <a:r>
              <a:rPr lang="tr-TR" dirty="0" err="1"/>
              <a:t>suitable</a:t>
            </a:r>
            <a:r>
              <a:rPr lang="tr-TR" dirty="0"/>
              <a:t> </a:t>
            </a:r>
            <a:r>
              <a:rPr lang="tr-TR" dirty="0" err="1"/>
              <a:t>for</a:t>
            </a:r>
            <a:r>
              <a:rPr lang="tr-TR" dirty="0"/>
              <a:t> </a:t>
            </a:r>
            <a:r>
              <a:rPr lang="tr-TR" dirty="0" err="1"/>
              <a:t>mission-critical</a:t>
            </a:r>
            <a:r>
              <a:rPr lang="tr-TR" dirty="0"/>
              <a:t> </a:t>
            </a:r>
            <a:r>
              <a:rPr lang="tr-TR" dirty="0" err="1"/>
              <a:t>IoUT</a:t>
            </a:r>
            <a:r>
              <a:rPr lang="tr-TR" dirty="0"/>
              <a:t> </a:t>
            </a:r>
            <a:r>
              <a:rPr lang="tr-TR" dirty="0" err="1"/>
              <a:t>due</a:t>
            </a:r>
            <a:r>
              <a:rPr lang="tr-TR" dirty="0"/>
              <a:t> </a:t>
            </a:r>
            <a:r>
              <a:rPr lang="tr-TR" dirty="0" err="1"/>
              <a:t>to</a:t>
            </a:r>
            <a:r>
              <a:rPr lang="tr-TR" dirty="0"/>
              <a:t> </a:t>
            </a:r>
            <a:r>
              <a:rPr lang="tr-TR" dirty="0" err="1"/>
              <a:t>the</a:t>
            </a:r>
            <a:r>
              <a:rPr lang="tr-TR" dirty="0"/>
              <a:t> </a:t>
            </a:r>
            <a:r>
              <a:rPr lang="tr-TR" dirty="0" err="1"/>
              <a:t>high</a:t>
            </a:r>
            <a:r>
              <a:rPr lang="tr-TR" dirty="0"/>
              <a:t> </a:t>
            </a:r>
            <a:r>
              <a:rPr lang="tr-TR" dirty="0" err="1"/>
              <a:t>transmission</a:t>
            </a:r>
            <a:r>
              <a:rPr lang="tr-TR" dirty="0"/>
              <a:t> </a:t>
            </a:r>
            <a:r>
              <a:rPr lang="tr-TR" dirty="0" err="1"/>
              <a:t>latency</a:t>
            </a:r>
            <a:r>
              <a:rPr lang="tr-TR" dirty="0"/>
              <a:t>. </a:t>
            </a:r>
            <a:r>
              <a:rPr lang="tr-TR" dirty="0" err="1"/>
              <a:t>The</a:t>
            </a:r>
            <a:r>
              <a:rPr lang="tr-TR" dirty="0"/>
              <a:t> </a:t>
            </a:r>
            <a:r>
              <a:rPr lang="tr-TR" dirty="0" err="1"/>
              <a:t>reason</a:t>
            </a:r>
            <a:r>
              <a:rPr lang="tr-TR" dirty="0"/>
              <a:t> </a:t>
            </a:r>
            <a:r>
              <a:rPr lang="tr-TR" dirty="0" err="1"/>
              <a:t>for</a:t>
            </a:r>
            <a:r>
              <a:rPr lang="tr-TR" dirty="0"/>
              <a:t> </a:t>
            </a:r>
            <a:r>
              <a:rPr lang="tr-TR" dirty="0" err="1"/>
              <a:t>the</a:t>
            </a:r>
            <a:r>
              <a:rPr lang="tr-TR" dirty="0"/>
              <a:t> </a:t>
            </a:r>
            <a:r>
              <a:rPr lang="tr-TR" dirty="0" err="1"/>
              <a:t>high</a:t>
            </a:r>
            <a:r>
              <a:rPr lang="tr-TR" dirty="0"/>
              <a:t> </a:t>
            </a:r>
            <a:r>
              <a:rPr lang="tr-TR" dirty="0" err="1"/>
              <a:t>transmission</a:t>
            </a:r>
            <a:r>
              <a:rPr lang="tr-TR" dirty="0"/>
              <a:t> </a:t>
            </a:r>
            <a:r>
              <a:rPr lang="tr-TR" dirty="0" err="1"/>
              <a:t>latency</a:t>
            </a:r>
            <a:r>
              <a:rPr lang="tr-TR" dirty="0"/>
              <a:t> </a:t>
            </a:r>
            <a:r>
              <a:rPr lang="tr-TR" dirty="0" err="1"/>
              <a:t>mainly</a:t>
            </a:r>
            <a:r>
              <a:rPr lang="tr-TR" dirty="0"/>
              <a:t> </a:t>
            </a:r>
            <a:r>
              <a:rPr lang="tr-TR" dirty="0" err="1"/>
              <a:t>includes</a:t>
            </a:r>
            <a:r>
              <a:rPr lang="tr-TR" dirty="0"/>
              <a:t> </a:t>
            </a:r>
            <a:r>
              <a:rPr lang="tr-TR" dirty="0" err="1"/>
              <a:t>two</a:t>
            </a:r>
            <a:r>
              <a:rPr lang="tr-TR" dirty="0"/>
              <a:t> </a:t>
            </a:r>
            <a:r>
              <a:rPr lang="tr-TR" dirty="0" err="1"/>
              <a:t>aspects</a:t>
            </a:r>
            <a:r>
              <a:rPr lang="tr-TR" dirty="0"/>
              <a:t>. </a:t>
            </a:r>
            <a:r>
              <a:rPr lang="tr-TR" dirty="0" err="1"/>
              <a:t>Specifically</a:t>
            </a:r>
            <a:r>
              <a:rPr lang="tr-TR" dirty="0"/>
              <a:t>, on </a:t>
            </a:r>
            <a:r>
              <a:rPr lang="tr-TR" dirty="0" err="1"/>
              <a:t>one</a:t>
            </a:r>
            <a:r>
              <a:rPr lang="tr-TR" dirty="0"/>
              <a:t> </a:t>
            </a:r>
            <a:r>
              <a:rPr lang="tr-TR" dirty="0" err="1"/>
              <a:t>hand</a:t>
            </a:r>
            <a:r>
              <a:rPr lang="tr-TR" dirty="0"/>
              <a:t>, data </a:t>
            </a:r>
            <a:r>
              <a:rPr lang="tr-TR" dirty="0" err="1"/>
              <a:t>from</a:t>
            </a:r>
            <a:r>
              <a:rPr lang="tr-TR" dirty="0"/>
              <a:t> </a:t>
            </a:r>
            <a:r>
              <a:rPr lang="tr-TR" dirty="0" err="1"/>
              <a:t>the</a:t>
            </a:r>
            <a:r>
              <a:rPr lang="tr-TR" dirty="0"/>
              <a:t> </a:t>
            </a:r>
            <a:r>
              <a:rPr lang="tr-TR" dirty="0" err="1"/>
              <a:t>IoUT</a:t>
            </a:r>
            <a:r>
              <a:rPr lang="tr-TR" dirty="0"/>
              <a:t> </a:t>
            </a:r>
            <a:r>
              <a:rPr lang="tr-TR" dirty="0" err="1"/>
              <a:t>devices</a:t>
            </a:r>
            <a:r>
              <a:rPr lang="tr-TR" dirty="0"/>
              <a:t> </a:t>
            </a:r>
            <a:r>
              <a:rPr lang="tr-TR" dirty="0" err="1"/>
              <a:t>to</a:t>
            </a:r>
            <a:r>
              <a:rPr lang="tr-TR" dirty="0"/>
              <a:t> </a:t>
            </a:r>
            <a:r>
              <a:rPr lang="tr-TR" dirty="0" err="1"/>
              <a:t>the</a:t>
            </a:r>
            <a:r>
              <a:rPr lang="tr-TR" dirty="0"/>
              <a:t> </a:t>
            </a:r>
            <a:r>
              <a:rPr lang="tr-TR" dirty="0" err="1"/>
              <a:t>cloud</a:t>
            </a:r>
            <a:r>
              <a:rPr lang="tr-TR" dirty="0"/>
              <a:t> </a:t>
            </a:r>
            <a:r>
              <a:rPr lang="tr-TR" dirty="0" err="1"/>
              <a:t>center</a:t>
            </a:r>
            <a:r>
              <a:rPr lang="tr-TR" dirty="0"/>
              <a:t> is </a:t>
            </a:r>
            <a:r>
              <a:rPr lang="tr-TR" dirty="0" err="1"/>
              <a:t>often</a:t>
            </a:r>
            <a:r>
              <a:rPr lang="tr-TR" dirty="0"/>
              <a:t> </a:t>
            </a:r>
            <a:r>
              <a:rPr lang="tr-TR" dirty="0" err="1"/>
              <a:t>over</a:t>
            </a:r>
            <a:r>
              <a:rPr lang="tr-TR" dirty="0"/>
              <a:t> a </a:t>
            </a:r>
            <a:r>
              <a:rPr lang="tr-TR" dirty="0" err="1"/>
              <a:t>long</a:t>
            </a:r>
            <a:r>
              <a:rPr lang="tr-TR" dirty="0"/>
              <a:t> </a:t>
            </a:r>
            <a:r>
              <a:rPr lang="tr-TR" dirty="0" err="1"/>
              <a:t>distance</a:t>
            </a:r>
            <a:r>
              <a:rPr lang="tr-TR" dirty="0"/>
              <a:t> </a:t>
            </a:r>
            <a:r>
              <a:rPr lang="tr-TR" dirty="0" err="1"/>
              <a:t>forwarded</a:t>
            </a:r>
            <a:r>
              <a:rPr lang="tr-TR" dirty="0"/>
              <a:t> </a:t>
            </a:r>
            <a:r>
              <a:rPr lang="tr-TR" dirty="0" err="1"/>
              <a:t>by</a:t>
            </a:r>
            <a:r>
              <a:rPr lang="tr-TR" dirty="0"/>
              <a:t> </a:t>
            </a:r>
            <a:r>
              <a:rPr lang="tr-TR" dirty="0" err="1"/>
              <a:t>many</a:t>
            </a:r>
            <a:r>
              <a:rPr lang="tr-TR" dirty="0"/>
              <a:t> </a:t>
            </a:r>
            <a:r>
              <a:rPr lang="tr-TR" dirty="0" err="1"/>
              <a:t>intermediate</a:t>
            </a:r>
            <a:r>
              <a:rPr lang="tr-TR" dirty="0"/>
              <a:t> </a:t>
            </a:r>
            <a:r>
              <a:rPr lang="tr-TR" dirty="0" err="1"/>
              <a:t>nodes</a:t>
            </a:r>
            <a:r>
              <a:rPr lang="tr-TR" dirty="0"/>
              <a:t>. On </a:t>
            </a:r>
            <a:r>
              <a:rPr lang="tr-TR" dirty="0" err="1"/>
              <a:t>the</a:t>
            </a:r>
            <a:r>
              <a:rPr lang="tr-TR" dirty="0"/>
              <a:t> </a:t>
            </a:r>
            <a:r>
              <a:rPr lang="tr-TR" dirty="0" err="1"/>
              <a:t>other</a:t>
            </a:r>
            <a:r>
              <a:rPr lang="tr-TR" dirty="0"/>
              <a:t> </a:t>
            </a:r>
            <a:r>
              <a:rPr lang="tr-TR" dirty="0" err="1"/>
              <a:t>hand</a:t>
            </a:r>
            <a:r>
              <a:rPr lang="tr-TR" dirty="0"/>
              <a:t>, a </a:t>
            </a:r>
            <a:r>
              <a:rPr lang="tr-TR" dirty="0" err="1"/>
              <a:t>significant</a:t>
            </a:r>
            <a:r>
              <a:rPr lang="tr-TR" dirty="0"/>
              <a:t> </a:t>
            </a:r>
            <a:r>
              <a:rPr lang="tr-TR" dirty="0" err="1"/>
              <a:t>portion</a:t>
            </a:r>
            <a:r>
              <a:rPr lang="tr-TR" dirty="0"/>
              <a:t> of </a:t>
            </a:r>
            <a:r>
              <a:rPr lang="tr-TR" dirty="0" err="1"/>
              <a:t>the</a:t>
            </a:r>
            <a:r>
              <a:rPr lang="tr-TR" dirty="0"/>
              <a:t> </a:t>
            </a:r>
            <a:r>
              <a:rPr lang="tr-TR" dirty="0" err="1"/>
              <a:t>collected</a:t>
            </a:r>
            <a:r>
              <a:rPr lang="tr-TR" dirty="0"/>
              <a:t> </a:t>
            </a:r>
            <a:r>
              <a:rPr lang="tr-TR" dirty="0" err="1"/>
              <a:t>raw</a:t>
            </a:r>
            <a:r>
              <a:rPr lang="tr-TR" dirty="0"/>
              <a:t> data is </a:t>
            </a:r>
            <a:r>
              <a:rPr lang="tr-TR" dirty="0" err="1"/>
              <a:t>useless</a:t>
            </a:r>
            <a:r>
              <a:rPr lang="tr-TR" dirty="0"/>
              <a:t>, </a:t>
            </a:r>
            <a:r>
              <a:rPr lang="tr-TR" dirty="0" err="1"/>
              <a:t>and</a:t>
            </a:r>
            <a:r>
              <a:rPr lang="tr-TR" dirty="0"/>
              <a:t> </a:t>
            </a:r>
            <a:r>
              <a:rPr lang="tr-TR" dirty="0" err="1"/>
              <a:t>transmitting</a:t>
            </a:r>
            <a:r>
              <a:rPr lang="tr-TR" dirty="0"/>
              <a:t> </a:t>
            </a:r>
            <a:r>
              <a:rPr lang="tr-TR" dirty="0" err="1"/>
              <a:t>them</a:t>
            </a:r>
            <a:r>
              <a:rPr lang="tr-TR" dirty="0"/>
              <a:t> </a:t>
            </a:r>
            <a:r>
              <a:rPr lang="tr-TR" dirty="0" err="1"/>
              <a:t>results</a:t>
            </a:r>
            <a:r>
              <a:rPr lang="tr-TR" dirty="0"/>
              <a:t> in </a:t>
            </a:r>
            <a:r>
              <a:rPr lang="tr-TR" dirty="0" err="1"/>
              <a:t>serious</a:t>
            </a:r>
            <a:r>
              <a:rPr lang="tr-TR" dirty="0"/>
              <a:t> </a:t>
            </a:r>
            <a:r>
              <a:rPr lang="tr-TR" dirty="0" err="1"/>
              <a:t>resource</a:t>
            </a:r>
            <a:r>
              <a:rPr lang="tr-TR" dirty="0"/>
              <a:t> </a:t>
            </a:r>
            <a:r>
              <a:rPr lang="tr-TR" dirty="0" err="1"/>
              <a:t>consumption</a:t>
            </a:r>
            <a:r>
              <a:rPr lang="tr-TR" dirty="0"/>
              <a:t> </a:t>
            </a:r>
            <a:r>
              <a:rPr lang="tr-TR" dirty="0" err="1"/>
              <a:t>and</a:t>
            </a:r>
            <a:r>
              <a:rPr lang="tr-TR" dirty="0"/>
              <a:t> </a:t>
            </a:r>
            <a:r>
              <a:rPr lang="tr-TR" dirty="0" err="1"/>
              <a:t>excessive</a:t>
            </a:r>
            <a:r>
              <a:rPr lang="tr-TR" dirty="0"/>
              <a:t> </a:t>
            </a:r>
            <a:r>
              <a:rPr lang="tr-TR" dirty="0" err="1"/>
              <a:t>latency</a:t>
            </a:r>
            <a:r>
              <a:rPr lang="tr-TR" dirty="0"/>
              <a:t>. </a:t>
            </a:r>
            <a:r>
              <a:rPr lang="tr-TR" dirty="0" err="1"/>
              <a:t>Therefore</a:t>
            </a:r>
            <a:r>
              <a:rPr lang="tr-TR" dirty="0"/>
              <a:t>, </a:t>
            </a:r>
            <a:r>
              <a:rPr lang="tr-TR" dirty="0" err="1"/>
              <a:t>we</a:t>
            </a:r>
            <a:r>
              <a:rPr lang="tr-TR" dirty="0"/>
              <a:t> </a:t>
            </a:r>
            <a:r>
              <a:rPr lang="tr-TR" dirty="0" err="1"/>
              <a:t>are</a:t>
            </a:r>
            <a:r>
              <a:rPr lang="tr-TR" dirty="0"/>
              <a:t> </a:t>
            </a:r>
            <a:r>
              <a:rPr lang="tr-TR" dirty="0" err="1"/>
              <a:t>motivated</a:t>
            </a:r>
            <a:r>
              <a:rPr lang="tr-TR" dirty="0"/>
              <a:t> </a:t>
            </a:r>
            <a:r>
              <a:rPr lang="tr-TR" dirty="0" err="1"/>
              <a:t>to</a:t>
            </a:r>
            <a:r>
              <a:rPr lang="tr-TR" dirty="0"/>
              <a:t> </a:t>
            </a:r>
            <a:r>
              <a:rPr lang="tr-TR" dirty="0" err="1"/>
              <a:t>introduce</a:t>
            </a:r>
            <a:r>
              <a:rPr lang="tr-TR" dirty="0"/>
              <a:t> </a:t>
            </a:r>
            <a:r>
              <a:rPr lang="tr-TR" dirty="0" err="1"/>
              <a:t>the</a:t>
            </a:r>
            <a:r>
              <a:rPr lang="tr-TR" dirty="0"/>
              <a:t> </a:t>
            </a:r>
            <a:r>
              <a:rPr lang="tr-TR" dirty="0" err="1"/>
              <a:t>concept</a:t>
            </a:r>
            <a:r>
              <a:rPr lang="tr-TR" dirty="0"/>
              <a:t> of </a:t>
            </a:r>
            <a:r>
              <a:rPr lang="tr-TR" dirty="0" err="1"/>
              <a:t>edge</a:t>
            </a:r>
            <a:r>
              <a:rPr lang="tr-TR" dirty="0"/>
              <a:t> </a:t>
            </a:r>
            <a:r>
              <a:rPr lang="tr-TR" dirty="0" err="1"/>
              <a:t>computing</a:t>
            </a:r>
            <a:r>
              <a:rPr lang="tr-TR" dirty="0"/>
              <a:t> </a:t>
            </a:r>
            <a:r>
              <a:rPr lang="tr-TR" dirty="0" err="1"/>
              <a:t>to</a:t>
            </a:r>
            <a:r>
              <a:rPr lang="tr-TR" dirty="0"/>
              <a:t> </a:t>
            </a:r>
            <a:r>
              <a:rPr lang="tr-TR" dirty="0" err="1"/>
              <a:t>provide</a:t>
            </a:r>
            <a:r>
              <a:rPr lang="tr-TR" dirty="0"/>
              <a:t> </a:t>
            </a:r>
            <a:r>
              <a:rPr lang="tr-TR" dirty="0" err="1"/>
              <a:t>low-latency</a:t>
            </a:r>
            <a:r>
              <a:rPr lang="tr-TR" dirty="0"/>
              <a:t> com- </a:t>
            </a:r>
            <a:r>
              <a:rPr lang="tr-TR" dirty="0" err="1"/>
              <a:t>puting</a:t>
            </a:r>
            <a:r>
              <a:rPr lang="tr-TR" dirty="0"/>
              <a:t> </a:t>
            </a:r>
            <a:r>
              <a:rPr lang="tr-TR" dirty="0" err="1"/>
              <a:t>services</a:t>
            </a:r>
            <a:r>
              <a:rPr lang="tr-TR" dirty="0"/>
              <a:t> </a:t>
            </a:r>
            <a:r>
              <a:rPr lang="tr-TR" dirty="0" err="1"/>
              <a:t>for</a:t>
            </a:r>
            <a:r>
              <a:rPr lang="tr-TR" dirty="0"/>
              <a:t> </a:t>
            </a:r>
            <a:r>
              <a:rPr lang="tr-TR" dirty="0" err="1"/>
              <a:t>mission-critical</a:t>
            </a:r>
            <a:r>
              <a:rPr lang="tr-TR" dirty="0"/>
              <a:t> </a:t>
            </a:r>
            <a:r>
              <a:rPr lang="tr-TR" dirty="0" err="1"/>
              <a:t>IoUT</a:t>
            </a:r>
            <a:r>
              <a:rPr lang="tr-TR" dirty="0"/>
              <a:t>. AUVs1 </a:t>
            </a:r>
            <a:r>
              <a:rPr lang="tr-TR" dirty="0" err="1"/>
              <a:t>and</a:t>
            </a:r>
            <a:r>
              <a:rPr lang="tr-TR" dirty="0"/>
              <a:t> a </a:t>
            </a:r>
            <a:r>
              <a:rPr lang="tr-TR" dirty="0" err="1"/>
              <a:t>floating</a:t>
            </a:r>
            <a:r>
              <a:rPr lang="tr-TR" dirty="0"/>
              <a:t> platform, </a:t>
            </a:r>
            <a:r>
              <a:rPr lang="tr-TR" dirty="0" err="1"/>
              <a:t>close</a:t>
            </a:r>
            <a:r>
              <a:rPr lang="tr-TR" dirty="0"/>
              <a:t> </a:t>
            </a:r>
            <a:r>
              <a:rPr lang="tr-TR" dirty="0" err="1"/>
              <a:t>to</a:t>
            </a:r>
            <a:r>
              <a:rPr lang="tr-TR" dirty="0"/>
              <a:t> </a:t>
            </a:r>
            <a:r>
              <a:rPr lang="tr-TR" dirty="0" err="1"/>
              <a:t>the</a:t>
            </a:r>
            <a:r>
              <a:rPr lang="tr-TR" dirty="0"/>
              <a:t> data </a:t>
            </a:r>
            <a:r>
              <a:rPr lang="tr-TR" dirty="0" err="1"/>
              <a:t>resources</a:t>
            </a:r>
            <a:r>
              <a:rPr lang="tr-TR" dirty="0"/>
              <a:t> </a:t>
            </a:r>
            <a:r>
              <a:rPr lang="tr-TR" dirty="0" err="1"/>
              <a:t>and</a:t>
            </a:r>
            <a:r>
              <a:rPr lang="tr-TR" dirty="0"/>
              <a:t> </a:t>
            </a:r>
            <a:r>
              <a:rPr lang="tr-TR" dirty="0" err="1"/>
              <a:t>with</a:t>
            </a:r>
            <a:r>
              <a:rPr lang="tr-TR" dirty="0"/>
              <a:t> </a:t>
            </a:r>
            <a:r>
              <a:rPr lang="tr-TR" dirty="0" err="1"/>
              <a:t>certain</a:t>
            </a:r>
            <a:r>
              <a:rPr lang="tr-TR" dirty="0"/>
              <a:t> </a:t>
            </a:r>
            <a:r>
              <a:rPr lang="tr-TR" dirty="0" err="1"/>
              <a:t>computing</a:t>
            </a:r>
            <a:r>
              <a:rPr lang="tr-TR" dirty="0"/>
              <a:t> </a:t>
            </a:r>
            <a:r>
              <a:rPr lang="tr-TR" dirty="0" err="1"/>
              <a:t>ability</a:t>
            </a:r>
            <a:r>
              <a:rPr lang="tr-TR" dirty="0"/>
              <a:t>, can be </a:t>
            </a:r>
            <a:r>
              <a:rPr lang="tr-TR" dirty="0" err="1"/>
              <a:t>seen</a:t>
            </a:r>
            <a:r>
              <a:rPr lang="tr-TR" dirty="0"/>
              <a:t> as </a:t>
            </a:r>
            <a:r>
              <a:rPr lang="tr-TR" dirty="0" err="1"/>
              <a:t>edge</a:t>
            </a:r>
            <a:r>
              <a:rPr lang="tr-TR" dirty="0"/>
              <a:t> </a:t>
            </a:r>
            <a:r>
              <a:rPr lang="tr-TR" dirty="0" err="1"/>
              <a:t>computing</a:t>
            </a:r>
            <a:r>
              <a:rPr lang="tr-TR" dirty="0"/>
              <a:t> </a:t>
            </a:r>
            <a:r>
              <a:rPr lang="tr-TR" dirty="0" err="1"/>
              <a:t>nodes</a:t>
            </a:r>
            <a:r>
              <a:rPr lang="tr-TR" dirty="0"/>
              <a:t> </a:t>
            </a:r>
            <a:r>
              <a:rPr lang="tr-TR" dirty="0" err="1"/>
              <a:t>to</a:t>
            </a:r>
            <a:r>
              <a:rPr lang="tr-TR" dirty="0"/>
              <a:t> </a:t>
            </a:r>
            <a:r>
              <a:rPr lang="tr-TR" dirty="0" err="1"/>
              <a:t>process</a:t>
            </a:r>
            <a:r>
              <a:rPr lang="tr-TR" dirty="0"/>
              <a:t> </a:t>
            </a:r>
            <a:r>
              <a:rPr lang="tr-TR" dirty="0" err="1"/>
              <a:t>the</a:t>
            </a:r>
            <a:r>
              <a:rPr lang="tr-TR" dirty="0"/>
              <a:t> </a:t>
            </a:r>
            <a:r>
              <a:rPr lang="tr-TR" dirty="0" err="1"/>
              <a:t>raw</a:t>
            </a:r>
            <a:r>
              <a:rPr lang="tr-TR" dirty="0"/>
              <a:t> data at </a:t>
            </a:r>
            <a:r>
              <a:rPr lang="tr-TR" dirty="0" err="1"/>
              <a:t>the</a:t>
            </a:r>
            <a:r>
              <a:rPr lang="tr-TR" dirty="0"/>
              <a:t> </a:t>
            </a:r>
            <a:r>
              <a:rPr lang="tr-TR" dirty="0" err="1"/>
              <a:t>edge</a:t>
            </a:r>
            <a:r>
              <a:rPr lang="tr-TR" dirty="0"/>
              <a:t> of </a:t>
            </a:r>
            <a:r>
              <a:rPr lang="tr-TR" dirty="0" err="1"/>
              <a:t>the</a:t>
            </a:r>
            <a:r>
              <a:rPr lang="tr-TR" dirty="0"/>
              <a:t> network. </a:t>
            </a:r>
            <a:r>
              <a:rPr lang="tr-TR" dirty="0" err="1"/>
              <a:t>In</a:t>
            </a:r>
            <a:r>
              <a:rPr lang="tr-TR" dirty="0"/>
              <a:t> </a:t>
            </a:r>
            <a:r>
              <a:rPr lang="tr-TR" dirty="0" err="1"/>
              <a:t>this</a:t>
            </a:r>
            <a:r>
              <a:rPr lang="tr-TR" dirty="0"/>
              <a:t> </a:t>
            </a:r>
            <a:r>
              <a:rPr lang="tr-TR" dirty="0" err="1"/>
              <a:t>way</a:t>
            </a:r>
            <a:r>
              <a:rPr lang="tr-TR" dirty="0"/>
              <a:t>, on </a:t>
            </a:r>
            <a:r>
              <a:rPr lang="tr-TR" dirty="0" err="1"/>
              <a:t>one</a:t>
            </a:r>
            <a:r>
              <a:rPr lang="tr-TR" dirty="0"/>
              <a:t> </a:t>
            </a:r>
            <a:r>
              <a:rPr lang="tr-TR" dirty="0" err="1"/>
              <a:t>hand</a:t>
            </a:r>
            <a:r>
              <a:rPr lang="tr-TR" dirty="0"/>
              <a:t>, </a:t>
            </a:r>
            <a:r>
              <a:rPr lang="tr-TR" dirty="0" err="1"/>
              <a:t>some</a:t>
            </a:r>
            <a:r>
              <a:rPr lang="tr-TR" dirty="0"/>
              <a:t> </a:t>
            </a:r>
            <a:r>
              <a:rPr lang="tr-TR" dirty="0" err="1"/>
              <a:t>mission-critical</a:t>
            </a:r>
            <a:r>
              <a:rPr lang="tr-TR" dirty="0"/>
              <a:t> </a:t>
            </a:r>
            <a:r>
              <a:rPr lang="tr-TR" dirty="0" err="1"/>
              <a:t>IoUT</a:t>
            </a:r>
            <a:r>
              <a:rPr lang="tr-TR" dirty="0"/>
              <a:t> </a:t>
            </a:r>
            <a:r>
              <a:rPr lang="tr-TR" dirty="0" err="1"/>
              <a:t>services</a:t>
            </a:r>
            <a:r>
              <a:rPr lang="tr-TR" dirty="0"/>
              <a:t> </a:t>
            </a:r>
            <a:r>
              <a:rPr lang="tr-TR" dirty="0" err="1"/>
              <a:t>are</a:t>
            </a:r>
            <a:r>
              <a:rPr lang="tr-TR" dirty="0"/>
              <a:t> </a:t>
            </a:r>
            <a:r>
              <a:rPr lang="tr-TR" dirty="0" err="1"/>
              <a:t>empowered</a:t>
            </a:r>
            <a:r>
              <a:rPr lang="tr-TR" dirty="0"/>
              <a:t>. On </a:t>
            </a:r>
            <a:r>
              <a:rPr lang="tr-TR" dirty="0" err="1"/>
              <a:t>the</a:t>
            </a:r>
            <a:r>
              <a:rPr lang="tr-TR" dirty="0"/>
              <a:t> </a:t>
            </a:r>
            <a:r>
              <a:rPr lang="tr-TR" dirty="0" err="1"/>
              <a:t>other</a:t>
            </a:r>
            <a:r>
              <a:rPr lang="tr-TR" dirty="0"/>
              <a:t> </a:t>
            </a:r>
            <a:r>
              <a:rPr lang="tr-TR" dirty="0" err="1"/>
              <a:t>hand</a:t>
            </a:r>
            <a:r>
              <a:rPr lang="tr-TR" dirty="0"/>
              <a:t>, a </a:t>
            </a:r>
            <a:r>
              <a:rPr lang="tr-TR" dirty="0" err="1"/>
              <a:t>large</a:t>
            </a:r>
            <a:r>
              <a:rPr lang="tr-TR" dirty="0"/>
              <a:t> </a:t>
            </a:r>
            <a:r>
              <a:rPr lang="tr-TR" dirty="0" err="1"/>
              <a:t>amount</a:t>
            </a:r>
            <a:r>
              <a:rPr lang="tr-TR" dirty="0"/>
              <a:t> of </a:t>
            </a:r>
            <a:r>
              <a:rPr lang="tr-TR" dirty="0" err="1"/>
              <a:t>useless</a:t>
            </a:r>
            <a:r>
              <a:rPr lang="tr-TR" dirty="0"/>
              <a:t> data is </a:t>
            </a:r>
            <a:r>
              <a:rPr lang="tr-TR" dirty="0" err="1"/>
              <a:t>preprocessed</a:t>
            </a:r>
            <a:r>
              <a:rPr lang="tr-TR" dirty="0"/>
              <a:t> in </a:t>
            </a:r>
            <a:r>
              <a:rPr lang="tr-TR" dirty="0" err="1"/>
              <a:t>the</a:t>
            </a:r>
            <a:r>
              <a:rPr lang="tr-TR" dirty="0"/>
              <a:t> network </a:t>
            </a:r>
            <a:r>
              <a:rPr lang="tr-TR" dirty="0" err="1"/>
              <a:t>edge</a:t>
            </a:r>
            <a:r>
              <a:rPr lang="tr-TR" dirty="0"/>
              <a:t>, </a:t>
            </a:r>
            <a:r>
              <a:rPr lang="tr-TR" dirty="0" err="1"/>
              <a:t>which</a:t>
            </a:r>
            <a:r>
              <a:rPr lang="tr-TR" dirty="0"/>
              <a:t> can </a:t>
            </a:r>
            <a:r>
              <a:rPr lang="tr-TR" dirty="0" err="1"/>
              <a:t>significantly</a:t>
            </a:r>
            <a:r>
              <a:rPr lang="tr-TR" dirty="0"/>
              <a:t> </a:t>
            </a:r>
            <a:r>
              <a:rPr lang="tr-TR" dirty="0" err="1"/>
              <a:t>reduce</a:t>
            </a:r>
            <a:r>
              <a:rPr lang="tr-TR" dirty="0"/>
              <a:t> </a:t>
            </a:r>
            <a:r>
              <a:rPr lang="tr-TR" dirty="0" err="1"/>
              <a:t>the</a:t>
            </a:r>
            <a:r>
              <a:rPr lang="tr-TR" dirty="0"/>
              <a:t> </a:t>
            </a:r>
            <a:r>
              <a:rPr lang="tr-TR" dirty="0" err="1"/>
              <a:t>amount</a:t>
            </a:r>
            <a:r>
              <a:rPr lang="tr-TR" dirty="0"/>
              <a:t> of </a:t>
            </a:r>
            <a:r>
              <a:rPr lang="tr-TR" dirty="0" err="1"/>
              <a:t>transmitted</a:t>
            </a:r>
            <a:r>
              <a:rPr lang="tr-TR" dirty="0"/>
              <a:t> data </a:t>
            </a:r>
            <a:r>
              <a:rPr lang="tr-TR" dirty="0" err="1"/>
              <a:t>and</a:t>
            </a:r>
            <a:r>
              <a:rPr lang="tr-TR" dirty="0"/>
              <a:t> </a:t>
            </a:r>
            <a:r>
              <a:rPr lang="tr-TR" dirty="0" err="1"/>
              <a:t>improve</a:t>
            </a:r>
            <a:r>
              <a:rPr lang="tr-TR" dirty="0"/>
              <a:t> </a:t>
            </a:r>
            <a:r>
              <a:rPr lang="tr-TR" dirty="0" err="1"/>
              <a:t>resource</a:t>
            </a:r>
            <a:r>
              <a:rPr lang="tr-TR" dirty="0"/>
              <a:t> </a:t>
            </a:r>
            <a:r>
              <a:rPr lang="tr-TR" dirty="0" err="1"/>
              <a:t>utilization</a:t>
            </a:r>
            <a:r>
              <a:rPr lang="tr-TR" dirty="0"/>
              <a:t>. </a:t>
            </a:r>
            <a:r>
              <a:rPr lang="tr-TR" dirty="0" err="1"/>
              <a:t>Furthermore</a:t>
            </a:r>
            <a:r>
              <a:rPr lang="tr-TR" dirty="0"/>
              <a:t>, </a:t>
            </a:r>
            <a:r>
              <a:rPr lang="tr-TR" dirty="0" err="1"/>
              <a:t>the</a:t>
            </a:r>
            <a:r>
              <a:rPr lang="tr-TR" dirty="0"/>
              <a:t> </a:t>
            </a:r>
            <a:r>
              <a:rPr lang="tr-TR" dirty="0" err="1"/>
              <a:t>excellent</a:t>
            </a:r>
            <a:r>
              <a:rPr lang="tr-TR" dirty="0"/>
              <a:t> </a:t>
            </a:r>
            <a:r>
              <a:rPr lang="tr-TR" dirty="0" err="1"/>
              <a:t>thermal</a:t>
            </a:r>
            <a:r>
              <a:rPr lang="tr-TR" dirty="0"/>
              <a:t> </a:t>
            </a:r>
            <a:r>
              <a:rPr lang="tr-TR" dirty="0" err="1"/>
              <a:t>con</a:t>
            </a:r>
            <a:r>
              <a:rPr lang="tr-TR" dirty="0"/>
              <a:t>- </a:t>
            </a:r>
            <a:r>
              <a:rPr lang="tr-TR" dirty="0" err="1"/>
              <a:t>ductivity</a:t>
            </a:r>
            <a:r>
              <a:rPr lang="tr-TR" dirty="0"/>
              <a:t> of </a:t>
            </a:r>
            <a:r>
              <a:rPr lang="tr-TR" dirty="0" err="1"/>
              <a:t>seawater</a:t>
            </a:r>
            <a:r>
              <a:rPr lang="tr-TR" dirty="0"/>
              <a:t> can </a:t>
            </a:r>
            <a:r>
              <a:rPr lang="tr-TR" dirty="0" err="1"/>
              <a:t>significantly</a:t>
            </a:r>
            <a:r>
              <a:rPr lang="tr-TR" dirty="0"/>
              <a:t> </a:t>
            </a:r>
            <a:r>
              <a:rPr lang="tr-TR" dirty="0" err="1"/>
              <a:t>release</a:t>
            </a:r>
            <a:r>
              <a:rPr lang="tr-TR" dirty="0"/>
              <a:t> </a:t>
            </a:r>
            <a:r>
              <a:rPr lang="tr-TR" dirty="0" err="1"/>
              <a:t>the</a:t>
            </a:r>
            <a:r>
              <a:rPr lang="tr-TR" dirty="0"/>
              <a:t> </a:t>
            </a:r>
            <a:r>
              <a:rPr lang="tr-TR" dirty="0" err="1"/>
              <a:t>power</a:t>
            </a:r>
            <a:r>
              <a:rPr lang="tr-TR" dirty="0"/>
              <a:t> of </a:t>
            </a:r>
            <a:r>
              <a:rPr lang="tr-TR" dirty="0" err="1"/>
              <a:t>the</a:t>
            </a:r>
            <a:r>
              <a:rPr lang="tr-TR" dirty="0"/>
              <a:t> </a:t>
            </a:r>
            <a:r>
              <a:rPr lang="tr-TR" dirty="0" err="1"/>
              <a:t>computing</a:t>
            </a:r>
            <a:r>
              <a:rPr lang="tr-TR" dirty="0"/>
              <a:t> </a:t>
            </a:r>
            <a:r>
              <a:rPr lang="tr-TR" dirty="0" err="1"/>
              <a:t>resources</a:t>
            </a:r>
            <a:r>
              <a:rPr lang="tr-TR" dirty="0"/>
              <a:t>. </a:t>
            </a:r>
            <a:r>
              <a:rPr lang="tr-TR" dirty="0" err="1"/>
              <a:t>Although</a:t>
            </a:r>
            <a:r>
              <a:rPr lang="tr-TR" dirty="0"/>
              <a:t> </a:t>
            </a:r>
            <a:r>
              <a:rPr lang="tr-TR" dirty="0" err="1"/>
              <a:t>edge</a:t>
            </a:r>
            <a:r>
              <a:rPr lang="tr-TR" dirty="0"/>
              <a:t> </a:t>
            </a:r>
            <a:r>
              <a:rPr lang="tr-TR" dirty="0" err="1"/>
              <a:t>computing</a:t>
            </a:r>
            <a:r>
              <a:rPr lang="tr-TR" dirty="0"/>
              <a:t> can </a:t>
            </a:r>
            <a:r>
              <a:rPr lang="tr-TR" dirty="0" err="1"/>
              <a:t>bring</a:t>
            </a:r>
            <a:r>
              <a:rPr lang="tr-TR" dirty="0"/>
              <a:t> </a:t>
            </a:r>
            <a:r>
              <a:rPr lang="tr-TR" dirty="0" err="1"/>
              <a:t>new</a:t>
            </a:r>
            <a:r>
              <a:rPr lang="tr-TR" dirty="0"/>
              <a:t> </a:t>
            </a:r>
            <a:r>
              <a:rPr lang="tr-TR" dirty="0" err="1"/>
              <a:t>opportunities</a:t>
            </a:r>
            <a:r>
              <a:rPr lang="tr-TR" dirty="0"/>
              <a:t> </a:t>
            </a:r>
            <a:r>
              <a:rPr lang="tr-TR" dirty="0" err="1"/>
              <a:t>to</a:t>
            </a:r>
            <a:r>
              <a:rPr lang="tr-TR" dirty="0"/>
              <a:t> </a:t>
            </a:r>
            <a:r>
              <a:rPr lang="tr-TR" dirty="0" err="1"/>
              <a:t>mission-critical</a:t>
            </a:r>
            <a:r>
              <a:rPr lang="tr-TR" dirty="0"/>
              <a:t> </a:t>
            </a:r>
            <a:r>
              <a:rPr lang="tr-TR" dirty="0" err="1"/>
              <a:t>IoUT</a:t>
            </a:r>
            <a:r>
              <a:rPr lang="tr-TR" dirty="0"/>
              <a:t>, it </a:t>
            </a:r>
            <a:r>
              <a:rPr lang="tr-TR" dirty="0" err="1"/>
              <a:t>should</a:t>
            </a:r>
            <a:r>
              <a:rPr lang="tr-TR" dirty="0"/>
              <a:t> be </a:t>
            </a:r>
            <a:r>
              <a:rPr lang="tr-TR" dirty="0" err="1"/>
              <a:t>noted</a:t>
            </a:r>
            <a:r>
              <a:rPr lang="tr-TR" dirty="0"/>
              <a:t> </a:t>
            </a:r>
            <a:r>
              <a:rPr lang="tr-TR" dirty="0" err="1"/>
              <a:t>that</a:t>
            </a:r>
            <a:r>
              <a:rPr lang="tr-TR" dirty="0"/>
              <a:t>, </a:t>
            </a:r>
            <a:r>
              <a:rPr lang="tr-TR" dirty="0" err="1"/>
              <a:t>dif</a:t>
            </a:r>
            <a:r>
              <a:rPr lang="tr-TR" dirty="0"/>
              <a:t>- </a:t>
            </a:r>
            <a:r>
              <a:rPr lang="tr-TR" dirty="0" err="1"/>
              <a:t>ferent</a:t>
            </a:r>
            <a:r>
              <a:rPr lang="tr-TR" dirty="0"/>
              <a:t> </a:t>
            </a:r>
            <a:r>
              <a:rPr lang="tr-TR" dirty="0" err="1"/>
              <a:t>from</a:t>
            </a:r>
            <a:r>
              <a:rPr lang="tr-TR" dirty="0"/>
              <a:t> </a:t>
            </a:r>
            <a:r>
              <a:rPr lang="tr-TR" dirty="0" err="1"/>
              <a:t>cloud</a:t>
            </a:r>
            <a:r>
              <a:rPr lang="tr-TR" dirty="0"/>
              <a:t> </a:t>
            </a:r>
            <a:r>
              <a:rPr lang="tr-TR" dirty="0" err="1"/>
              <a:t>computing</a:t>
            </a:r>
            <a:r>
              <a:rPr lang="tr-TR" dirty="0"/>
              <a:t> </a:t>
            </a:r>
            <a:r>
              <a:rPr lang="tr-TR" dirty="0" err="1"/>
              <a:t>with</a:t>
            </a:r>
            <a:r>
              <a:rPr lang="tr-TR" dirty="0"/>
              <a:t> </a:t>
            </a:r>
            <a:r>
              <a:rPr lang="tr-TR" dirty="0" err="1"/>
              <a:t>high</a:t>
            </a:r>
            <a:r>
              <a:rPr lang="tr-TR" dirty="0"/>
              <a:t> </a:t>
            </a:r>
            <a:r>
              <a:rPr lang="tr-TR" dirty="0" err="1"/>
              <a:t>reliability</a:t>
            </a:r>
            <a:r>
              <a:rPr lang="tr-TR" dirty="0"/>
              <a:t>, </a:t>
            </a:r>
            <a:r>
              <a:rPr lang="tr-TR" dirty="0" err="1"/>
              <a:t>the</a:t>
            </a:r>
            <a:r>
              <a:rPr lang="tr-TR" dirty="0"/>
              <a:t> </a:t>
            </a:r>
            <a:r>
              <a:rPr lang="tr-TR" dirty="0" err="1"/>
              <a:t>edge</a:t>
            </a:r>
            <a:r>
              <a:rPr lang="tr-TR" dirty="0"/>
              <a:t> </a:t>
            </a:r>
            <a:r>
              <a:rPr lang="tr-TR" dirty="0" err="1"/>
              <a:t>computing</a:t>
            </a:r>
            <a:r>
              <a:rPr lang="tr-TR" dirty="0"/>
              <a:t> </a:t>
            </a:r>
            <a:r>
              <a:rPr lang="tr-TR" dirty="0" err="1"/>
              <a:t>nodes</a:t>
            </a:r>
            <a:r>
              <a:rPr lang="tr-TR" dirty="0"/>
              <a:t> (</a:t>
            </a:r>
            <a:r>
              <a:rPr lang="tr-TR" dirty="0" err="1"/>
              <a:t>e.g</a:t>
            </a:r>
            <a:r>
              <a:rPr lang="tr-TR" dirty="0"/>
              <a:t>., </a:t>
            </a:r>
            <a:r>
              <a:rPr lang="tr-TR" dirty="0" err="1"/>
              <a:t>AUVs</a:t>
            </a:r>
            <a:r>
              <a:rPr lang="tr-TR" dirty="0"/>
              <a:t>) </a:t>
            </a:r>
            <a:r>
              <a:rPr lang="tr-TR" dirty="0" err="1"/>
              <a:t>face</a:t>
            </a:r>
            <a:r>
              <a:rPr lang="tr-TR" dirty="0"/>
              <a:t> </a:t>
            </a:r>
            <a:r>
              <a:rPr lang="tr-TR" dirty="0" err="1"/>
              <a:t>varying</a:t>
            </a:r>
            <a:r>
              <a:rPr lang="tr-TR" dirty="0"/>
              <a:t> </a:t>
            </a:r>
            <a:r>
              <a:rPr lang="tr-TR" dirty="0" err="1"/>
              <a:t>interference</a:t>
            </a:r>
            <a:r>
              <a:rPr lang="tr-TR" dirty="0"/>
              <a:t> </a:t>
            </a:r>
            <a:r>
              <a:rPr lang="tr-TR" dirty="0" err="1"/>
              <a:t>underwater</a:t>
            </a:r>
            <a:r>
              <a:rPr lang="tr-TR" dirty="0"/>
              <a:t>. </a:t>
            </a:r>
            <a:r>
              <a:rPr lang="tr-TR" dirty="0" err="1"/>
              <a:t>Therefore</a:t>
            </a:r>
            <a:r>
              <a:rPr lang="tr-TR" dirty="0"/>
              <a:t>, it is </a:t>
            </a:r>
            <a:r>
              <a:rPr lang="tr-TR" dirty="0" err="1"/>
              <a:t>essential</a:t>
            </a:r>
            <a:r>
              <a:rPr lang="tr-TR" dirty="0"/>
              <a:t> </a:t>
            </a:r>
            <a:r>
              <a:rPr lang="tr-TR" dirty="0" err="1"/>
              <a:t>to</a:t>
            </a:r>
            <a:r>
              <a:rPr lang="tr-TR" dirty="0"/>
              <a:t> </a:t>
            </a:r>
            <a:r>
              <a:rPr lang="tr-TR" dirty="0" err="1"/>
              <a:t>conceive</a:t>
            </a:r>
            <a:r>
              <a:rPr lang="tr-TR" dirty="0"/>
              <a:t> a </a:t>
            </a:r>
            <a:r>
              <a:rPr lang="tr-TR" dirty="0" err="1"/>
              <a:t>reliability-oriented</a:t>
            </a:r>
            <a:r>
              <a:rPr lang="tr-TR" dirty="0"/>
              <a:t> </a:t>
            </a:r>
            <a:r>
              <a:rPr lang="tr-TR" dirty="0" err="1"/>
              <a:t>adaptive-learning</a:t>
            </a:r>
            <a:r>
              <a:rPr lang="tr-TR" dirty="0"/>
              <a:t> </a:t>
            </a:r>
            <a:r>
              <a:rPr lang="tr-TR" dirty="0" err="1"/>
              <a:t>distributed</a:t>
            </a:r>
            <a:r>
              <a:rPr lang="tr-TR" dirty="0"/>
              <a:t> </a:t>
            </a:r>
            <a:r>
              <a:rPr lang="tr-TR" dirty="0" err="1"/>
              <a:t>cooperation</a:t>
            </a:r>
            <a:r>
              <a:rPr lang="tr-TR" dirty="0"/>
              <a:t> </a:t>
            </a:r>
            <a:r>
              <a:rPr lang="tr-TR" dirty="0" err="1"/>
              <a:t>strategy</a:t>
            </a:r>
            <a:r>
              <a:rPr lang="tr-TR" dirty="0"/>
              <a:t> </a:t>
            </a:r>
            <a:r>
              <a:rPr lang="tr-TR" dirty="0" err="1"/>
              <a:t>driven</a:t>
            </a:r>
            <a:r>
              <a:rPr lang="tr-TR" dirty="0"/>
              <a:t> </a:t>
            </a:r>
            <a:r>
              <a:rPr lang="tr-TR" dirty="0" err="1"/>
              <a:t>by</a:t>
            </a:r>
            <a:r>
              <a:rPr lang="tr-TR" dirty="0"/>
              <a:t> ML.</a:t>
            </a:r>
          </a:p>
        </p:txBody>
      </p:sp>
    </p:spTree>
    <p:extLst>
      <p:ext uri="{BB962C8B-B14F-4D97-AF65-F5344CB8AC3E}">
        <p14:creationId xmlns:p14="http://schemas.microsoft.com/office/powerpoint/2010/main" val="2018795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E46623D-476F-D54A-9165-D1D3E6AB2028}"/>
              </a:ext>
            </a:extLst>
          </p:cNvPr>
          <p:cNvSpPr>
            <a:spLocks noGrp="1"/>
          </p:cNvSpPr>
          <p:nvPr>
            <p:ph idx="1"/>
          </p:nvPr>
        </p:nvSpPr>
        <p:spPr>
          <a:xfrm>
            <a:off x="776377" y="138023"/>
            <a:ext cx="11231593" cy="6573328"/>
          </a:xfrm>
        </p:spPr>
        <p:txBody>
          <a:bodyPr>
            <a:normAutofit lnSpcReduction="10000"/>
          </a:bodyPr>
          <a:lstStyle/>
          <a:p>
            <a:r>
              <a:rPr lang="tr-TR" sz="2200" b="1" i="1" dirty="0" err="1">
                <a:solidFill>
                  <a:srgbClr val="0070C0"/>
                </a:solidFill>
              </a:rPr>
              <a:t>Secure</a:t>
            </a:r>
            <a:r>
              <a:rPr lang="tr-TR" sz="2200" b="1" i="1" dirty="0">
                <a:solidFill>
                  <a:srgbClr val="0070C0"/>
                </a:solidFill>
              </a:rPr>
              <a:t> Distributed </a:t>
            </a:r>
            <a:r>
              <a:rPr lang="tr-TR" sz="2200" b="1" i="1" dirty="0" err="1">
                <a:solidFill>
                  <a:srgbClr val="0070C0"/>
                </a:solidFill>
              </a:rPr>
              <a:t>Edge</a:t>
            </a:r>
            <a:r>
              <a:rPr lang="tr-TR" sz="2200" b="1" i="1" dirty="0">
                <a:solidFill>
                  <a:srgbClr val="0070C0"/>
                </a:solidFill>
              </a:rPr>
              <a:t> Learning Framework: </a:t>
            </a:r>
            <a:r>
              <a:rPr lang="tr-TR" sz="2200" dirty="0" err="1"/>
              <a:t>Maximizing</a:t>
            </a:r>
            <a:r>
              <a:rPr lang="tr-TR" sz="2200" dirty="0"/>
              <a:t> </a:t>
            </a:r>
            <a:r>
              <a:rPr lang="tr-TR" sz="2200" dirty="0" err="1"/>
              <a:t>the</a:t>
            </a:r>
            <a:r>
              <a:rPr lang="tr-TR" sz="2200" dirty="0"/>
              <a:t> </a:t>
            </a:r>
            <a:r>
              <a:rPr lang="tr-TR" sz="2200" dirty="0" err="1"/>
              <a:t>potential</a:t>
            </a:r>
            <a:r>
              <a:rPr lang="tr-TR" sz="2200" dirty="0"/>
              <a:t> </a:t>
            </a:r>
            <a:r>
              <a:rPr lang="tr-TR" sz="2200" dirty="0" err="1"/>
              <a:t>value</a:t>
            </a:r>
            <a:r>
              <a:rPr lang="tr-TR" sz="2200" dirty="0"/>
              <a:t> of </a:t>
            </a:r>
            <a:r>
              <a:rPr lang="tr-TR" sz="2200" dirty="0" err="1"/>
              <a:t>collected</a:t>
            </a:r>
            <a:r>
              <a:rPr lang="tr-TR" sz="2200" dirty="0"/>
              <a:t> data </a:t>
            </a:r>
            <a:r>
              <a:rPr lang="tr-TR" sz="2200" dirty="0" err="1"/>
              <a:t>under</a:t>
            </a:r>
            <a:r>
              <a:rPr lang="tr-TR" sz="2200" dirty="0"/>
              <a:t> </a:t>
            </a:r>
            <a:r>
              <a:rPr lang="tr-TR" sz="2200" dirty="0" err="1"/>
              <a:t>the</a:t>
            </a:r>
            <a:r>
              <a:rPr lang="tr-TR" sz="2200" dirty="0"/>
              <a:t> </a:t>
            </a:r>
            <a:r>
              <a:rPr lang="tr-TR" sz="2200" dirty="0" err="1"/>
              <a:t>limited</a:t>
            </a:r>
            <a:r>
              <a:rPr lang="tr-TR" sz="2200" dirty="0"/>
              <a:t> </a:t>
            </a:r>
            <a:r>
              <a:rPr lang="tr-TR" sz="2200" dirty="0" err="1"/>
              <a:t>resources</a:t>
            </a:r>
            <a:r>
              <a:rPr lang="tr-TR" sz="2200" dirty="0"/>
              <a:t>, as </a:t>
            </a:r>
            <a:r>
              <a:rPr lang="tr-TR" sz="2200" dirty="0" err="1"/>
              <a:t>well</a:t>
            </a:r>
            <a:r>
              <a:rPr lang="tr-TR" sz="2200" dirty="0"/>
              <a:t> as </a:t>
            </a:r>
            <a:r>
              <a:rPr lang="tr-TR" sz="2200" dirty="0" err="1"/>
              <a:t>with</a:t>
            </a:r>
            <a:r>
              <a:rPr lang="tr-TR" sz="2200" dirty="0"/>
              <a:t> </a:t>
            </a:r>
            <a:r>
              <a:rPr lang="tr-TR" sz="2200" dirty="0" err="1"/>
              <a:t>high</a:t>
            </a:r>
            <a:r>
              <a:rPr lang="tr-TR" sz="2200" dirty="0"/>
              <a:t> </a:t>
            </a:r>
            <a:r>
              <a:rPr lang="tr-TR" sz="2200" dirty="0" err="1"/>
              <a:t>security</a:t>
            </a:r>
            <a:r>
              <a:rPr lang="tr-TR" sz="2200" dirty="0"/>
              <a:t>, is </a:t>
            </a:r>
            <a:r>
              <a:rPr lang="tr-TR" sz="2200" dirty="0" err="1"/>
              <a:t>intensely</a:t>
            </a:r>
            <a:r>
              <a:rPr lang="tr-TR" sz="2200" dirty="0"/>
              <a:t> </a:t>
            </a:r>
            <a:r>
              <a:rPr lang="tr-TR" sz="2200" dirty="0" err="1"/>
              <a:t>important</a:t>
            </a:r>
            <a:r>
              <a:rPr lang="tr-TR" sz="2200" dirty="0"/>
              <a:t> in mis- </a:t>
            </a:r>
            <a:r>
              <a:rPr lang="tr-TR" sz="2200" dirty="0" err="1"/>
              <a:t>sion-critical</a:t>
            </a:r>
            <a:r>
              <a:rPr lang="tr-TR" sz="2200" dirty="0"/>
              <a:t> </a:t>
            </a:r>
            <a:r>
              <a:rPr lang="tr-TR" sz="2200" dirty="0" err="1"/>
              <a:t>IoUT</a:t>
            </a:r>
            <a:r>
              <a:rPr lang="tr-TR" sz="2200" dirty="0"/>
              <a:t>, </a:t>
            </a:r>
            <a:r>
              <a:rPr lang="tr-TR" sz="2200" dirty="0" err="1"/>
              <a:t>especially</a:t>
            </a:r>
            <a:r>
              <a:rPr lang="tr-TR" sz="2200" dirty="0"/>
              <a:t> in </a:t>
            </a:r>
            <a:r>
              <a:rPr lang="tr-TR" sz="2200" dirty="0" err="1"/>
              <a:t>some</a:t>
            </a:r>
            <a:r>
              <a:rPr lang="tr-TR" sz="2200" dirty="0"/>
              <a:t> </a:t>
            </a:r>
            <a:r>
              <a:rPr lang="tr-TR" sz="2200" dirty="0" err="1"/>
              <a:t>military</a:t>
            </a:r>
            <a:r>
              <a:rPr lang="tr-TR" sz="2200" dirty="0"/>
              <a:t> </a:t>
            </a:r>
            <a:r>
              <a:rPr lang="tr-TR" sz="2200" dirty="0" err="1"/>
              <a:t>scenarios</a:t>
            </a:r>
            <a:r>
              <a:rPr lang="tr-TR" sz="2200" dirty="0"/>
              <a:t>. </a:t>
            </a:r>
            <a:r>
              <a:rPr lang="tr-TR" sz="2200" dirty="0" err="1"/>
              <a:t>Therefore</a:t>
            </a:r>
            <a:r>
              <a:rPr lang="tr-TR" sz="2200" dirty="0"/>
              <a:t>, an </a:t>
            </a:r>
            <a:r>
              <a:rPr lang="tr-TR" sz="2200" dirty="0" err="1"/>
              <a:t>efficient</a:t>
            </a:r>
            <a:r>
              <a:rPr lang="tr-TR" sz="2200" dirty="0"/>
              <a:t> </a:t>
            </a:r>
            <a:r>
              <a:rPr lang="tr-TR" sz="2200" dirty="0" err="1"/>
              <a:t>and</a:t>
            </a:r>
            <a:r>
              <a:rPr lang="tr-TR" sz="2200" dirty="0"/>
              <a:t> </a:t>
            </a:r>
            <a:r>
              <a:rPr lang="tr-TR" sz="2200" dirty="0" err="1"/>
              <a:t>secure</a:t>
            </a:r>
            <a:r>
              <a:rPr lang="tr-TR" sz="2200" dirty="0"/>
              <a:t> ML </a:t>
            </a:r>
            <a:r>
              <a:rPr lang="tr-TR" sz="2200" dirty="0" err="1"/>
              <a:t>framework</a:t>
            </a:r>
            <a:r>
              <a:rPr lang="tr-TR" sz="2200" dirty="0"/>
              <a:t> is </a:t>
            </a:r>
            <a:r>
              <a:rPr lang="tr-TR" sz="2200" dirty="0" err="1"/>
              <a:t>urgently</a:t>
            </a:r>
            <a:r>
              <a:rPr lang="tr-TR" sz="2200" dirty="0"/>
              <a:t> </a:t>
            </a:r>
            <a:r>
              <a:rPr lang="tr-TR" sz="2200" dirty="0" err="1"/>
              <a:t>needed</a:t>
            </a:r>
            <a:r>
              <a:rPr lang="tr-TR" sz="2200" dirty="0"/>
              <a:t>. </a:t>
            </a:r>
            <a:r>
              <a:rPr lang="tr-TR" sz="2200" dirty="0" err="1"/>
              <a:t>Federated</a:t>
            </a:r>
            <a:r>
              <a:rPr lang="tr-TR" sz="2200" dirty="0"/>
              <a:t> </a:t>
            </a:r>
            <a:r>
              <a:rPr lang="tr-TR" sz="2200" dirty="0" err="1"/>
              <a:t>learning</a:t>
            </a:r>
            <a:r>
              <a:rPr lang="tr-TR" sz="2200" dirty="0"/>
              <a:t> is a </a:t>
            </a:r>
            <a:r>
              <a:rPr lang="tr-TR" sz="2200" dirty="0" err="1"/>
              <a:t>security-protected</a:t>
            </a:r>
            <a:r>
              <a:rPr lang="tr-TR" sz="2200" dirty="0"/>
              <a:t> </a:t>
            </a:r>
            <a:r>
              <a:rPr lang="tr-TR" sz="2200" dirty="0" err="1"/>
              <a:t>decentralized</a:t>
            </a:r>
            <a:r>
              <a:rPr lang="tr-TR" sz="2200" dirty="0"/>
              <a:t> </a:t>
            </a:r>
            <a:r>
              <a:rPr lang="tr-TR" sz="2200" dirty="0" err="1"/>
              <a:t>collaborative</a:t>
            </a:r>
            <a:r>
              <a:rPr lang="tr-TR" sz="2200" dirty="0"/>
              <a:t> ML </a:t>
            </a:r>
            <a:r>
              <a:rPr lang="tr-TR" sz="2200" dirty="0" err="1"/>
              <a:t>framework</a:t>
            </a:r>
            <a:r>
              <a:rPr lang="tr-TR" sz="2200" dirty="0"/>
              <a:t> . Under </a:t>
            </a:r>
            <a:r>
              <a:rPr lang="tr-TR" sz="2200" dirty="0" err="1"/>
              <a:t>the</a:t>
            </a:r>
            <a:r>
              <a:rPr lang="tr-TR" sz="2200" dirty="0"/>
              <a:t> </a:t>
            </a:r>
            <a:r>
              <a:rPr lang="tr-TR" sz="2200" dirty="0" err="1"/>
              <a:t>federated</a:t>
            </a:r>
            <a:r>
              <a:rPr lang="tr-TR" sz="2200" dirty="0"/>
              <a:t> </a:t>
            </a:r>
            <a:r>
              <a:rPr lang="tr-TR" sz="2200" dirty="0" err="1"/>
              <a:t>learning</a:t>
            </a:r>
            <a:r>
              <a:rPr lang="tr-TR" sz="2200" dirty="0"/>
              <a:t> </a:t>
            </a:r>
            <a:r>
              <a:rPr lang="tr-TR" sz="2200" dirty="0" err="1"/>
              <a:t>framework</a:t>
            </a:r>
            <a:r>
              <a:rPr lang="tr-TR" sz="2200" dirty="0"/>
              <a:t>, </a:t>
            </a:r>
            <a:r>
              <a:rPr lang="tr-TR" sz="2200" dirty="0" err="1"/>
              <a:t>each</a:t>
            </a:r>
            <a:r>
              <a:rPr lang="tr-TR" sz="2200" dirty="0"/>
              <a:t> </a:t>
            </a:r>
            <a:r>
              <a:rPr lang="tr-TR" sz="2200" dirty="0" err="1"/>
              <a:t>node</a:t>
            </a:r>
            <a:r>
              <a:rPr lang="tr-TR" sz="2200" dirty="0"/>
              <a:t> </a:t>
            </a:r>
            <a:r>
              <a:rPr lang="tr-TR" sz="2200" dirty="0" err="1"/>
              <a:t>trains</a:t>
            </a:r>
            <a:r>
              <a:rPr lang="tr-TR" sz="2200" dirty="0"/>
              <a:t> </a:t>
            </a:r>
            <a:r>
              <a:rPr lang="tr-TR" sz="2200" dirty="0" err="1"/>
              <a:t>its</a:t>
            </a:r>
            <a:r>
              <a:rPr lang="tr-TR" sz="2200" dirty="0"/>
              <a:t> </a:t>
            </a:r>
            <a:r>
              <a:rPr lang="tr-TR" sz="2200" dirty="0" err="1"/>
              <a:t>sub</a:t>
            </a:r>
            <a:r>
              <a:rPr lang="tr-TR" sz="2200" dirty="0"/>
              <a:t>-model </a:t>
            </a:r>
            <a:r>
              <a:rPr lang="tr-TR" sz="2200" dirty="0" err="1"/>
              <a:t>independently</a:t>
            </a:r>
            <a:r>
              <a:rPr lang="tr-TR" sz="2200" dirty="0"/>
              <a:t> </a:t>
            </a:r>
            <a:r>
              <a:rPr lang="tr-TR" sz="2200" dirty="0" err="1"/>
              <a:t>and</a:t>
            </a:r>
            <a:r>
              <a:rPr lang="tr-TR" sz="2200" dirty="0"/>
              <a:t> </a:t>
            </a:r>
            <a:r>
              <a:rPr lang="tr-TR" sz="2200" dirty="0" err="1"/>
              <a:t>only</a:t>
            </a:r>
            <a:r>
              <a:rPr lang="tr-TR" sz="2200" dirty="0"/>
              <a:t> </a:t>
            </a:r>
            <a:r>
              <a:rPr lang="tr-TR" sz="2200" dirty="0" err="1"/>
              <a:t>needs</a:t>
            </a:r>
            <a:r>
              <a:rPr lang="tr-TR" sz="2200" dirty="0"/>
              <a:t> </a:t>
            </a:r>
            <a:r>
              <a:rPr lang="tr-TR" sz="2200" dirty="0" err="1"/>
              <a:t>to</a:t>
            </a:r>
            <a:r>
              <a:rPr lang="tr-TR" sz="2200" dirty="0"/>
              <a:t> </a:t>
            </a:r>
            <a:r>
              <a:rPr lang="tr-TR" sz="2200" dirty="0" err="1"/>
              <a:t>interwork</a:t>
            </a:r>
            <a:r>
              <a:rPr lang="tr-TR" sz="2200" dirty="0"/>
              <a:t> </a:t>
            </a:r>
            <a:r>
              <a:rPr lang="tr-TR" sz="2200" dirty="0" err="1"/>
              <a:t>the</a:t>
            </a:r>
            <a:r>
              <a:rPr lang="tr-TR" sz="2200" dirty="0"/>
              <a:t> </a:t>
            </a:r>
            <a:r>
              <a:rPr lang="tr-TR" sz="2200" dirty="0" err="1"/>
              <a:t>encrypted</a:t>
            </a:r>
            <a:r>
              <a:rPr lang="tr-TR" sz="2200" dirty="0"/>
              <a:t> </a:t>
            </a:r>
            <a:r>
              <a:rPr lang="tr-TR" sz="2200" dirty="0" err="1"/>
              <a:t>sub</a:t>
            </a:r>
            <a:r>
              <a:rPr lang="tr-TR" sz="2200" dirty="0"/>
              <a:t>-model </a:t>
            </a:r>
            <a:r>
              <a:rPr lang="tr-TR" sz="2200" dirty="0" err="1"/>
              <a:t>parameters</a:t>
            </a:r>
            <a:r>
              <a:rPr lang="tr-TR" sz="2200" dirty="0"/>
              <a:t> </a:t>
            </a:r>
            <a:r>
              <a:rPr lang="tr-TR" sz="2200" dirty="0" err="1"/>
              <a:t>with</a:t>
            </a:r>
            <a:r>
              <a:rPr lang="tr-TR" sz="2200" dirty="0"/>
              <a:t> </a:t>
            </a:r>
            <a:r>
              <a:rPr lang="tr-TR" sz="2200" dirty="0" err="1"/>
              <a:t>the</a:t>
            </a:r>
            <a:r>
              <a:rPr lang="tr-TR" sz="2200" dirty="0"/>
              <a:t> </a:t>
            </a:r>
            <a:r>
              <a:rPr lang="tr-TR" sz="2200" dirty="0" err="1"/>
              <a:t>fusion</a:t>
            </a:r>
            <a:r>
              <a:rPr lang="tr-TR" sz="2200" dirty="0"/>
              <a:t> </a:t>
            </a:r>
            <a:r>
              <a:rPr lang="tr-TR" sz="2200" dirty="0" err="1"/>
              <a:t>node</a:t>
            </a:r>
            <a:r>
              <a:rPr lang="tr-TR" sz="2200" dirty="0"/>
              <a:t> </a:t>
            </a:r>
            <a:r>
              <a:rPr lang="tr-TR" sz="2200" dirty="0" err="1"/>
              <a:t>to</a:t>
            </a:r>
            <a:r>
              <a:rPr lang="tr-TR" sz="2200" dirty="0"/>
              <a:t> </a:t>
            </a:r>
            <a:r>
              <a:rPr lang="tr-TR" sz="2200" dirty="0" err="1"/>
              <a:t>achieve</a:t>
            </a:r>
            <a:r>
              <a:rPr lang="tr-TR" sz="2200" dirty="0"/>
              <a:t> a </a:t>
            </a:r>
            <a:r>
              <a:rPr lang="tr-TR" sz="2200" dirty="0" err="1"/>
              <a:t>convergent</a:t>
            </a:r>
            <a:r>
              <a:rPr lang="tr-TR" sz="2200" dirty="0"/>
              <a:t> global ML model. </a:t>
            </a:r>
            <a:r>
              <a:rPr lang="tr-TR" sz="2200" dirty="0" err="1"/>
              <a:t>By</a:t>
            </a:r>
            <a:r>
              <a:rPr lang="tr-TR" sz="2200" dirty="0"/>
              <a:t> </a:t>
            </a:r>
            <a:r>
              <a:rPr lang="tr-TR" sz="2200" dirty="0" err="1"/>
              <a:t>this</a:t>
            </a:r>
            <a:r>
              <a:rPr lang="tr-TR" sz="2200" dirty="0"/>
              <a:t> </a:t>
            </a:r>
            <a:r>
              <a:rPr lang="tr-TR" sz="2200" dirty="0" err="1"/>
              <a:t>means</a:t>
            </a:r>
            <a:r>
              <a:rPr lang="tr-TR" sz="2200" dirty="0"/>
              <a:t>, </a:t>
            </a:r>
            <a:r>
              <a:rPr lang="tr-TR" sz="2200" dirty="0" err="1"/>
              <a:t>under</a:t>
            </a:r>
            <a:r>
              <a:rPr lang="tr-TR" sz="2200" dirty="0"/>
              <a:t> </a:t>
            </a:r>
            <a:r>
              <a:rPr lang="tr-TR" sz="2200" dirty="0" err="1"/>
              <a:t>the</a:t>
            </a:r>
            <a:r>
              <a:rPr lang="tr-TR" sz="2200" dirty="0"/>
              <a:t> </a:t>
            </a:r>
            <a:r>
              <a:rPr lang="tr-TR" sz="2200" dirty="0" err="1"/>
              <a:t>premise</a:t>
            </a:r>
            <a:r>
              <a:rPr lang="tr-TR" sz="2200" dirty="0"/>
              <a:t> of </a:t>
            </a:r>
            <a:r>
              <a:rPr lang="tr-TR" sz="2200" dirty="0" err="1"/>
              <a:t>ensuring</a:t>
            </a:r>
            <a:r>
              <a:rPr lang="tr-TR" sz="2200" dirty="0"/>
              <a:t> </a:t>
            </a:r>
            <a:r>
              <a:rPr lang="tr-TR" sz="2200" dirty="0" err="1"/>
              <a:t>security</a:t>
            </a:r>
            <a:r>
              <a:rPr lang="tr-TR" sz="2200" dirty="0"/>
              <a:t> </a:t>
            </a:r>
            <a:r>
              <a:rPr lang="tr-TR" sz="2200" dirty="0" err="1"/>
              <a:t>and</a:t>
            </a:r>
            <a:r>
              <a:rPr lang="tr-TR" sz="2200" dirty="0"/>
              <a:t> </a:t>
            </a:r>
            <a:r>
              <a:rPr lang="tr-TR" sz="2200" dirty="0" err="1"/>
              <a:t>minimizing</a:t>
            </a:r>
            <a:r>
              <a:rPr lang="tr-TR" sz="2200" dirty="0"/>
              <a:t> </a:t>
            </a:r>
            <a:r>
              <a:rPr lang="tr-TR" sz="2200" dirty="0" err="1"/>
              <a:t>communication</a:t>
            </a:r>
            <a:r>
              <a:rPr lang="tr-TR" sz="2200" dirty="0"/>
              <a:t> </a:t>
            </a:r>
            <a:r>
              <a:rPr lang="tr-TR" sz="2200" dirty="0" err="1"/>
              <a:t>overhead</a:t>
            </a:r>
            <a:r>
              <a:rPr lang="tr-TR" sz="2200" dirty="0"/>
              <a:t>, an </a:t>
            </a:r>
            <a:r>
              <a:rPr lang="tr-TR" sz="2200" dirty="0" err="1"/>
              <a:t>effective</a:t>
            </a:r>
            <a:r>
              <a:rPr lang="tr-TR" sz="2200" dirty="0"/>
              <a:t> model </a:t>
            </a:r>
            <a:r>
              <a:rPr lang="tr-TR" sz="2200" dirty="0" err="1"/>
              <a:t>for</a:t>
            </a:r>
            <a:r>
              <a:rPr lang="tr-TR" sz="2200" dirty="0"/>
              <a:t> </a:t>
            </a:r>
            <a:r>
              <a:rPr lang="tr-TR" sz="2200" dirty="0" err="1"/>
              <a:t>digging</a:t>
            </a:r>
            <a:r>
              <a:rPr lang="tr-TR" sz="2200" dirty="0"/>
              <a:t> </a:t>
            </a:r>
            <a:r>
              <a:rPr lang="tr-TR" sz="2200" dirty="0" err="1"/>
              <a:t>out</a:t>
            </a:r>
            <a:r>
              <a:rPr lang="tr-TR" sz="2200" dirty="0"/>
              <a:t> </a:t>
            </a:r>
            <a:r>
              <a:rPr lang="tr-TR" sz="2200" dirty="0" err="1"/>
              <a:t>the</a:t>
            </a:r>
            <a:r>
              <a:rPr lang="tr-TR" sz="2200" dirty="0"/>
              <a:t> </a:t>
            </a:r>
            <a:r>
              <a:rPr lang="tr-TR" sz="2200" dirty="0" err="1"/>
              <a:t>potential</a:t>
            </a:r>
            <a:r>
              <a:rPr lang="tr-TR" sz="2200" dirty="0"/>
              <a:t> </a:t>
            </a:r>
            <a:r>
              <a:rPr lang="tr-TR" sz="2200" dirty="0" err="1"/>
              <a:t>value</a:t>
            </a:r>
            <a:r>
              <a:rPr lang="tr-TR" sz="2200" dirty="0"/>
              <a:t> of </a:t>
            </a:r>
            <a:r>
              <a:rPr lang="tr-TR" sz="2200" dirty="0" err="1"/>
              <a:t>the</a:t>
            </a:r>
            <a:r>
              <a:rPr lang="tr-TR" sz="2200" dirty="0"/>
              <a:t> </a:t>
            </a:r>
            <a:r>
              <a:rPr lang="tr-TR" sz="2200" dirty="0" err="1"/>
              <a:t>collected</a:t>
            </a:r>
            <a:r>
              <a:rPr lang="tr-TR" sz="2200" dirty="0"/>
              <a:t> data can be </a:t>
            </a:r>
            <a:r>
              <a:rPr lang="tr-TR" sz="2200" dirty="0" err="1"/>
              <a:t>derived</a:t>
            </a:r>
            <a:r>
              <a:rPr lang="tr-TR" sz="2200" dirty="0"/>
              <a:t>. </a:t>
            </a:r>
            <a:r>
              <a:rPr lang="tr-TR" sz="2200" dirty="0" err="1"/>
              <a:t>The</a:t>
            </a:r>
            <a:r>
              <a:rPr lang="tr-TR" sz="2200" dirty="0"/>
              <a:t> </a:t>
            </a:r>
            <a:r>
              <a:rPr lang="tr-TR" sz="2200" dirty="0" err="1"/>
              <a:t>realization</a:t>
            </a:r>
            <a:r>
              <a:rPr lang="tr-TR" sz="2200" dirty="0"/>
              <a:t> </a:t>
            </a:r>
            <a:r>
              <a:rPr lang="tr-TR" sz="2200" dirty="0" err="1"/>
              <a:t>for</a:t>
            </a:r>
            <a:r>
              <a:rPr lang="tr-TR" sz="2200" dirty="0"/>
              <a:t> </a:t>
            </a:r>
            <a:r>
              <a:rPr lang="tr-TR" sz="2200" dirty="0" err="1"/>
              <a:t>distributed</a:t>
            </a:r>
            <a:r>
              <a:rPr lang="tr-TR" sz="2200" dirty="0"/>
              <a:t> </a:t>
            </a:r>
            <a:r>
              <a:rPr lang="tr-TR" sz="2200" dirty="0" err="1"/>
              <a:t>edge</a:t>
            </a:r>
            <a:r>
              <a:rPr lang="tr-TR" sz="2200" dirty="0"/>
              <a:t> </a:t>
            </a:r>
            <a:r>
              <a:rPr lang="tr-TR" sz="2200" dirty="0" err="1"/>
              <a:t>federated</a:t>
            </a:r>
            <a:r>
              <a:rPr lang="tr-TR" sz="2200" dirty="0"/>
              <a:t> </a:t>
            </a:r>
            <a:r>
              <a:rPr lang="tr-TR" sz="2200" dirty="0" err="1"/>
              <a:t>learning</a:t>
            </a:r>
            <a:r>
              <a:rPr lang="tr-TR" sz="2200" dirty="0"/>
              <a:t> in </a:t>
            </a:r>
            <a:r>
              <a:rPr lang="tr-TR" sz="2200" dirty="0" err="1"/>
              <a:t>mission-critical</a:t>
            </a:r>
            <a:r>
              <a:rPr lang="tr-TR" sz="2200" dirty="0"/>
              <a:t> </a:t>
            </a:r>
            <a:r>
              <a:rPr lang="tr-TR" sz="2200" dirty="0" err="1"/>
              <a:t>IoUT</a:t>
            </a:r>
            <a:r>
              <a:rPr lang="tr-TR" sz="2200" dirty="0"/>
              <a:t> is </a:t>
            </a:r>
            <a:r>
              <a:rPr lang="tr-TR" sz="2200" dirty="0" err="1"/>
              <a:t>shown</a:t>
            </a:r>
            <a:r>
              <a:rPr lang="tr-TR" sz="2200" dirty="0"/>
              <a:t> in (</a:t>
            </a:r>
            <a:r>
              <a:rPr lang="tr-TR" sz="2200" dirty="0" err="1"/>
              <a:t>Fig</a:t>
            </a:r>
            <a:r>
              <a:rPr lang="tr-TR" sz="2200" dirty="0"/>
              <a:t>. 2), </a:t>
            </a:r>
            <a:r>
              <a:rPr lang="tr-TR" sz="2200" dirty="0" err="1"/>
              <a:t>which</a:t>
            </a:r>
            <a:r>
              <a:rPr lang="tr-TR" sz="2200" dirty="0"/>
              <a:t> can be </a:t>
            </a:r>
            <a:r>
              <a:rPr lang="tr-TR" sz="2200" dirty="0" err="1"/>
              <a:t>divided</a:t>
            </a:r>
            <a:r>
              <a:rPr lang="tr-TR" sz="2200" dirty="0"/>
              <a:t> </a:t>
            </a:r>
            <a:r>
              <a:rPr lang="tr-TR" sz="2200" dirty="0" err="1"/>
              <a:t>into</a:t>
            </a:r>
            <a:r>
              <a:rPr lang="tr-TR" sz="2200" dirty="0"/>
              <a:t> </a:t>
            </a:r>
            <a:r>
              <a:rPr lang="tr-TR" sz="2200" dirty="0" err="1"/>
              <a:t>four</a:t>
            </a:r>
            <a:r>
              <a:rPr lang="tr-TR" sz="2200" dirty="0"/>
              <a:t> </a:t>
            </a:r>
            <a:r>
              <a:rPr lang="tr-TR" sz="2200" dirty="0" err="1"/>
              <a:t>steps</a:t>
            </a:r>
            <a:r>
              <a:rPr lang="tr-TR" sz="2200" dirty="0"/>
              <a:t>: </a:t>
            </a:r>
          </a:p>
          <a:p>
            <a:r>
              <a:rPr lang="tr-TR" sz="2200" dirty="0"/>
              <a:t>• </a:t>
            </a:r>
            <a:r>
              <a:rPr lang="tr-TR" sz="2200" dirty="0" err="1"/>
              <a:t>Participants</a:t>
            </a:r>
            <a:r>
              <a:rPr lang="tr-TR" sz="2200" dirty="0"/>
              <a:t> (</a:t>
            </a:r>
            <a:r>
              <a:rPr lang="tr-TR" sz="2200" dirty="0" err="1"/>
              <a:t>referring</a:t>
            </a:r>
            <a:r>
              <a:rPr lang="tr-TR" sz="2200" dirty="0"/>
              <a:t> </a:t>
            </a:r>
            <a:r>
              <a:rPr lang="tr-TR" sz="2200" dirty="0" err="1"/>
              <a:t>to</a:t>
            </a:r>
            <a:r>
              <a:rPr lang="tr-TR" sz="2200" dirty="0"/>
              <a:t> </a:t>
            </a:r>
            <a:r>
              <a:rPr lang="tr-TR" sz="2200" dirty="0" err="1"/>
              <a:t>AUVs</a:t>
            </a:r>
            <a:r>
              <a:rPr lang="tr-TR" sz="2200" dirty="0"/>
              <a:t>) </a:t>
            </a:r>
            <a:r>
              <a:rPr lang="tr-TR" sz="2200" dirty="0" err="1"/>
              <a:t>train</a:t>
            </a:r>
            <a:r>
              <a:rPr lang="tr-TR" sz="2200" dirty="0"/>
              <a:t> </a:t>
            </a:r>
            <a:r>
              <a:rPr lang="tr-TR" sz="2200" dirty="0" err="1"/>
              <a:t>their</a:t>
            </a:r>
            <a:r>
              <a:rPr lang="tr-TR" sz="2200" dirty="0"/>
              <a:t> </a:t>
            </a:r>
            <a:r>
              <a:rPr lang="tr-TR" sz="2200" dirty="0" err="1"/>
              <a:t>own</a:t>
            </a:r>
            <a:r>
              <a:rPr lang="tr-TR" sz="2200" dirty="0"/>
              <a:t> </a:t>
            </a:r>
            <a:r>
              <a:rPr lang="tr-TR" sz="2200" dirty="0" err="1"/>
              <a:t>learning</a:t>
            </a:r>
            <a:r>
              <a:rPr lang="tr-TR" sz="2200" dirty="0"/>
              <a:t> model, </a:t>
            </a:r>
            <a:r>
              <a:rPr lang="tr-TR" sz="2200" dirty="0" err="1"/>
              <a:t>which</a:t>
            </a:r>
            <a:r>
              <a:rPr lang="tr-TR" sz="2200" dirty="0"/>
              <a:t> can be </a:t>
            </a:r>
            <a:r>
              <a:rPr lang="tr-TR" sz="2200" dirty="0" err="1"/>
              <a:t>considered</a:t>
            </a:r>
            <a:r>
              <a:rPr lang="tr-TR" sz="2200" dirty="0"/>
              <a:t> as a </a:t>
            </a:r>
            <a:r>
              <a:rPr lang="tr-TR" sz="2200" dirty="0" err="1"/>
              <a:t>sub</a:t>
            </a:r>
            <a:r>
              <a:rPr lang="tr-TR" sz="2200" dirty="0"/>
              <a:t>-model of </a:t>
            </a:r>
            <a:r>
              <a:rPr lang="tr-TR" sz="2200" dirty="0" err="1"/>
              <a:t>the</a:t>
            </a:r>
            <a:r>
              <a:rPr lang="tr-TR" sz="2200" dirty="0"/>
              <a:t> global model, </a:t>
            </a:r>
            <a:r>
              <a:rPr lang="tr-TR" sz="2200" dirty="0" err="1"/>
              <a:t>and</a:t>
            </a:r>
            <a:r>
              <a:rPr lang="tr-TR" sz="2200" dirty="0"/>
              <a:t> </a:t>
            </a:r>
            <a:r>
              <a:rPr lang="tr-TR" sz="2200" dirty="0" err="1"/>
              <a:t>send</a:t>
            </a:r>
            <a:r>
              <a:rPr lang="tr-TR" sz="2200" dirty="0"/>
              <a:t> </a:t>
            </a:r>
            <a:r>
              <a:rPr lang="tr-TR" sz="2200" dirty="0" err="1"/>
              <a:t>their</a:t>
            </a:r>
            <a:r>
              <a:rPr lang="tr-TR" sz="2200" dirty="0"/>
              <a:t> </a:t>
            </a:r>
            <a:r>
              <a:rPr lang="tr-TR" sz="2200" dirty="0" err="1"/>
              <a:t>encrypted</a:t>
            </a:r>
            <a:r>
              <a:rPr lang="tr-TR" sz="2200" dirty="0"/>
              <a:t> </a:t>
            </a:r>
            <a:r>
              <a:rPr lang="tr-TR" sz="2200" dirty="0" err="1"/>
              <a:t>sub</a:t>
            </a:r>
            <a:r>
              <a:rPr lang="tr-TR" sz="2200" dirty="0"/>
              <a:t>-model </a:t>
            </a:r>
            <a:r>
              <a:rPr lang="tr-TR" sz="2200" dirty="0" err="1"/>
              <a:t>parameters</a:t>
            </a:r>
            <a:r>
              <a:rPr lang="tr-TR" sz="2200" dirty="0"/>
              <a:t> </a:t>
            </a:r>
            <a:r>
              <a:rPr lang="tr-TR" sz="2200" dirty="0" err="1"/>
              <a:t>only</a:t>
            </a:r>
            <a:r>
              <a:rPr lang="tr-TR" sz="2200" dirty="0"/>
              <a:t> </a:t>
            </a:r>
            <a:r>
              <a:rPr lang="tr-TR" sz="2200" dirty="0" err="1"/>
              <a:t>to</a:t>
            </a:r>
            <a:r>
              <a:rPr lang="tr-TR" sz="2200" dirty="0"/>
              <a:t> </a:t>
            </a:r>
            <a:r>
              <a:rPr lang="tr-TR" sz="2200" dirty="0" err="1"/>
              <a:t>the</a:t>
            </a:r>
            <a:r>
              <a:rPr lang="tr-TR" sz="2200" dirty="0"/>
              <a:t> </a:t>
            </a:r>
            <a:r>
              <a:rPr lang="tr-TR" sz="2200" dirty="0" err="1"/>
              <a:t>fusion</a:t>
            </a:r>
            <a:r>
              <a:rPr lang="tr-TR" sz="2200" dirty="0"/>
              <a:t> </a:t>
            </a:r>
            <a:r>
              <a:rPr lang="tr-TR" sz="2200" dirty="0" err="1"/>
              <a:t>node</a:t>
            </a:r>
            <a:r>
              <a:rPr lang="tr-TR" sz="2200" dirty="0"/>
              <a:t> (</a:t>
            </a:r>
            <a:r>
              <a:rPr lang="tr-TR" sz="2200" dirty="0" err="1"/>
              <a:t>referring</a:t>
            </a:r>
            <a:r>
              <a:rPr lang="tr-TR" sz="2200" dirty="0"/>
              <a:t> </a:t>
            </a:r>
            <a:r>
              <a:rPr lang="tr-TR" sz="2200" dirty="0" err="1"/>
              <a:t>to</a:t>
            </a:r>
            <a:r>
              <a:rPr lang="tr-TR" sz="2200" dirty="0"/>
              <a:t> </a:t>
            </a:r>
            <a:r>
              <a:rPr lang="tr-TR" sz="2200" dirty="0" err="1"/>
              <a:t>floating</a:t>
            </a:r>
            <a:r>
              <a:rPr lang="tr-TR" sz="2200" dirty="0"/>
              <a:t> platform). </a:t>
            </a:r>
          </a:p>
          <a:p>
            <a:r>
              <a:rPr lang="tr-TR" sz="2200" dirty="0"/>
              <a:t>• </a:t>
            </a:r>
            <a:r>
              <a:rPr lang="tr-TR" sz="2200" dirty="0" err="1"/>
              <a:t>The</a:t>
            </a:r>
            <a:r>
              <a:rPr lang="tr-TR" sz="2200" dirty="0"/>
              <a:t> </a:t>
            </a:r>
            <a:r>
              <a:rPr lang="tr-TR" sz="2200" dirty="0" err="1"/>
              <a:t>fusion</a:t>
            </a:r>
            <a:r>
              <a:rPr lang="tr-TR" sz="2200" dirty="0"/>
              <a:t> </a:t>
            </a:r>
            <a:r>
              <a:rPr lang="tr-TR" sz="2200" dirty="0" err="1"/>
              <a:t>node</a:t>
            </a:r>
            <a:r>
              <a:rPr lang="tr-TR" sz="2200" dirty="0"/>
              <a:t> </a:t>
            </a:r>
            <a:r>
              <a:rPr lang="tr-TR" sz="2200" dirty="0" err="1"/>
              <a:t>performs</a:t>
            </a:r>
            <a:r>
              <a:rPr lang="tr-TR" sz="2200" dirty="0"/>
              <a:t> </a:t>
            </a:r>
            <a:r>
              <a:rPr lang="tr-TR" sz="2200" dirty="0" err="1"/>
              <a:t>parameter</a:t>
            </a:r>
            <a:r>
              <a:rPr lang="tr-TR" sz="2200" dirty="0"/>
              <a:t> </a:t>
            </a:r>
            <a:r>
              <a:rPr lang="tr-TR" sz="2200" dirty="0" err="1"/>
              <a:t>aggregation</a:t>
            </a:r>
            <a:r>
              <a:rPr lang="tr-TR" sz="2200" dirty="0"/>
              <a:t> </a:t>
            </a:r>
            <a:r>
              <a:rPr lang="tr-TR" sz="2200" dirty="0" err="1"/>
              <a:t>without</a:t>
            </a:r>
            <a:r>
              <a:rPr lang="tr-TR" sz="2200" dirty="0"/>
              <a:t> </a:t>
            </a:r>
            <a:r>
              <a:rPr lang="tr-TR" sz="2200" dirty="0" err="1"/>
              <a:t>any</a:t>
            </a:r>
            <a:r>
              <a:rPr lang="tr-TR" sz="2200" dirty="0"/>
              <a:t> </a:t>
            </a:r>
            <a:r>
              <a:rPr lang="tr-TR" sz="2200" dirty="0" err="1"/>
              <a:t>raw</a:t>
            </a:r>
            <a:r>
              <a:rPr lang="tr-TR" sz="2200" dirty="0"/>
              <a:t> data </a:t>
            </a:r>
            <a:r>
              <a:rPr lang="tr-TR" sz="2200" dirty="0" err="1"/>
              <a:t>from</a:t>
            </a:r>
            <a:r>
              <a:rPr lang="tr-TR" sz="2200" dirty="0"/>
              <a:t> </a:t>
            </a:r>
            <a:r>
              <a:rPr lang="tr-TR" sz="2200" dirty="0" err="1"/>
              <a:t>participants</a:t>
            </a:r>
            <a:r>
              <a:rPr lang="tr-TR" sz="2200" dirty="0"/>
              <a:t>. </a:t>
            </a:r>
          </a:p>
          <a:p>
            <a:r>
              <a:rPr lang="tr-TR" sz="2200" dirty="0"/>
              <a:t>• </a:t>
            </a:r>
            <a:r>
              <a:rPr lang="tr-TR" sz="2200" dirty="0" err="1"/>
              <a:t>The</a:t>
            </a:r>
            <a:r>
              <a:rPr lang="tr-TR" sz="2200" dirty="0"/>
              <a:t> </a:t>
            </a:r>
            <a:r>
              <a:rPr lang="tr-TR" sz="2200" dirty="0" err="1"/>
              <a:t>fusion</a:t>
            </a:r>
            <a:r>
              <a:rPr lang="tr-TR" sz="2200" dirty="0"/>
              <a:t> </a:t>
            </a:r>
            <a:r>
              <a:rPr lang="tr-TR" sz="2200" dirty="0" err="1"/>
              <a:t>node</a:t>
            </a:r>
            <a:r>
              <a:rPr lang="tr-TR" sz="2200" dirty="0"/>
              <a:t> </a:t>
            </a:r>
            <a:r>
              <a:rPr lang="tr-TR" sz="2200" dirty="0" err="1"/>
              <a:t>sends</a:t>
            </a:r>
            <a:r>
              <a:rPr lang="tr-TR" sz="2200" dirty="0"/>
              <a:t> </a:t>
            </a:r>
            <a:r>
              <a:rPr lang="tr-TR" sz="2200" dirty="0" err="1"/>
              <a:t>the</a:t>
            </a:r>
            <a:r>
              <a:rPr lang="tr-TR" sz="2200" dirty="0"/>
              <a:t> </a:t>
            </a:r>
            <a:r>
              <a:rPr lang="tr-TR" sz="2200" dirty="0" err="1"/>
              <a:t>updated</a:t>
            </a:r>
            <a:r>
              <a:rPr lang="tr-TR" sz="2200" dirty="0"/>
              <a:t> global </a:t>
            </a:r>
            <a:r>
              <a:rPr lang="tr-TR" sz="2200" dirty="0" err="1"/>
              <a:t>parameters</a:t>
            </a:r>
            <a:r>
              <a:rPr lang="tr-TR" sz="2200" dirty="0"/>
              <a:t> </a:t>
            </a:r>
            <a:r>
              <a:rPr lang="tr-TR" sz="2200" dirty="0" err="1"/>
              <a:t>to</a:t>
            </a:r>
            <a:r>
              <a:rPr lang="tr-TR" sz="2200" dirty="0"/>
              <a:t> </a:t>
            </a:r>
            <a:r>
              <a:rPr lang="tr-TR" sz="2200" dirty="0" err="1"/>
              <a:t>the</a:t>
            </a:r>
            <a:r>
              <a:rPr lang="tr-TR" sz="2200" dirty="0"/>
              <a:t> </a:t>
            </a:r>
            <a:r>
              <a:rPr lang="tr-TR" sz="2200" dirty="0" err="1"/>
              <a:t>participants</a:t>
            </a:r>
            <a:r>
              <a:rPr lang="tr-TR" sz="2200" dirty="0"/>
              <a:t>. </a:t>
            </a:r>
          </a:p>
          <a:p>
            <a:r>
              <a:rPr lang="tr-TR" sz="2200" dirty="0"/>
              <a:t>• </a:t>
            </a:r>
            <a:r>
              <a:rPr lang="tr-TR" sz="2200" dirty="0" err="1"/>
              <a:t>Participants</a:t>
            </a:r>
            <a:r>
              <a:rPr lang="tr-TR" sz="2200" dirty="0"/>
              <a:t> </a:t>
            </a:r>
            <a:r>
              <a:rPr lang="tr-TR" sz="2200" dirty="0" err="1"/>
              <a:t>update</a:t>
            </a:r>
            <a:r>
              <a:rPr lang="tr-TR" sz="2200" dirty="0"/>
              <a:t> </a:t>
            </a:r>
            <a:r>
              <a:rPr lang="tr-TR" sz="2200" dirty="0" err="1"/>
              <a:t>their</a:t>
            </a:r>
            <a:r>
              <a:rPr lang="tr-TR" sz="2200" dirty="0"/>
              <a:t> </a:t>
            </a:r>
            <a:r>
              <a:rPr lang="tr-TR" sz="2200" dirty="0" err="1"/>
              <a:t>respective</a:t>
            </a:r>
            <a:r>
              <a:rPr lang="tr-TR" sz="2200" dirty="0"/>
              <a:t> </a:t>
            </a:r>
            <a:r>
              <a:rPr lang="tr-TR" sz="2200" dirty="0" err="1"/>
              <a:t>sub-mod</a:t>
            </a:r>
            <a:r>
              <a:rPr lang="tr-TR" sz="2200" dirty="0"/>
              <a:t>- </a:t>
            </a:r>
            <a:r>
              <a:rPr lang="tr-TR" sz="2200" dirty="0" err="1"/>
              <a:t>els</a:t>
            </a:r>
            <a:r>
              <a:rPr lang="tr-TR" sz="2200" dirty="0"/>
              <a:t> </a:t>
            </a:r>
            <a:r>
              <a:rPr lang="tr-TR" sz="2200" dirty="0" err="1"/>
              <a:t>with</a:t>
            </a:r>
            <a:r>
              <a:rPr lang="tr-TR" sz="2200" dirty="0"/>
              <a:t> </a:t>
            </a:r>
            <a:r>
              <a:rPr lang="tr-TR" sz="2200" dirty="0" err="1"/>
              <a:t>the</a:t>
            </a:r>
            <a:r>
              <a:rPr lang="tr-TR" sz="2200" dirty="0"/>
              <a:t> </a:t>
            </a:r>
            <a:r>
              <a:rPr lang="tr-TR" sz="2200" dirty="0" err="1"/>
              <a:t>updated</a:t>
            </a:r>
            <a:r>
              <a:rPr lang="tr-TR" sz="2200" dirty="0"/>
              <a:t> global </a:t>
            </a:r>
            <a:r>
              <a:rPr lang="tr-TR" sz="2200" dirty="0" err="1"/>
              <a:t>parameters</a:t>
            </a:r>
            <a:r>
              <a:rPr lang="tr-TR" sz="2200" dirty="0"/>
              <a:t> </a:t>
            </a:r>
            <a:r>
              <a:rPr lang="tr-TR" sz="2200" dirty="0" err="1"/>
              <a:t>they</a:t>
            </a:r>
            <a:r>
              <a:rPr lang="tr-TR" sz="2200" dirty="0"/>
              <a:t> </a:t>
            </a:r>
            <a:r>
              <a:rPr lang="tr-TR" sz="2200" dirty="0" err="1"/>
              <a:t>receive</a:t>
            </a:r>
            <a:r>
              <a:rPr lang="tr-TR" sz="2200" dirty="0"/>
              <a:t>. </a:t>
            </a:r>
          </a:p>
          <a:p>
            <a:endParaRPr lang="tr-TR" dirty="0"/>
          </a:p>
        </p:txBody>
      </p:sp>
    </p:spTree>
    <p:extLst>
      <p:ext uri="{BB962C8B-B14F-4D97-AF65-F5344CB8AC3E}">
        <p14:creationId xmlns:p14="http://schemas.microsoft.com/office/powerpoint/2010/main" val="248848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9CE9128-634A-C94C-9119-F88C08E17C03}"/>
              </a:ext>
            </a:extLst>
          </p:cNvPr>
          <p:cNvPicPr>
            <a:picLocks noGrp="1" noChangeAspect="1"/>
          </p:cNvPicPr>
          <p:nvPr>
            <p:ph idx="1"/>
          </p:nvPr>
        </p:nvPicPr>
        <p:blipFill>
          <a:blip r:embed="rId2"/>
          <a:stretch>
            <a:fillRect/>
          </a:stretch>
        </p:blipFill>
        <p:spPr>
          <a:xfrm>
            <a:off x="930728" y="0"/>
            <a:ext cx="10531929" cy="6858000"/>
          </a:xfrm>
        </p:spPr>
      </p:pic>
    </p:spTree>
    <p:extLst>
      <p:ext uri="{BB962C8B-B14F-4D97-AF65-F5344CB8AC3E}">
        <p14:creationId xmlns:p14="http://schemas.microsoft.com/office/powerpoint/2010/main" val="36606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6D6A766-ED61-E64B-BFEB-7A6F6FB2E78E}"/>
              </a:ext>
            </a:extLst>
          </p:cNvPr>
          <p:cNvSpPr>
            <a:spLocks noGrp="1"/>
          </p:cNvSpPr>
          <p:nvPr>
            <p:ph idx="1"/>
          </p:nvPr>
        </p:nvSpPr>
        <p:spPr>
          <a:xfrm>
            <a:off x="1251678" y="378823"/>
            <a:ext cx="10387328" cy="6217920"/>
          </a:xfrm>
        </p:spPr>
        <p:txBody>
          <a:bodyPr>
            <a:normAutofit fontScale="85000" lnSpcReduction="10000"/>
          </a:bodyPr>
          <a:lstStyle/>
          <a:p>
            <a:r>
              <a:rPr lang="tr-TR" dirty="0">
                <a:solidFill>
                  <a:srgbClr val="FF0000"/>
                </a:solidFill>
              </a:rPr>
              <a:t>MULTI-AUV-ASSISTED INFORMATION COLLECTION FOR MISSION-CRITICAL IOUT </a:t>
            </a:r>
          </a:p>
          <a:p>
            <a:r>
              <a:rPr lang="tr-TR" dirty="0"/>
              <a:t>As </a:t>
            </a:r>
            <a:r>
              <a:rPr lang="tr-TR" dirty="0" err="1"/>
              <a:t>aforementioned</a:t>
            </a:r>
            <a:r>
              <a:rPr lang="tr-TR" dirty="0"/>
              <a:t>, </a:t>
            </a:r>
            <a:r>
              <a:rPr lang="tr-TR" dirty="0" err="1"/>
              <a:t>multi</a:t>
            </a:r>
            <a:r>
              <a:rPr lang="tr-TR" dirty="0"/>
              <a:t>-AUV-</a:t>
            </a:r>
            <a:r>
              <a:rPr lang="tr-TR" dirty="0" err="1"/>
              <a:t>assisted</a:t>
            </a:r>
            <a:r>
              <a:rPr lang="tr-TR" dirty="0"/>
              <a:t> </a:t>
            </a:r>
            <a:r>
              <a:rPr lang="tr-TR" dirty="0" err="1"/>
              <a:t>cooperative</a:t>
            </a:r>
            <a:r>
              <a:rPr lang="tr-TR" dirty="0"/>
              <a:t> </a:t>
            </a:r>
            <a:r>
              <a:rPr lang="tr-TR" dirty="0" err="1"/>
              <a:t>information</a:t>
            </a:r>
            <a:r>
              <a:rPr lang="tr-TR" dirty="0"/>
              <a:t> </a:t>
            </a:r>
            <a:r>
              <a:rPr lang="tr-TR" dirty="0" err="1"/>
              <a:t>collection</a:t>
            </a:r>
            <a:r>
              <a:rPr lang="tr-TR" dirty="0"/>
              <a:t> </a:t>
            </a:r>
            <a:r>
              <a:rPr lang="tr-TR" dirty="0" err="1"/>
              <a:t>and</a:t>
            </a:r>
            <a:r>
              <a:rPr lang="tr-TR" dirty="0"/>
              <a:t> </a:t>
            </a:r>
            <a:r>
              <a:rPr lang="tr-TR" dirty="0" err="1"/>
              <a:t>transmission</a:t>
            </a:r>
            <a:r>
              <a:rPr lang="tr-TR" dirty="0"/>
              <a:t> is </a:t>
            </a:r>
            <a:r>
              <a:rPr lang="tr-TR" dirty="0" err="1"/>
              <a:t>crucial</a:t>
            </a:r>
            <a:r>
              <a:rPr lang="tr-TR" dirty="0"/>
              <a:t> </a:t>
            </a:r>
            <a:r>
              <a:rPr lang="tr-TR" dirty="0" err="1"/>
              <a:t>for</a:t>
            </a:r>
            <a:r>
              <a:rPr lang="tr-TR" dirty="0"/>
              <a:t> </a:t>
            </a:r>
            <a:r>
              <a:rPr lang="tr-TR" dirty="0" err="1"/>
              <a:t>mission-critical</a:t>
            </a:r>
            <a:r>
              <a:rPr lang="tr-TR" dirty="0"/>
              <a:t> </a:t>
            </a:r>
            <a:r>
              <a:rPr lang="tr-TR" dirty="0" err="1"/>
              <a:t>IoUT</a:t>
            </a:r>
            <a:r>
              <a:rPr lang="tr-TR" dirty="0"/>
              <a:t>. </a:t>
            </a:r>
            <a:r>
              <a:rPr lang="tr-TR" dirty="0" err="1"/>
              <a:t>Mission-critical</a:t>
            </a:r>
            <a:r>
              <a:rPr lang="tr-TR" dirty="0"/>
              <a:t> </a:t>
            </a:r>
            <a:r>
              <a:rPr lang="tr-TR" dirty="0" err="1"/>
              <a:t>IoUT</a:t>
            </a:r>
            <a:r>
              <a:rPr lang="tr-TR" dirty="0"/>
              <a:t> </a:t>
            </a:r>
            <a:r>
              <a:rPr lang="tr-TR" dirty="0" err="1"/>
              <a:t>needs</a:t>
            </a:r>
            <a:r>
              <a:rPr lang="tr-TR" dirty="0"/>
              <a:t> </a:t>
            </a:r>
            <a:r>
              <a:rPr lang="tr-TR" dirty="0" err="1"/>
              <a:t>to</a:t>
            </a:r>
            <a:r>
              <a:rPr lang="tr-TR" dirty="0"/>
              <a:t> </a:t>
            </a:r>
            <a:r>
              <a:rPr lang="tr-TR" dirty="0" err="1"/>
              <a:t>perceive</a:t>
            </a:r>
            <a:r>
              <a:rPr lang="tr-TR" dirty="0"/>
              <a:t> </a:t>
            </a:r>
            <a:r>
              <a:rPr lang="tr-TR" dirty="0" err="1"/>
              <a:t>the</a:t>
            </a:r>
            <a:r>
              <a:rPr lang="tr-TR" dirty="0"/>
              <a:t> </a:t>
            </a:r>
            <a:r>
              <a:rPr lang="tr-TR" dirty="0" err="1"/>
              <a:t>underwater</a:t>
            </a:r>
            <a:r>
              <a:rPr lang="tr-TR" dirty="0"/>
              <a:t> </a:t>
            </a:r>
            <a:r>
              <a:rPr lang="tr-TR" dirty="0" err="1"/>
              <a:t>physical</a:t>
            </a:r>
            <a:r>
              <a:rPr lang="tr-TR" dirty="0"/>
              <a:t> </a:t>
            </a:r>
            <a:r>
              <a:rPr lang="tr-TR" dirty="0" err="1"/>
              <a:t>environment</a:t>
            </a:r>
            <a:r>
              <a:rPr lang="tr-TR" dirty="0"/>
              <a:t> in </a:t>
            </a:r>
            <a:r>
              <a:rPr lang="tr-TR" dirty="0" err="1"/>
              <a:t>real</a:t>
            </a:r>
            <a:r>
              <a:rPr lang="tr-TR" dirty="0"/>
              <a:t> time </a:t>
            </a:r>
            <a:r>
              <a:rPr lang="tr-TR" dirty="0" err="1"/>
              <a:t>to</a:t>
            </a:r>
            <a:r>
              <a:rPr lang="tr-TR" dirty="0"/>
              <a:t> </a:t>
            </a:r>
            <a:r>
              <a:rPr lang="tr-TR" dirty="0" err="1"/>
              <a:t>provide</a:t>
            </a:r>
            <a:r>
              <a:rPr lang="tr-TR" dirty="0"/>
              <a:t> </a:t>
            </a:r>
            <a:r>
              <a:rPr lang="tr-TR" dirty="0" err="1"/>
              <a:t>timely</a:t>
            </a:r>
            <a:r>
              <a:rPr lang="tr-TR" dirty="0"/>
              <a:t> </a:t>
            </a:r>
            <a:r>
              <a:rPr lang="tr-TR" dirty="0" err="1"/>
              <a:t>and</a:t>
            </a:r>
            <a:r>
              <a:rPr lang="tr-TR" dirty="0"/>
              <a:t> </a:t>
            </a:r>
            <a:r>
              <a:rPr lang="tr-TR" dirty="0" err="1"/>
              <a:t>effective</a:t>
            </a:r>
            <a:r>
              <a:rPr lang="tr-TR" dirty="0"/>
              <a:t> </a:t>
            </a:r>
            <a:r>
              <a:rPr lang="tr-TR" dirty="0" err="1"/>
              <a:t>information</a:t>
            </a:r>
            <a:r>
              <a:rPr lang="tr-TR" dirty="0"/>
              <a:t> </a:t>
            </a:r>
            <a:r>
              <a:rPr lang="tr-TR" dirty="0" err="1"/>
              <a:t>for</a:t>
            </a:r>
            <a:r>
              <a:rPr lang="tr-TR" dirty="0"/>
              <a:t> </a:t>
            </a:r>
            <a:r>
              <a:rPr lang="tr-TR" dirty="0" err="1"/>
              <a:t>intelligent</a:t>
            </a:r>
            <a:r>
              <a:rPr lang="tr-TR" dirty="0"/>
              <a:t> </a:t>
            </a:r>
            <a:r>
              <a:rPr lang="tr-TR" dirty="0" err="1"/>
              <a:t>decision</a:t>
            </a:r>
            <a:r>
              <a:rPr lang="tr-TR" dirty="0"/>
              <a:t> </a:t>
            </a:r>
            <a:r>
              <a:rPr lang="tr-TR" dirty="0" err="1"/>
              <a:t>making</a:t>
            </a:r>
            <a:r>
              <a:rPr lang="tr-TR" dirty="0"/>
              <a:t> </a:t>
            </a:r>
            <a:r>
              <a:rPr lang="tr-TR" dirty="0" err="1"/>
              <a:t>and</a:t>
            </a:r>
            <a:r>
              <a:rPr lang="tr-TR" dirty="0"/>
              <a:t> </a:t>
            </a:r>
            <a:r>
              <a:rPr lang="tr-TR" dirty="0" err="1"/>
              <a:t>control</a:t>
            </a:r>
            <a:r>
              <a:rPr lang="tr-TR" dirty="0"/>
              <a:t>. </a:t>
            </a:r>
            <a:r>
              <a:rPr lang="tr-TR" dirty="0" err="1"/>
              <a:t>However</a:t>
            </a:r>
            <a:r>
              <a:rPr lang="tr-TR" dirty="0"/>
              <a:t>, </a:t>
            </a:r>
            <a:r>
              <a:rPr lang="tr-TR" dirty="0" err="1"/>
              <a:t>different</a:t>
            </a:r>
            <a:r>
              <a:rPr lang="tr-TR" dirty="0"/>
              <a:t> </a:t>
            </a:r>
            <a:r>
              <a:rPr lang="tr-TR" dirty="0" err="1"/>
              <a:t>from</a:t>
            </a:r>
            <a:r>
              <a:rPr lang="tr-TR" dirty="0"/>
              <a:t> </a:t>
            </a:r>
            <a:r>
              <a:rPr lang="tr-TR" dirty="0" err="1"/>
              <a:t>the</a:t>
            </a:r>
            <a:r>
              <a:rPr lang="tr-TR" dirty="0"/>
              <a:t> </a:t>
            </a:r>
            <a:r>
              <a:rPr lang="tr-TR" dirty="0" err="1"/>
              <a:t>terrestrial</a:t>
            </a:r>
            <a:r>
              <a:rPr lang="tr-TR" dirty="0"/>
              <a:t> </a:t>
            </a:r>
            <a:r>
              <a:rPr lang="tr-TR" dirty="0" err="1"/>
              <a:t>IoT</a:t>
            </a:r>
            <a:r>
              <a:rPr lang="tr-TR" dirty="0"/>
              <a:t> </a:t>
            </a:r>
            <a:r>
              <a:rPr lang="tr-TR" dirty="0" err="1"/>
              <a:t>relying</a:t>
            </a:r>
            <a:r>
              <a:rPr lang="tr-TR" dirty="0"/>
              <a:t> on </a:t>
            </a:r>
            <a:r>
              <a:rPr lang="tr-TR" dirty="0" err="1"/>
              <a:t>radio</a:t>
            </a:r>
            <a:r>
              <a:rPr lang="tr-TR" dirty="0"/>
              <a:t> </a:t>
            </a:r>
            <a:r>
              <a:rPr lang="tr-TR" dirty="0" err="1"/>
              <a:t>communication</a:t>
            </a:r>
            <a:r>
              <a:rPr lang="tr-TR" dirty="0"/>
              <a:t>, </a:t>
            </a:r>
            <a:r>
              <a:rPr lang="tr-TR" dirty="0" err="1"/>
              <a:t>the</a:t>
            </a:r>
            <a:r>
              <a:rPr lang="tr-TR" dirty="0"/>
              <a:t> </a:t>
            </a:r>
            <a:r>
              <a:rPr lang="tr-TR" dirty="0" err="1"/>
              <a:t>low</a:t>
            </a:r>
            <a:r>
              <a:rPr lang="tr-TR" dirty="0"/>
              <a:t> </a:t>
            </a:r>
            <a:r>
              <a:rPr lang="tr-TR" dirty="0" err="1"/>
              <a:t>underwater</a:t>
            </a:r>
            <a:r>
              <a:rPr lang="tr-TR" dirty="0"/>
              <a:t> </a:t>
            </a:r>
            <a:r>
              <a:rPr lang="tr-TR" dirty="0" err="1"/>
              <a:t>transmission</a:t>
            </a:r>
            <a:r>
              <a:rPr lang="tr-TR" dirty="0"/>
              <a:t> rate </a:t>
            </a:r>
            <a:r>
              <a:rPr lang="tr-TR" dirty="0" err="1"/>
              <a:t>and</a:t>
            </a:r>
            <a:r>
              <a:rPr lang="tr-TR" dirty="0"/>
              <a:t> AUV </a:t>
            </a:r>
            <a:r>
              <a:rPr lang="tr-TR" dirty="0" err="1"/>
              <a:t>movement</a:t>
            </a:r>
            <a:r>
              <a:rPr lang="tr-TR" dirty="0"/>
              <a:t> </a:t>
            </a:r>
            <a:r>
              <a:rPr lang="tr-TR" dirty="0" err="1"/>
              <a:t>speed</a:t>
            </a:r>
            <a:r>
              <a:rPr lang="tr-TR" dirty="0"/>
              <a:t> </a:t>
            </a:r>
            <a:r>
              <a:rPr lang="tr-TR" dirty="0" err="1"/>
              <a:t>seriously</a:t>
            </a:r>
            <a:r>
              <a:rPr lang="tr-TR" dirty="0"/>
              <a:t> </a:t>
            </a:r>
            <a:r>
              <a:rPr lang="tr-TR" dirty="0" err="1"/>
              <a:t>challenge</a:t>
            </a:r>
            <a:r>
              <a:rPr lang="tr-TR" dirty="0"/>
              <a:t> </a:t>
            </a:r>
            <a:r>
              <a:rPr lang="tr-TR" dirty="0" err="1"/>
              <a:t>the</a:t>
            </a:r>
            <a:r>
              <a:rPr lang="tr-TR" dirty="0"/>
              <a:t> </a:t>
            </a:r>
            <a:r>
              <a:rPr lang="tr-TR" dirty="0" err="1"/>
              <a:t>stringent</a:t>
            </a:r>
            <a:r>
              <a:rPr lang="tr-TR" dirty="0"/>
              <a:t> </a:t>
            </a:r>
            <a:r>
              <a:rPr lang="tr-TR" dirty="0" err="1"/>
              <a:t>timeliness</a:t>
            </a:r>
            <a:r>
              <a:rPr lang="tr-TR" dirty="0"/>
              <a:t> </a:t>
            </a:r>
            <a:r>
              <a:rPr lang="tr-TR" dirty="0" err="1"/>
              <a:t>requirements</a:t>
            </a:r>
            <a:r>
              <a:rPr lang="tr-TR" dirty="0"/>
              <a:t> of </a:t>
            </a:r>
            <a:r>
              <a:rPr lang="tr-TR" dirty="0" err="1"/>
              <a:t>mission-critical</a:t>
            </a:r>
            <a:r>
              <a:rPr lang="tr-TR" dirty="0"/>
              <a:t> </a:t>
            </a:r>
            <a:r>
              <a:rPr lang="tr-TR" dirty="0" err="1"/>
              <a:t>IoUT</a:t>
            </a:r>
            <a:r>
              <a:rPr lang="tr-TR" dirty="0"/>
              <a:t>. </a:t>
            </a:r>
            <a:r>
              <a:rPr lang="tr-TR" dirty="0" err="1"/>
              <a:t>Therefore</a:t>
            </a:r>
            <a:r>
              <a:rPr lang="tr-TR" dirty="0"/>
              <a:t>, </a:t>
            </a:r>
            <a:r>
              <a:rPr lang="tr-TR" dirty="0" err="1"/>
              <a:t>we</a:t>
            </a:r>
            <a:r>
              <a:rPr lang="tr-TR" dirty="0"/>
              <a:t> </a:t>
            </a:r>
            <a:r>
              <a:rPr lang="tr-TR" dirty="0" err="1"/>
              <a:t>intro</a:t>
            </a:r>
            <a:r>
              <a:rPr lang="tr-TR" dirty="0"/>
              <a:t>- </a:t>
            </a:r>
            <a:r>
              <a:rPr lang="tr-TR" dirty="0" err="1"/>
              <a:t>duce</a:t>
            </a:r>
            <a:r>
              <a:rPr lang="tr-TR" dirty="0"/>
              <a:t> </a:t>
            </a:r>
            <a:r>
              <a:rPr lang="tr-TR" dirty="0" err="1"/>
              <a:t>our</a:t>
            </a:r>
            <a:r>
              <a:rPr lang="tr-TR" dirty="0"/>
              <a:t> </a:t>
            </a:r>
            <a:r>
              <a:rPr lang="tr-TR" dirty="0" err="1"/>
              <a:t>recent</a:t>
            </a:r>
            <a:r>
              <a:rPr lang="tr-TR" dirty="0"/>
              <a:t> </a:t>
            </a:r>
            <a:r>
              <a:rPr lang="tr-TR" dirty="0" err="1"/>
              <a:t>work</a:t>
            </a:r>
            <a:r>
              <a:rPr lang="tr-TR" dirty="0"/>
              <a:t> </a:t>
            </a:r>
            <a:r>
              <a:rPr lang="tr-TR" dirty="0" err="1"/>
              <a:t>to</a:t>
            </a:r>
            <a:r>
              <a:rPr lang="tr-TR" dirty="0"/>
              <a:t> </a:t>
            </a:r>
            <a:r>
              <a:rPr lang="tr-TR" dirty="0" err="1"/>
              <a:t>solve</a:t>
            </a:r>
            <a:r>
              <a:rPr lang="tr-TR" dirty="0"/>
              <a:t> </a:t>
            </a:r>
            <a:r>
              <a:rPr lang="tr-TR" dirty="0" err="1"/>
              <a:t>this</a:t>
            </a:r>
            <a:r>
              <a:rPr lang="tr-TR" dirty="0"/>
              <a:t> </a:t>
            </a:r>
            <a:r>
              <a:rPr lang="tr-TR" dirty="0" err="1"/>
              <a:t>issue</a:t>
            </a:r>
            <a:r>
              <a:rPr lang="tr-TR" dirty="0"/>
              <a:t>, </a:t>
            </a:r>
            <a:r>
              <a:rPr lang="tr-TR" dirty="0" err="1"/>
              <a:t>that</a:t>
            </a:r>
            <a:r>
              <a:rPr lang="tr-TR" dirty="0"/>
              <a:t> is, an </a:t>
            </a:r>
            <a:r>
              <a:rPr lang="tr-TR" dirty="0" err="1"/>
              <a:t>age</a:t>
            </a:r>
            <a:r>
              <a:rPr lang="tr-TR" dirty="0"/>
              <a:t> of </a:t>
            </a:r>
            <a:r>
              <a:rPr lang="tr-TR" dirty="0" err="1"/>
              <a:t>information</a:t>
            </a:r>
            <a:r>
              <a:rPr lang="tr-TR" dirty="0"/>
              <a:t> (</a:t>
            </a:r>
            <a:r>
              <a:rPr lang="tr-TR" dirty="0" err="1"/>
              <a:t>AoI</a:t>
            </a:r>
            <a:r>
              <a:rPr lang="tr-TR" dirty="0"/>
              <a:t>, an </a:t>
            </a:r>
            <a:r>
              <a:rPr lang="tr-TR" dirty="0" err="1"/>
              <a:t>indicator</a:t>
            </a:r>
            <a:r>
              <a:rPr lang="tr-TR" dirty="0"/>
              <a:t> of </a:t>
            </a:r>
            <a:r>
              <a:rPr lang="tr-TR" dirty="0" err="1"/>
              <a:t>the</a:t>
            </a:r>
            <a:r>
              <a:rPr lang="tr-TR" dirty="0"/>
              <a:t> </a:t>
            </a:r>
            <a:r>
              <a:rPr lang="tr-TR" dirty="0" err="1"/>
              <a:t>fresh</a:t>
            </a:r>
            <a:r>
              <a:rPr lang="tr-TR" dirty="0"/>
              <a:t>- </a:t>
            </a:r>
            <a:r>
              <a:rPr lang="tr-TR" dirty="0" err="1"/>
              <a:t>ness</a:t>
            </a:r>
            <a:r>
              <a:rPr lang="tr-TR" dirty="0"/>
              <a:t> of </a:t>
            </a:r>
            <a:r>
              <a:rPr lang="tr-TR" dirty="0" err="1"/>
              <a:t>information</a:t>
            </a:r>
            <a:r>
              <a:rPr lang="tr-TR" dirty="0"/>
              <a:t> [14]) </a:t>
            </a:r>
            <a:r>
              <a:rPr lang="tr-TR" dirty="0" err="1"/>
              <a:t>oriented</a:t>
            </a:r>
            <a:r>
              <a:rPr lang="tr-TR" dirty="0"/>
              <a:t> </a:t>
            </a:r>
            <a:r>
              <a:rPr lang="tr-TR" dirty="0" err="1"/>
              <a:t>multi</a:t>
            </a:r>
            <a:r>
              <a:rPr lang="tr-TR" dirty="0"/>
              <a:t>-AUV-</a:t>
            </a:r>
            <a:r>
              <a:rPr lang="tr-TR" dirty="0" err="1"/>
              <a:t>assisted</a:t>
            </a:r>
            <a:r>
              <a:rPr lang="tr-TR" dirty="0"/>
              <a:t> </a:t>
            </a:r>
            <a:r>
              <a:rPr lang="tr-TR" dirty="0" err="1"/>
              <a:t>information</a:t>
            </a:r>
            <a:r>
              <a:rPr lang="tr-TR" dirty="0"/>
              <a:t> </a:t>
            </a:r>
            <a:r>
              <a:rPr lang="tr-TR" dirty="0" err="1"/>
              <a:t>collection</a:t>
            </a:r>
            <a:r>
              <a:rPr lang="tr-TR" dirty="0"/>
              <a:t> </a:t>
            </a:r>
            <a:r>
              <a:rPr lang="tr-TR" dirty="0" err="1"/>
              <a:t>scheme</a:t>
            </a:r>
            <a:r>
              <a:rPr lang="tr-TR" dirty="0"/>
              <a:t> [15]. </a:t>
            </a:r>
          </a:p>
          <a:p>
            <a:r>
              <a:rPr lang="tr-TR" dirty="0"/>
              <a:t>As </a:t>
            </a:r>
            <a:r>
              <a:rPr lang="tr-TR" dirty="0" err="1"/>
              <a:t>shown</a:t>
            </a:r>
            <a:r>
              <a:rPr lang="tr-TR" dirty="0"/>
              <a:t> in </a:t>
            </a:r>
            <a:r>
              <a:rPr lang="tr-TR" dirty="0" err="1"/>
              <a:t>Fig</a:t>
            </a:r>
            <a:r>
              <a:rPr lang="tr-TR" dirty="0"/>
              <a:t>. 3, </a:t>
            </a:r>
            <a:r>
              <a:rPr lang="tr-TR" dirty="0" err="1"/>
              <a:t>we</a:t>
            </a:r>
            <a:r>
              <a:rPr lang="tr-TR" dirty="0"/>
              <a:t> </a:t>
            </a:r>
            <a:r>
              <a:rPr lang="tr-TR" dirty="0" err="1"/>
              <a:t>have</a:t>
            </a:r>
            <a:r>
              <a:rPr lang="tr-TR" dirty="0"/>
              <a:t> </a:t>
            </a:r>
            <a:r>
              <a:rPr lang="tr-TR" dirty="0" err="1"/>
              <a:t>two</a:t>
            </a:r>
            <a:r>
              <a:rPr lang="tr-TR" dirty="0"/>
              <a:t> </a:t>
            </a:r>
            <a:r>
              <a:rPr lang="tr-TR" dirty="0" err="1"/>
              <a:t>kinds</a:t>
            </a:r>
            <a:r>
              <a:rPr lang="tr-TR" dirty="0"/>
              <a:t> of </a:t>
            </a:r>
            <a:r>
              <a:rPr lang="tr-TR" dirty="0" err="1"/>
              <a:t>AUVs</a:t>
            </a:r>
            <a:r>
              <a:rPr lang="tr-TR" dirty="0"/>
              <a:t>, </a:t>
            </a:r>
            <a:r>
              <a:rPr lang="tr-TR" dirty="0" err="1"/>
              <a:t>specifically</a:t>
            </a:r>
            <a:r>
              <a:rPr lang="tr-TR" dirty="0"/>
              <a:t>, H-AUV </a:t>
            </a:r>
            <a:r>
              <a:rPr lang="tr-TR" dirty="0" err="1"/>
              <a:t>and</a:t>
            </a:r>
            <a:r>
              <a:rPr lang="tr-TR" dirty="0"/>
              <a:t> V-AUV. H-AUV </a:t>
            </a:r>
            <a:r>
              <a:rPr lang="tr-TR" dirty="0" err="1"/>
              <a:t>moves</a:t>
            </a:r>
            <a:r>
              <a:rPr lang="tr-TR" dirty="0"/>
              <a:t> </a:t>
            </a:r>
            <a:r>
              <a:rPr lang="tr-TR" dirty="0" err="1"/>
              <a:t>horizontally</a:t>
            </a:r>
            <a:r>
              <a:rPr lang="tr-TR" dirty="0"/>
              <a:t> </a:t>
            </a:r>
            <a:r>
              <a:rPr lang="tr-TR" dirty="0" err="1"/>
              <a:t>to</a:t>
            </a:r>
            <a:r>
              <a:rPr lang="tr-TR" dirty="0"/>
              <a:t> </a:t>
            </a:r>
            <a:r>
              <a:rPr lang="tr-TR" dirty="0" err="1"/>
              <a:t>collect</a:t>
            </a:r>
            <a:r>
              <a:rPr lang="tr-TR" dirty="0"/>
              <a:t> data </a:t>
            </a:r>
            <a:r>
              <a:rPr lang="tr-TR" dirty="0" err="1"/>
              <a:t>from</a:t>
            </a:r>
            <a:r>
              <a:rPr lang="tr-TR" dirty="0"/>
              <a:t> </a:t>
            </a:r>
            <a:r>
              <a:rPr lang="tr-TR" dirty="0" err="1"/>
              <a:t>IoUT</a:t>
            </a:r>
            <a:r>
              <a:rPr lang="tr-TR" dirty="0"/>
              <a:t> </a:t>
            </a:r>
            <a:r>
              <a:rPr lang="tr-TR" dirty="0" err="1"/>
              <a:t>devices</a:t>
            </a:r>
            <a:r>
              <a:rPr lang="tr-TR" dirty="0"/>
              <a:t> </a:t>
            </a:r>
            <a:r>
              <a:rPr lang="tr-TR" dirty="0" err="1"/>
              <a:t>deployed</a:t>
            </a:r>
            <a:r>
              <a:rPr lang="tr-TR" dirty="0"/>
              <a:t> in </a:t>
            </a:r>
            <a:r>
              <a:rPr lang="tr-TR" dirty="0" err="1"/>
              <a:t>the</a:t>
            </a:r>
            <a:r>
              <a:rPr lang="tr-TR" dirty="0"/>
              <a:t> </a:t>
            </a:r>
            <a:r>
              <a:rPr lang="tr-TR" dirty="0" err="1"/>
              <a:t>seabed</a:t>
            </a:r>
            <a:r>
              <a:rPr lang="tr-TR" dirty="0"/>
              <a:t> </a:t>
            </a:r>
            <a:r>
              <a:rPr lang="tr-TR" dirty="0" err="1"/>
              <a:t>or</a:t>
            </a:r>
            <a:r>
              <a:rPr lang="tr-TR" dirty="0"/>
              <a:t> </a:t>
            </a:r>
            <a:r>
              <a:rPr lang="tr-TR" dirty="0" err="1"/>
              <a:t>floated</a:t>
            </a:r>
            <a:r>
              <a:rPr lang="tr-TR" dirty="0"/>
              <a:t> in </a:t>
            </a:r>
            <a:r>
              <a:rPr lang="tr-TR" dirty="0" err="1"/>
              <a:t>the</a:t>
            </a:r>
            <a:r>
              <a:rPr lang="tr-TR" dirty="0"/>
              <a:t> </a:t>
            </a:r>
            <a:r>
              <a:rPr lang="tr-TR" dirty="0" err="1"/>
              <a:t>seawater</a:t>
            </a:r>
            <a:r>
              <a:rPr lang="tr-TR" dirty="0"/>
              <a:t> </a:t>
            </a:r>
            <a:r>
              <a:rPr lang="tr-TR" dirty="0" err="1"/>
              <a:t>and</a:t>
            </a:r>
            <a:r>
              <a:rPr lang="tr-TR" dirty="0"/>
              <a:t> </a:t>
            </a:r>
            <a:r>
              <a:rPr lang="tr-TR" dirty="0" err="1"/>
              <a:t>relays</a:t>
            </a:r>
            <a:r>
              <a:rPr lang="tr-TR" dirty="0"/>
              <a:t> </a:t>
            </a:r>
            <a:r>
              <a:rPr lang="tr-TR" dirty="0" err="1"/>
              <a:t>the</a:t>
            </a:r>
            <a:r>
              <a:rPr lang="tr-TR" dirty="0"/>
              <a:t> </a:t>
            </a:r>
            <a:r>
              <a:rPr lang="tr-TR" dirty="0" err="1"/>
              <a:t>collected</a:t>
            </a:r>
            <a:r>
              <a:rPr lang="tr-TR" dirty="0"/>
              <a:t> </a:t>
            </a:r>
            <a:r>
              <a:rPr lang="tr-TR" dirty="0" err="1"/>
              <a:t>information</a:t>
            </a:r>
            <a:r>
              <a:rPr lang="tr-TR" dirty="0"/>
              <a:t> </a:t>
            </a:r>
            <a:r>
              <a:rPr lang="tr-TR" dirty="0" err="1"/>
              <a:t>to</a:t>
            </a:r>
            <a:r>
              <a:rPr lang="tr-TR" dirty="0"/>
              <a:t> </a:t>
            </a:r>
            <a:r>
              <a:rPr lang="tr-TR" dirty="0" err="1"/>
              <a:t>the</a:t>
            </a:r>
            <a:r>
              <a:rPr lang="tr-TR" dirty="0"/>
              <a:t> V-AUV, </a:t>
            </a:r>
            <a:r>
              <a:rPr lang="tr-TR" dirty="0" err="1"/>
              <a:t>while</a:t>
            </a:r>
            <a:r>
              <a:rPr lang="tr-TR" dirty="0"/>
              <a:t> V-AUV </a:t>
            </a:r>
            <a:r>
              <a:rPr lang="tr-TR" dirty="0" err="1"/>
              <a:t>moves</a:t>
            </a:r>
            <a:r>
              <a:rPr lang="tr-TR" dirty="0"/>
              <a:t> </a:t>
            </a:r>
            <a:r>
              <a:rPr lang="tr-TR" dirty="0" err="1"/>
              <a:t>vertically</a:t>
            </a:r>
            <a:r>
              <a:rPr lang="tr-TR" dirty="0"/>
              <a:t> </a:t>
            </a:r>
            <a:r>
              <a:rPr lang="tr-TR" dirty="0" err="1"/>
              <a:t>to</a:t>
            </a:r>
            <a:r>
              <a:rPr lang="tr-TR" dirty="0"/>
              <a:t> </a:t>
            </a:r>
            <a:r>
              <a:rPr lang="tr-TR" dirty="0" err="1"/>
              <a:t>transmit</a:t>
            </a:r>
            <a:r>
              <a:rPr lang="tr-TR" dirty="0"/>
              <a:t> </a:t>
            </a:r>
            <a:r>
              <a:rPr lang="tr-TR" dirty="0" err="1"/>
              <a:t>the</a:t>
            </a:r>
            <a:r>
              <a:rPr lang="tr-TR" dirty="0"/>
              <a:t> </a:t>
            </a:r>
            <a:r>
              <a:rPr lang="tr-TR" dirty="0" err="1"/>
              <a:t>information</a:t>
            </a:r>
            <a:r>
              <a:rPr lang="tr-TR" dirty="0"/>
              <a:t> sent </a:t>
            </a:r>
            <a:r>
              <a:rPr lang="tr-TR" dirty="0" err="1"/>
              <a:t>by</a:t>
            </a:r>
            <a:r>
              <a:rPr lang="tr-TR" dirty="0"/>
              <a:t> H-AUV </a:t>
            </a:r>
            <a:r>
              <a:rPr lang="tr-TR" dirty="0" err="1"/>
              <a:t>to</a:t>
            </a:r>
            <a:r>
              <a:rPr lang="tr-TR" dirty="0"/>
              <a:t> </a:t>
            </a:r>
            <a:r>
              <a:rPr lang="tr-TR" dirty="0" err="1"/>
              <a:t>the</a:t>
            </a:r>
            <a:r>
              <a:rPr lang="tr-TR" dirty="0"/>
              <a:t> </a:t>
            </a:r>
            <a:r>
              <a:rPr lang="tr-TR" dirty="0" err="1"/>
              <a:t>floating</a:t>
            </a:r>
            <a:r>
              <a:rPr lang="tr-TR" dirty="0"/>
              <a:t> platform. </a:t>
            </a:r>
            <a:r>
              <a:rPr lang="tr-TR" dirty="0" err="1"/>
              <a:t>This</a:t>
            </a:r>
            <a:r>
              <a:rPr lang="tr-TR" dirty="0"/>
              <a:t> </a:t>
            </a:r>
            <a:r>
              <a:rPr lang="tr-TR" dirty="0" err="1"/>
              <a:t>method</a:t>
            </a:r>
            <a:r>
              <a:rPr lang="tr-TR" dirty="0"/>
              <a:t> can </a:t>
            </a:r>
            <a:r>
              <a:rPr lang="tr-TR" dirty="0" err="1"/>
              <a:t>reduce</a:t>
            </a:r>
            <a:r>
              <a:rPr lang="tr-TR" dirty="0"/>
              <a:t> </a:t>
            </a:r>
            <a:r>
              <a:rPr lang="tr-TR" dirty="0" err="1"/>
              <a:t>the</a:t>
            </a:r>
            <a:r>
              <a:rPr lang="tr-TR" dirty="0"/>
              <a:t> </a:t>
            </a:r>
            <a:r>
              <a:rPr lang="tr-TR" dirty="0" err="1"/>
              <a:t>frequent</a:t>
            </a:r>
            <a:r>
              <a:rPr lang="tr-TR" dirty="0"/>
              <a:t> </a:t>
            </a:r>
            <a:r>
              <a:rPr lang="tr-TR" dirty="0" err="1"/>
              <a:t>floating</a:t>
            </a:r>
            <a:r>
              <a:rPr lang="tr-TR" dirty="0"/>
              <a:t> </a:t>
            </a:r>
            <a:r>
              <a:rPr lang="tr-TR" dirty="0" err="1"/>
              <a:t>and</a:t>
            </a:r>
            <a:r>
              <a:rPr lang="tr-TR" dirty="0"/>
              <a:t> </a:t>
            </a:r>
            <a:r>
              <a:rPr lang="tr-TR" dirty="0" err="1"/>
              <a:t>diving</a:t>
            </a:r>
            <a:r>
              <a:rPr lang="tr-TR" dirty="0"/>
              <a:t> </a:t>
            </a:r>
            <a:r>
              <a:rPr lang="tr-TR" dirty="0" err="1"/>
              <a:t>movement</a:t>
            </a:r>
            <a:r>
              <a:rPr lang="tr-TR" dirty="0"/>
              <a:t> of H-AUV </a:t>
            </a:r>
            <a:r>
              <a:rPr lang="tr-TR" dirty="0" err="1"/>
              <a:t>for</a:t>
            </a:r>
            <a:r>
              <a:rPr lang="tr-TR" dirty="0"/>
              <a:t> </a:t>
            </a:r>
            <a:r>
              <a:rPr lang="tr-TR" dirty="0" err="1"/>
              <a:t>providing</a:t>
            </a:r>
            <a:r>
              <a:rPr lang="tr-TR" dirty="0"/>
              <a:t> </a:t>
            </a:r>
            <a:r>
              <a:rPr lang="tr-TR" dirty="0" err="1"/>
              <a:t>uninterrupted</a:t>
            </a:r>
            <a:r>
              <a:rPr lang="tr-TR" dirty="0"/>
              <a:t> time-</a:t>
            </a:r>
            <a:r>
              <a:rPr lang="tr-TR" dirty="0" err="1"/>
              <a:t>efficient</a:t>
            </a:r>
            <a:r>
              <a:rPr lang="tr-TR" dirty="0"/>
              <a:t> </a:t>
            </a:r>
            <a:r>
              <a:rPr lang="tr-TR" dirty="0" err="1"/>
              <a:t>information</a:t>
            </a:r>
            <a:r>
              <a:rPr lang="tr-TR" dirty="0"/>
              <a:t> </a:t>
            </a:r>
            <a:r>
              <a:rPr lang="tr-TR" dirty="0" err="1"/>
              <a:t>collection</a:t>
            </a:r>
            <a:r>
              <a:rPr lang="tr-TR" dirty="0"/>
              <a:t> </a:t>
            </a:r>
            <a:r>
              <a:rPr lang="tr-TR" dirty="0" err="1"/>
              <a:t>and</a:t>
            </a:r>
            <a:r>
              <a:rPr lang="tr-TR" dirty="0"/>
              <a:t> </a:t>
            </a:r>
            <a:r>
              <a:rPr lang="tr-TR" dirty="0" err="1"/>
              <a:t>alleviating</a:t>
            </a:r>
            <a:r>
              <a:rPr lang="tr-TR" dirty="0"/>
              <a:t> </a:t>
            </a:r>
            <a:r>
              <a:rPr lang="tr-TR" dirty="0" err="1"/>
              <a:t>energy</a:t>
            </a:r>
            <a:r>
              <a:rPr lang="tr-TR" dirty="0"/>
              <a:t> </a:t>
            </a:r>
            <a:r>
              <a:rPr lang="tr-TR" dirty="0" err="1"/>
              <a:t>consumption</a:t>
            </a:r>
            <a:r>
              <a:rPr lang="tr-TR" dirty="0"/>
              <a:t>. </a:t>
            </a:r>
            <a:r>
              <a:rPr lang="tr-TR" dirty="0" err="1"/>
              <a:t>Moreover</a:t>
            </a:r>
            <a:r>
              <a:rPr lang="tr-TR" dirty="0"/>
              <a:t>, </a:t>
            </a:r>
            <a:r>
              <a:rPr lang="tr-TR" dirty="0" err="1"/>
              <a:t>the</a:t>
            </a:r>
            <a:r>
              <a:rPr lang="tr-TR" dirty="0"/>
              <a:t> </a:t>
            </a:r>
            <a:r>
              <a:rPr lang="tr-TR" dirty="0" err="1"/>
              <a:t>information</a:t>
            </a:r>
            <a:r>
              <a:rPr lang="tr-TR" dirty="0"/>
              <a:t> </a:t>
            </a:r>
            <a:r>
              <a:rPr lang="tr-TR" dirty="0" err="1"/>
              <a:t>collection</a:t>
            </a:r>
            <a:r>
              <a:rPr lang="tr-TR" dirty="0"/>
              <a:t> </a:t>
            </a:r>
            <a:r>
              <a:rPr lang="tr-TR" dirty="0" err="1"/>
              <a:t>process</a:t>
            </a:r>
            <a:r>
              <a:rPr lang="tr-TR" dirty="0"/>
              <a:t> can be </a:t>
            </a:r>
            <a:r>
              <a:rPr lang="tr-TR" dirty="0" err="1"/>
              <a:t>modeled</a:t>
            </a:r>
            <a:r>
              <a:rPr lang="tr-TR" dirty="0"/>
              <a:t> as a </a:t>
            </a:r>
            <a:r>
              <a:rPr lang="tr-TR" dirty="0" err="1"/>
              <a:t>limited</a:t>
            </a:r>
            <a:r>
              <a:rPr lang="tr-TR" dirty="0"/>
              <a:t>-service </a:t>
            </a:r>
            <a:r>
              <a:rPr lang="tr-TR" dirty="0" err="1"/>
              <a:t>vacation</a:t>
            </a:r>
            <a:r>
              <a:rPr lang="tr-TR" dirty="0"/>
              <a:t> </a:t>
            </a:r>
            <a:r>
              <a:rPr lang="tr-TR" dirty="0" err="1"/>
              <a:t>queueing</a:t>
            </a:r>
            <a:r>
              <a:rPr lang="tr-TR" dirty="0"/>
              <a:t> </a:t>
            </a:r>
            <a:r>
              <a:rPr lang="tr-TR" dirty="0" err="1"/>
              <a:t>system</a:t>
            </a:r>
            <a:r>
              <a:rPr lang="tr-TR" dirty="0"/>
              <a:t>. </a:t>
            </a:r>
            <a:r>
              <a:rPr lang="tr-TR" dirty="0" err="1"/>
              <a:t>Considering</a:t>
            </a:r>
            <a:r>
              <a:rPr lang="tr-TR" dirty="0"/>
              <a:t> </a:t>
            </a:r>
            <a:r>
              <a:rPr lang="tr-TR" dirty="0" err="1"/>
              <a:t>the</a:t>
            </a:r>
            <a:r>
              <a:rPr lang="tr-TR" dirty="0"/>
              <a:t> </a:t>
            </a:r>
            <a:r>
              <a:rPr lang="tr-TR" dirty="0" err="1"/>
              <a:t>timeliness</a:t>
            </a:r>
            <a:r>
              <a:rPr lang="tr-TR" dirty="0"/>
              <a:t> </a:t>
            </a:r>
            <a:r>
              <a:rPr lang="tr-TR" dirty="0" err="1"/>
              <a:t>requirements</a:t>
            </a:r>
            <a:r>
              <a:rPr lang="tr-TR" dirty="0"/>
              <a:t> of </a:t>
            </a:r>
            <a:r>
              <a:rPr lang="tr-TR" dirty="0" err="1"/>
              <a:t>mission-critical</a:t>
            </a:r>
            <a:r>
              <a:rPr lang="tr-TR" dirty="0"/>
              <a:t> </a:t>
            </a:r>
            <a:r>
              <a:rPr lang="tr-TR" dirty="0" err="1"/>
              <a:t>IoUT</a:t>
            </a:r>
            <a:r>
              <a:rPr lang="tr-TR" dirty="0"/>
              <a:t>, </a:t>
            </a:r>
            <a:r>
              <a:rPr lang="tr-TR" dirty="0" err="1"/>
              <a:t>peak</a:t>
            </a:r>
            <a:r>
              <a:rPr lang="tr-TR" dirty="0"/>
              <a:t> </a:t>
            </a:r>
            <a:r>
              <a:rPr lang="tr-TR" dirty="0" err="1"/>
              <a:t>AoI</a:t>
            </a:r>
            <a:r>
              <a:rPr lang="tr-TR" dirty="0"/>
              <a:t> is </a:t>
            </a:r>
            <a:r>
              <a:rPr lang="tr-TR" dirty="0" err="1"/>
              <a:t>adopted</a:t>
            </a:r>
            <a:r>
              <a:rPr lang="tr-TR" dirty="0"/>
              <a:t> </a:t>
            </a:r>
            <a:r>
              <a:rPr lang="tr-TR" dirty="0" err="1"/>
              <a:t>to</a:t>
            </a:r>
            <a:r>
              <a:rPr lang="tr-TR" dirty="0"/>
              <a:t> </a:t>
            </a:r>
            <a:r>
              <a:rPr lang="tr-TR" dirty="0" err="1"/>
              <a:t>measure</a:t>
            </a:r>
            <a:r>
              <a:rPr lang="tr-TR" dirty="0"/>
              <a:t> </a:t>
            </a:r>
            <a:r>
              <a:rPr lang="tr-TR" dirty="0" err="1"/>
              <a:t>the</a:t>
            </a:r>
            <a:r>
              <a:rPr lang="tr-TR" dirty="0"/>
              <a:t> </a:t>
            </a:r>
            <a:r>
              <a:rPr lang="tr-TR" dirty="0" err="1"/>
              <a:t>freshness</a:t>
            </a:r>
            <a:r>
              <a:rPr lang="tr-TR" dirty="0"/>
              <a:t> of </a:t>
            </a:r>
            <a:r>
              <a:rPr lang="tr-TR" dirty="0" err="1"/>
              <a:t>information</a:t>
            </a:r>
            <a:r>
              <a:rPr lang="tr-TR" dirty="0"/>
              <a:t>, </a:t>
            </a:r>
            <a:r>
              <a:rPr lang="tr-TR" dirty="0" err="1"/>
              <a:t>referring</a:t>
            </a:r>
            <a:r>
              <a:rPr lang="tr-TR" dirty="0"/>
              <a:t> </a:t>
            </a:r>
            <a:r>
              <a:rPr lang="tr-TR" dirty="0" err="1"/>
              <a:t>to</a:t>
            </a:r>
            <a:r>
              <a:rPr lang="tr-TR" dirty="0"/>
              <a:t> </a:t>
            </a:r>
            <a:r>
              <a:rPr lang="tr-TR" dirty="0" err="1"/>
              <a:t>the</a:t>
            </a:r>
            <a:r>
              <a:rPr lang="tr-TR" dirty="0"/>
              <a:t> time </a:t>
            </a:r>
            <a:r>
              <a:rPr lang="tr-TR" dirty="0" err="1"/>
              <a:t>elapsed</a:t>
            </a:r>
            <a:r>
              <a:rPr lang="tr-TR" dirty="0"/>
              <a:t> since </a:t>
            </a:r>
            <a:r>
              <a:rPr lang="tr-TR" dirty="0" err="1"/>
              <a:t>the</a:t>
            </a:r>
            <a:r>
              <a:rPr lang="tr-TR" dirty="0"/>
              <a:t> </a:t>
            </a:r>
            <a:r>
              <a:rPr lang="tr-TR" dirty="0" err="1"/>
              <a:t>generation</a:t>
            </a:r>
            <a:r>
              <a:rPr lang="tr-TR" dirty="0"/>
              <a:t> time of </a:t>
            </a:r>
            <a:r>
              <a:rPr lang="tr-TR" dirty="0" err="1"/>
              <a:t>the</a:t>
            </a:r>
            <a:r>
              <a:rPr lang="tr-TR" dirty="0"/>
              <a:t> </a:t>
            </a:r>
            <a:r>
              <a:rPr lang="tr-TR" dirty="0" err="1"/>
              <a:t>latest</a:t>
            </a:r>
            <a:r>
              <a:rPr lang="tr-TR" dirty="0"/>
              <a:t> </a:t>
            </a:r>
            <a:r>
              <a:rPr lang="tr-TR" dirty="0" err="1"/>
              <a:t>received</a:t>
            </a:r>
            <a:r>
              <a:rPr lang="tr-TR" dirty="0"/>
              <a:t> </a:t>
            </a:r>
            <a:r>
              <a:rPr lang="tr-TR" dirty="0" err="1"/>
              <a:t>packets</a:t>
            </a:r>
            <a:r>
              <a:rPr lang="tr-TR" dirty="0"/>
              <a:t> </a:t>
            </a:r>
            <a:r>
              <a:rPr lang="tr-TR" dirty="0" err="1"/>
              <a:t>update</a:t>
            </a:r>
            <a:r>
              <a:rPr lang="tr-TR" dirty="0"/>
              <a:t> at </a:t>
            </a:r>
            <a:r>
              <a:rPr lang="tr-TR" dirty="0" err="1"/>
              <a:t>the</a:t>
            </a:r>
            <a:r>
              <a:rPr lang="tr-TR" dirty="0"/>
              <a:t> </a:t>
            </a:r>
            <a:r>
              <a:rPr lang="tr-TR" dirty="0" err="1"/>
              <a:t>destination</a:t>
            </a:r>
            <a:r>
              <a:rPr lang="tr-TR" dirty="0"/>
              <a:t>. </a:t>
            </a:r>
            <a:r>
              <a:rPr lang="tr-TR" dirty="0" err="1"/>
              <a:t>Fur</a:t>
            </a:r>
            <a:r>
              <a:rPr lang="tr-TR" dirty="0"/>
              <a:t>- </a:t>
            </a:r>
            <a:r>
              <a:rPr lang="tr-TR" dirty="0" err="1"/>
              <a:t>thermore</a:t>
            </a:r>
            <a:r>
              <a:rPr lang="tr-TR" dirty="0"/>
              <a:t>, </a:t>
            </a:r>
            <a:r>
              <a:rPr lang="tr-TR" dirty="0" err="1"/>
              <a:t>by</a:t>
            </a:r>
            <a:r>
              <a:rPr lang="tr-TR" dirty="0"/>
              <a:t> </a:t>
            </a:r>
            <a:r>
              <a:rPr lang="tr-TR" dirty="0" err="1"/>
              <a:t>jointly</a:t>
            </a:r>
            <a:r>
              <a:rPr lang="tr-TR" dirty="0"/>
              <a:t> </a:t>
            </a:r>
            <a:r>
              <a:rPr lang="tr-TR" dirty="0" err="1"/>
              <a:t>considering</a:t>
            </a:r>
            <a:r>
              <a:rPr lang="tr-TR" dirty="0"/>
              <a:t> </a:t>
            </a:r>
            <a:r>
              <a:rPr lang="tr-TR" dirty="0" err="1"/>
              <a:t>AUVs</a:t>
            </a:r>
            <a:r>
              <a:rPr lang="tr-TR" dirty="0"/>
              <a:t>’ </a:t>
            </a:r>
            <a:r>
              <a:rPr lang="tr-TR" dirty="0" err="1"/>
              <a:t>trajectories</a:t>
            </a:r>
            <a:r>
              <a:rPr lang="tr-TR" dirty="0"/>
              <a:t> </a:t>
            </a:r>
            <a:r>
              <a:rPr lang="tr-TR" dirty="0" err="1"/>
              <a:t>and</a:t>
            </a:r>
            <a:r>
              <a:rPr lang="tr-TR" dirty="0"/>
              <a:t> </a:t>
            </a:r>
            <a:r>
              <a:rPr lang="tr-TR" dirty="0" err="1"/>
              <a:t>the</a:t>
            </a:r>
            <a:r>
              <a:rPr lang="tr-TR" dirty="0"/>
              <a:t> </a:t>
            </a:r>
            <a:r>
              <a:rPr lang="tr-TR" dirty="0" err="1"/>
              <a:t>upper</a:t>
            </a:r>
            <a:r>
              <a:rPr lang="tr-TR" dirty="0"/>
              <a:t> limit of </a:t>
            </a:r>
            <a:r>
              <a:rPr lang="tr-TR" dirty="0" err="1"/>
              <a:t>the</a:t>
            </a:r>
            <a:r>
              <a:rPr lang="tr-TR" dirty="0"/>
              <a:t> </a:t>
            </a:r>
            <a:r>
              <a:rPr lang="tr-TR" dirty="0" err="1"/>
              <a:t>queueing</a:t>
            </a:r>
            <a:r>
              <a:rPr lang="tr-TR" dirty="0"/>
              <a:t> </a:t>
            </a:r>
            <a:r>
              <a:rPr lang="tr-TR" dirty="0" err="1"/>
              <a:t>length</a:t>
            </a:r>
            <a:r>
              <a:rPr lang="tr-TR" dirty="0"/>
              <a:t>, </a:t>
            </a:r>
            <a:r>
              <a:rPr lang="tr-TR" dirty="0" err="1"/>
              <a:t>the</a:t>
            </a:r>
            <a:r>
              <a:rPr lang="tr-TR" dirty="0"/>
              <a:t> </a:t>
            </a:r>
            <a:r>
              <a:rPr lang="tr-TR" dirty="0" err="1"/>
              <a:t>system’s</a:t>
            </a:r>
            <a:r>
              <a:rPr lang="tr-TR" dirty="0"/>
              <a:t> </a:t>
            </a:r>
            <a:r>
              <a:rPr lang="tr-TR" dirty="0" err="1"/>
              <a:t>peak</a:t>
            </a:r>
            <a:r>
              <a:rPr lang="tr-TR" dirty="0"/>
              <a:t> </a:t>
            </a:r>
            <a:r>
              <a:rPr lang="tr-TR" dirty="0" err="1"/>
              <a:t>AoI</a:t>
            </a:r>
            <a:r>
              <a:rPr lang="tr-TR" dirty="0"/>
              <a:t> is </a:t>
            </a:r>
            <a:r>
              <a:rPr lang="tr-TR" dirty="0" err="1"/>
              <a:t>minimized</a:t>
            </a:r>
            <a:r>
              <a:rPr lang="tr-TR" dirty="0"/>
              <a:t> </a:t>
            </a:r>
            <a:r>
              <a:rPr lang="tr-TR" dirty="0" err="1"/>
              <a:t>under</a:t>
            </a:r>
            <a:r>
              <a:rPr lang="tr-TR" dirty="0"/>
              <a:t> </a:t>
            </a:r>
            <a:r>
              <a:rPr lang="tr-TR" dirty="0" err="1"/>
              <a:t>the</a:t>
            </a:r>
            <a:r>
              <a:rPr lang="tr-TR" dirty="0"/>
              <a:t> </a:t>
            </a:r>
            <a:r>
              <a:rPr lang="tr-TR" dirty="0" err="1"/>
              <a:t>energy</a:t>
            </a:r>
            <a:r>
              <a:rPr lang="tr-TR" dirty="0"/>
              <a:t> </a:t>
            </a:r>
            <a:r>
              <a:rPr lang="tr-TR" dirty="0" err="1"/>
              <a:t>constraints</a:t>
            </a:r>
            <a:r>
              <a:rPr lang="tr-TR" dirty="0"/>
              <a:t>. </a:t>
            </a:r>
            <a:r>
              <a:rPr lang="tr-TR" dirty="0" err="1"/>
              <a:t>Figure</a:t>
            </a:r>
            <a:r>
              <a:rPr lang="tr-TR" dirty="0"/>
              <a:t> 4 </a:t>
            </a:r>
            <a:r>
              <a:rPr lang="tr-TR" dirty="0" err="1"/>
              <a:t>shows</a:t>
            </a:r>
            <a:r>
              <a:rPr lang="tr-TR" dirty="0"/>
              <a:t> </a:t>
            </a:r>
            <a:r>
              <a:rPr lang="tr-TR" dirty="0" err="1"/>
              <a:t>the</a:t>
            </a:r>
            <a:r>
              <a:rPr lang="tr-TR" dirty="0"/>
              <a:t> </a:t>
            </a:r>
            <a:r>
              <a:rPr lang="tr-TR" dirty="0" err="1"/>
              <a:t>peak</a:t>
            </a:r>
            <a:r>
              <a:rPr lang="tr-TR" dirty="0"/>
              <a:t> </a:t>
            </a:r>
            <a:r>
              <a:rPr lang="tr-TR" dirty="0" err="1"/>
              <a:t>AoI</a:t>
            </a:r>
            <a:r>
              <a:rPr lang="tr-TR" dirty="0"/>
              <a:t> vs. </a:t>
            </a:r>
            <a:r>
              <a:rPr lang="tr-TR" dirty="0" err="1"/>
              <a:t>arrival</a:t>
            </a:r>
            <a:r>
              <a:rPr lang="tr-TR" dirty="0"/>
              <a:t> rate ~ of H-</a:t>
            </a:r>
            <a:r>
              <a:rPr lang="tr-TR" dirty="0" err="1"/>
              <a:t>AUVs</a:t>
            </a:r>
            <a:r>
              <a:rPr lang="tr-TR" dirty="0"/>
              <a:t>. </a:t>
            </a:r>
            <a:r>
              <a:rPr lang="tr-TR" dirty="0" err="1"/>
              <a:t>We</a:t>
            </a:r>
            <a:r>
              <a:rPr lang="tr-TR" dirty="0"/>
              <a:t> can </a:t>
            </a:r>
            <a:r>
              <a:rPr lang="tr-TR" dirty="0" err="1"/>
              <a:t>see</a:t>
            </a:r>
            <a:r>
              <a:rPr lang="tr-TR" dirty="0"/>
              <a:t> </a:t>
            </a:r>
            <a:r>
              <a:rPr lang="tr-TR" dirty="0" err="1"/>
              <a:t>that</a:t>
            </a:r>
            <a:r>
              <a:rPr lang="tr-TR" dirty="0"/>
              <a:t> </a:t>
            </a:r>
            <a:r>
              <a:rPr lang="tr-TR" dirty="0" err="1"/>
              <a:t>the</a:t>
            </a:r>
            <a:r>
              <a:rPr lang="tr-TR" dirty="0"/>
              <a:t> </a:t>
            </a:r>
            <a:r>
              <a:rPr lang="tr-TR" dirty="0" err="1"/>
              <a:t>proposed</a:t>
            </a:r>
            <a:r>
              <a:rPr lang="tr-TR" dirty="0"/>
              <a:t> </a:t>
            </a:r>
            <a:r>
              <a:rPr lang="tr-TR" dirty="0" err="1"/>
              <a:t>scheme</a:t>
            </a:r>
            <a:r>
              <a:rPr lang="tr-TR" dirty="0"/>
              <a:t> </a:t>
            </a:r>
            <a:r>
              <a:rPr lang="tr-TR" dirty="0" err="1"/>
              <a:t>with</a:t>
            </a:r>
            <a:r>
              <a:rPr lang="tr-TR" dirty="0"/>
              <a:t> </a:t>
            </a:r>
            <a:r>
              <a:rPr lang="tr-TR" dirty="0" err="1"/>
              <a:t>the</a:t>
            </a:r>
            <a:r>
              <a:rPr lang="tr-TR" dirty="0"/>
              <a:t> </a:t>
            </a:r>
            <a:r>
              <a:rPr lang="tr-TR" dirty="0" err="1"/>
              <a:t>adaptive</a:t>
            </a:r>
            <a:r>
              <a:rPr lang="tr-TR" dirty="0"/>
              <a:t> </a:t>
            </a:r>
            <a:r>
              <a:rPr lang="tr-TR" dirty="0" err="1"/>
              <a:t>algorithm</a:t>
            </a:r>
            <a:r>
              <a:rPr lang="tr-TR" dirty="0"/>
              <a:t> is </a:t>
            </a:r>
            <a:r>
              <a:rPr lang="tr-TR" dirty="0" err="1"/>
              <a:t>better</a:t>
            </a:r>
            <a:r>
              <a:rPr lang="tr-TR" dirty="0"/>
              <a:t> </a:t>
            </a:r>
            <a:r>
              <a:rPr lang="tr-TR" dirty="0" err="1"/>
              <a:t>than</a:t>
            </a:r>
            <a:r>
              <a:rPr lang="tr-TR" dirty="0"/>
              <a:t> </a:t>
            </a:r>
            <a:r>
              <a:rPr lang="tr-TR" dirty="0" err="1"/>
              <a:t>the</a:t>
            </a:r>
            <a:r>
              <a:rPr lang="tr-TR" dirty="0"/>
              <a:t> </a:t>
            </a:r>
            <a:r>
              <a:rPr lang="tr-TR" dirty="0" err="1"/>
              <a:t>multi</a:t>
            </a:r>
            <a:r>
              <a:rPr lang="tr-TR" dirty="0"/>
              <a:t>-AUV </a:t>
            </a:r>
            <a:r>
              <a:rPr lang="tr-TR" dirty="0" err="1"/>
              <a:t>schemes</a:t>
            </a:r>
            <a:r>
              <a:rPr lang="tr-TR" dirty="0"/>
              <a:t> </a:t>
            </a:r>
            <a:r>
              <a:rPr lang="tr-TR" dirty="0" err="1"/>
              <a:t>without</a:t>
            </a:r>
            <a:r>
              <a:rPr lang="tr-TR" dirty="0"/>
              <a:t> an </a:t>
            </a:r>
            <a:r>
              <a:rPr lang="tr-TR" dirty="0" err="1"/>
              <a:t>adaptive</a:t>
            </a:r>
            <a:r>
              <a:rPr lang="tr-TR" dirty="0"/>
              <a:t> </a:t>
            </a:r>
            <a:r>
              <a:rPr lang="tr-TR" dirty="0" err="1"/>
              <a:t>algorithm</a:t>
            </a:r>
            <a:r>
              <a:rPr lang="tr-TR" dirty="0"/>
              <a:t> in </a:t>
            </a:r>
            <a:r>
              <a:rPr lang="tr-TR" dirty="0" err="1"/>
              <a:t>terms</a:t>
            </a:r>
            <a:r>
              <a:rPr lang="tr-TR" dirty="0"/>
              <a:t> of </a:t>
            </a:r>
            <a:r>
              <a:rPr lang="tr-TR" dirty="0" err="1"/>
              <a:t>peak</a:t>
            </a:r>
            <a:r>
              <a:rPr lang="tr-TR" dirty="0"/>
              <a:t> </a:t>
            </a:r>
            <a:r>
              <a:rPr lang="tr-TR" dirty="0" err="1"/>
              <a:t>AoI</a:t>
            </a:r>
            <a:r>
              <a:rPr lang="tr-TR" dirty="0"/>
              <a:t>. </a:t>
            </a:r>
            <a:r>
              <a:rPr lang="tr-TR" dirty="0" err="1"/>
              <a:t>With</a:t>
            </a:r>
            <a:r>
              <a:rPr lang="tr-TR" dirty="0"/>
              <a:t> </a:t>
            </a:r>
            <a:r>
              <a:rPr lang="tr-TR" dirty="0" err="1"/>
              <a:t>the</a:t>
            </a:r>
            <a:r>
              <a:rPr lang="tr-TR" dirty="0"/>
              <a:t> </a:t>
            </a:r>
            <a:r>
              <a:rPr lang="tr-TR" dirty="0" err="1"/>
              <a:t>increase</a:t>
            </a:r>
            <a:r>
              <a:rPr lang="tr-TR" dirty="0"/>
              <a:t> of </a:t>
            </a:r>
            <a:r>
              <a:rPr lang="tr-TR" dirty="0" err="1"/>
              <a:t>the</a:t>
            </a:r>
            <a:r>
              <a:rPr lang="tr-TR" dirty="0"/>
              <a:t> </a:t>
            </a:r>
            <a:r>
              <a:rPr lang="tr-TR" dirty="0" err="1"/>
              <a:t>arrival</a:t>
            </a:r>
            <a:r>
              <a:rPr lang="tr-TR" dirty="0"/>
              <a:t> rate ~, </a:t>
            </a:r>
            <a:r>
              <a:rPr lang="tr-TR" dirty="0" err="1"/>
              <a:t>the</a:t>
            </a:r>
            <a:r>
              <a:rPr lang="tr-TR" dirty="0"/>
              <a:t> </a:t>
            </a:r>
            <a:r>
              <a:rPr lang="tr-TR" dirty="0" err="1"/>
              <a:t>systems</a:t>
            </a:r>
            <a:r>
              <a:rPr lang="tr-TR" dirty="0"/>
              <a:t> </a:t>
            </a:r>
            <a:r>
              <a:rPr lang="tr-TR" dirty="0" err="1"/>
              <a:t>are</a:t>
            </a:r>
            <a:r>
              <a:rPr lang="tr-TR" dirty="0"/>
              <a:t> </a:t>
            </a:r>
            <a:r>
              <a:rPr lang="tr-TR" dirty="0" err="1"/>
              <a:t>overloaded</a:t>
            </a:r>
            <a:r>
              <a:rPr lang="tr-TR" dirty="0"/>
              <a:t> </a:t>
            </a:r>
            <a:r>
              <a:rPr lang="tr-TR" dirty="0" err="1"/>
              <a:t>with</a:t>
            </a:r>
            <a:r>
              <a:rPr lang="tr-TR" dirty="0"/>
              <a:t>- </a:t>
            </a:r>
            <a:r>
              <a:rPr lang="tr-TR" dirty="0" err="1"/>
              <a:t>out</a:t>
            </a:r>
            <a:r>
              <a:rPr lang="tr-TR" dirty="0"/>
              <a:t> an </a:t>
            </a:r>
            <a:r>
              <a:rPr lang="tr-TR" dirty="0" err="1"/>
              <a:t>adaptive</a:t>
            </a:r>
            <a:r>
              <a:rPr lang="tr-TR" dirty="0"/>
              <a:t> </a:t>
            </a:r>
            <a:r>
              <a:rPr lang="tr-TR" dirty="0" err="1"/>
              <a:t>algorithm</a:t>
            </a:r>
            <a:r>
              <a:rPr lang="tr-TR" dirty="0"/>
              <a:t> (</a:t>
            </a:r>
            <a:r>
              <a:rPr lang="tr-TR" dirty="0" err="1"/>
              <a:t>i.e</a:t>
            </a:r>
            <a:r>
              <a:rPr lang="tr-TR" dirty="0"/>
              <a:t>., </a:t>
            </a:r>
            <a:r>
              <a:rPr lang="tr-TR" i="1" dirty="0"/>
              <a:t>M </a:t>
            </a:r>
            <a:r>
              <a:rPr lang="tr-TR" dirty="0"/>
              <a:t>= 3, 4, 5), </a:t>
            </a:r>
            <a:r>
              <a:rPr lang="tr-TR" dirty="0" err="1"/>
              <a:t>while</a:t>
            </a:r>
            <a:r>
              <a:rPr lang="tr-TR" dirty="0"/>
              <a:t> </a:t>
            </a:r>
            <a:r>
              <a:rPr lang="tr-TR" dirty="0" err="1"/>
              <a:t>the</a:t>
            </a:r>
            <a:r>
              <a:rPr lang="tr-TR" dirty="0"/>
              <a:t> </a:t>
            </a:r>
            <a:r>
              <a:rPr lang="tr-TR" dirty="0" err="1"/>
              <a:t>proposed</a:t>
            </a:r>
            <a:r>
              <a:rPr lang="tr-TR" dirty="0"/>
              <a:t> </a:t>
            </a:r>
            <a:r>
              <a:rPr lang="tr-TR" dirty="0" err="1"/>
              <a:t>scheme</a:t>
            </a:r>
            <a:r>
              <a:rPr lang="tr-TR" dirty="0"/>
              <a:t> </a:t>
            </a:r>
            <a:r>
              <a:rPr lang="tr-TR" dirty="0" err="1"/>
              <a:t>with</a:t>
            </a:r>
            <a:r>
              <a:rPr lang="tr-TR" dirty="0"/>
              <a:t> </a:t>
            </a:r>
            <a:r>
              <a:rPr lang="tr-TR" dirty="0" err="1"/>
              <a:t>the</a:t>
            </a:r>
            <a:r>
              <a:rPr lang="tr-TR" dirty="0"/>
              <a:t> </a:t>
            </a:r>
            <a:r>
              <a:rPr lang="tr-TR" dirty="0" err="1"/>
              <a:t>adaptive</a:t>
            </a:r>
            <a:r>
              <a:rPr lang="tr-TR" dirty="0"/>
              <a:t> </a:t>
            </a:r>
            <a:r>
              <a:rPr lang="tr-TR" dirty="0" err="1"/>
              <a:t>algorithm</a:t>
            </a:r>
            <a:r>
              <a:rPr lang="tr-TR" dirty="0"/>
              <a:t> is </a:t>
            </a:r>
            <a:r>
              <a:rPr lang="tr-TR" dirty="0" err="1"/>
              <a:t>stable</a:t>
            </a:r>
            <a:r>
              <a:rPr lang="tr-TR" dirty="0"/>
              <a:t> </a:t>
            </a:r>
            <a:r>
              <a:rPr lang="tr-TR" dirty="0" err="1"/>
              <a:t>all</a:t>
            </a:r>
            <a:r>
              <a:rPr lang="tr-TR" dirty="0"/>
              <a:t> </a:t>
            </a:r>
            <a:r>
              <a:rPr lang="tr-TR" dirty="0" err="1"/>
              <a:t>along</a:t>
            </a:r>
            <a:r>
              <a:rPr lang="tr-TR" dirty="0"/>
              <a:t> </a:t>
            </a:r>
            <a:r>
              <a:rPr lang="tr-TR" dirty="0" err="1"/>
              <a:t>and</a:t>
            </a:r>
            <a:r>
              <a:rPr lang="tr-TR" dirty="0"/>
              <a:t> </a:t>
            </a:r>
            <a:r>
              <a:rPr lang="tr-TR" dirty="0" err="1"/>
              <a:t>with</a:t>
            </a:r>
            <a:r>
              <a:rPr lang="tr-TR" dirty="0"/>
              <a:t> minimal </a:t>
            </a:r>
            <a:r>
              <a:rPr lang="tr-TR" dirty="0" err="1"/>
              <a:t>peak</a:t>
            </a:r>
            <a:r>
              <a:rPr lang="tr-TR" dirty="0"/>
              <a:t> </a:t>
            </a:r>
            <a:r>
              <a:rPr lang="tr-TR" dirty="0" err="1"/>
              <a:t>AoI</a:t>
            </a:r>
            <a:r>
              <a:rPr lang="tr-TR" dirty="0"/>
              <a:t>. </a:t>
            </a:r>
          </a:p>
          <a:p>
            <a:endParaRPr lang="tr-TR" dirty="0"/>
          </a:p>
        </p:txBody>
      </p:sp>
    </p:spTree>
    <p:extLst>
      <p:ext uri="{BB962C8B-B14F-4D97-AF65-F5344CB8AC3E}">
        <p14:creationId xmlns:p14="http://schemas.microsoft.com/office/powerpoint/2010/main" val="4203379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083D7D0-23AF-AF4D-8F1D-5A0378B510D8}"/>
              </a:ext>
            </a:extLst>
          </p:cNvPr>
          <p:cNvPicPr>
            <a:picLocks noGrp="1" noChangeAspect="1"/>
          </p:cNvPicPr>
          <p:nvPr>
            <p:ph idx="1"/>
          </p:nvPr>
        </p:nvPicPr>
        <p:blipFill>
          <a:blip r:embed="rId2"/>
          <a:stretch>
            <a:fillRect/>
          </a:stretch>
        </p:blipFill>
        <p:spPr>
          <a:xfrm>
            <a:off x="1" y="1"/>
            <a:ext cx="12192000" cy="6858000"/>
          </a:xfrm>
        </p:spPr>
      </p:pic>
    </p:spTree>
    <p:extLst>
      <p:ext uri="{BB962C8B-B14F-4D97-AF65-F5344CB8AC3E}">
        <p14:creationId xmlns:p14="http://schemas.microsoft.com/office/powerpoint/2010/main" val="59829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8F20A8-B201-6F45-8A81-ACCBC88A3AD8}"/>
              </a:ext>
            </a:extLst>
          </p:cNvPr>
          <p:cNvSpPr>
            <a:spLocks noGrp="1"/>
          </p:cNvSpPr>
          <p:nvPr>
            <p:ph type="title"/>
          </p:nvPr>
        </p:nvSpPr>
        <p:spPr>
          <a:xfrm>
            <a:off x="1251678" y="382385"/>
            <a:ext cx="10178322" cy="807588"/>
          </a:xfrm>
        </p:spPr>
        <p:txBody>
          <a:bodyPr/>
          <a:lstStyle/>
          <a:p>
            <a:r>
              <a:rPr lang="tr-TR" dirty="0"/>
              <a:t>Makalenin ana konusu</a:t>
            </a:r>
          </a:p>
        </p:txBody>
      </p:sp>
      <p:sp>
        <p:nvSpPr>
          <p:cNvPr id="3" name="İçerik Yer Tutucusu 2">
            <a:extLst>
              <a:ext uri="{FF2B5EF4-FFF2-40B4-BE49-F238E27FC236}">
                <a16:creationId xmlns:a16="http://schemas.microsoft.com/office/drawing/2014/main" id="{CC35425C-AAC0-1040-98AA-23B6A92071E2}"/>
              </a:ext>
            </a:extLst>
          </p:cNvPr>
          <p:cNvSpPr>
            <a:spLocks noGrp="1"/>
          </p:cNvSpPr>
          <p:nvPr>
            <p:ph idx="1"/>
          </p:nvPr>
        </p:nvSpPr>
        <p:spPr>
          <a:xfrm>
            <a:off x="1251678" y="1503123"/>
            <a:ext cx="10178322" cy="4376470"/>
          </a:xfrm>
        </p:spPr>
        <p:txBody>
          <a:bodyPr>
            <a:normAutofit/>
          </a:bodyPr>
          <a:lstStyle/>
          <a:p>
            <a:r>
              <a:rPr lang="tr-TR" dirty="0"/>
              <a:t>Çeşitli ilgi çekici </a:t>
            </a:r>
            <a:r>
              <a:rPr lang="tr-TR" dirty="0" err="1"/>
              <a:t>IoUT</a:t>
            </a:r>
            <a:r>
              <a:rPr lang="tr-TR" dirty="0"/>
              <a:t> uygulamaları, denizcilik faaliyetlerine yeni bir çağ getiriyor. Bununla birlikte, okyanus deprem tahmini, su altı </a:t>
            </a:r>
            <a:r>
              <a:rPr lang="tr-TR" dirty="0" err="1"/>
              <a:t>navigasyonu</a:t>
            </a:r>
            <a:r>
              <a:rPr lang="tr-TR" dirty="0"/>
              <a:t> vb. dahil olmak üzere, misyon açısından kritik bazı denizcilik faaliyetleri, mevcut </a:t>
            </a:r>
            <a:r>
              <a:rPr lang="tr-TR" dirty="0" err="1"/>
              <a:t>IoUT</a:t>
            </a:r>
            <a:r>
              <a:rPr lang="tr-TR" dirty="0"/>
              <a:t> mimarileri ve ilgili teknikler üzerinde önemli bir zorluk teşkil etmektedir. </a:t>
            </a:r>
          </a:p>
          <a:p>
            <a:r>
              <a:rPr lang="tr-TR" dirty="0"/>
              <a:t>Bu nedenle, bu makalede, bu amansız denizcilik faaliyetlerini güçlendirmek için, kritik görev </a:t>
            </a:r>
            <a:r>
              <a:rPr lang="tr-TR" dirty="0" err="1"/>
              <a:t>IoUT</a:t>
            </a:r>
            <a:r>
              <a:rPr lang="tr-TR" dirty="0"/>
              <a:t> kavramını tasarlıyor ve temel özelliklerini ve zorluklarını </a:t>
            </a:r>
            <a:r>
              <a:rPr lang="tr-TR" dirty="0" err="1"/>
              <a:t>vurgululanmaktadır</a:t>
            </a:r>
            <a:r>
              <a:rPr lang="tr-TR" dirty="0"/>
              <a:t>.</a:t>
            </a:r>
          </a:p>
          <a:p>
            <a:r>
              <a:rPr lang="tr-TR" dirty="0"/>
              <a:t>Bazı Machine Learning algoritmalarından da faydalanmanın doğru olacağını düşünmüşlerdir.</a:t>
            </a:r>
          </a:p>
          <a:p>
            <a:r>
              <a:rPr lang="tr-TR" dirty="0"/>
              <a:t>Ayrıca, kritik görev </a:t>
            </a:r>
            <a:r>
              <a:rPr lang="tr-TR" dirty="0" err="1"/>
              <a:t>IoUT'nin</a:t>
            </a:r>
            <a:r>
              <a:rPr lang="tr-TR" dirty="0"/>
              <a:t> zor gereksinimlerini karşılamak için, bilgi algılama, iletim ve işleme açısından gelecekteki bir deniz ağı mimarisi ve makine öğrenimi destekli temel teknikler önerilmektedir.  güvenilir ve düşük gecikmeli sualtı bilgi aktarımına ilişkin son araştırmamızı sunuyoruz. Son olarak, gelecekteki kritik görev </a:t>
            </a:r>
            <a:r>
              <a:rPr lang="tr-TR" dirty="0" err="1"/>
              <a:t>IoUT</a:t>
            </a:r>
            <a:r>
              <a:rPr lang="tr-TR" dirty="0"/>
              <a:t> için açık sorunları ve potansiyel araştırma eğilimlerini sağlanmaktadır.</a:t>
            </a:r>
          </a:p>
        </p:txBody>
      </p:sp>
    </p:spTree>
    <p:extLst>
      <p:ext uri="{BB962C8B-B14F-4D97-AF65-F5344CB8AC3E}">
        <p14:creationId xmlns:p14="http://schemas.microsoft.com/office/powerpoint/2010/main" val="2990506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9CF95F1-0540-784E-B7F6-758D78DAB154}"/>
              </a:ext>
            </a:extLst>
          </p:cNvPr>
          <p:cNvPicPr>
            <a:picLocks noGrp="1" noChangeAspect="1"/>
          </p:cNvPicPr>
          <p:nvPr>
            <p:ph idx="1"/>
          </p:nvPr>
        </p:nvPicPr>
        <p:blipFill>
          <a:blip r:embed="rId2"/>
          <a:stretch>
            <a:fillRect/>
          </a:stretch>
        </p:blipFill>
        <p:spPr>
          <a:xfrm>
            <a:off x="-1" y="-1"/>
            <a:ext cx="12192001" cy="6839123"/>
          </a:xfrm>
        </p:spPr>
      </p:pic>
    </p:spTree>
    <p:extLst>
      <p:ext uri="{BB962C8B-B14F-4D97-AF65-F5344CB8AC3E}">
        <p14:creationId xmlns:p14="http://schemas.microsoft.com/office/powerpoint/2010/main" val="2931813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90275-38A4-FC4B-B051-8A7AFAE6AD57}"/>
              </a:ext>
            </a:extLst>
          </p:cNvPr>
          <p:cNvSpPr>
            <a:spLocks noGrp="1"/>
          </p:cNvSpPr>
          <p:nvPr>
            <p:ph type="title"/>
          </p:nvPr>
        </p:nvSpPr>
        <p:spPr/>
        <p:txBody>
          <a:bodyPr/>
          <a:lstStyle/>
          <a:p>
            <a:r>
              <a:rPr lang="tr-TR" dirty="0" err="1"/>
              <a:t>chALLenges</a:t>
            </a:r>
            <a:r>
              <a:rPr lang="tr-TR" dirty="0"/>
              <a:t> </a:t>
            </a:r>
            <a:r>
              <a:rPr lang="tr-TR" dirty="0" err="1"/>
              <a:t>And</a:t>
            </a:r>
            <a:r>
              <a:rPr lang="tr-TR" dirty="0"/>
              <a:t> </a:t>
            </a:r>
            <a:r>
              <a:rPr lang="tr-TR" dirty="0" err="1"/>
              <a:t>oPen</a:t>
            </a:r>
            <a:r>
              <a:rPr lang="tr-TR" dirty="0"/>
              <a:t> </a:t>
            </a:r>
            <a:r>
              <a:rPr lang="tr-TR" dirty="0" err="1"/>
              <a:t>Issues</a:t>
            </a:r>
            <a:r>
              <a:rPr lang="tr-TR" dirty="0"/>
              <a:t> </a:t>
            </a:r>
            <a:br>
              <a:rPr lang="tr-TR" dirty="0"/>
            </a:br>
            <a:endParaRPr lang="tr-TR" dirty="0"/>
          </a:p>
        </p:txBody>
      </p:sp>
      <p:sp>
        <p:nvSpPr>
          <p:cNvPr id="3" name="İçerik Yer Tutucusu 2">
            <a:extLst>
              <a:ext uri="{FF2B5EF4-FFF2-40B4-BE49-F238E27FC236}">
                <a16:creationId xmlns:a16="http://schemas.microsoft.com/office/drawing/2014/main" id="{0C30F92F-F7F4-B44D-82BA-53421FEB5155}"/>
              </a:ext>
            </a:extLst>
          </p:cNvPr>
          <p:cNvSpPr>
            <a:spLocks noGrp="1"/>
          </p:cNvSpPr>
          <p:nvPr>
            <p:ph idx="1"/>
          </p:nvPr>
        </p:nvSpPr>
        <p:spPr>
          <a:xfrm>
            <a:off x="1251677" y="1128409"/>
            <a:ext cx="10674433" cy="5347206"/>
          </a:xfrm>
        </p:spPr>
        <p:txBody>
          <a:bodyPr/>
          <a:lstStyle/>
          <a:p>
            <a:r>
              <a:rPr lang="tr-TR" dirty="0">
                <a:solidFill>
                  <a:srgbClr val="FF0000"/>
                </a:solidFill>
              </a:rPr>
              <a:t>RELIABLE MULTIHOP TRANSMISSION CONTROL PROTOCOL:</a:t>
            </a:r>
          </a:p>
          <a:p>
            <a:r>
              <a:rPr lang="tr-TR" dirty="0"/>
              <a:t>Since </a:t>
            </a:r>
            <a:r>
              <a:rPr lang="tr-TR" dirty="0" err="1"/>
              <a:t>most</a:t>
            </a:r>
            <a:r>
              <a:rPr lang="tr-TR" dirty="0"/>
              <a:t> of </a:t>
            </a:r>
            <a:r>
              <a:rPr lang="tr-TR" dirty="0" err="1"/>
              <a:t>the</a:t>
            </a:r>
            <a:r>
              <a:rPr lang="tr-TR" dirty="0"/>
              <a:t> data </a:t>
            </a:r>
            <a:r>
              <a:rPr lang="tr-TR" dirty="0" err="1"/>
              <a:t>must</a:t>
            </a:r>
            <a:r>
              <a:rPr lang="tr-TR" dirty="0"/>
              <a:t> be </a:t>
            </a:r>
            <a:r>
              <a:rPr lang="tr-TR" dirty="0" err="1"/>
              <a:t>transmitted</a:t>
            </a:r>
            <a:r>
              <a:rPr lang="tr-TR" dirty="0"/>
              <a:t> in a </a:t>
            </a:r>
            <a:r>
              <a:rPr lang="tr-TR" dirty="0" err="1"/>
              <a:t>multihop</a:t>
            </a:r>
            <a:r>
              <a:rPr lang="tr-TR" dirty="0"/>
              <a:t> </a:t>
            </a:r>
            <a:r>
              <a:rPr lang="tr-TR" dirty="0" err="1"/>
              <a:t>manner</a:t>
            </a:r>
            <a:r>
              <a:rPr lang="tr-TR" dirty="0"/>
              <a:t> in </a:t>
            </a:r>
            <a:r>
              <a:rPr lang="tr-TR" dirty="0" err="1"/>
              <a:t>mission-critical</a:t>
            </a:r>
            <a:r>
              <a:rPr lang="tr-TR" dirty="0"/>
              <a:t> </a:t>
            </a:r>
            <a:r>
              <a:rPr lang="tr-TR" dirty="0" err="1"/>
              <a:t>IoUT</a:t>
            </a:r>
            <a:r>
              <a:rPr lang="tr-TR" dirty="0"/>
              <a:t>, </a:t>
            </a:r>
            <a:r>
              <a:rPr lang="tr-TR" dirty="0" err="1"/>
              <a:t>the</a:t>
            </a:r>
            <a:r>
              <a:rPr lang="tr-TR" dirty="0"/>
              <a:t> </a:t>
            </a:r>
            <a:r>
              <a:rPr lang="tr-TR" dirty="0" err="1"/>
              <a:t>fad</a:t>
            </a:r>
            <a:r>
              <a:rPr lang="tr-TR" dirty="0"/>
              <a:t>- </a:t>
            </a:r>
            <a:r>
              <a:rPr lang="tr-TR" dirty="0" err="1"/>
              <a:t>ing</a:t>
            </a:r>
            <a:r>
              <a:rPr lang="tr-TR" dirty="0"/>
              <a:t>, </a:t>
            </a:r>
            <a:r>
              <a:rPr lang="tr-TR" dirty="0" err="1"/>
              <a:t>noise</a:t>
            </a:r>
            <a:r>
              <a:rPr lang="tr-TR" dirty="0"/>
              <a:t>, </a:t>
            </a:r>
            <a:r>
              <a:rPr lang="tr-TR" dirty="0" err="1"/>
              <a:t>and</a:t>
            </a:r>
            <a:r>
              <a:rPr lang="tr-TR" dirty="0"/>
              <a:t> </a:t>
            </a:r>
            <a:r>
              <a:rPr lang="tr-TR" dirty="0" err="1"/>
              <a:t>interference</a:t>
            </a:r>
            <a:r>
              <a:rPr lang="tr-TR" dirty="0"/>
              <a:t> in </a:t>
            </a:r>
            <a:r>
              <a:rPr lang="tr-TR" dirty="0" err="1"/>
              <a:t>the</a:t>
            </a:r>
            <a:r>
              <a:rPr lang="tr-TR" dirty="0"/>
              <a:t> </a:t>
            </a:r>
            <a:r>
              <a:rPr lang="tr-TR" dirty="0" err="1"/>
              <a:t>marine</a:t>
            </a:r>
            <a:r>
              <a:rPr lang="tr-TR" dirty="0"/>
              <a:t> </a:t>
            </a:r>
            <a:r>
              <a:rPr lang="tr-TR" dirty="0" err="1"/>
              <a:t>envi</a:t>
            </a:r>
            <a:r>
              <a:rPr lang="tr-TR" dirty="0"/>
              <a:t>- </a:t>
            </a:r>
            <a:r>
              <a:rPr lang="tr-TR" dirty="0" err="1"/>
              <a:t>ronment</a:t>
            </a:r>
            <a:r>
              <a:rPr lang="tr-TR" dirty="0"/>
              <a:t> </a:t>
            </a:r>
            <a:r>
              <a:rPr lang="tr-TR" dirty="0" err="1"/>
              <a:t>will</a:t>
            </a:r>
            <a:r>
              <a:rPr lang="tr-TR" dirty="0"/>
              <a:t> </a:t>
            </a:r>
            <a:r>
              <a:rPr lang="tr-TR" dirty="0" err="1"/>
              <a:t>seriously</a:t>
            </a:r>
            <a:r>
              <a:rPr lang="tr-TR" dirty="0"/>
              <a:t> </a:t>
            </a:r>
            <a:r>
              <a:rPr lang="tr-TR" dirty="0" err="1"/>
              <a:t>threaten</a:t>
            </a:r>
            <a:r>
              <a:rPr lang="tr-TR" dirty="0"/>
              <a:t> </a:t>
            </a:r>
            <a:r>
              <a:rPr lang="tr-TR" dirty="0" err="1"/>
              <a:t>the</a:t>
            </a:r>
            <a:r>
              <a:rPr lang="tr-TR" dirty="0"/>
              <a:t> </a:t>
            </a:r>
            <a:r>
              <a:rPr lang="tr-TR" dirty="0" err="1"/>
              <a:t>reliability</a:t>
            </a:r>
            <a:r>
              <a:rPr lang="tr-TR" dirty="0"/>
              <a:t> of </a:t>
            </a:r>
            <a:r>
              <a:rPr lang="tr-TR" dirty="0" err="1"/>
              <a:t>communication</a:t>
            </a:r>
            <a:r>
              <a:rPr lang="tr-TR" dirty="0"/>
              <a:t>, </a:t>
            </a:r>
            <a:r>
              <a:rPr lang="tr-TR" dirty="0" err="1"/>
              <a:t>making</a:t>
            </a:r>
            <a:r>
              <a:rPr lang="tr-TR" dirty="0"/>
              <a:t> it </a:t>
            </a:r>
            <a:r>
              <a:rPr lang="tr-TR" dirty="0" err="1"/>
              <a:t>difficult</a:t>
            </a:r>
            <a:r>
              <a:rPr lang="tr-TR" dirty="0"/>
              <a:t> </a:t>
            </a:r>
            <a:r>
              <a:rPr lang="tr-TR" dirty="0" err="1"/>
              <a:t>to</a:t>
            </a:r>
            <a:r>
              <a:rPr lang="tr-TR" dirty="0"/>
              <a:t> </a:t>
            </a:r>
            <a:r>
              <a:rPr lang="tr-TR" dirty="0" err="1"/>
              <a:t>meet</a:t>
            </a:r>
            <a:r>
              <a:rPr lang="tr-TR" dirty="0"/>
              <a:t> </a:t>
            </a:r>
            <a:r>
              <a:rPr lang="tr-TR" dirty="0" err="1"/>
              <a:t>the</a:t>
            </a:r>
            <a:r>
              <a:rPr lang="tr-TR" dirty="0"/>
              <a:t> </a:t>
            </a:r>
            <a:r>
              <a:rPr lang="tr-TR" dirty="0" err="1"/>
              <a:t>requirements</a:t>
            </a:r>
            <a:r>
              <a:rPr lang="tr-TR" dirty="0"/>
              <a:t> of </a:t>
            </a:r>
            <a:r>
              <a:rPr lang="tr-TR" dirty="0" err="1"/>
              <a:t>mission-critical</a:t>
            </a:r>
            <a:r>
              <a:rPr lang="tr-TR" dirty="0"/>
              <a:t> </a:t>
            </a:r>
            <a:r>
              <a:rPr lang="tr-TR" dirty="0" err="1"/>
              <a:t>IoUT</a:t>
            </a:r>
            <a:r>
              <a:rPr lang="tr-TR" dirty="0"/>
              <a:t>. </a:t>
            </a:r>
            <a:r>
              <a:rPr lang="tr-TR" dirty="0" err="1"/>
              <a:t>Therefore</a:t>
            </a:r>
            <a:r>
              <a:rPr lang="tr-TR" dirty="0"/>
              <a:t>, it is </a:t>
            </a:r>
            <a:r>
              <a:rPr lang="tr-TR" dirty="0" err="1"/>
              <a:t>essential</a:t>
            </a:r>
            <a:r>
              <a:rPr lang="tr-TR" dirty="0"/>
              <a:t> </a:t>
            </a:r>
            <a:r>
              <a:rPr lang="tr-TR" dirty="0" err="1"/>
              <a:t>to</a:t>
            </a:r>
            <a:r>
              <a:rPr lang="tr-TR" dirty="0"/>
              <a:t> </a:t>
            </a:r>
            <a:r>
              <a:rPr lang="tr-TR" dirty="0" err="1"/>
              <a:t>comprehensively</a:t>
            </a:r>
            <a:r>
              <a:rPr lang="tr-TR" dirty="0"/>
              <a:t> </a:t>
            </a:r>
            <a:r>
              <a:rPr lang="tr-TR" dirty="0" err="1"/>
              <a:t>consider</a:t>
            </a:r>
            <a:r>
              <a:rPr lang="tr-TR" dirty="0"/>
              <a:t> </a:t>
            </a:r>
            <a:r>
              <a:rPr lang="tr-TR" dirty="0" err="1"/>
              <a:t>the</a:t>
            </a:r>
            <a:r>
              <a:rPr lang="tr-TR" dirty="0"/>
              <a:t> </a:t>
            </a:r>
            <a:r>
              <a:rPr lang="tr-TR" dirty="0" err="1"/>
              <a:t>fac</a:t>
            </a:r>
            <a:r>
              <a:rPr lang="tr-TR" dirty="0"/>
              <a:t>- </a:t>
            </a:r>
            <a:r>
              <a:rPr lang="tr-TR" dirty="0" err="1"/>
              <a:t>tors</a:t>
            </a:r>
            <a:r>
              <a:rPr lang="tr-TR" dirty="0"/>
              <a:t> of </a:t>
            </a:r>
            <a:r>
              <a:rPr lang="tr-TR" dirty="0" err="1"/>
              <a:t>fairness</a:t>
            </a:r>
            <a:r>
              <a:rPr lang="tr-TR" dirty="0"/>
              <a:t>, </a:t>
            </a:r>
            <a:r>
              <a:rPr lang="tr-TR" dirty="0" err="1"/>
              <a:t>security</a:t>
            </a:r>
            <a:r>
              <a:rPr lang="tr-TR" dirty="0"/>
              <a:t>, </a:t>
            </a:r>
            <a:r>
              <a:rPr lang="tr-TR" dirty="0" err="1"/>
              <a:t>and</a:t>
            </a:r>
            <a:r>
              <a:rPr lang="tr-TR" dirty="0"/>
              <a:t> data rate </a:t>
            </a:r>
            <a:r>
              <a:rPr lang="tr-TR" dirty="0" err="1"/>
              <a:t>to</a:t>
            </a:r>
            <a:r>
              <a:rPr lang="tr-TR" dirty="0"/>
              <a:t> </a:t>
            </a:r>
            <a:r>
              <a:rPr lang="tr-TR" dirty="0" err="1"/>
              <a:t>conceive</a:t>
            </a:r>
            <a:r>
              <a:rPr lang="tr-TR" dirty="0"/>
              <a:t> a </a:t>
            </a:r>
            <a:r>
              <a:rPr lang="tr-TR" dirty="0" err="1"/>
              <a:t>highly</a:t>
            </a:r>
            <a:r>
              <a:rPr lang="tr-TR" dirty="0"/>
              <a:t> </a:t>
            </a:r>
            <a:r>
              <a:rPr lang="tr-TR" dirty="0" err="1"/>
              <a:t>reliable</a:t>
            </a:r>
            <a:r>
              <a:rPr lang="tr-TR" dirty="0"/>
              <a:t> </a:t>
            </a:r>
            <a:r>
              <a:rPr lang="tr-TR" dirty="0" err="1"/>
              <a:t>multihop</a:t>
            </a:r>
            <a:r>
              <a:rPr lang="tr-TR" dirty="0"/>
              <a:t> </a:t>
            </a:r>
            <a:r>
              <a:rPr lang="tr-TR" dirty="0" err="1"/>
              <a:t>transmission</a:t>
            </a:r>
            <a:r>
              <a:rPr lang="tr-TR" dirty="0"/>
              <a:t> </a:t>
            </a:r>
            <a:r>
              <a:rPr lang="tr-TR" dirty="0" err="1"/>
              <a:t>control</a:t>
            </a:r>
            <a:r>
              <a:rPr lang="tr-TR" dirty="0"/>
              <a:t> </a:t>
            </a:r>
            <a:r>
              <a:rPr lang="tr-TR" dirty="0" err="1"/>
              <a:t>protocol</a:t>
            </a:r>
            <a:r>
              <a:rPr lang="tr-TR" dirty="0"/>
              <a:t> </a:t>
            </a:r>
            <a:r>
              <a:rPr lang="tr-TR" dirty="0" err="1"/>
              <a:t>for</a:t>
            </a:r>
            <a:r>
              <a:rPr lang="tr-TR" dirty="0"/>
              <a:t> </a:t>
            </a:r>
            <a:r>
              <a:rPr lang="tr-TR" dirty="0" err="1"/>
              <a:t>large-scale</a:t>
            </a:r>
            <a:r>
              <a:rPr lang="tr-TR" dirty="0"/>
              <a:t> </a:t>
            </a:r>
            <a:r>
              <a:rPr lang="tr-TR" dirty="0" err="1"/>
              <a:t>heterogeneous</a:t>
            </a:r>
            <a:r>
              <a:rPr lang="tr-TR" dirty="0"/>
              <a:t> </a:t>
            </a:r>
            <a:r>
              <a:rPr lang="tr-TR" dirty="0" err="1"/>
              <a:t>networks</a:t>
            </a:r>
            <a:r>
              <a:rPr lang="tr-TR" dirty="0"/>
              <a:t>. </a:t>
            </a:r>
            <a:r>
              <a:rPr lang="tr-TR" dirty="0" err="1"/>
              <a:t>To</a:t>
            </a:r>
            <a:r>
              <a:rPr lang="tr-TR" dirty="0"/>
              <a:t> </a:t>
            </a:r>
            <a:r>
              <a:rPr lang="tr-TR" dirty="0" err="1"/>
              <a:t>deal</a:t>
            </a:r>
            <a:r>
              <a:rPr lang="tr-TR" dirty="0"/>
              <a:t> </a:t>
            </a:r>
            <a:r>
              <a:rPr lang="tr-TR" dirty="0" err="1"/>
              <a:t>with</a:t>
            </a:r>
            <a:r>
              <a:rPr lang="tr-TR" dirty="0"/>
              <a:t> </a:t>
            </a:r>
            <a:r>
              <a:rPr lang="tr-TR" dirty="0" err="1"/>
              <a:t>such</a:t>
            </a:r>
            <a:r>
              <a:rPr lang="tr-TR" dirty="0"/>
              <a:t> a </a:t>
            </a:r>
            <a:r>
              <a:rPr lang="tr-TR" dirty="0" err="1"/>
              <a:t>large-scale</a:t>
            </a:r>
            <a:r>
              <a:rPr lang="tr-TR" dirty="0"/>
              <a:t> </a:t>
            </a:r>
            <a:r>
              <a:rPr lang="tr-TR" dirty="0" err="1"/>
              <a:t>control</a:t>
            </a:r>
            <a:r>
              <a:rPr lang="tr-TR" dirty="0"/>
              <a:t> </a:t>
            </a:r>
            <a:r>
              <a:rPr lang="tr-TR" dirty="0" err="1"/>
              <a:t>decision</a:t>
            </a:r>
            <a:r>
              <a:rPr lang="tr-TR" dirty="0"/>
              <a:t> </a:t>
            </a:r>
            <a:r>
              <a:rPr lang="tr-TR" dirty="0" err="1"/>
              <a:t>optimization</a:t>
            </a:r>
            <a:r>
              <a:rPr lang="tr-TR" dirty="0"/>
              <a:t> problem, </a:t>
            </a:r>
            <a:r>
              <a:rPr lang="tr-TR" dirty="0" err="1"/>
              <a:t>reinforcement</a:t>
            </a:r>
            <a:r>
              <a:rPr lang="tr-TR" dirty="0"/>
              <a:t> </a:t>
            </a:r>
            <a:r>
              <a:rPr lang="tr-TR" dirty="0" err="1"/>
              <a:t>learning</a:t>
            </a:r>
            <a:r>
              <a:rPr lang="tr-TR" dirty="0"/>
              <a:t>, </a:t>
            </a:r>
            <a:r>
              <a:rPr lang="tr-TR" dirty="0" err="1"/>
              <a:t>which</a:t>
            </a:r>
            <a:r>
              <a:rPr lang="tr-TR" dirty="0"/>
              <a:t> is </a:t>
            </a:r>
            <a:r>
              <a:rPr lang="tr-TR" dirty="0" err="1"/>
              <a:t>good</a:t>
            </a:r>
            <a:r>
              <a:rPr lang="tr-TR" dirty="0"/>
              <a:t> at </a:t>
            </a:r>
            <a:r>
              <a:rPr lang="tr-TR" dirty="0" err="1"/>
              <a:t>learning</a:t>
            </a:r>
            <a:r>
              <a:rPr lang="tr-TR" dirty="0"/>
              <a:t> in a </a:t>
            </a:r>
            <a:r>
              <a:rPr lang="tr-TR" dirty="0" err="1"/>
              <a:t>complex</a:t>
            </a:r>
            <a:r>
              <a:rPr lang="tr-TR" dirty="0"/>
              <a:t> </a:t>
            </a:r>
            <a:r>
              <a:rPr lang="tr-TR" dirty="0" err="1"/>
              <a:t>environ</a:t>
            </a:r>
            <a:r>
              <a:rPr lang="tr-TR" dirty="0"/>
              <a:t>- </a:t>
            </a:r>
            <a:r>
              <a:rPr lang="tr-TR" dirty="0" err="1"/>
              <a:t>ment</a:t>
            </a:r>
            <a:r>
              <a:rPr lang="tr-TR" dirty="0"/>
              <a:t>, is a </a:t>
            </a:r>
            <a:r>
              <a:rPr lang="tr-TR" dirty="0" err="1"/>
              <a:t>good</a:t>
            </a:r>
            <a:r>
              <a:rPr lang="tr-TR" dirty="0"/>
              <a:t> </a:t>
            </a:r>
            <a:r>
              <a:rPr lang="tr-TR" dirty="0" err="1"/>
              <a:t>choice</a:t>
            </a:r>
            <a:r>
              <a:rPr lang="tr-TR" dirty="0"/>
              <a:t>. </a:t>
            </a:r>
          </a:p>
          <a:p>
            <a:r>
              <a:rPr lang="tr-TR" dirty="0">
                <a:solidFill>
                  <a:srgbClr val="FF0000"/>
                </a:solidFill>
              </a:rPr>
              <a:t>ADAPTIVELY ADJUSTED ENCRYPTION AND CODING SCHEME: </a:t>
            </a:r>
          </a:p>
          <a:p>
            <a:r>
              <a:rPr lang="tr-TR" dirty="0" err="1"/>
              <a:t>Constrained</a:t>
            </a:r>
            <a:r>
              <a:rPr lang="tr-TR" dirty="0"/>
              <a:t> </a:t>
            </a:r>
            <a:r>
              <a:rPr lang="tr-TR" dirty="0" err="1"/>
              <a:t>by</a:t>
            </a:r>
            <a:r>
              <a:rPr lang="tr-TR" dirty="0"/>
              <a:t> </a:t>
            </a:r>
            <a:r>
              <a:rPr lang="tr-TR" dirty="0" err="1"/>
              <a:t>the</a:t>
            </a:r>
            <a:r>
              <a:rPr lang="tr-TR" dirty="0"/>
              <a:t> </a:t>
            </a:r>
            <a:r>
              <a:rPr lang="tr-TR" dirty="0" err="1"/>
              <a:t>contradiction</a:t>
            </a:r>
            <a:r>
              <a:rPr lang="tr-TR" dirty="0"/>
              <a:t> </a:t>
            </a:r>
            <a:r>
              <a:rPr lang="tr-TR" dirty="0" err="1"/>
              <a:t>between</a:t>
            </a:r>
            <a:r>
              <a:rPr lang="tr-TR" dirty="0"/>
              <a:t> </a:t>
            </a:r>
            <a:r>
              <a:rPr lang="tr-TR" dirty="0" err="1"/>
              <a:t>lim</a:t>
            </a:r>
            <a:r>
              <a:rPr lang="tr-TR" dirty="0"/>
              <a:t>- </a:t>
            </a:r>
            <a:r>
              <a:rPr lang="tr-TR" dirty="0" err="1"/>
              <a:t>ited</a:t>
            </a:r>
            <a:r>
              <a:rPr lang="tr-TR" dirty="0"/>
              <a:t> </a:t>
            </a:r>
            <a:r>
              <a:rPr lang="tr-TR" dirty="0" err="1"/>
              <a:t>resources</a:t>
            </a:r>
            <a:r>
              <a:rPr lang="tr-TR" dirty="0"/>
              <a:t> </a:t>
            </a:r>
            <a:r>
              <a:rPr lang="tr-TR" dirty="0" err="1"/>
              <a:t>and</a:t>
            </a:r>
            <a:r>
              <a:rPr lang="tr-TR" dirty="0"/>
              <a:t> </a:t>
            </a:r>
            <a:r>
              <a:rPr lang="tr-TR" dirty="0" err="1"/>
              <a:t>high</a:t>
            </a:r>
            <a:r>
              <a:rPr lang="tr-TR" dirty="0"/>
              <a:t> </a:t>
            </a:r>
            <a:r>
              <a:rPr lang="tr-TR" dirty="0" err="1"/>
              <a:t>security</a:t>
            </a:r>
            <a:r>
              <a:rPr lang="tr-TR" dirty="0"/>
              <a:t> </a:t>
            </a:r>
            <a:r>
              <a:rPr lang="tr-TR" dirty="0" err="1"/>
              <a:t>and</a:t>
            </a:r>
            <a:r>
              <a:rPr lang="tr-TR" dirty="0"/>
              <a:t> </a:t>
            </a:r>
            <a:r>
              <a:rPr lang="tr-TR" dirty="0" err="1"/>
              <a:t>reliability</a:t>
            </a:r>
            <a:r>
              <a:rPr lang="tr-TR" dirty="0"/>
              <a:t> </a:t>
            </a:r>
            <a:r>
              <a:rPr lang="tr-TR" dirty="0" err="1"/>
              <a:t>requirements</a:t>
            </a:r>
            <a:r>
              <a:rPr lang="tr-TR" dirty="0"/>
              <a:t> of </a:t>
            </a:r>
            <a:r>
              <a:rPr lang="tr-TR" dirty="0" err="1"/>
              <a:t>mission-critical</a:t>
            </a:r>
            <a:r>
              <a:rPr lang="tr-TR" dirty="0"/>
              <a:t> </a:t>
            </a:r>
            <a:r>
              <a:rPr lang="tr-TR" dirty="0" err="1"/>
              <a:t>IoUT</a:t>
            </a:r>
            <a:r>
              <a:rPr lang="tr-TR" dirty="0"/>
              <a:t>, it is </a:t>
            </a:r>
            <a:r>
              <a:rPr lang="tr-TR" dirty="0" err="1"/>
              <a:t>neces</a:t>
            </a:r>
            <a:r>
              <a:rPr lang="tr-TR" dirty="0"/>
              <a:t>- </a:t>
            </a:r>
            <a:r>
              <a:rPr lang="tr-TR" dirty="0" err="1"/>
              <a:t>sary</a:t>
            </a:r>
            <a:r>
              <a:rPr lang="tr-TR" dirty="0"/>
              <a:t> </a:t>
            </a:r>
            <a:r>
              <a:rPr lang="tr-TR" dirty="0" err="1"/>
              <a:t>to</a:t>
            </a:r>
            <a:r>
              <a:rPr lang="tr-TR" dirty="0"/>
              <a:t> </a:t>
            </a:r>
            <a:r>
              <a:rPr lang="tr-TR" dirty="0" err="1"/>
              <a:t>study</a:t>
            </a:r>
            <a:r>
              <a:rPr lang="tr-TR" dirty="0"/>
              <a:t> an </a:t>
            </a:r>
            <a:r>
              <a:rPr lang="tr-TR" dirty="0" err="1"/>
              <a:t>encryption</a:t>
            </a:r>
            <a:r>
              <a:rPr lang="tr-TR" dirty="0"/>
              <a:t> </a:t>
            </a:r>
            <a:r>
              <a:rPr lang="tr-TR" dirty="0" err="1"/>
              <a:t>and</a:t>
            </a:r>
            <a:r>
              <a:rPr lang="tr-TR" dirty="0"/>
              <a:t> </a:t>
            </a:r>
            <a:r>
              <a:rPr lang="tr-TR" dirty="0" err="1"/>
              <a:t>coding</a:t>
            </a:r>
            <a:r>
              <a:rPr lang="tr-TR" dirty="0"/>
              <a:t> </a:t>
            </a:r>
            <a:r>
              <a:rPr lang="tr-TR" dirty="0" err="1"/>
              <a:t>scheme</a:t>
            </a:r>
            <a:r>
              <a:rPr lang="tr-TR" dirty="0"/>
              <a:t> </a:t>
            </a:r>
            <a:r>
              <a:rPr lang="tr-TR" dirty="0" err="1"/>
              <a:t>with</a:t>
            </a:r>
            <a:r>
              <a:rPr lang="tr-TR" dirty="0"/>
              <a:t> </a:t>
            </a:r>
            <a:r>
              <a:rPr lang="tr-TR" dirty="0" err="1"/>
              <a:t>low</a:t>
            </a:r>
            <a:r>
              <a:rPr lang="tr-TR" dirty="0"/>
              <a:t> </a:t>
            </a:r>
            <a:r>
              <a:rPr lang="tr-TR" dirty="0" err="1"/>
              <a:t>resource</a:t>
            </a:r>
            <a:r>
              <a:rPr lang="tr-TR" dirty="0"/>
              <a:t> </a:t>
            </a:r>
            <a:r>
              <a:rPr lang="tr-TR" dirty="0" err="1"/>
              <a:t>occupancy</a:t>
            </a:r>
            <a:r>
              <a:rPr lang="tr-TR" dirty="0"/>
              <a:t>. </a:t>
            </a:r>
            <a:r>
              <a:rPr lang="tr-TR" dirty="0" err="1"/>
              <a:t>Supervised</a:t>
            </a:r>
            <a:r>
              <a:rPr lang="tr-TR" dirty="0"/>
              <a:t> </a:t>
            </a:r>
            <a:r>
              <a:rPr lang="tr-TR" dirty="0" err="1"/>
              <a:t>learning</a:t>
            </a:r>
            <a:r>
              <a:rPr lang="tr-TR" dirty="0"/>
              <a:t> is </a:t>
            </a:r>
            <a:r>
              <a:rPr lang="tr-TR" dirty="0" err="1"/>
              <a:t>satisfactory</a:t>
            </a:r>
            <a:r>
              <a:rPr lang="tr-TR" dirty="0"/>
              <a:t> </a:t>
            </a:r>
            <a:r>
              <a:rPr lang="tr-TR" dirty="0" err="1"/>
              <a:t>to</a:t>
            </a:r>
            <a:r>
              <a:rPr lang="tr-TR" dirty="0"/>
              <a:t> </a:t>
            </a:r>
            <a:r>
              <a:rPr lang="tr-TR" dirty="0" err="1"/>
              <a:t>realize</a:t>
            </a:r>
            <a:r>
              <a:rPr lang="tr-TR" dirty="0"/>
              <a:t> an </a:t>
            </a:r>
            <a:r>
              <a:rPr lang="tr-TR" dirty="0" err="1"/>
              <a:t>adaptively</a:t>
            </a:r>
            <a:r>
              <a:rPr lang="tr-TR" dirty="0"/>
              <a:t> </a:t>
            </a:r>
            <a:r>
              <a:rPr lang="tr-TR" dirty="0" err="1"/>
              <a:t>adjusted</a:t>
            </a:r>
            <a:r>
              <a:rPr lang="tr-TR" dirty="0"/>
              <a:t> </a:t>
            </a:r>
            <a:r>
              <a:rPr lang="tr-TR" dirty="0" err="1"/>
              <a:t>encryption</a:t>
            </a:r>
            <a:r>
              <a:rPr lang="tr-TR" dirty="0"/>
              <a:t> </a:t>
            </a:r>
            <a:r>
              <a:rPr lang="tr-TR" dirty="0" err="1"/>
              <a:t>and</a:t>
            </a:r>
            <a:r>
              <a:rPr lang="tr-TR" dirty="0"/>
              <a:t> </a:t>
            </a:r>
            <a:r>
              <a:rPr lang="tr-TR" dirty="0" err="1"/>
              <a:t>coding</a:t>
            </a:r>
            <a:r>
              <a:rPr lang="tr-TR" dirty="0"/>
              <a:t> </a:t>
            </a:r>
            <a:r>
              <a:rPr lang="tr-TR" dirty="0" err="1"/>
              <a:t>scheme</a:t>
            </a:r>
            <a:r>
              <a:rPr lang="tr-TR" dirty="0"/>
              <a:t> </a:t>
            </a:r>
            <a:r>
              <a:rPr lang="tr-TR" dirty="0" err="1"/>
              <a:t>according</a:t>
            </a:r>
            <a:r>
              <a:rPr lang="tr-TR" dirty="0"/>
              <a:t> </a:t>
            </a:r>
            <a:r>
              <a:rPr lang="tr-TR" dirty="0" err="1"/>
              <a:t>to</a:t>
            </a:r>
            <a:r>
              <a:rPr lang="tr-TR" dirty="0"/>
              <a:t> </a:t>
            </a:r>
            <a:r>
              <a:rPr lang="tr-TR" dirty="0" err="1"/>
              <a:t>the</a:t>
            </a:r>
            <a:r>
              <a:rPr lang="tr-TR" dirty="0"/>
              <a:t> </a:t>
            </a:r>
            <a:r>
              <a:rPr lang="tr-TR" dirty="0" err="1"/>
              <a:t>real</a:t>
            </a:r>
            <a:r>
              <a:rPr lang="tr-TR" dirty="0"/>
              <a:t>-time </a:t>
            </a:r>
            <a:r>
              <a:rPr lang="tr-TR" dirty="0" err="1"/>
              <a:t>channel</a:t>
            </a:r>
            <a:r>
              <a:rPr lang="tr-TR" dirty="0"/>
              <a:t> </a:t>
            </a:r>
            <a:r>
              <a:rPr lang="tr-TR" dirty="0" err="1"/>
              <a:t>characteristics</a:t>
            </a:r>
            <a:r>
              <a:rPr lang="tr-TR" dirty="0"/>
              <a:t>, </a:t>
            </a:r>
            <a:r>
              <a:rPr lang="tr-TR" dirty="0" err="1"/>
              <a:t>and</a:t>
            </a:r>
            <a:r>
              <a:rPr lang="tr-TR" dirty="0"/>
              <a:t> </a:t>
            </a:r>
            <a:r>
              <a:rPr lang="tr-TR" dirty="0" err="1"/>
              <a:t>recognize</a:t>
            </a:r>
            <a:r>
              <a:rPr lang="tr-TR" dirty="0"/>
              <a:t> </a:t>
            </a:r>
            <a:r>
              <a:rPr lang="tr-TR" dirty="0" err="1"/>
              <a:t>attack</a:t>
            </a:r>
            <a:r>
              <a:rPr lang="tr-TR" dirty="0"/>
              <a:t> </a:t>
            </a:r>
            <a:r>
              <a:rPr lang="tr-TR" dirty="0" err="1"/>
              <a:t>behaviors</a:t>
            </a:r>
            <a:r>
              <a:rPr lang="tr-TR" dirty="0"/>
              <a:t> </a:t>
            </a:r>
            <a:r>
              <a:rPr lang="tr-TR" dirty="0" err="1"/>
              <a:t>to</a:t>
            </a:r>
            <a:r>
              <a:rPr lang="tr-TR" dirty="0"/>
              <a:t> </a:t>
            </a:r>
            <a:r>
              <a:rPr lang="tr-TR" dirty="0" err="1"/>
              <a:t>ensure</a:t>
            </a:r>
            <a:r>
              <a:rPr lang="tr-TR" dirty="0"/>
              <a:t> </a:t>
            </a:r>
            <a:r>
              <a:rPr lang="tr-TR" dirty="0" err="1"/>
              <a:t>both</a:t>
            </a:r>
            <a:r>
              <a:rPr lang="tr-TR" dirty="0"/>
              <a:t> </a:t>
            </a:r>
            <a:r>
              <a:rPr lang="tr-TR" dirty="0" err="1"/>
              <a:t>the</a:t>
            </a:r>
            <a:r>
              <a:rPr lang="tr-TR" dirty="0"/>
              <a:t> </a:t>
            </a:r>
            <a:r>
              <a:rPr lang="tr-TR" dirty="0" err="1"/>
              <a:t>security</a:t>
            </a:r>
            <a:r>
              <a:rPr lang="tr-TR" dirty="0"/>
              <a:t> </a:t>
            </a:r>
            <a:r>
              <a:rPr lang="tr-TR" dirty="0" err="1"/>
              <a:t>and</a:t>
            </a:r>
            <a:r>
              <a:rPr lang="tr-TR" dirty="0"/>
              <a:t> </a:t>
            </a:r>
            <a:r>
              <a:rPr lang="tr-TR" dirty="0" err="1"/>
              <a:t>reliability</a:t>
            </a:r>
            <a:r>
              <a:rPr lang="tr-TR" dirty="0"/>
              <a:t> </a:t>
            </a:r>
            <a:r>
              <a:rPr lang="tr-TR" dirty="0" err="1"/>
              <a:t>requirements</a:t>
            </a:r>
            <a:r>
              <a:rPr lang="tr-TR" dirty="0"/>
              <a:t>. </a:t>
            </a:r>
          </a:p>
          <a:p>
            <a:endParaRPr lang="tr-TR" dirty="0"/>
          </a:p>
        </p:txBody>
      </p:sp>
    </p:spTree>
    <p:extLst>
      <p:ext uri="{BB962C8B-B14F-4D97-AF65-F5344CB8AC3E}">
        <p14:creationId xmlns:p14="http://schemas.microsoft.com/office/powerpoint/2010/main" val="2273295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CC67E88-874E-FD4A-BE35-C4FE60B646A9}"/>
              </a:ext>
            </a:extLst>
          </p:cNvPr>
          <p:cNvSpPr>
            <a:spLocks noGrp="1"/>
          </p:cNvSpPr>
          <p:nvPr>
            <p:ph idx="1"/>
          </p:nvPr>
        </p:nvSpPr>
        <p:spPr>
          <a:xfrm>
            <a:off x="856033" y="155643"/>
            <a:ext cx="11108987" cy="6556442"/>
          </a:xfrm>
        </p:spPr>
        <p:txBody>
          <a:bodyPr>
            <a:normAutofit fontScale="92500" lnSpcReduction="10000"/>
          </a:bodyPr>
          <a:lstStyle/>
          <a:p>
            <a:r>
              <a:rPr lang="tr-TR" sz="2800" dirty="0">
                <a:solidFill>
                  <a:srgbClr val="FF0000"/>
                </a:solidFill>
              </a:rPr>
              <a:t>QOS-AWARE COGNITIVE MAC PROTOCOL DESIGN: </a:t>
            </a:r>
          </a:p>
          <a:p>
            <a:r>
              <a:rPr lang="tr-TR" sz="2800" dirty="0"/>
              <a:t>As </a:t>
            </a:r>
            <a:r>
              <a:rPr lang="tr-TR" sz="2800" dirty="0" err="1"/>
              <a:t>aforementioned</a:t>
            </a:r>
            <a:r>
              <a:rPr lang="tr-TR" sz="2800" dirty="0"/>
              <a:t>, UAC is </a:t>
            </a:r>
            <a:r>
              <a:rPr lang="tr-TR" sz="2800" dirty="0" err="1"/>
              <a:t>the</a:t>
            </a:r>
            <a:r>
              <a:rPr lang="tr-TR" sz="2800" dirty="0"/>
              <a:t> </a:t>
            </a:r>
            <a:r>
              <a:rPr lang="tr-TR" sz="2800" dirty="0" err="1"/>
              <a:t>most</a:t>
            </a:r>
            <a:r>
              <a:rPr lang="tr-TR" sz="2800" dirty="0"/>
              <a:t> </a:t>
            </a:r>
            <a:r>
              <a:rPr lang="tr-TR" sz="2800" dirty="0" err="1"/>
              <a:t>commonly</a:t>
            </a:r>
            <a:r>
              <a:rPr lang="tr-TR" sz="2800" dirty="0"/>
              <a:t> </a:t>
            </a:r>
            <a:r>
              <a:rPr lang="tr-TR" sz="2800" dirty="0" err="1"/>
              <a:t>used</a:t>
            </a:r>
            <a:r>
              <a:rPr lang="tr-TR" sz="2800" dirty="0"/>
              <a:t> </a:t>
            </a:r>
            <a:r>
              <a:rPr lang="tr-TR" sz="2800" dirty="0" err="1"/>
              <a:t>information</a:t>
            </a:r>
            <a:r>
              <a:rPr lang="tr-TR" sz="2800" dirty="0"/>
              <a:t> </a:t>
            </a:r>
            <a:r>
              <a:rPr lang="tr-TR" sz="2800" dirty="0" err="1"/>
              <a:t>transmission</a:t>
            </a:r>
            <a:r>
              <a:rPr lang="tr-TR" sz="2800" dirty="0"/>
              <a:t> </a:t>
            </a:r>
            <a:r>
              <a:rPr lang="tr-TR" sz="2800" dirty="0" err="1"/>
              <a:t>approach</a:t>
            </a:r>
            <a:r>
              <a:rPr lang="tr-TR" sz="2800" dirty="0"/>
              <a:t> </a:t>
            </a:r>
            <a:r>
              <a:rPr lang="tr-TR" sz="2800" dirty="0" err="1"/>
              <a:t>under</a:t>
            </a:r>
            <a:r>
              <a:rPr lang="tr-TR" sz="2800" dirty="0"/>
              <a:t>- </a:t>
            </a:r>
            <a:r>
              <a:rPr lang="tr-TR" sz="2800" dirty="0" err="1"/>
              <a:t>water</a:t>
            </a:r>
            <a:r>
              <a:rPr lang="tr-TR" sz="2800" dirty="0"/>
              <a:t>, but </a:t>
            </a:r>
            <a:r>
              <a:rPr lang="tr-TR" sz="2800" dirty="0" err="1"/>
              <a:t>its</a:t>
            </a:r>
            <a:r>
              <a:rPr lang="tr-TR" sz="2800" dirty="0"/>
              <a:t> </a:t>
            </a:r>
            <a:r>
              <a:rPr lang="tr-TR" sz="2800" dirty="0" err="1"/>
              <a:t>long</a:t>
            </a:r>
            <a:r>
              <a:rPr lang="tr-TR" sz="2800" dirty="0"/>
              <a:t> </a:t>
            </a:r>
            <a:r>
              <a:rPr lang="tr-TR" sz="2800" dirty="0" err="1"/>
              <a:t>and</a:t>
            </a:r>
            <a:r>
              <a:rPr lang="tr-TR" sz="2800" dirty="0"/>
              <a:t> time-</a:t>
            </a:r>
            <a:r>
              <a:rPr lang="tr-TR" sz="2800" dirty="0" err="1"/>
              <a:t>varying</a:t>
            </a:r>
            <a:r>
              <a:rPr lang="tr-TR" sz="2800" dirty="0"/>
              <a:t> </a:t>
            </a:r>
            <a:r>
              <a:rPr lang="tr-TR" sz="2800" dirty="0" err="1"/>
              <a:t>propagation</a:t>
            </a:r>
            <a:r>
              <a:rPr lang="tr-TR" sz="2800" dirty="0"/>
              <a:t> </a:t>
            </a:r>
            <a:r>
              <a:rPr lang="tr-TR" sz="2800" dirty="0" err="1"/>
              <a:t>latency</a:t>
            </a:r>
            <a:r>
              <a:rPr lang="tr-TR" sz="2800" dirty="0"/>
              <a:t> </a:t>
            </a:r>
            <a:r>
              <a:rPr lang="tr-TR" sz="2800" dirty="0" err="1"/>
              <a:t>greatly</a:t>
            </a:r>
            <a:r>
              <a:rPr lang="tr-TR" sz="2800" dirty="0"/>
              <a:t> </a:t>
            </a:r>
            <a:r>
              <a:rPr lang="tr-TR" sz="2800" dirty="0" err="1"/>
              <a:t>challenges</a:t>
            </a:r>
            <a:r>
              <a:rPr lang="tr-TR" sz="2800" dirty="0"/>
              <a:t> </a:t>
            </a:r>
            <a:r>
              <a:rPr lang="tr-TR" sz="2800" dirty="0" err="1"/>
              <a:t>the</a:t>
            </a:r>
            <a:r>
              <a:rPr lang="tr-TR" sz="2800" dirty="0"/>
              <a:t> </a:t>
            </a:r>
            <a:r>
              <a:rPr lang="tr-TR" sz="2800" dirty="0" err="1"/>
              <a:t>medium</a:t>
            </a:r>
            <a:r>
              <a:rPr lang="tr-TR" sz="2800" dirty="0"/>
              <a:t> </a:t>
            </a:r>
            <a:r>
              <a:rPr lang="tr-TR" sz="2800" dirty="0" err="1"/>
              <a:t>access</a:t>
            </a:r>
            <a:r>
              <a:rPr lang="tr-TR" sz="2800" dirty="0"/>
              <a:t> </a:t>
            </a:r>
            <a:r>
              <a:rPr lang="tr-TR" sz="2800" dirty="0" err="1"/>
              <a:t>control</a:t>
            </a:r>
            <a:r>
              <a:rPr lang="tr-TR" sz="2800" dirty="0"/>
              <a:t> (MAC) </a:t>
            </a:r>
            <a:r>
              <a:rPr lang="tr-TR" sz="2800" dirty="0" err="1"/>
              <a:t>protocol</a:t>
            </a:r>
            <a:r>
              <a:rPr lang="tr-TR" sz="2800" dirty="0"/>
              <a:t> </a:t>
            </a:r>
            <a:r>
              <a:rPr lang="tr-TR" sz="2800" dirty="0" err="1"/>
              <a:t>design</a:t>
            </a:r>
            <a:r>
              <a:rPr lang="tr-TR" sz="2800" dirty="0"/>
              <a:t>. </a:t>
            </a:r>
            <a:r>
              <a:rPr lang="tr-TR" sz="2800" dirty="0" err="1"/>
              <a:t>Most</a:t>
            </a:r>
            <a:r>
              <a:rPr lang="tr-TR" sz="2800" dirty="0"/>
              <a:t> of </a:t>
            </a:r>
            <a:r>
              <a:rPr lang="tr-TR" sz="2800" dirty="0" err="1"/>
              <a:t>the</a:t>
            </a:r>
            <a:r>
              <a:rPr lang="tr-TR" sz="2800" dirty="0"/>
              <a:t> </a:t>
            </a:r>
            <a:r>
              <a:rPr lang="tr-TR" sz="2800" dirty="0" err="1"/>
              <a:t>lit</a:t>
            </a:r>
            <a:r>
              <a:rPr lang="tr-TR" sz="2800" dirty="0"/>
              <a:t>- </a:t>
            </a:r>
            <a:r>
              <a:rPr lang="tr-TR" sz="2800" dirty="0" err="1"/>
              <a:t>erature</a:t>
            </a:r>
            <a:r>
              <a:rPr lang="tr-TR" sz="2800" dirty="0"/>
              <a:t> on MAC </a:t>
            </a:r>
            <a:r>
              <a:rPr lang="tr-TR" sz="2800" dirty="0" err="1"/>
              <a:t>protocol</a:t>
            </a:r>
            <a:r>
              <a:rPr lang="tr-TR" sz="2800" dirty="0"/>
              <a:t> </a:t>
            </a:r>
            <a:r>
              <a:rPr lang="tr-TR" sz="2800" dirty="0" err="1"/>
              <a:t>design</a:t>
            </a:r>
            <a:r>
              <a:rPr lang="tr-TR" sz="2800" dirty="0"/>
              <a:t> is </a:t>
            </a:r>
            <a:r>
              <a:rPr lang="tr-TR" sz="2800" dirty="0" err="1"/>
              <a:t>devoted</a:t>
            </a:r>
            <a:r>
              <a:rPr lang="tr-TR" sz="2800" dirty="0"/>
              <a:t> </a:t>
            </a:r>
            <a:r>
              <a:rPr lang="tr-TR" sz="2800" dirty="0" err="1"/>
              <a:t>to</a:t>
            </a:r>
            <a:r>
              <a:rPr lang="tr-TR" sz="2800" dirty="0"/>
              <a:t> </a:t>
            </a:r>
            <a:r>
              <a:rPr lang="tr-TR" sz="2800" dirty="0" err="1"/>
              <a:t>reducing</a:t>
            </a:r>
            <a:r>
              <a:rPr lang="tr-TR" sz="2800" dirty="0"/>
              <a:t> </a:t>
            </a:r>
            <a:r>
              <a:rPr lang="tr-TR" sz="2800" dirty="0" err="1"/>
              <a:t>the</a:t>
            </a:r>
            <a:r>
              <a:rPr lang="tr-TR" sz="2800" dirty="0"/>
              <a:t> </a:t>
            </a:r>
            <a:r>
              <a:rPr lang="tr-TR" sz="2800" dirty="0" err="1"/>
              <a:t>influence</a:t>
            </a:r>
            <a:r>
              <a:rPr lang="tr-TR" sz="2800" dirty="0"/>
              <a:t> of </a:t>
            </a:r>
            <a:r>
              <a:rPr lang="tr-TR" sz="2800" dirty="0" err="1"/>
              <a:t>long</a:t>
            </a:r>
            <a:r>
              <a:rPr lang="tr-TR" sz="2800" dirty="0"/>
              <a:t> </a:t>
            </a:r>
            <a:r>
              <a:rPr lang="tr-TR" sz="2800" dirty="0" err="1"/>
              <a:t>propagation</a:t>
            </a:r>
            <a:r>
              <a:rPr lang="tr-TR" sz="2800" dirty="0"/>
              <a:t> </a:t>
            </a:r>
            <a:r>
              <a:rPr lang="tr-TR" sz="2800" dirty="0" err="1"/>
              <a:t>laten</a:t>
            </a:r>
            <a:r>
              <a:rPr lang="tr-TR" sz="2800" dirty="0"/>
              <a:t>- </a:t>
            </a:r>
            <a:r>
              <a:rPr lang="tr-TR" sz="2800" dirty="0" err="1"/>
              <a:t>cy</a:t>
            </a:r>
            <a:r>
              <a:rPr lang="tr-TR" sz="2800" dirty="0"/>
              <a:t>. </a:t>
            </a:r>
            <a:r>
              <a:rPr lang="tr-TR" sz="2800" dirty="0" err="1"/>
              <a:t>Nevertheless</a:t>
            </a:r>
            <a:r>
              <a:rPr lang="tr-TR" sz="2800" dirty="0"/>
              <a:t>, </a:t>
            </a:r>
            <a:r>
              <a:rPr lang="tr-TR" sz="2800" dirty="0" err="1"/>
              <a:t>for</a:t>
            </a:r>
            <a:r>
              <a:rPr lang="tr-TR" sz="2800" dirty="0"/>
              <a:t> </a:t>
            </a:r>
            <a:r>
              <a:rPr lang="tr-TR" sz="2800" dirty="0" err="1"/>
              <a:t>mission-critical</a:t>
            </a:r>
            <a:r>
              <a:rPr lang="tr-TR" sz="2800" dirty="0"/>
              <a:t> </a:t>
            </a:r>
            <a:r>
              <a:rPr lang="tr-TR" sz="2800" dirty="0" err="1"/>
              <a:t>IoUT</a:t>
            </a:r>
            <a:r>
              <a:rPr lang="tr-TR" sz="2800" dirty="0"/>
              <a:t>, it is </a:t>
            </a:r>
            <a:r>
              <a:rPr lang="tr-TR" sz="2800" dirty="0" err="1"/>
              <a:t>essential</a:t>
            </a:r>
            <a:r>
              <a:rPr lang="tr-TR" sz="2800" dirty="0"/>
              <a:t> </a:t>
            </a:r>
            <a:r>
              <a:rPr lang="tr-TR" sz="2800" dirty="0" err="1"/>
              <a:t>to</a:t>
            </a:r>
            <a:r>
              <a:rPr lang="tr-TR" sz="2800" dirty="0"/>
              <a:t> </a:t>
            </a:r>
            <a:r>
              <a:rPr lang="tr-TR" sz="2800" dirty="0" err="1"/>
              <a:t>take</a:t>
            </a:r>
            <a:r>
              <a:rPr lang="tr-TR" sz="2800" dirty="0"/>
              <a:t> </a:t>
            </a:r>
            <a:r>
              <a:rPr lang="tr-TR" sz="2800" dirty="0" err="1"/>
              <a:t>the</a:t>
            </a:r>
            <a:r>
              <a:rPr lang="tr-TR" sz="2800" dirty="0"/>
              <a:t> </a:t>
            </a:r>
            <a:r>
              <a:rPr lang="tr-TR" sz="2800" dirty="0" err="1"/>
              <a:t>quality</a:t>
            </a:r>
            <a:r>
              <a:rPr lang="tr-TR" sz="2800" dirty="0"/>
              <a:t> of </a:t>
            </a:r>
            <a:r>
              <a:rPr lang="tr-TR" sz="2800" dirty="0" err="1"/>
              <a:t>services</a:t>
            </a:r>
            <a:r>
              <a:rPr lang="tr-TR" sz="2800" dirty="0"/>
              <a:t> (</a:t>
            </a:r>
            <a:r>
              <a:rPr lang="tr-TR" sz="2800" dirty="0" err="1"/>
              <a:t>QoS</a:t>
            </a:r>
            <a:r>
              <a:rPr lang="tr-TR" sz="2800" dirty="0"/>
              <a:t>) </a:t>
            </a:r>
            <a:r>
              <a:rPr lang="tr-TR" sz="2800" dirty="0" err="1"/>
              <a:t>into</a:t>
            </a:r>
            <a:r>
              <a:rPr lang="tr-TR" sz="2800" dirty="0"/>
              <a:t> </a:t>
            </a:r>
            <a:r>
              <a:rPr lang="tr-TR" sz="2800" dirty="0" err="1"/>
              <a:t>consideration</a:t>
            </a:r>
            <a:r>
              <a:rPr lang="tr-TR" sz="2800" dirty="0"/>
              <a:t>. </a:t>
            </a:r>
            <a:r>
              <a:rPr lang="tr-TR" sz="2800" dirty="0" err="1"/>
              <a:t>However</a:t>
            </a:r>
            <a:r>
              <a:rPr lang="tr-TR" sz="2800" dirty="0"/>
              <a:t>, </a:t>
            </a:r>
            <a:r>
              <a:rPr lang="tr-TR" sz="2800" dirty="0" err="1"/>
              <a:t>the</a:t>
            </a:r>
            <a:r>
              <a:rPr lang="tr-TR" sz="2800" dirty="0"/>
              <a:t> </a:t>
            </a:r>
            <a:r>
              <a:rPr lang="tr-TR" sz="2800" dirty="0" err="1"/>
              <a:t>limitation</a:t>
            </a:r>
            <a:r>
              <a:rPr lang="tr-TR" sz="2800" dirty="0"/>
              <a:t> of com- </a:t>
            </a:r>
            <a:r>
              <a:rPr lang="tr-TR" sz="2800" dirty="0" err="1"/>
              <a:t>munication</a:t>
            </a:r>
            <a:r>
              <a:rPr lang="tr-TR" sz="2800" dirty="0"/>
              <a:t> </a:t>
            </a:r>
            <a:r>
              <a:rPr lang="tr-TR" sz="2800" dirty="0" err="1"/>
              <a:t>resources</a:t>
            </a:r>
            <a:r>
              <a:rPr lang="tr-TR" sz="2800" dirty="0"/>
              <a:t> </a:t>
            </a:r>
            <a:r>
              <a:rPr lang="tr-TR" sz="2800" dirty="0" err="1"/>
              <a:t>makes</a:t>
            </a:r>
            <a:r>
              <a:rPr lang="tr-TR" sz="2800" dirty="0"/>
              <a:t> it </a:t>
            </a:r>
            <a:r>
              <a:rPr lang="tr-TR" sz="2800" dirty="0" err="1"/>
              <a:t>difficult</a:t>
            </a:r>
            <a:r>
              <a:rPr lang="tr-TR" sz="2800" dirty="0"/>
              <a:t> </a:t>
            </a:r>
            <a:r>
              <a:rPr lang="tr-TR" sz="2800" dirty="0" err="1"/>
              <a:t>to</a:t>
            </a:r>
            <a:r>
              <a:rPr lang="tr-TR" sz="2800" dirty="0"/>
              <a:t> </a:t>
            </a:r>
            <a:r>
              <a:rPr lang="tr-TR" sz="2800" dirty="0" err="1"/>
              <a:t>satisfy</a:t>
            </a:r>
            <a:r>
              <a:rPr lang="tr-TR" sz="2800" dirty="0"/>
              <a:t> </a:t>
            </a:r>
            <a:r>
              <a:rPr lang="tr-TR" sz="2800" dirty="0" err="1"/>
              <a:t>the</a:t>
            </a:r>
            <a:r>
              <a:rPr lang="tr-TR" sz="2800" dirty="0"/>
              <a:t> </a:t>
            </a:r>
            <a:r>
              <a:rPr lang="tr-TR" sz="2800" dirty="0" err="1"/>
              <a:t>QoS</a:t>
            </a:r>
            <a:r>
              <a:rPr lang="tr-TR" sz="2800" dirty="0"/>
              <a:t> </a:t>
            </a:r>
            <a:r>
              <a:rPr lang="tr-TR" sz="2800" dirty="0" err="1"/>
              <a:t>requirements</a:t>
            </a:r>
            <a:r>
              <a:rPr lang="tr-TR" sz="2800" dirty="0"/>
              <a:t> of </a:t>
            </a:r>
            <a:r>
              <a:rPr lang="tr-TR" sz="2800" dirty="0" err="1"/>
              <a:t>mission-critical</a:t>
            </a:r>
            <a:r>
              <a:rPr lang="tr-TR" sz="2800" dirty="0"/>
              <a:t> </a:t>
            </a:r>
            <a:r>
              <a:rPr lang="tr-TR" sz="2800" dirty="0" err="1"/>
              <a:t>IoUT</a:t>
            </a:r>
            <a:r>
              <a:rPr lang="tr-TR" sz="2800" dirty="0"/>
              <a:t>. </a:t>
            </a:r>
            <a:r>
              <a:rPr lang="tr-TR" sz="2800" dirty="0" err="1"/>
              <a:t>Fortunately</a:t>
            </a:r>
            <a:r>
              <a:rPr lang="tr-TR" sz="2800" dirty="0"/>
              <a:t>, it has </a:t>
            </a:r>
            <a:r>
              <a:rPr lang="tr-TR" sz="2800" dirty="0" err="1"/>
              <a:t>been</a:t>
            </a:r>
            <a:r>
              <a:rPr lang="tr-TR" sz="2800" dirty="0"/>
              <a:t> </a:t>
            </a:r>
            <a:r>
              <a:rPr lang="tr-TR" sz="2800" dirty="0" err="1"/>
              <a:t>noted</a:t>
            </a:r>
            <a:r>
              <a:rPr lang="tr-TR" sz="2800" dirty="0"/>
              <a:t> </a:t>
            </a:r>
            <a:r>
              <a:rPr lang="tr-TR" sz="2800" dirty="0" err="1"/>
              <a:t>that</a:t>
            </a:r>
            <a:r>
              <a:rPr lang="tr-TR" sz="2800" dirty="0"/>
              <a:t> </a:t>
            </a:r>
            <a:r>
              <a:rPr lang="tr-TR" sz="2800" dirty="0" err="1"/>
              <a:t>long</a:t>
            </a:r>
            <a:r>
              <a:rPr lang="tr-TR" sz="2800" dirty="0"/>
              <a:t> </a:t>
            </a:r>
            <a:r>
              <a:rPr lang="tr-TR" sz="2800" dirty="0" err="1"/>
              <a:t>propa</a:t>
            </a:r>
            <a:r>
              <a:rPr lang="tr-TR" sz="2800" dirty="0"/>
              <a:t>- </a:t>
            </a:r>
            <a:r>
              <a:rPr lang="tr-TR" sz="2800" dirty="0" err="1"/>
              <a:t>gation</a:t>
            </a:r>
            <a:r>
              <a:rPr lang="tr-TR" sz="2800" dirty="0"/>
              <a:t> </a:t>
            </a:r>
            <a:r>
              <a:rPr lang="tr-TR" sz="2800" dirty="0" err="1"/>
              <a:t>latency</a:t>
            </a:r>
            <a:r>
              <a:rPr lang="tr-TR" sz="2800" dirty="0"/>
              <a:t> </a:t>
            </a:r>
            <a:r>
              <a:rPr lang="tr-TR" sz="2800" dirty="0" err="1"/>
              <a:t>and</a:t>
            </a:r>
            <a:r>
              <a:rPr lang="tr-TR" sz="2800" dirty="0"/>
              <a:t> </a:t>
            </a:r>
            <a:r>
              <a:rPr lang="tr-TR" sz="2800" dirty="0" err="1"/>
              <a:t>its</a:t>
            </a:r>
            <a:r>
              <a:rPr lang="tr-TR" sz="2800" dirty="0"/>
              <a:t> </a:t>
            </a:r>
            <a:r>
              <a:rPr lang="tr-TR" sz="2800" dirty="0" err="1"/>
              <a:t>spatiotemporal</a:t>
            </a:r>
            <a:r>
              <a:rPr lang="tr-TR" sz="2800" dirty="0"/>
              <a:t> </a:t>
            </a:r>
            <a:r>
              <a:rPr lang="tr-TR" sz="2800" dirty="0" err="1"/>
              <a:t>uncertainty</a:t>
            </a:r>
            <a:r>
              <a:rPr lang="tr-TR" sz="2800" dirty="0"/>
              <a:t> can </a:t>
            </a:r>
            <a:r>
              <a:rPr lang="tr-TR" sz="2800" dirty="0" err="1"/>
              <a:t>allow</a:t>
            </a:r>
            <a:r>
              <a:rPr lang="tr-TR" sz="2800" dirty="0"/>
              <a:t> </a:t>
            </a:r>
            <a:r>
              <a:rPr lang="tr-TR" sz="2800" dirty="0" err="1"/>
              <a:t>multiple</a:t>
            </a:r>
            <a:r>
              <a:rPr lang="tr-TR" sz="2800" dirty="0"/>
              <a:t> </a:t>
            </a:r>
            <a:r>
              <a:rPr lang="tr-TR" sz="2800" dirty="0" err="1"/>
              <a:t>transmissions</a:t>
            </a:r>
            <a:r>
              <a:rPr lang="tr-TR" sz="2800" dirty="0"/>
              <a:t> </a:t>
            </a:r>
            <a:r>
              <a:rPr lang="tr-TR" sz="2800" dirty="0" err="1"/>
              <a:t>to</a:t>
            </a:r>
            <a:r>
              <a:rPr lang="tr-TR" sz="2800" dirty="0"/>
              <a:t> </a:t>
            </a:r>
            <a:r>
              <a:rPr lang="tr-TR" sz="2800" dirty="0" err="1"/>
              <a:t>exist</a:t>
            </a:r>
            <a:r>
              <a:rPr lang="tr-TR" sz="2800" dirty="0"/>
              <a:t> </a:t>
            </a:r>
            <a:r>
              <a:rPr lang="tr-TR" sz="2800" dirty="0" err="1"/>
              <a:t>simul</a:t>
            </a:r>
            <a:r>
              <a:rPr lang="tr-TR" sz="2800" dirty="0"/>
              <a:t>- </a:t>
            </a:r>
            <a:r>
              <a:rPr lang="tr-TR" sz="2800" dirty="0" err="1"/>
              <a:t>taneously</a:t>
            </a:r>
            <a:r>
              <a:rPr lang="tr-TR" sz="2800" dirty="0"/>
              <a:t> in </a:t>
            </a:r>
            <a:r>
              <a:rPr lang="tr-TR" sz="2800" dirty="0" err="1"/>
              <a:t>underwater</a:t>
            </a:r>
            <a:r>
              <a:rPr lang="tr-TR" sz="2800" dirty="0"/>
              <a:t> </a:t>
            </a:r>
            <a:r>
              <a:rPr lang="tr-TR" sz="2800" dirty="0" err="1"/>
              <a:t>acoustic</a:t>
            </a:r>
            <a:r>
              <a:rPr lang="tr-TR" sz="2800" dirty="0"/>
              <a:t> </a:t>
            </a:r>
            <a:r>
              <a:rPr lang="tr-TR" sz="2800" dirty="0" err="1"/>
              <a:t>media</a:t>
            </a:r>
            <a:r>
              <a:rPr lang="tr-TR" sz="2800" dirty="0"/>
              <a:t> </a:t>
            </a:r>
            <a:r>
              <a:rPr lang="tr-TR" sz="2800" dirty="0" err="1"/>
              <a:t>without</a:t>
            </a:r>
            <a:r>
              <a:rPr lang="tr-TR" sz="2800" dirty="0"/>
              <a:t> </a:t>
            </a:r>
            <a:r>
              <a:rPr lang="tr-TR" sz="2800" dirty="0" err="1"/>
              <a:t>collision</a:t>
            </a:r>
            <a:r>
              <a:rPr lang="tr-TR" sz="2800" dirty="0"/>
              <a:t> </a:t>
            </a:r>
            <a:r>
              <a:rPr lang="tr-TR" sz="2800" dirty="0" err="1"/>
              <a:t>and</a:t>
            </a:r>
            <a:r>
              <a:rPr lang="tr-TR" sz="2800" dirty="0"/>
              <a:t> </a:t>
            </a:r>
            <a:r>
              <a:rPr lang="tr-TR" sz="2800" dirty="0" err="1"/>
              <a:t>conflict</a:t>
            </a:r>
            <a:r>
              <a:rPr lang="tr-TR" sz="2800" dirty="0"/>
              <a:t>, </a:t>
            </a:r>
            <a:r>
              <a:rPr lang="tr-TR" sz="2800" dirty="0" err="1"/>
              <a:t>which</a:t>
            </a:r>
            <a:r>
              <a:rPr lang="tr-TR" sz="2800" dirty="0"/>
              <a:t> </a:t>
            </a:r>
            <a:r>
              <a:rPr lang="tr-TR" sz="2800" dirty="0" err="1"/>
              <a:t>opens</a:t>
            </a:r>
            <a:r>
              <a:rPr lang="tr-TR" sz="2800" dirty="0"/>
              <a:t> </a:t>
            </a:r>
            <a:r>
              <a:rPr lang="tr-TR" sz="2800" dirty="0" err="1"/>
              <a:t>up</a:t>
            </a:r>
            <a:r>
              <a:rPr lang="tr-TR" sz="2800" dirty="0"/>
              <a:t> </a:t>
            </a:r>
            <a:r>
              <a:rPr lang="tr-TR" sz="2800" dirty="0" err="1"/>
              <a:t>the</a:t>
            </a:r>
            <a:r>
              <a:rPr lang="tr-TR" sz="2800" dirty="0"/>
              <a:t> </a:t>
            </a:r>
            <a:r>
              <a:rPr lang="tr-TR" sz="2800" dirty="0" err="1"/>
              <a:t>possi</a:t>
            </a:r>
            <a:r>
              <a:rPr lang="tr-TR" sz="2800" dirty="0"/>
              <a:t>- </a:t>
            </a:r>
            <a:r>
              <a:rPr lang="tr-TR" sz="2800" dirty="0" err="1"/>
              <a:t>bility</a:t>
            </a:r>
            <a:r>
              <a:rPr lang="tr-TR" sz="2800" dirty="0"/>
              <a:t> of </a:t>
            </a:r>
            <a:r>
              <a:rPr lang="tr-TR" sz="2800" dirty="0" err="1"/>
              <a:t>spectrum</a:t>
            </a:r>
            <a:r>
              <a:rPr lang="tr-TR" sz="2800" dirty="0"/>
              <a:t> </a:t>
            </a:r>
            <a:r>
              <a:rPr lang="tr-TR" sz="2800" dirty="0" err="1"/>
              <a:t>sharing</a:t>
            </a:r>
            <a:r>
              <a:rPr lang="tr-TR" sz="2800" dirty="0"/>
              <a:t>. </a:t>
            </a:r>
            <a:r>
              <a:rPr lang="tr-TR" sz="2800" dirty="0" err="1"/>
              <a:t>Therefore</a:t>
            </a:r>
            <a:r>
              <a:rPr lang="tr-TR" sz="2800" dirty="0"/>
              <a:t>, </a:t>
            </a:r>
            <a:r>
              <a:rPr lang="tr-TR" sz="2800" dirty="0" err="1"/>
              <a:t>using</a:t>
            </a:r>
            <a:r>
              <a:rPr lang="tr-TR" sz="2800" dirty="0"/>
              <a:t> ML </a:t>
            </a:r>
            <a:r>
              <a:rPr lang="tr-TR" sz="2800" dirty="0" err="1"/>
              <a:t>to</a:t>
            </a:r>
            <a:r>
              <a:rPr lang="tr-TR" sz="2800" dirty="0"/>
              <a:t> </a:t>
            </a:r>
            <a:r>
              <a:rPr lang="tr-TR" sz="2800" dirty="0" err="1"/>
              <a:t>conceive</a:t>
            </a:r>
            <a:r>
              <a:rPr lang="tr-TR" sz="2800" dirty="0"/>
              <a:t> a </a:t>
            </a:r>
            <a:r>
              <a:rPr lang="tr-TR" sz="2800" dirty="0" err="1"/>
              <a:t>cognitive</a:t>
            </a:r>
            <a:r>
              <a:rPr lang="tr-TR" sz="2800" dirty="0"/>
              <a:t> MAC </a:t>
            </a:r>
            <a:r>
              <a:rPr lang="tr-TR" sz="2800" dirty="0" err="1"/>
              <a:t>protocol</a:t>
            </a:r>
            <a:r>
              <a:rPr lang="tr-TR" sz="2800" dirty="0"/>
              <a:t>, </a:t>
            </a:r>
            <a:r>
              <a:rPr lang="tr-TR" sz="2800" dirty="0" err="1"/>
              <a:t>which</a:t>
            </a:r>
            <a:r>
              <a:rPr lang="tr-TR" sz="2800" dirty="0"/>
              <a:t> </a:t>
            </a:r>
            <a:r>
              <a:rPr lang="tr-TR" sz="2800" dirty="0" err="1"/>
              <a:t>allows</a:t>
            </a:r>
            <a:r>
              <a:rPr lang="tr-TR" sz="2800" dirty="0"/>
              <a:t> </a:t>
            </a:r>
            <a:r>
              <a:rPr lang="tr-TR" sz="2800" dirty="0" err="1"/>
              <a:t>multiple</a:t>
            </a:r>
            <a:r>
              <a:rPr lang="tr-TR" sz="2800" dirty="0"/>
              <a:t> </a:t>
            </a:r>
            <a:r>
              <a:rPr lang="tr-TR" sz="2800" dirty="0" err="1"/>
              <a:t>nodes</a:t>
            </a:r>
            <a:r>
              <a:rPr lang="tr-TR" sz="2800" dirty="0"/>
              <a:t> </a:t>
            </a:r>
            <a:r>
              <a:rPr lang="tr-TR" sz="2800" dirty="0" err="1"/>
              <a:t>to</a:t>
            </a:r>
            <a:r>
              <a:rPr lang="tr-TR" sz="2800" dirty="0"/>
              <a:t> </a:t>
            </a:r>
            <a:r>
              <a:rPr lang="tr-TR" sz="2800" dirty="0" err="1"/>
              <a:t>access</a:t>
            </a:r>
            <a:r>
              <a:rPr lang="tr-TR" sz="2800" dirty="0"/>
              <a:t> </a:t>
            </a:r>
            <a:r>
              <a:rPr lang="tr-TR" sz="2800" dirty="0" err="1"/>
              <a:t>the</a:t>
            </a:r>
            <a:r>
              <a:rPr lang="tr-TR" sz="2800" dirty="0"/>
              <a:t> </a:t>
            </a:r>
            <a:r>
              <a:rPr lang="tr-TR" sz="2800" dirty="0" err="1"/>
              <a:t>same</a:t>
            </a:r>
            <a:r>
              <a:rPr lang="tr-TR" sz="2800" dirty="0"/>
              <a:t> </a:t>
            </a:r>
            <a:r>
              <a:rPr lang="tr-TR" sz="2800" dirty="0" err="1"/>
              <a:t>channel</a:t>
            </a:r>
            <a:r>
              <a:rPr lang="tr-TR" sz="2800" dirty="0"/>
              <a:t> at </a:t>
            </a:r>
            <a:r>
              <a:rPr lang="tr-TR" sz="2800" dirty="0" err="1"/>
              <a:t>the</a:t>
            </a:r>
            <a:r>
              <a:rPr lang="tr-TR" sz="2800" dirty="0"/>
              <a:t> </a:t>
            </a:r>
            <a:r>
              <a:rPr lang="tr-TR" sz="2800" dirty="0" err="1"/>
              <a:t>same</a:t>
            </a:r>
            <a:r>
              <a:rPr lang="tr-TR" sz="2800" dirty="0"/>
              <a:t> </a:t>
            </a:r>
            <a:r>
              <a:rPr lang="tr-TR" sz="2800" dirty="0" err="1"/>
              <a:t>frequency</a:t>
            </a:r>
            <a:r>
              <a:rPr lang="tr-TR" sz="2800" dirty="0"/>
              <a:t> </a:t>
            </a:r>
            <a:r>
              <a:rPr lang="tr-TR" sz="2800" dirty="0" err="1"/>
              <a:t>and</a:t>
            </a:r>
            <a:r>
              <a:rPr lang="tr-TR" sz="2800" dirty="0"/>
              <a:t> </a:t>
            </a:r>
            <a:r>
              <a:rPr lang="tr-TR" sz="2800" dirty="0" err="1"/>
              <a:t>the</a:t>
            </a:r>
            <a:r>
              <a:rPr lang="tr-TR" sz="2800" dirty="0"/>
              <a:t> </a:t>
            </a:r>
            <a:r>
              <a:rPr lang="tr-TR" sz="2800" dirty="0" err="1"/>
              <a:t>same</a:t>
            </a:r>
            <a:r>
              <a:rPr lang="tr-TR" sz="2800" dirty="0"/>
              <a:t> time, can </a:t>
            </a:r>
            <a:r>
              <a:rPr lang="tr-TR" sz="2800" dirty="0" err="1"/>
              <a:t>intensely</a:t>
            </a:r>
            <a:r>
              <a:rPr lang="tr-TR" sz="2800" dirty="0"/>
              <a:t> </a:t>
            </a:r>
            <a:r>
              <a:rPr lang="tr-TR" sz="2800" dirty="0" err="1"/>
              <a:t>improve</a:t>
            </a:r>
            <a:r>
              <a:rPr lang="tr-TR" sz="2800" dirty="0"/>
              <a:t> </a:t>
            </a:r>
            <a:r>
              <a:rPr lang="tr-TR" sz="2800" dirty="0" err="1"/>
              <a:t>the</a:t>
            </a:r>
            <a:r>
              <a:rPr lang="tr-TR" sz="2800" dirty="0"/>
              <a:t> </a:t>
            </a:r>
            <a:r>
              <a:rPr lang="tr-TR" sz="2800" dirty="0" err="1"/>
              <a:t>utilization</a:t>
            </a:r>
            <a:r>
              <a:rPr lang="tr-TR" sz="2800" dirty="0"/>
              <a:t> of </a:t>
            </a:r>
            <a:r>
              <a:rPr lang="tr-TR" sz="2800" dirty="0" err="1"/>
              <a:t>channel</a:t>
            </a:r>
            <a:r>
              <a:rPr lang="tr-TR" sz="2800" dirty="0"/>
              <a:t> </a:t>
            </a:r>
            <a:r>
              <a:rPr lang="tr-TR" sz="2800" dirty="0" err="1"/>
              <a:t>bandwidth</a:t>
            </a:r>
            <a:r>
              <a:rPr lang="tr-TR" sz="2800" dirty="0"/>
              <a:t>. </a:t>
            </a:r>
          </a:p>
          <a:p>
            <a:endParaRPr lang="tr-TR" dirty="0"/>
          </a:p>
        </p:txBody>
      </p:sp>
    </p:spTree>
    <p:extLst>
      <p:ext uri="{BB962C8B-B14F-4D97-AF65-F5344CB8AC3E}">
        <p14:creationId xmlns:p14="http://schemas.microsoft.com/office/powerpoint/2010/main" val="1522496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F85CA-CFDD-2E4D-BB2C-3ADA36E44B2C}"/>
              </a:ext>
            </a:extLst>
          </p:cNvPr>
          <p:cNvSpPr>
            <a:spLocks noGrp="1"/>
          </p:cNvSpPr>
          <p:nvPr>
            <p:ph type="title"/>
          </p:nvPr>
        </p:nvSpPr>
        <p:spPr>
          <a:xfrm>
            <a:off x="1303506" y="2598745"/>
            <a:ext cx="10136222" cy="1660509"/>
          </a:xfrm>
        </p:spPr>
        <p:txBody>
          <a:bodyPr>
            <a:normAutofit fontScale="90000"/>
          </a:bodyPr>
          <a:lstStyle/>
          <a:p>
            <a:r>
              <a:rPr lang="tr-TR" sz="7200" dirty="0"/>
              <a:t>              </a:t>
            </a:r>
            <a:r>
              <a:rPr lang="tr-TR" sz="7200" dirty="0" err="1"/>
              <a:t>concLusIons</a:t>
            </a:r>
            <a:r>
              <a:rPr lang="tr-TR" sz="7200" dirty="0"/>
              <a:t> </a:t>
            </a:r>
            <a:br>
              <a:rPr lang="tr-TR" dirty="0"/>
            </a:br>
            <a:endParaRPr lang="tr-TR" dirty="0"/>
          </a:p>
        </p:txBody>
      </p:sp>
    </p:spTree>
    <p:extLst>
      <p:ext uri="{BB962C8B-B14F-4D97-AF65-F5344CB8AC3E}">
        <p14:creationId xmlns:p14="http://schemas.microsoft.com/office/powerpoint/2010/main" val="2121412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B31FB29-1A2A-E14E-89FA-EADEF306274D}"/>
              </a:ext>
            </a:extLst>
          </p:cNvPr>
          <p:cNvSpPr>
            <a:spLocks noGrp="1"/>
          </p:cNvSpPr>
          <p:nvPr>
            <p:ph idx="1"/>
          </p:nvPr>
        </p:nvSpPr>
        <p:spPr>
          <a:xfrm>
            <a:off x="1251677" y="233465"/>
            <a:ext cx="10596611" cy="6322978"/>
          </a:xfrm>
        </p:spPr>
        <p:txBody>
          <a:bodyPr>
            <a:normAutofit fontScale="92500" lnSpcReduction="10000"/>
          </a:bodyPr>
          <a:lstStyle/>
          <a:p>
            <a:r>
              <a:rPr lang="tr-TR" dirty="0" err="1"/>
              <a:t>To</a:t>
            </a:r>
            <a:r>
              <a:rPr lang="tr-TR" dirty="0"/>
              <a:t> </a:t>
            </a:r>
            <a:r>
              <a:rPr lang="tr-TR" dirty="0" err="1"/>
              <a:t>enable</a:t>
            </a:r>
            <a:r>
              <a:rPr lang="tr-TR" dirty="0"/>
              <a:t> </a:t>
            </a:r>
            <a:r>
              <a:rPr lang="tr-TR" dirty="0" err="1"/>
              <a:t>advanced</a:t>
            </a:r>
            <a:r>
              <a:rPr lang="tr-TR" dirty="0"/>
              <a:t> </a:t>
            </a:r>
            <a:r>
              <a:rPr lang="tr-TR" dirty="0" err="1"/>
              <a:t>marine</a:t>
            </a:r>
            <a:r>
              <a:rPr lang="tr-TR" dirty="0"/>
              <a:t> </a:t>
            </a:r>
            <a:r>
              <a:rPr lang="tr-TR" dirty="0" err="1"/>
              <a:t>activities</a:t>
            </a:r>
            <a:r>
              <a:rPr lang="tr-TR" dirty="0"/>
              <a:t>, in </a:t>
            </a:r>
            <a:r>
              <a:rPr lang="tr-TR" dirty="0" err="1"/>
              <a:t>this</a:t>
            </a:r>
            <a:r>
              <a:rPr lang="tr-TR" dirty="0"/>
              <a:t> </a:t>
            </a:r>
            <a:r>
              <a:rPr lang="tr-TR" dirty="0" err="1"/>
              <a:t>article</a:t>
            </a:r>
            <a:r>
              <a:rPr lang="tr-TR" dirty="0"/>
              <a:t>, </a:t>
            </a:r>
            <a:r>
              <a:rPr lang="tr-TR" dirty="0" err="1"/>
              <a:t>we</a:t>
            </a:r>
            <a:r>
              <a:rPr lang="tr-TR" dirty="0"/>
              <a:t> </a:t>
            </a:r>
            <a:r>
              <a:rPr lang="tr-TR" dirty="0" err="1"/>
              <a:t>present</a:t>
            </a:r>
            <a:r>
              <a:rPr lang="tr-TR" dirty="0"/>
              <a:t> </a:t>
            </a:r>
            <a:r>
              <a:rPr lang="tr-TR" dirty="0" err="1"/>
              <a:t>the</a:t>
            </a:r>
            <a:r>
              <a:rPr lang="tr-TR" dirty="0"/>
              <a:t> </a:t>
            </a:r>
            <a:r>
              <a:rPr lang="tr-TR" dirty="0" err="1"/>
              <a:t>concept</a:t>
            </a:r>
            <a:r>
              <a:rPr lang="tr-TR" dirty="0"/>
              <a:t> of </a:t>
            </a:r>
            <a:r>
              <a:rPr lang="tr-TR" dirty="0" err="1"/>
              <a:t>mission-critical</a:t>
            </a:r>
            <a:r>
              <a:rPr lang="tr-TR" dirty="0"/>
              <a:t> </a:t>
            </a:r>
            <a:r>
              <a:rPr lang="tr-TR" dirty="0" err="1"/>
              <a:t>IoUT</a:t>
            </a:r>
            <a:r>
              <a:rPr lang="tr-TR" dirty="0"/>
              <a:t> </a:t>
            </a:r>
            <a:r>
              <a:rPr lang="tr-TR" dirty="0" err="1"/>
              <a:t>and</a:t>
            </a:r>
            <a:r>
              <a:rPr lang="tr-TR" dirty="0"/>
              <a:t> </a:t>
            </a:r>
            <a:r>
              <a:rPr lang="tr-TR" dirty="0" err="1"/>
              <a:t>highlight</a:t>
            </a:r>
            <a:r>
              <a:rPr lang="tr-TR" dirty="0"/>
              <a:t> </a:t>
            </a:r>
            <a:r>
              <a:rPr lang="tr-TR" dirty="0" err="1"/>
              <a:t>its</a:t>
            </a:r>
            <a:r>
              <a:rPr lang="tr-TR" dirty="0"/>
              <a:t> </a:t>
            </a:r>
            <a:r>
              <a:rPr lang="tr-TR" dirty="0" err="1"/>
              <a:t>key</a:t>
            </a:r>
            <a:r>
              <a:rPr lang="tr-TR" dirty="0"/>
              <a:t> </a:t>
            </a:r>
            <a:r>
              <a:rPr lang="tr-TR" dirty="0" err="1"/>
              <a:t>features</a:t>
            </a:r>
            <a:r>
              <a:rPr lang="tr-TR" dirty="0"/>
              <a:t> as </a:t>
            </a:r>
            <a:r>
              <a:rPr lang="tr-TR" dirty="0" err="1"/>
              <a:t>well</a:t>
            </a:r>
            <a:r>
              <a:rPr lang="tr-TR" dirty="0"/>
              <a:t> as </a:t>
            </a:r>
            <a:r>
              <a:rPr lang="tr-TR" dirty="0" err="1"/>
              <a:t>challenges</a:t>
            </a:r>
            <a:r>
              <a:rPr lang="tr-TR" dirty="0"/>
              <a:t>. </a:t>
            </a:r>
            <a:r>
              <a:rPr lang="tr-TR" dirty="0" err="1"/>
              <a:t>Furthermore</a:t>
            </a:r>
            <a:r>
              <a:rPr lang="tr-TR" dirty="0"/>
              <a:t>, </a:t>
            </a:r>
            <a:r>
              <a:rPr lang="tr-TR" dirty="0" err="1"/>
              <a:t>we</a:t>
            </a:r>
            <a:r>
              <a:rPr lang="tr-TR" dirty="0"/>
              <a:t> </a:t>
            </a:r>
            <a:r>
              <a:rPr lang="tr-TR" dirty="0" err="1"/>
              <a:t>construct</a:t>
            </a:r>
            <a:r>
              <a:rPr lang="tr-TR" dirty="0"/>
              <a:t> a </a:t>
            </a:r>
            <a:r>
              <a:rPr lang="tr-TR" dirty="0" err="1"/>
              <a:t>future</a:t>
            </a:r>
            <a:r>
              <a:rPr lang="tr-TR" dirty="0"/>
              <a:t> </a:t>
            </a:r>
            <a:r>
              <a:rPr lang="tr-TR" dirty="0" err="1"/>
              <a:t>maritime</a:t>
            </a:r>
            <a:r>
              <a:rPr lang="tr-TR" dirty="0"/>
              <a:t> network </a:t>
            </a:r>
            <a:r>
              <a:rPr lang="tr-TR" dirty="0" err="1"/>
              <a:t>architecture</a:t>
            </a:r>
            <a:r>
              <a:rPr lang="tr-TR" dirty="0"/>
              <a:t> </a:t>
            </a:r>
            <a:r>
              <a:rPr lang="tr-TR" dirty="0" err="1"/>
              <a:t>for</a:t>
            </a:r>
            <a:r>
              <a:rPr lang="tr-TR" dirty="0"/>
              <a:t> </a:t>
            </a:r>
            <a:r>
              <a:rPr lang="tr-TR" dirty="0" err="1"/>
              <a:t>mission-critical</a:t>
            </a:r>
            <a:r>
              <a:rPr lang="tr-TR" dirty="0"/>
              <a:t> </a:t>
            </a:r>
            <a:r>
              <a:rPr lang="tr-TR" dirty="0" err="1"/>
              <a:t>IoUT</a:t>
            </a:r>
            <a:r>
              <a:rPr lang="tr-TR" dirty="0"/>
              <a:t>, </a:t>
            </a:r>
            <a:r>
              <a:rPr lang="tr-TR" dirty="0" err="1"/>
              <a:t>which</a:t>
            </a:r>
            <a:r>
              <a:rPr lang="tr-TR" dirty="0"/>
              <a:t> can </a:t>
            </a:r>
            <a:r>
              <a:rPr lang="tr-TR" dirty="0" err="1"/>
              <a:t>meet</a:t>
            </a:r>
            <a:r>
              <a:rPr lang="tr-TR" dirty="0"/>
              <a:t> </a:t>
            </a:r>
            <a:r>
              <a:rPr lang="tr-TR" dirty="0" err="1"/>
              <a:t>the</a:t>
            </a:r>
            <a:r>
              <a:rPr lang="tr-TR" dirty="0"/>
              <a:t> </a:t>
            </a:r>
            <a:r>
              <a:rPr lang="tr-TR" dirty="0" err="1"/>
              <a:t>stringent</a:t>
            </a:r>
            <a:r>
              <a:rPr lang="tr-TR" dirty="0"/>
              <a:t> </a:t>
            </a:r>
            <a:r>
              <a:rPr lang="tr-TR" dirty="0" err="1"/>
              <a:t>demands</a:t>
            </a:r>
            <a:r>
              <a:rPr lang="tr-TR" dirty="0"/>
              <a:t> </a:t>
            </a:r>
            <a:r>
              <a:rPr lang="tr-TR" dirty="0" err="1"/>
              <a:t>and</a:t>
            </a:r>
            <a:r>
              <a:rPr lang="tr-TR" dirty="0"/>
              <a:t> </a:t>
            </a:r>
            <a:r>
              <a:rPr lang="tr-TR" dirty="0" err="1"/>
              <a:t>collaborate</a:t>
            </a:r>
            <a:r>
              <a:rPr lang="tr-TR" dirty="0"/>
              <a:t> </a:t>
            </a:r>
            <a:r>
              <a:rPr lang="tr-TR" dirty="0" err="1"/>
              <a:t>well</a:t>
            </a:r>
            <a:r>
              <a:rPr lang="tr-TR" dirty="0"/>
              <a:t> </a:t>
            </a:r>
            <a:r>
              <a:rPr lang="tr-TR" dirty="0" err="1"/>
              <a:t>with</a:t>
            </a:r>
            <a:r>
              <a:rPr lang="tr-TR" dirty="0"/>
              <a:t> </a:t>
            </a:r>
            <a:r>
              <a:rPr lang="tr-TR" dirty="0" err="1"/>
              <a:t>terrestrial</a:t>
            </a:r>
            <a:r>
              <a:rPr lang="tr-TR" dirty="0"/>
              <a:t> </a:t>
            </a:r>
            <a:r>
              <a:rPr lang="tr-TR" dirty="0" err="1"/>
              <a:t>networks</a:t>
            </a:r>
            <a:r>
              <a:rPr lang="tr-TR" dirty="0"/>
              <a:t> </a:t>
            </a:r>
            <a:r>
              <a:rPr lang="tr-TR" dirty="0" err="1"/>
              <a:t>and</a:t>
            </a:r>
            <a:r>
              <a:rPr lang="tr-TR" dirty="0"/>
              <a:t> </a:t>
            </a:r>
            <a:r>
              <a:rPr lang="tr-TR" dirty="0" err="1"/>
              <a:t>space-air</a:t>
            </a:r>
            <a:r>
              <a:rPr lang="tr-TR" dirty="0"/>
              <a:t> </a:t>
            </a:r>
            <a:r>
              <a:rPr lang="tr-TR" dirty="0" err="1"/>
              <a:t>networks</a:t>
            </a:r>
            <a:r>
              <a:rPr lang="tr-TR" dirty="0"/>
              <a:t>. </a:t>
            </a:r>
            <a:r>
              <a:rPr lang="tr-TR" dirty="0" err="1"/>
              <a:t>Moreover</a:t>
            </a:r>
            <a:r>
              <a:rPr lang="tr-TR" dirty="0"/>
              <a:t>, since </a:t>
            </a:r>
            <a:r>
              <a:rPr lang="tr-TR" dirty="0" err="1"/>
              <a:t>the</a:t>
            </a:r>
            <a:r>
              <a:rPr lang="tr-TR" dirty="0"/>
              <a:t> </a:t>
            </a:r>
            <a:r>
              <a:rPr lang="tr-TR" dirty="0" err="1"/>
              <a:t>traditional</a:t>
            </a:r>
            <a:r>
              <a:rPr lang="tr-TR" dirty="0"/>
              <a:t> model-</a:t>
            </a:r>
            <a:r>
              <a:rPr lang="tr-TR" dirty="0" err="1"/>
              <a:t>driven</a:t>
            </a:r>
            <a:r>
              <a:rPr lang="tr-TR" dirty="0"/>
              <a:t> network </a:t>
            </a:r>
            <a:r>
              <a:rPr lang="tr-TR" dirty="0" err="1"/>
              <a:t>techniques</a:t>
            </a:r>
            <a:r>
              <a:rPr lang="tr-TR" dirty="0"/>
              <a:t> </a:t>
            </a:r>
            <a:r>
              <a:rPr lang="tr-TR" dirty="0" err="1"/>
              <a:t>rely</a:t>
            </a:r>
            <a:r>
              <a:rPr lang="tr-TR" dirty="0"/>
              <a:t> on a </a:t>
            </a:r>
            <a:r>
              <a:rPr lang="tr-TR" dirty="0" err="1"/>
              <a:t>deterministic</a:t>
            </a:r>
            <a:r>
              <a:rPr lang="tr-TR" dirty="0"/>
              <a:t> </a:t>
            </a:r>
            <a:r>
              <a:rPr lang="tr-TR" dirty="0" err="1"/>
              <a:t>method</a:t>
            </a:r>
            <a:r>
              <a:rPr lang="tr-TR" dirty="0"/>
              <a:t>, </a:t>
            </a:r>
            <a:r>
              <a:rPr lang="tr-TR" dirty="0" err="1"/>
              <a:t>they</a:t>
            </a:r>
            <a:r>
              <a:rPr lang="tr-TR" dirty="0"/>
              <a:t> </a:t>
            </a:r>
            <a:r>
              <a:rPr lang="tr-TR" dirty="0" err="1"/>
              <a:t>are</a:t>
            </a:r>
            <a:r>
              <a:rPr lang="tr-TR" dirty="0"/>
              <a:t> </a:t>
            </a:r>
            <a:r>
              <a:rPr lang="tr-TR" dirty="0" err="1"/>
              <a:t>unable</a:t>
            </a:r>
            <a:r>
              <a:rPr lang="tr-TR" dirty="0"/>
              <a:t> </a:t>
            </a:r>
            <a:r>
              <a:rPr lang="tr-TR" dirty="0" err="1"/>
              <a:t>to</a:t>
            </a:r>
            <a:r>
              <a:rPr lang="tr-TR" dirty="0"/>
              <a:t> </a:t>
            </a:r>
            <a:r>
              <a:rPr lang="tr-TR" dirty="0" err="1"/>
              <a:t>cope</a:t>
            </a:r>
            <a:r>
              <a:rPr lang="tr-TR" dirty="0"/>
              <a:t> </a:t>
            </a:r>
            <a:r>
              <a:rPr lang="tr-TR" dirty="0" err="1"/>
              <a:t>with</a:t>
            </a:r>
            <a:r>
              <a:rPr lang="tr-TR" dirty="0"/>
              <a:t> </a:t>
            </a:r>
            <a:r>
              <a:rPr lang="tr-TR" dirty="0" err="1"/>
              <a:t>the</a:t>
            </a:r>
            <a:r>
              <a:rPr lang="tr-TR" dirty="0"/>
              <a:t> </a:t>
            </a:r>
            <a:r>
              <a:rPr lang="tr-TR" dirty="0" err="1"/>
              <a:t>complex</a:t>
            </a:r>
            <a:r>
              <a:rPr lang="tr-TR" dirty="0"/>
              <a:t> </a:t>
            </a:r>
            <a:r>
              <a:rPr lang="tr-TR" dirty="0" err="1"/>
              <a:t>underwater</a:t>
            </a:r>
            <a:r>
              <a:rPr lang="tr-TR" dirty="0"/>
              <a:t> </a:t>
            </a:r>
            <a:r>
              <a:rPr lang="tr-TR" dirty="0" err="1"/>
              <a:t>environment</a:t>
            </a:r>
            <a:r>
              <a:rPr lang="tr-TR" dirty="0"/>
              <a:t> </a:t>
            </a:r>
            <a:r>
              <a:rPr lang="tr-TR" dirty="0" err="1"/>
              <a:t>featuring</a:t>
            </a:r>
            <a:r>
              <a:rPr lang="tr-TR" dirty="0"/>
              <a:t> time-</a:t>
            </a:r>
            <a:r>
              <a:rPr lang="tr-TR" dirty="0" err="1"/>
              <a:t>varying</a:t>
            </a:r>
            <a:r>
              <a:rPr lang="tr-TR" dirty="0"/>
              <a:t>, </a:t>
            </a:r>
            <a:r>
              <a:rPr lang="tr-TR" dirty="0" err="1"/>
              <a:t>nonlinear</a:t>
            </a:r>
            <a:r>
              <a:rPr lang="tr-TR" dirty="0"/>
              <a:t>, </a:t>
            </a:r>
            <a:r>
              <a:rPr lang="tr-TR" dirty="0" err="1"/>
              <a:t>large-scale</a:t>
            </a:r>
            <a:r>
              <a:rPr lang="tr-TR" dirty="0"/>
              <a:t>, </a:t>
            </a:r>
            <a:r>
              <a:rPr lang="tr-TR" dirty="0" err="1"/>
              <a:t>and</a:t>
            </a:r>
            <a:r>
              <a:rPr lang="tr-TR" dirty="0"/>
              <a:t> </a:t>
            </a:r>
            <a:r>
              <a:rPr lang="tr-TR" dirty="0" err="1"/>
              <a:t>sparse</a:t>
            </a:r>
            <a:r>
              <a:rPr lang="tr-TR" dirty="0"/>
              <a:t> </a:t>
            </a:r>
            <a:r>
              <a:rPr lang="tr-TR" dirty="0" err="1"/>
              <a:t>characteristics</a:t>
            </a:r>
            <a:r>
              <a:rPr lang="tr-TR" dirty="0"/>
              <a:t>. </a:t>
            </a:r>
            <a:r>
              <a:rPr lang="tr-TR" dirty="0" err="1"/>
              <a:t>Therefore</a:t>
            </a:r>
            <a:r>
              <a:rPr lang="tr-TR" dirty="0"/>
              <a:t>, ML, </a:t>
            </a:r>
            <a:r>
              <a:rPr lang="tr-TR" dirty="0" err="1"/>
              <a:t>which</a:t>
            </a:r>
            <a:r>
              <a:rPr lang="tr-TR" dirty="0"/>
              <a:t> has </a:t>
            </a:r>
            <a:r>
              <a:rPr lang="tr-TR" dirty="0" err="1"/>
              <a:t>strong</a:t>
            </a:r>
            <a:r>
              <a:rPr lang="tr-TR" dirty="0"/>
              <a:t> </a:t>
            </a:r>
            <a:r>
              <a:rPr lang="tr-TR" dirty="0" err="1"/>
              <a:t>capability</a:t>
            </a:r>
            <a:r>
              <a:rPr lang="tr-TR" dirty="0"/>
              <a:t> in </a:t>
            </a:r>
            <a:r>
              <a:rPr lang="tr-TR" dirty="0" err="1"/>
              <a:t>dealing</a:t>
            </a:r>
            <a:r>
              <a:rPr lang="tr-TR" dirty="0"/>
              <a:t> </a:t>
            </a:r>
            <a:r>
              <a:rPr lang="tr-TR" dirty="0" err="1"/>
              <a:t>with</a:t>
            </a:r>
            <a:r>
              <a:rPr lang="tr-TR" dirty="0"/>
              <a:t> </a:t>
            </a:r>
            <a:r>
              <a:rPr lang="tr-TR" dirty="0" err="1"/>
              <a:t>nonlinear</a:t>
            </a:r>
            <a:r>
              <a:rPr lang="tr-TR" dirty="0"/>
              <a:t> </a:t>
            </a:r>
            <a:r>
              <a:rPr lang="tr-TR" dirty="0" err="1"/>
              <a:t>and</a:t>
            </a:r>
            <a:r>
              <a:rPr lang="tr-TR" dirty="0"/>
              <a:t> time-</a:t>
            </a:r>
            <a:r>
              <a:rPr lang="tr-TR" dirty="0" err="1"/>
              <a:t>varying</a:t>
            </a:r>
            <a:r>
              <a:rPr lang="tr-TR" dirty="0"/>
              <a:t> </a:t>
            </a:r>
            <a:r>
              <a:rPr lang="tr-TR" dirty="0" err="1"/>
              <a:t>problems</a:t>
            </a:r>
            <a:r>
              <a:rPr lang="tr-TR" dirty="0"/>
              <a:t> in </a:t>
            </a:r>
            <a:r>
              <a:rPr lang="tr-TR" dirty="0" err="1"/>
              <a:t>complex</a:t>
            </a:r>
            <a:r>
              <a:rPr lang="tr-TR" dirty="0"/>
              <a:t> </a:t>
            </a:r>
            <a:r>
              <a:rPr lang="tr-TR" dirty="0" err="1"/>
              <a:t>environments</a:t>
            </a:r>
            <a:r>
              <a:rPr lang="tr-TR" dirty="0"/>
              <a:t>, is </a:t>
            </a:r>
            <a:r>
              <a:rPr lang="tr-TR" dirty="0" err="1"/>
              <a:t>employed</a:t>
            </a:r>
            <a:r>
              <a:rPr lang="tr-TR" dirty="0"/>
              <a:t> </a:t>
            </a:r>
            <a:r>
              <a:rPr lang="tr-TR" dirty="0" err="1"/>
              <a:t>to</a:t>
            </a:r>
            <a:r>
              <a:rPr lang="tr-TR" dirty="0"/>
              <a:t> </a:t>
            </a:r>
            <a:r>
              <a:rPr lang="tr-TR" dirty="0" err="1"/>
              <a:t>conceive</a:t>
            </a:r>
            <a:r>
              <a:rPr lang="tr-TR" dirty="0"/>
              <a:t> </a:t>
            </a:r>
            <a:r>
              <a:rPr lang="tr-TR" dirty="0" err="1"/>
              <a:t>the</a:t>
            </a:r>
            <a:r>
              <a:rPr lang="tr-TR" dirty="0"/>
              <a:t> </a:t>
            </a:r>
            <a:r>
              <a:rPr lang="tr-TR" dirty="0" err="1"/>
              <a:t>brand</a:t>
            </a:r>
            <a:r>
              <a:rPr lang="tr-TR" dirty="0"/>
              <a:t> </a:t>
            </a:r>
            <a:r>
              <a:rPr lang="tr-TR" dirty="0" err="1"/>
              <a:t>new</a:t>
            </a:r>
            <a:r>
              <a:rPr lang="tr-TR" dirty="0"/>
              <a:t> </a:t>
            </a:r>
            <a:r>
              <a:rPr lang="tr-TR" dirty="0" err="1"/>
              <a:t>design</a:t>
            </a:r>
            <a:r>
              <a:rPr lang="tr-TR" dirty="0"/>
              <a:t> of network </a:t>
            </a:r>
            <a:r>
              <a:rPr lang="tr-TR" dirty="0" err="1"/>
              <a:t>techniques</a:t>
            </a:r>
            <a:r>
              <a:rPr lang="tr-TR" dirty="0"/>
              <a:t> </a:t>
            </a:r>
            <a:r>
              <a:rPr lang="tr-TR" dirty="0" err="1"/>
              <a:t>for</a:t>
            </a:r>
            <a:r>
              <a:rPr lang="tr-TR" dirty="0"/>
              <a:t> </a:t>
            </a:r>
            <a:r>
              <a:rPr lang="tr-TR" dirty="0" err="1"/>
              <a:t>mission-critical</a:t>
            </a:r>
            <a:r>
              <a:rPr lang="tr-TR" dirty="0"/>
              <a:t> </a:t>
            </a:r>
            <a:r>
              <a:rPr lang="tr-TR" dirty="0" err="1"/>
              <a:t>IoUT</a:t>
            </a:r>
            <a:r>
              <a:rPr lang="tr-TR" dirty="0"/>
              <a:t>, in </a:t>
            </a:r>
            <a:r>
              <a:rPr lang="tr-TR" dirty="0" err="1"/>
              <a:t>terms</a:t>
            </a:r>
            <a:r>
              <a:rPr lang="tr-TR" dirty="0"/>
              <a:t> of </a:t>
            </a:r>
            <a:r>
              <a:rPr lang="tr-TR" dirty="0" err="1"/>
              <a:t>effective</a:t>
            </a:r>
            <a:r>
              <a:rPr lang="tr-TR" dirty="0"/>
              <a:t> </a:t>
            </a:r>
            <a:r>
              <a:rPr lang="tr-TR" dirty="0" err="1"/>
              <a:t>and</a:t>
            </a:r>
            <a:r>
              <a:rPr lang="tr-TR" dirty="0"/>
              <a:t> </a:t>
            </a:r>
            <a:r>
              <a:rPr lang="tr-TR" dirty="0" err="1"/>
              <a:t>fault-tolerant</a:t>
            </a:r>
            <a:r>
              <a:rPr lang="tr-TR" dirty="0"/>
              <a:t> </a:t>
            </a:r>
            <a:r>
              <a:rPr lang="tr-TR" dirty="0" err="1"/>
              <a:t>information</a:t>
            </a:r>
            <a:r>
              <a:rPr lang="tr-TR" dirty="0"/>
              <a:t> </a:t>
            </a:r>
            <a:r>
              <a:rPr lang="tr-TR" dirty="0" err="1"/>
              <a:t>sensing</a:t>
            </a:r>
            <a:r>
              <a:rPr lang="tr-TR" dirty="0"/>
              <a:t>, </a:t>
            </a:r>
            <a:r>
              <a:rPr lang="tr-TR" dirty="0" err="1"/>
              <a:t>reliable</a:t>
            </a:r>
            <a:r>
              <a:rPr lang="tr-TR" dirty="0"/>
              <a:t> </a:t>
            </a:r>
            <a:r>
              <a:rPr lang="tr-TR" dirty="0" err="1"/>
              <a:t>and</a:t>
            </a:r>
            <a:r>
              <a:rPr lang="tr-TR" dirty="0"/>
              <a:t> </a:t>
            </a:r>
            <a:r>
              <a:rPr lang="tr-TR" dirty="0" err="1"/>
              <a:t>low-latency</a:t>
            </a:r>
            <a:r>
              <a:rPr lang="tr-TR" dirty="0"/>
              <a:t> </a:t>
            </a:r>
            <a:r>
              <a:rPr lang="tr-TR" dirty="0" err="1"/>
              <a:t>transmission</a:t>
            </a:r>
            <a:r>
              <a:rPr lang="tr-TR" dirty="0"/>
              <a:t>, as </a:t>
            </a:r>
            <a:r>
              <a:rPr lang="tr-TR" dirty="0" err="1"/>
              <a:t>well</a:t>
            </a:r>
            <a:r>
              <a:rPr lang="tr-TR" dirty="0"/>
              <a:t> as </a:t>
            </a:r>
            <a:r>
              <a:rPr lang="tr-TR" dirty="0" err="1"/>
              <a:t>reliable</a:t>
            </a:r>
            <a:r>
              <a:rPr lang="tr-TR" dirty="0"/>
              <a:t> </a:t>
            </a:r>
            <a:r>
              <a:rPr lang="tr-TR" dirty="0" err="1"/>
              <a:t>and</a:t>
            </a:r>
            <a:r>
              <a:rPr lang="tr-TR" dirty="0"/>
              <a:t> </a:t>
            </a:r>
            <a:r>
              <a:rPr lang="tr-TR" dirty="0" err="1"/>
              <a:t>fast</a:t>
            </a:r>
            <a:r>
              <a:rPr lang="tr-TR" dirty="0"/>
              <a:t> </a:t>
            </a:r>
            <a:r>
              <a:rPr lang="tr-TR" dirty="0" err="1"/>
              <a:t>processing</a:t>
            </a:r>
            <a:r>
              <a:rPr lang="tr-TR" dirty="0"/>
              <a:t>, </a:t>
            </a:r>
            <a:r>
              <a:rPr lang="tr-TR" dirty="0" err="1"/>
              <a:t>respectively</a:t>
            </a:r>
            <a:r>
              <a:rPr lang="tr-TR" dirty="0"/>
              <a:t>. </a:t>
            </a:r>
            <a:r>
              <a:rPr lang="tr-TR" dirty="0" err="1"/>
              <a:t>Then</a:t>
            </a:r>
            <a:r>
              <a:rPr lang="tr-TR" dirty="0"/>
              <a:t> </a:t>
            </a:r>
            <a:r>
              <a:rPr lang="tr-TR" dirty="0" err="1"/>
              <a:t>we</a:t>
            </a:r>
            <a:r>
              <a:rPr lang="tr-TR" dirty="0"/>
              <a:t> </a:t>
            </a:r>
            <a:r>
              <a:rPr lang="tr-TR" dirty="0" err="1"/>
              <a:t>introduce</a:t>
            </a:r>
            <a:r>
              <a:rPr lang="tr-TR" dirty="0"/>
              <a:t> </a:t>
            </a:r>
            <a:r>
              <a:rPr lang="tr-TR" dirty="0" err="1"/>
              <a:t>our</a:t>
            </a:r>
            <a:r>
              <a:rPr lang="tr-TR" dirty="0"/>
              <a:t> </a:t>
            </a:r>
            <a:r>
              <a:rPr lang="tr-TR" dirty="0" err="1"/>
              <a:t>recent</a:t>
            </a:r>
            <a:r>
              <a:rPr lang="tr-TR" dirty="0"/>
              <a:t> </a:t>
            </a:r>
            <a:r>
              <a:rPr lang="tr-TR" dirty="0" err="1"/>
              <a:t>work</a:t>
            </a:r>
            <a:r>
              <a:rPr lang="tr-TR" dirty="0"/>
              <a:t> on </a:t>
            </a:r>
            <a:r>
              <a:rPr lang="tr-TR" dirty="0" err="1"/>
              <a:t>reliable</a:t>
            </a:r>
            <a:r>
              <a:rPr lang="tr-TR" dirty="0"/>
              <a:t> </a:t>
            </a:r>
            <a:r>
              <a:rPr lang="tr-TR" dirty="0" err="1"/>
              <a:t>and</a:t>
            </a:r>
            <a:r>
              <a:rPr lang="tr-TR" dirty="0"/>
              <a:t> </a:t>
            </a:r>
            <a:r>
              <a:rPr lang="tr-TR" dirty="0" err="1"/>
              <a:t>timely</a:t>
            </a:r>
            <a:r>
              <a:rPr lang="tr-TR" dirty="0"/>
              <a:t> </a:t>
            </a:r>
            <a:r>
              <a:rPr lang="tr-TR" dirty="0" err="1"/>
              <a:t>transmission</a:t>
            </a:r>
            <a:r>
              <a:rPr lang="tr-TR" dirty="0"/>
              <a:t>, </a:t>
            </a:r>
            <a:r>
              <a:rPr lang="tr-TR" dirty="0" err="1"/>
              <a:t>that</a:t>
            </a:r>
            <a:r>
              <a:rPr lang="tr-TR" dirty="0"/>
              <a:t> is, </a:t>
            </a:r>
            <a:r>
              <a:rPr lang="tr-TR" dirty="0" err="1"/>
              <a:t>AoI-oriented</a:t>
            </a:r>
            <a:r>
              <a:rPr lang="tr-TR" dirty="0"/>
              <a:t> </a:t>
            </a:r>
            <a:r>
              <a:rPr lang="tr-TR" dirty="0" err="1"/>
              <a:t>multi</a:t>
            </a:r>
            <a:r>
              <a:rPr lang="tr-TR" dirty="0"/>
              <a:t>-AUV-</a:t>
            </a:r>
            <a:r>
              <a:rPr lang="tr-TR" dirty="0" err="1"/>
              <a:t>assisted</a:t>
            </a:r>
            <a:r>
              <a:rPr lang="tr-TR" dirty="0"/>
              <a:t> </a:t>
            </a:r>
            <a:r>
              <a:rPr lang="tr-TR" dirty="0" err="1"/>
              <a:t>information</a:t>
            </a:r>
            <a:r>
              <a:rPr lang="tr-TR" dirty="0"/>
              <a:t> </a:t>
            </a:r>
            <a:r>
              <a:rPr lang="tr-TR" dirty="0" err="1"/>
              <a:t>collection</a:t>
            </a:r>
            <a:r>
              <a:rPr lang="tr-TR" dirty="0"/>
              <a:t>. </a:t>
            </a:r>
            <a:r>
              <a:rPr lang="tr-TR" dirty="0" err="1"/>
              <a:t>Finally</a:t>
            </a:r>
            <a:r>
              <a:rPr lang="tr-TR" dirty="0"/>
              <a:t>, </a:t>
            </a:r>
            <a:r>
              <a:rPr lang="tr-TR" dirty="0" err="1"/>
              <a:t>we</a:t>
            </a:r>
            <a:r>
              <a:rPr lang="tr-TR" dirty="0"/>
              <a:t> </a:t>
            </a:r>
            <a:r>
              <a:rPr lang="tr-TR" dirty="0" err="1"/>
              <a:t>envision</a:t>
            </a:r>
            <a:r>
              <a:rPr lang="tr-TR" dirty="0"/>
              <a:t> </a:t>
            </a:r>
            <a:r>
              <a:rPr lang="tr-TR" dirty="0" err="1"/>
              <a:t>the</a:t>
            </a:r>
            <a:r>
              <a:rPr lang="tr-TR" dirty="0"/>
              <a:t> </a:t>
            </a:r>
            <a:r>
              <a:rPr lang="tr-TR" dirty="0" err="1"/>
              <a:t>open</a:t>
            </a:r>
            <a:r>
              <a:rPr lang="tr-TR" dirty="0"/>
              <a:t> </a:t>
            </a:r>
            <a:r>
              <a:rPr lang="tr-TR" dirty="0" err="1"/>
              <a:t>issues</a:t>
            </a:r>
            <a:r>
              <a:rPr lang="tr-TR" dirty="0"/>
              <a:t> </a:t>
            </a:r>
            <a:r>
              <a:rPr lang="tr-TR" dirty="0" err="1"/>
              <a:t>and</a:t>
            </a:r>
            <a:r>
              <a:rPr lang="tr-TR" dirty="0"/>
              <a:t> </a:t>
            </a:r>
            <a:r>
              <a:rPr lang="tr-TR" dirty="0" err="1"/>
              <a:t>challenges</a:t>
            </a:r>
            <a:r>
              <a:rPr lang="tr-TR" dirty="0"/>
              <a:t> </a:t>
            </a:r>
            <a:r>
              <a:rPr lang="tr-TR" dirty="0" err="1"/>
              <a:t>that</a:t>
            </a:r>
            <a:r>
              <a:rPr lang="tr-TR" dirty="0"/>
              <a:t> </a:t>
            </a:r>
            <a:r>
              <a:rPr lang="tr-TR" dirty="0" err="1"/>
              <a:t>should</a:t>
            </a:r>
            <a:r>
              <a:rPr lang="tr-TR" dirty="0"/>
              <a:t> be </a:t>
            </a:r>
            <a:r>
              <a:rPr lang="tr-TR" dirty="0" err="1"/>
              <a:t>addressed</a:t>
            </a:r>
            <a:r>
              <a:rPr lang="tr-TR" dirty="0"/>
              <a:t> in </a:t>
            </a:r>
            <a:r>
              <a:rPr lang="tr-TR" dirty="0" err="1"/>
              <a:t>the</a:t>
            </a:r>
            <a:r>
              <a:rPr lang="tr-TR" dirty="0"/>
              <a:t> </a:t>
            </a:r>
            <a:r>
              <a:rPr lang="tr-TR" dirty="0" err="1"/>
              <a:t>future</a:t>
            </a:r>
            <a:r>
              <a:rPr lang="tr-TR" dirty="0"/>
              <a:t> </a:t>
            </a:r>
            <a:r>
              <a:rPr lang="tr-TR" dirty="0" err="1"/>
              <a:t>to</a:t>
            </a:r>
            <a:r>
              <a:rPr lang="tr-TR" dirty="0"/>
              <a:t> </a:t>
            </a:r>
            <a:r>
              <a:rPr lang="tr-TR" dirty="0" err="1"/>
              <a:t>exploit</a:t>
            </a:r>
            <a:r>
              <a:rPr lang="tr-TR" dirty="0"/>
              <a:t> </a:t>
            </a:r>
            <a:r>
              <a:rPr lang="tr-TR" dirty="0" err="1"/>
              <a:t>mission-critical</a:t>
            </a:r>
            <a:r>
              <a:rPr lang="tr-TR" dirty="0"/>
              <a:t> </a:t>
            </a:r>
            <a:r>
              <a:rPr lang="tr-TR" dirty="0" err="1"/>
              <a:t>IoUT</a:t>
            </a:r>
            <a:r>
              <a:rPr lang="tr-TR" dirty="0"/>
              <a:t>. </a:t>
            </a:r>
            <a:r>
              <a:rPr lang="tr-TR" dirty="0" err="1"/>
              <a:t>We</a:t>
            </a:r>
            <a:r>
              <a:rPr lang="tr-TR" dirty="0"/>
              <a:t> </a:t>
            </a:r>
            <a:r>
              <a:rPr lang="tr-TR" dirty="0" err="1"/>
              <a:t>hope</a:t>
            </a:r>
            <a:r>
              <a:rPr lang="tr-TR" dirty="0"/>
              <a:t> </a:t>
            </a:r>
            <a:r>
              <a:rPr lang="tr-TR" dirty="0" err="1"/>
              <a:t>that</a:t>
            </a:r>
            <a:r>
              <a:rPr lang="tr-TR" dirty="0"/>
              <a:t> </a:t>
            </a:r>
            <a:r>
              <a:rPr lang="tr-TR" dirty="0" err="1"/>
              <a:t>this</a:t>
            </a:r>
            <a:r>
              <a:rPr lang="tr-TR" dirty="0"/>
              <a:t> </a:t>
            </a:r>
            <a:r>
              <a:rPr lang="tr-TR" dirty="0" err="1"/>
              <a:t>article</a:t>
            </a:r>
            <a:r>
              <a:rPr lang="tr-TR" dirty="0"/>
              <a:t> </a:t>
            </a:r>
            <a:r>
              <a:rPr lang="tr-TR" dirty="0" err="1"/>
              <a:t>facilitates</a:t>
            </a:r>
            <a:r>
              <a:rPr lang="tr-TR" dirty="0"/>
              <a:t> </a:t>
            </a:r>
            <a:r>
              <a:rPr lang="tr-TR" dirty="0" err="1"/>
              <a:t>researchers</a:t>
            </a:r>
            <a:r>
              <a:rPr lang="tr-TR" dirty="0"/>
              <a:t> </a:t>
            </a:r>
            <a:r>
              <a:rPr lang="tr-TR" dirty="0" err="1"/>
              <a:t>to</a:t>
            </a:r>
            <a:r>
              <a:rPr lang="tr-TR" dirty="0"/>
              <a:t> </a:t>
            </a:r>
            <a:r>
              <a:rPr lang="tr-TR" dirty="0" err="1"/>
              <a:t>understand</a:t>
            </a:r>
            <a:r>
              <a:rPr lang="tr-TR" dirty="0"/>
              <a:t> </a:t>
            </a:r>
            <a:r>
              <a:rPr lang="tr-TR" dirty="0" err="1"/>
              <a:t>the</a:t>
            </a:r>
            <a:r>
              <a:rPr lang="tr-TR" dirty="0"/>
              <a:t> </a:t>
            </a:r>
            <a:r>
              <a:rPr lang="tr-TR" dirty="0" err="1"/>
              <a:t>challenges</a:t>
            </a:r>
            <a:r>
              <a:rPr lang="tr-TR" dirty="0"/>
              <a:t> </a:t>
            </a:r>
            <a:r>
              <a:rPr lang="tr-TR" dirty="0" err="1"/>
              <a:t>and</a:t>
            </a:r>
            <a:r>
              <a:rPr lang="tr-TR" dirty="0"/>
              <a:t> </a:t>
            </a:r>
            <a:r>
              <a:rPr lang="tr-TR" dirty="0" err="1"/>
              <a:t>potential</a:t>
            </a:r>
            <a:r>
              <a:rPr lang="tr-TR" dirty="0"/>
              <a:t> </a:t>
            </a:r>
            <a:r>
              <a:rPr lang="tr-TR" dirty="0" err="1"/>
              <a:t>research</a:t>
            </a:r>
            <a:r>
              <a:rPr lang="tr-TR" dirty="0"/>
              <a:t> </a:t>
            </a:r>
            <a:r>
              <a:rPr lang="tr-TR" dirty="0" err="1"/>
              <a:t>trends</a:t>
            </a:r>
            <a:r>
              <a:rPr lang="tr-TR" dirty="0"/>
              <a:t>, </a:t>
            </a:r>
            <a:r>
              <a:rPr lang="tr-TR" dirty="0" err="1"/>
              <a:t>and</a:t>
            </a:r>
            <a:r>
              <a:rPr lang="tr-TR" dirty="0"/>
              <a:t> </a:t>
            </a:r>
            <a:r>
              <a:rPr lang="tr-TR" dirty="0" err="1"/>
              <a:t>stimulate</a:t>
            </a:r>
            <a:r>
              <a:rPr lang="tr-TR" dirty="0"/>
              <a:t> </a:t>
            </a:r>
            <a:r>
              <a:rPr lang="tr-TR" dirty="0" err="1"/>
              <a:t>research</a:t>
            </a:r>
            <a:r>
              <a:rPr lang="tr-TR" dirty="0"/>
              <a:t> </a:t>
            </a:r>
            <a:r>
              <a:rPr lang="tr-TR" dirty="0" err="1"/>
              <a:t>interest</a:t>
            </a:r>
            <a:r>
              <a:rPr lang="tr-TR" dirty="0"/>
              <a:t> in </a:t>
            </a:r>
            <a:r>
              <a:rPr lang="tr-TR" dirty="0" err="1"/>
              <a:t>mission-critical</a:t>
            </a:r>
            <a:r>
              <a:rPr lang="tr-TR" dirty="0"/>
              <a:t> </a:t>
            </a:r>
            <a:r>
              <a:rPr lang="tr-TR" dirty="0" err="1"/>
              <a:t>IoUT</a:t>
            </a:r>
            <a:r>
              <a:rPr lang="tr-TR" dirty="0"/>
              <a:t>. </a:t>
            </a:r>
          </a:p>
          <a:p>
            <a:r>
              <a:rPr lang="tr-TR" dirty="0" err="1"/>
              <a:t>In</a:t>
            </a:r>
            <a:r>
              <a:rPr lang="tr-TR" dirty="0"/>
              <a:t> </a:t>
            </a:r>
            <a:r>
              <a:rPr lang="tr-TR" dirty="0" err="1"/>
              <a:t>the</a:t>
            </a:r>
            <a:r>
              <a:rPr lang="tr-TR" dirty="0"/>
              <a:t> </a:t>
            </a:r>
            <a:r>
              <a:rPr lang="tr-TR" dirty="0" err="1"/>
              <a:t>future</a:t>
            </a:r>
            <a:r>
              <a:rPr lang="tr-TR" dirty="0"/>
              <a:t>, </a:t>
            </a:r>
            <a:r>
              <a:rPr lang="tr-TR" dirty="0" err="1"/>
              <a:t>we</a:t>
            </a:r>
            <a:r>
              <a:rPr lang="tr-TR" dirty="0"/>
              <a:t> plan </a:t>
            </a:r>
            <a:r>
              <a:rPr lang="tr-TR" dirty="0" err="1"/>
              <a:t>to</a:t>
            </a:r>
            <a:r>
              <a:rPr lang="tr-TR" dirty="0"/>
              <a:t> </a:t>
            </a:r>
            <a:r>
              <a:rPr lang="tr-TR" dirty="0" err="1"/>
              <a:t>conduct</a:t>
            </a:r>
            <a:r>
              <a:rPr lang="tr-TR" dirty="0"/>
              <a:t> </a:t>
            </a:r>
            <a:r>
              <a:rPr lang="tr-TR" dirty="0" err="1"/>
              <a:t>further</a:t>
            </a:r>
            <a:r>
              <a:rPr lang="tr-TR" dirty="0"/>
              <a:t> in-</a:t>
            </a:r>
            <a:r>
              <a:rPr lang="tr-TR" dirty="0" err="1"/>
              <a:t>depth</a:t>
            </a:r>
            <a:r>
              <a:rPr lang="tr-TR" dirty="0"/>
              <a:t> </a:t>
            </a:r>
            <a:r>
              <a:rPr lang="tr-TR" dirty="0" err="1"/>
              <a:t>research</a:t>
            </a:r>
            <a:r>
              <a:rPr lang="tr-TR" dirty="0"/>
              <a:t> on </a:t>
            </a:r>
            <a:r>
              <a:rPr lang="tr-TR" dirty="0" err="1"/>
              <a:t>maritime</a:t>
            </a:r>
            <a:r>
              <a:rPr lang="tr-TR" dirty="0"/>
              <a:t> network </a:t>
            </a:r>
            <a:r>
              <a:rPr lang="tr-TR" dirty="0" err="1"/>
              <a:t>architecture</a:t>
            </a:r>
            <a:r>
              <a:rPr lang="tr-TR" dirty="0"/>
              <a:t>, </a:t>
            </a:r>
            <a:r>
              <a:rPr lang="tr-TR" dirty="0" err="1"/>
              <a:t>including</a:t>
            </a:r>
            <a:r>
              <a:rPr lang="tr-TR" dirty="0"/>
              <a:t> network </a:t>
            </a:r>
            <a:r>
              <a:rPr lang="tr-TR" dirty="0" err="1"/>
              <a:t>protocol</a:t>
            </a:r>
            <a:r>
              <a:rPr lang="tr-TR" dirty="0"/>
              <a:t> </a:t>
            </a:r>
            <a:r>
              <a:rPr lang="tr-TR" dirty="0" err="1"/>
              <a:t>fusion</a:t>
            </a:r>
            <a:r>
              <a:rPr lang="tr-TR" dirty="0"/>
              <a:t> </a:t>
            </a:r>
            <a:r>
              <a:rPr lang="tr-TR" dirty="0" err="1"/>
              <a:t>with</a:t>
            </a:r>
            <a:r>
              <a:rPr lang="tr-TR" dirty="0"/>
              <a:t> </a:t>
            </a:r>
            <a:r>
              <a:rPr lang="tr-TR" dirty="0" err="1"/>
              <a:t>terrestrial</a:t>
            </a:r>
            <a:r>
              <a:rPr lang="tr-TR" dirty="0"/>
              <a:t> </a:t>
            </a:r>
            <a:r>
              <a:rPr lang="tr-TR" dirty="0" err="1"/>
              <a:t>networks</a:t>
            </a:r>
            <a:r>
              <a:rPr lang="tr-TR" dirty="0"/>
              <a:t>, </a:t>
            </a:r>
            <a:r>
              <a:rPr lang="tr-TR" dirty="0" err="1"/>
              <a:t>satellite</a:t>
            </a:r>
            <a:r>
              <a:rPr lang="tr-TR" dirty="0"/>
              <a:t> </a:t>
            </a:r>
            <a:r>
              <a:rPr lang="tr-TR" dirty="0" err="1"/>
              <a:t>networks</a:t>
            </a:r>
            <a:r>
              <a:rPr lang="tr-TR" dirty="0"/>
              <a:t>, as </a:t>
            </a:r>
            <a:r>
              <a:rPr lang="tr-TR" dirty="0" err="1"/>
              <a:t>well</a:t>
            </a:r>
            <a:r>
              <a:rPr lang="tr-TR" dirty="0"/>
              <a:t> as </a:t>
            </a:r>
            <a:r>
              <a:rPr lang="tr-TR" dirty="0" err="1"/>
              <a:t>air</a:t>
            </a:r>
            <a:r>
              <a:rPr lang="tr-TR" dirty="0"/>
              <a:t> </a:t>
            </a:r>
            <a:r>
              <a:rPr lang="tr-TR" dirty="0" err="1"/>
              <a:t>networks</a:t>
            </a:r>
            <a:r>
              <a:rPr lang="tr-TR" dirty="0"/>
              <a:t> </a:t>
            </a:r>
            <a:r>
              <a:rPr lang="tr-TR" dirty="0" err="1"/>
              <a:t>for</a:t>
            </a:r>
            <a:r>
              <a:rPr lang="tr-TR" dirty="0"/>
              <a:t> </a:t>
            </a:r>
            <a:r>
              <a:rPr lang="tr-TR" dirty="0" err="1"/>
              <a:t>improving</a:t>
            </a:r>
            <a:r>
              <a:rPr lang="tr-TR" dirty="0"/>
              <a:t> </a:t>
            </a:r>
            <a:r>
              <a:rPr lang="tr-TR" dirty="0" err="1"/>
              <a:t>the</a:t>
            </a:r>
            <a:r>
              <a:rPr lang="tr-TR" dirty="0"/>
              <a:t> </a:t>
            </a:r>
            <a:r>
              <a:rPr lang="tr-TR" dirty="0" err="1"/>
              <a:t>interoperability</a:t>
            </a:r>
            <a:r>
              <a:rPr lang="tr-TR" dirty="0"/>
              <a:t> in </a:t>
            </a:r>
            <a:r>
              <a:rPr lang="tr-TR" dirty="0" err="1"/>
              <a:t>the</a:t>
            </a:r>
            <a:r>
              <a:rPr lang="tr-TR" dirty="0"/>
              <a:t> </a:t>
            </a:r>
            <a:r>
              <a:rPr lang="tr-TR" dirty="0" err="1"/>
              <a:t>future</a:t>
            </a:r>
            <a:r>
              <a:rPr lang="tr-TR" dirty="0"/>
              <a:t> network. </a:t>
            </a:r>
            <a:r>
              <a:rPr lang="tr-TR" dirty="0" err="1"/>
              <a:t>Moreover</a:t>
            </a:r>
            <a:r>
              <a:rPr lang="tr-TR" dirty="0"/>
              <a:t>, </a:t>
            </a:r>
            <a:r>
              <a:rPr lang="tr-TR" dirty="0" err="1"/>
              <a:t>considering</a:t>
            </a:r>
            <a:r>
              <a:rPr lang="tr-TR" dirty="0"/>
              <a:t> </a:t>
            </a:r>
            <a:r>
              <a:rPr lang="tr-TR" dirty="0" err="1"/>
              <a:t>the</a:t>
            </a:r>
            <a:r>
              <a:rPr lang="tr-TR" dirty="0"/>
              <a:t> </a:t>
            </a:r>
            <a:r>
              <a:rPr lang="tr-TR" dirty="0" err="1"/>
              <a:t>wide</a:t>
            </a:r>
            <a:r>
              <a:rPr lang="tr-TR" dirty="0"/>
              <a:t>- spread </a:t>
            </a:r>
            <a:r>
              <a:rPr lang="tr-TR" dirty="0" err="1"/>
              <a:t>maritime</a:t>
            </a:r>
            <a:r>
              <a:rPr lang="tr-TR" dirty="0"/>
              <a:t> radar </a:t>
            </a:r>
            <a:r>
              <a:rPr lang="tr-TR" dirty="0" err="1"/>
              <a:t>systems</a:t>
            </a:r>
            <a:r>
              <a:rPr lang="tr-TR" dirty="0"/>
              <a:t> </a:t>
            </a:r>
            <a:r>
              <a:rPr lang="tr-TR" dirty="0" err="1"/>
              <a:t>and</a:t>
            </a:r>
            <a:r>
              <a:rPr lang="tr-TR" dirty="0"/>
              <a:t> </a:t>
            </a:r>
            <a:r>
              <a:rPr lang="tr-TR" dirty="0" err="1"/>
              <a:t>broadcasting</a:t>
            </a:r>
            <a:r>
              <a:rPr lang="tr-TR" dirty="0"/>
              <a:t> </a:t>
            </a:r>
            <a:r>
              <a:rPr lang="tr-TR" dirty="0" err="1"/>
              <a:t>systems</a:t>
            </a:r>
            <a:r>
              <a:rPr lang="tr-TR" dirty="0"/>
              <a:t>, </a:t>
            </a:r>
            <a:r>
              <a:rPr lang="tr-TR" dirty="0" err="1"/>
              <a:t>we</a:t>
            </a:r>
            <a:r>
              <a:rPr lang="tr-TR" dirty="0"/>
              <a:t> </a:t>
            </a:r>
            <a:r>
              <a:rPr lang="tr-TR" dirty="0" err="1"/>
              <a:t>are</a:t>
            </a:r>
            <a:r>
              <a:rPr lang="tr-TR" dirty="0"/>
              <a:t> </a:t>
            </a:r>
            <a:r>
              <a:rPr lang="tr-TR" dirty="0" err="1"/>
              <a:t>inspired</a:t>
            </a:r>
            <a:r>
              <a:rPr lang="tr-TR" dirty="0"/>
              <a:t> </a:t>
            </a:r>
            <a:r>
              <a:rPr lang="tr-TR" dirty="0" err="1"/>
              <a:t>to</a:t>
            </a:r>
            <a:r>
              <a:rPr lang="tr-TR" dirty="0"/>
              <a:t> </a:t>
            </a:r>
            <a:r>
              <a:rPr lang="tr-TR" dirty="0" err="1"/>
              <a:t>explore</a:t>
            </a:r>
            <a:r>
              <a:rPr lang="tr-TR" dirty="0"/>
              <a:t> </a:t>
            </a:r>
            <a:r>
              <a:rPr lang="tr-TR" dirty="0" err="1"/>
              <a:t>the</a:t>
            </a:r>
            <a:r>
              <a:rPr lang="tr-TR" dirty="0"/>
              <a:t> </a:t>
            </a:r>
            <a:r>
              <a:rPr lang="tr-TR" dirty="0" err="1"/>
              <a:t>coexis</a:t>
            </a:r>
            <a:r>
              <a:rPr lang="tr-TR" dirty="0"/>
              <a:t>- tence </a:t>
            </a:r>
            <a:r>
              <a:rPr lang="tr-TR" dirty="0" err="1"/>
              <a:t>paradigms</a:t>
            </a:r>
            <a:r>
              <a:rPr lang="tr-TR" dirty="0"/>
              <a:t> </a:t>
            </a:r>
            <a:r>
              <a:rPr lang="tr-TR" dirty="0" err="1"/>
              <a:t>with</a:t>
            </a:r>
            <a:r>
              <a:rPr lang="tr-TR" dirty="0"/>
              <a:t> </a:t>
            </a:r>
            <a:r>
              <a:rPr lang="tr-TR" dirty="0" err="1"/>
              <a:t>maritime</a:t>
            </a:r>
            <a:r>
              <a:rPr lang="tr-TR" dirty="0"/>
              <a:t> radar </a:t>
            </a:r>
            <a:r>
              <a:rPr lang="tr-TR" dirty="0" err="1"/>
              <a:t>systems</a:t>
            </a:r>
            <a:r>
              <a:rPr lang="tr-TR" dirty="0"/>
              <a:t> </a:t>
            </a:r>
            <a:r>
              <a:rPr lang="tr-TR" dirty="0" err="1"/>
              <a:t>and</a:t>
            </a:r>
            <a:r>
              <a:rPr lang="tr-TR" dirty="0"/>
              <a:t> </a:t>
            </a:r>
            <a:r>
              <a:rPr lang="tr-TR" dirty="0" err="1"/>
              <a:t>broadcasting</a:t>
            </a:r>
            <a:r>
              <a:rPr lang="tr-TR" dirty="0"/>
              <a:t> </a:t>
            </a:r>
            <a:r>
              <a:rPr lang="tr-TR" dirty="0" err="1"/>
              <a:t>systems</a:t>
            </a:r>
            <a:r>
              <a:rPr lang="tr-TR" dirty="0"/>
              <a:t> </a:t>
            </a:r>
            <a:r>
              <a:rPr lang="tr-TR" dirty="0" err="1"/>
              <a:t>for</a:t>
            </a:r>
            <a:r>
              <a:rPr lang="tr-TR" dirty="0"/>
              <a:t> </a:t>
            </a:r>
            <a:r>
              <a:rPr lang="tr-TR" dirty="0" err="1"/>
              <a:t>enhancing</a:t>
            </a:r>
            <a:r>
              <a:rPr lang="tr-TR" dirty="0"/>
              <a:t> </a:t>
            </a:r>
            <a:r>
              <a:rPr lang="tr-TR" dirty="0" err="1"/>
              <a:t>the</a:t>
            </a:r>
            <a:r>
              <a:rPr lang="tr-TR" dirty="0"/>
              <a:t> </a:t>
            </a:r>
            <a:r>
              <a:rPr lang="tr-TR" dirty="0" err="1"/>
              <a:t>utilization</a:t>
            </a:r>
            <a:r>
              <a:rPr lang="tr-TR" dirty="0"/>
              <a:t> of </a:t>
            </a:r>
            <a:r>
              <a:rPr lang="tr-TR" dirty="0" err="1"/>
              <a:t>both</a:t>
            </a:r>
            <a:r>
              <a:rPr lang="tr-TR" dirty="0"/>
              <a:t> </a:t>
            </a:r>
            <a:r>
              <a:rPr lang="tr-TR" dirty="0" err="1"/>
              <a:t>spectrum</a:t>
            </a:r>
            <a:r>
              <a:rPr lang="tr-TR" dirty="0"/>
              <a:t> </a:t>
            </a:r>
            <a:r>
              <a:rPr lang="tr-TR" dirty="0" err="1"/>
              <a:t>resources</a:t>
            </a:r>
            <a:r>
              <a:rPr lang="tr-TR" dirty="0"/>
              <a:t> </a:t>
            </a:r>
            <a:r>
              <a:rPr lang="tr-TR" dirty="0" err="1"/>
              <a:t>and</a:t>
            </a:r>
            <a:r>
              <a:rPr lang="tr-TR" dirty="0"/>
              <a:t> </a:t>
            </a:r>
            <a:r>
              <a:rPr lang="tr-TR" dirty="0" err="1"/>
              <a:t>infrastructures</a:t>
            </a:r>
            <a:r>
              <a:rPr lang="tr-TR" dirty="0"/>
              <a:t>. </a:t>
            </a:r>
          </a:p>
          <a:p>
            <a:endParaRPr lang="tr-TR" dirty="0"/>
          </a:p>
          <a:p>
            <a:endParaRPr lang="tr-TR" dirty="0"/>
          </a:p>
          <a:p>
            <a:endParaRPr lang="tr-TR" dirty="0"/>
          </a:p>
        </p:txBody>
      </p:sp>
    </p:spTree>
    <p:extLst>
      <p:ext uri="{BB962C8B-B14F-4D97-AF65-F5344CB8AC3E}">
        <p14:creationId xmlns:p14="http://schemas.microsoft.com/office/powerpoint/2010/main" val="3094145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F85CA-CFDD-2E4D-BB2C-3ADA36E44B2C}"/>
              </a:ext>
            </a:extLst>
          </p:cNvPr>
          <p:cNvSpPr>
            <a:spLocks noGrp="1"/>
          </p:cNvSpPr>
          <p:nvPr>
            <p:ph type="title"/>
          </p:nvPr>
        </p:nvSpPr>
        <p:spPr>
          <a:xfrm>
            <a:off x="1303506" y="2598745"/>
            <a:ext cx="10136222" cy="1660509"/>
          </a:xfrm>
        </p:spPr>
        <p:txBody>
          <a:bodyPr>
            <a:normAutofit/>
          </a:bodyPr>
          <a:lstStyle/>
          <a:p>
            <a:r>
              <a:rPr lang="tr-TR" sz="7200" dirty="0"/>
              <a:t>              REFERENCES</a:t>
            </a:r>
            <a:endParaRPr lang="tr-TR" dirty="0"/>
          </a:p>
        </p:txBody>
      </p:sp>
    </p:spTree>
    <p:extLst>
      <p:ext uri="{BB962C8B-B14F-4D97-AF65-F5344CB8AC3E}">
        <p14:creationId xmlns:p14="http://schemas.microsoft.com/office/powerpoint/2010/main" val="2148339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40B2479-2914-6544-BAD3-45DD6270607B}"/>
              </a:ext>
            </a:extLst>
          </p:cNvPr>
          <p:cNvSpPr>
            <a:spLocks noGrp="1"/>
          </p:cNvSpPr>
          <p:nvPr>
            <p:ph idx="1"/>
          </p:nvPr>
        </p:nvSpPr>
        <p:spPr>
          <a:xfrm>
            <a:off x="1251677" y="252919"/>
            <a:ext cx="10713343" cy="6303524"/>
          </a:xfrm>
          <a:solidFill>
            <a:schemeClr val="accent1"/>
          </a:solidFill>
        </p:spPr>
        <p:txBody>
          <a:bodyPr>
            <a:normAutofit fontScale="62500" lnSpcReduction="20000"/>
          </a:bodyPr>
          <a:lstStyle/>
          <a:p>
            <a:r>
              <a:rPr lang="tr-TR" dirty="0"/>
              <a:t>[1] T. </a:t>
            </a:r>
            <a:r>
              <a:rPr lang="tr-TR" dirty="0" err="1"/>
              <a:t>Qiu</a:t>
            </a:r>
            <a:r>
              <a:rPr lang="tr-TR" dirty="0"/>
              <a:t> </a:t>
            </a:r>
            <a:r>
              <a:rPr lang="tr-TR" i="1" dirty="0"/>
              <a:t>et al.</a:t>
            </a:r>
            <a:r>
              <a:rPr lang="tr-TR" dirty="0"/>
              <a:t>, “</a:t>
            </a:r>
            <a:r>
              <a:rPr lang="tr-TR" dirty="0" err="1"/>
              <a:t>Underwater</a:t>
            </a:r>
            <a:r>
              <a:rPr lang="tr-TR" dirty="0"/>
              <a:t> Internet of </a:t>
            </a:r>
            <a:r>
              <a:rPr lang="tr-TR" dirty="0" err="1"/>
              <a:t>Things</a:t>
            </a:r>
            <a:r>
              <a:rPr lang="tr-TR" dirty="0"/>
              <a:t> in Smart Ocean: </a:t>
            </a:r>
            <a:r>
              <a:rPr lang="tr-TR" dirty="0" err="1"/>
              <a:t>System</a:t>
            </a:r>
            <a:r>
              <a:rPr lang="tr-TR" dirty="0"/>
              <a:t> Architecture </a:t>
            </a:r>
            <a:r>
              <a:rPr lang="tr-TR" dirty="0" err="1"/>
              <a:t>and</a:t>
            </a:r>
            <a:r>
              <a:rPr lang="tr-TR" dirty="0"/>
              <a:t> Open </a:t>
            </a:r>
            <a:r>
              <a:rPr lang="tr-TR" dirty="0" err="1"/>
              <a:t>Issues</a:t>
            </a:r>
            <a:r>
              <a:rPr lang="tr-TR" dirty="0"/>
              <a:t>,” </a:t>
            </a:r>
            <a:r>
              <a:rPr lang="tr-TR" i="1" dirty="0"/>
              <a:t>IEEE Trans. </a:t>
            </a:r>
            <a:r>
              <a:rPr lang="tr-TR" i="1" dirty="0" err="1"/>
              <a:t>Industrial</a:t>
            </a:r>
            <a:r>
              <a:rPr lang="tr-TR" i="1" dirty="0"/>
              <a:t> </a:t>
            </a:r>
            <a:r>
              <a:rPr lang="tr-TR" i="1" dirty="0" err="1"/>
              <a:t>Informatics</a:t>
            </a:r>
            <a:r>
              <a:rPr lang="tr-TR" dirty="0"/>
              <a:t>, </a:t>
            </a:r>
            <a:r>
              <a:rPr lang="tr-TR" dirty="0" err="1"/>
              <a:t>vol</a:t>
            </a:r>
            <a:r>
              <a:rPr lang="tr-TR" dirty="0"/>
              <a:t>. 16, </a:t>
            </a:r>
            <a:r>
              <a:rPr lang="tr-TR" dirty="0" err="1"/>
              <a:t>no</a:t>
            </a:r>
            <a:r>
              <a:rPr lang="tr-TR" dirty="0"/>
              <a:t>. 7, 2019, </a:t>
            </a:r>
            <a:r>
              <a:rPr lang="tr-TR" dirty="0" err="1"/>
              <a:t>pp</a:t>
            </a:r>
            <a:r>
              <a:rPr lang="tr-TR" dirty="0"/>
              <a:t>. 4297–4307. </a:t>
            </a:r>
          </a:p>
          <a:p>
            <a:r>
              <a:rPr lang="tr-TR" dirty="0"/>
              <a:t>[2] J. </a:t>
            </a:r>
            <a:r>
              <a:rPr lang="tr-TR" dirty="0" err="1"/>
              <a:t>Wang</a:t>
            </a:r>
            <a:r>
              <a:rPr lang="tr-TR" dirty="0"/>
              <a:t> </a:t>
            </a:r>
            <a:r>
              <a:rPr lang="tr-TR" i="1" dirty="0"/>
              <a:t>et al.</a:t>
            </a:r>
            <a:r>
              <a:rPr lang="tr-TR" dirty="0"/>
              <a:t>, “</a:t>
            </a:r>
            <a:r>
              <a:rPr lang="tr-TR" dirty="0" err="1"/>
              <a:t>Thirty</a:t>
            </a:r>
            <a:r>
              <a:rPr lang="tr-TR" dirty="0"/>
              <a:t> </a:t>
            </a:r>
            <a:r>
              <a:rPr lang="tr-TR" dirty="0" err="1"/>
              <a:t>Years</a:t>
            </a:r>
            <a:r>
              <a:rPr lang="tr-TR" dirty="0"/>
              <a:t> of Machine Learning: </a:t>
            </a:r>
            <a:r>
              <a:rPr lang="tr-TR" dirty="0" err="1"/>
              <a:t>The</a:t>
            </a:r>
            <a:r>
              <a:rPr lang="tr-TR" dirty="0"/>
              <a:t> Road </a:t>
            </a:r>
            <a:r>
              <a:rPr lang="tr-TR" dirty="0" err="1"/>
              <a:t>to</a:t>
            </a:r>
            <a:r>
              <a:rPr lang="tr-TR" dirty="0"/>
              <a:t> </a:t>
            </a:r>
            <a:r>
              <a:rPr lang="tr-TR" dirty="0" err="1"/>
              <a:t>Pareto</a:t>
            </a:r>
            <a:r>
              <a:rPr lang="tr-TR" dirty="0"/>
              <a:t>-Optimal Wireless Networks,” </a:t>
            </a:r>
            <a:r>
              <a:rPr lang="tr-TR" i="1" dirty="0"/>
              <a:t>IEEE </a:t>
            </a:r>
            <a:r>
              <a:rPr lang="tr-TR" i="1" dirty="0" err="1"/>
              <a:t>Commun</a:t>
            </a:r>
            <a:r>
              <a:rPr lang="tr-TR" i="1" dirty="0"/>
              <a:t>. Sur- </a:t>
            </a:r>
            <a:r>
              <a:rPr lang="tr-TR" i="1" dirty="0" err="1"/>
              <a:t>veys</a:t>
            </a:r>
            <a:r>
              <a:rPr lang="tr-TR" i="1" dirty="0"/>
              <a:t> &amp; </a:t>
            </a:r>
            <a:r>
              <a:rPr lang="tr-TR" i="1" dirty="0" err="1"/>
              <a:t>Tutorials</a:t>
            </a:r>
            <a:r>
              <a:rPr lang="tr-TR" dirty="0"/>
              <a:t>, </a:t>
            </a:r>
            <a:r>
              <a:rPr lang="tr-TR" dirty="0" err="1"/>
              <a:t>vol</a:t>
            </a:r>
            <a:r>
              <a:rPr lang="tr-TR" dirty="0"/>
              <a:t>. 22, </a:t>
            </a:r>
            <a:r>
              <a:rPr lang="tr-TR" dirty="0" err="1"/>
              <a:t>no</a:t>
            </a:r>
            <a:r>
              <a:rPr lang="tr-TR" dirty="0"/>
              <a:t>. 3, 2020, </a:t>
            </a:r>
            <a:r>
              <a:rPr lang="tr-TR" dirty="0" err="1"/>
              <a:t>pp</a:t>
            </a:r>
            <a:r>
              <a:rPr lang="tr-TR" dirty="0"/>
              <a:t>. 1472–1514. </a:t>
            </a:r>
          </a:p>
          <a:p>
            <a:r>
              <a:rPr lang="tr-TR" dirty="0"/>
              <a:t>[3] C.-C. </a:t>
            </a:r>
            <a:r>
              <a:rPr lang="tr-TR" dirty="0" err="1"/>
              <a:t>Kao</a:t>
            </a:r>
            <a:r>
              <a:rPr lang="tr-TR" dirty="0"/>
              <a:t> </a:t>
            </a:r>
            <a:r>
              <a:rPr lang="tr-TR" i="1" dirty="0"/>
              <a:t>et al</a:t>
            </a:r>
            <a:r>
              <a:rPr lang="tr-TR" dirty="0"/>
              <a:t>., “A </a:t>
            </a:r>
            <a:r>
              <a:rPr lang="tr-TR" dirty="0" err="1"/>
              <a:t>Comprehensive</a:t>
            </a:r>
            <a:r>
              <a:rPr lang="tr-TR" dirty="0"/>
              <a:t> </a:t>
            </a:r>
            <a:r>
              <a:rPr lang="tr-TR" dirty="0" err="1"/>
              <a:t>Study</a:t>
            </a:r>
            <a:r>
              <a:rPr lang="tr-TR" dirty="0"/>
              <a:t> on </a:t>
            </a:r>
            <a:r>
              <a:rPr lang="tr-TR" dirty="0" err="1"/>
              <a:t>the</a:t>
            </a:r>
            <a:r>
              <a:rPr lang="tr-TR" dirty="0"/>
              <a:t> Internet of </a:t>
            </a:r>
            <a:r>
              <a:rPr lang="tr-TR" dirty="0" err="1"/>
              <a:t>Underwater</a:t>
            </a:r>
            <a:r>
              <a:rPr lang="tr-TR" dirty="0"/>
              <a:t> </a:t>
            </a:r>
            <a:r>
              <a:rPr lang="tr-TR" dirty="0" err="1"/>
              <a:t>Things</a:t>
            </a:r>
            <a:r>
              <a:rPr lang="tr-TR" dirty="0"/>
              <a:t>: Applications, </a:t>
            </a:r>
            <a:r>
              <a:rPr lang="tr-TR" dirty="0" err="1"/>
              <a:t>Challenges</a:t>
            </a:r>
            <a:r>
              <a:rPr lang="tr-TR" dirty="0"/>
              <a:t>, </a:t>
            </a:r>
            <a:r>
              <a:rPr lang="tr-TR" dirty="0" err="1"/>
              <a:t>and</a:t>
            </a:r>
            <a:r>
              <a:rPr lang="tr-TR" dirty="0"/>
              <a:t> Channel </a:t>
            </a:r>
            <a:r>
              <a:rPr lang="tr-TR" dirty="0" err="1"/>
              <a:t>Models</a:t>
            </a:r>
            <a:r>
              <a:rPr lang="tr-TR" dirty="0"/>
              <a:t>,” </a:t>
            </a:r>
            <a:r>
              <a:rPr lang="tr-TR" i="1" dirty="0" err="1"/>
              <a:t>Sensors</a:t>
            </a:r>
            <a:r>
              <a:rPr lang="tr-TR" dirty="0"/>
              <a:t>, </a:t>
            </a:r>
            <a:r>
              <a:rPr lang="tr-TR" dirty="0" err="1"/>
              <a:t>vol</a:t>
            </a:r>
            <a:r>
              <a:rPr lang="tr-TR" dirty="0"/>
              <a:t>. 17, </a:t>
            </a:r>
            <a:r>
              <a:rPr lang="tr-TR" dirty="0" err="1"/>
              <a:t>no</a:t>
            </a:r>
            <a:r>
              <a:rPr lang="tr-TR" dirty="0"/>
              <a:t>. 7, 2017, p. 1477. </a:t>
            </a:r>
          </a:p>
          <a:p>
            <a:r>
              <a:rPr lang="tr-TR" dirty="0"/>
              <a:t>[4] M. </a:t>
            </a:r>
            <a:r>
              <a:rPr lang="tr-TR" dirty="0" err="1"/>
              <a:t>Xu</a:t>
            </a:r>
            <a:r>
              <a:rPr lang="tr-TR" dirty="0"/>
              <a:t> </a:t>
            </a:r>
            <a:r>
              <a:rPr lang="tr-TR" dirty="0" err="1"/>
              <a:t>and</a:t>
            </a:r>
            <a:r>
              <a:rPr lang="tr-TR" dirty="0"/>
              <a:t> L. </a:t>
            </a:r>
            <a:r>
              <a:rPr lang="tr-TR" dirty="0" err="1"/>
              <a:t>Liu</a:t>
            </a:r>
            <a:r>
              <a:rPr lang="tr-TR" dirty="0"/>
              <a:t>, “</a:t>
            </a:r>
            <a:r>
              <a:rPr lang="tr-TR" dirty="0" err="1"/>
              <a:t>Sender-Receiver</a:t>
            </a:r>
            <a:r>
              <a:rPr lang="tr-TR" dirty="0"/>
              <a:t> Role-</a:t>
            </a:r>
            <a:r>
              <a:rPr lang="tr-TR" dirty="0" err="1"/>
              <a:t>Based</a:t>
            </a:r>
            <a:r>
              <a:rPr lang="tr-TR" dirty="0"/>
              <a:t> </a:t>
            </a:r>
            <a:r>
              <a:rPr lang="tr-TR" dirty="0" err="1"/>
              <a:t>Energy-Aware</a:t>
            </a:r>
            <a:r>
              <a:rPr lang="tr-TR" dirty="0"/>
              <a:t> </a:t>
            </a:r>
            <a:r>
              <a:rPr lang="tr-TR" dirty="0" err="1"/>
              <a:t>Scheduling</a:t>
            </a:r>
            <a:r>
              <a:rPr lang="tr-TR" dirty="0"/>
              <a:t> </a:t>
            </a:r>
            <a:r>
              <a:rPr lang="tr-TR" dirty="0" err="1"/>
              <a:t>for</a:t>
            </a:r>
            <a:r>
              <a:rPr lang="tr-TR" dirty="0"/>
              <a:t> Internet of </a:t>
            </a:r>
            <a:r>
              <a:rPr lang="tr-TR" dirty="0" err="1"/>
              <a:t>Underwater</a:t>
            </a:r>
            <a:r>
              <a:rPr lang="tr-TR" dirty="0"/>
              <a:t> </a:t>
            </a:r>
            <a:r>
              <a:rPr lang="tr-TR" dirty="0" err="1"/>
              <a:t>Things</a:t>
            </a:r>
            <a:r>
              <a:rPr lang="tr-TR" dirty="0"/>
              <a:t>,” </a:t>
            </a:r>
            <a:r>
              <a:rPr lang="tr-TR" i="1" dirty="0"/>
              <a:t>IEEE Trans. </a:t>
            </a:r>
            <a:r>
              <a:rPr lang="tr-TR" i="1" dirty="0" err="1"/>
              <a:t>Emerging</a:t>
            </a:r>
            <a:r>
              <a:rPr lang="tr-TR" i="1" dirty="0"/>
              <a:t> </a:t>
            </a:r>
            <a:r>
              <a:rPr lang="tr-TR" i="1" dirty="0" err="1"/>
              <a:t>Topics</a:t>
            </a:r>
            <a:r>
              <a:rPr lang="tr-TR" i="1" dirty="0"/>
              <a:t> in Computing</a:t>
            </a:r>
            <a:r>
              <a:rPr lang="tr-TR" dirty="0"/>
              <a:t>, </a:t>
            </a:r>
            <a:r>
              <a:rPr lang="tr-TR" dirty="0" err="1"/>
              <a:t>vol</a:t>
            </a:r>
            <a:r>
              <a:rPr lang="tr-TR" dirty="0"/>
              <a:t>. 7, </a:t>
            </a:r>
            <a:r>
              <a:rPr lang="tr-TR" dirty="0" err="1"/>
              <a:t>no</a:t>
            </a:r>
            <a:r>
              <a:rPr lang="tr-TR" dirty="0"/>
              <a:t>. 2, 2019, </a:t>
            </a:r>
            <a:r>
              <a:rPr lang="tr-TR" dirty="0" err="1"/>
              <a:t>pp</a:t>
            </a:r>
            <a:r>
              <a:rPr lang="tr-TR" dirty="0"/>
              <a:t>. 324–36. </a:t>
            </a:r>
          </a:p>
          <a:p>
            <a:r>
              <a:rPr lang="tr-TR" dirty="0"/>
              <a:t>[5] </a:t>
            </a:r>
            <a:r>
              <a:rPr lang="tr-TR" dirty="0" err="1"/>
              <a:t>Q</a:t>
            </a:r>
            <a:r>
              <a:rPr lang="tr-TR" dirty="0"/>
              <a:t>. </a:t>
            </a:r>
            <a:r>
              <a:rPr lang="tr-TR" dirty="0" err="1"/>
              <a:t>Wang</a:t>
            </a:r>
            <a:r>
              <a:rPr lang="tr-TR" dirty="0"/>
              <a:t> </a:t>
            </a:r>
            <a:r>
              <a:rPr lang="tr-TR" i="1" dirty="0"/>
              <a:t>et al</a:t>
            </a:r>
            <a:r>
              <a:rPr lang="tr-TR" dirty="0"/>
              <a:t>., “On Connectivity of UAV-</a:t>
            </a:r>
            <a:r>
              <a:rPr lang="tr-TR" dirty="0" err="1"/>
              <a:t>Assisted</a:t>
            </a:r>
            <a:r>
              <a:rPr lang="tr-TR" dirty="0"/>
              <a:t> Data </a:t>
            </a:r>
            <a:r>
              <a:rPr lang="tr-TR" dirty="0" err="1"/>
              <a:t>Acquisition</a:t>
            </a:r>
            <a:r>
              <a:rPr lang="tr-TR" dirty="0"/>
              <a:t> </a:t>
            </a:r>
            <a:r>
              <a:rPr lang="tr-TR" dirty="0" err="1"/>
              <a:t>for</a:t>
            </a:r>
            <a:r>
              <a:rPr lang="tr-TR" dirty="0"/>
              <a:t> </a:t>
            </a:r>
            <a:r>
              <a:rPr lang="tr-TR" dirty="0" err="1"/>
              <a:t>Underwater</a:t>
            </a:r>
            <a:r>
              <a:rPr lang="tr-TR" dirty="0"/>
              <a:t> Internet of </a:t>
            </a:r>
            <a:r>
              <a:rPr lang="tr-TR" dirty="0" err="1"/>
              <a:t>Things</a:t>
            </a:r>
            <a:r>
              <a:rPr lang="tr-TR" dirty="0"/>
              <a:t>,” </a:t>
            </a:r>
            <a:r>
              <a:rPr lang="tr-TR" i="1" dirty="0"/>
              <a:t>IEEE Internet of </a:t>
            </a:r>
            <a:r>
              <a:rPr lang="tr-TR" i="1" dirty="0" err="1"/>
              <a:t>Things</a:t>
            </a:r>
            <a:r>
              <a:rPr lang="tr-TR" i="1" dirty="0"/>
              <a:t> J.</a:t>
            </a:r>
            <a:r>
              <a:rPr lang="tr-TR" dirty="0"/>
              <a:t>, </a:t>
            </a:r>
            <a:r>
              <a:rPr lang="tr-TR" dirty="0" err="1"/>
              <a:t>vol</a:t>
            </a:r>
            <a:r>
              <a:rPr lang="tr-TR" dirty="0"/>
              <a:t>. 7, </a:t>
            </a:r>
            <a:r>
              <a:rPr lang="tr-TR" dirty="0" err="1"/>
              <a:t>no</a:t>
            </a:r>
            <a:r>
              <a:rPr lang="tr-TR" dirty="0"/>
              <a:t>. 6, 2020, </a:t>
            </a:r>
            <a:r>
              <a:rPr lang="tr-TR" dirty="0" err="1"/>
              <a:t>pp</a:t>
            </a:r>
            <a:r>
              <a:rPr lang="tr-TR" dirty="0"/>
              <a:t>. 5371–85. </a:t>
            </a:r>
          </a:p>
          <a:p>
            <a:r>
              <a:rPr lang="tr-TR" dirty="0"/>
              <a:t>[6] Z. </a:t>
            </a:r>
            <a:r>
              <a:rPr lang="tr-TR" dirty="0" err="1"/>
              <a:t>Zhou</a:t>
            </a:r>
            <a:r>
              <a:rPr lang="tr-TR" dirty="0"/>
              <a:t> </a:t>
            </a:r>
            <a:r>
              <a:rPr lang="tr-TR" i="1" dirty="0"/>
              <a:t>et al</a:t>
            </a:r>
            <a:r>
              <a:rPr lang="tr-TR" dirty="0"/>
              <a:t>., “E-</a:t>
            </a:r>
            <a:r>
              <a:rPr lang="tr-TR" dirty="0" err="1"/>
              <a:t>Carp</a:t>
            </a:r>
            <a:r>
              <a:rPr lang="tr-TR" dirty="0"/>
              <a:t>: An </a:t>
            </a:r>
            <a:r>
              <a:rPr lang="tr-TR" dirty="0" err="1"/>
              <a:t>Energy</a:t>
            </a:r>
            <a:r>
              <a:rPr lang="tr-TR" dirty="0"/>
              <a:t> </a:t>
            </a:r>
            <a:r>
              <a:rPr lang="tr-TR" dirty="0" err="1"/>
              <a:t>Efficient</a:t>
            </a:r>
            <a:r>
              <a:rPr lang="tr-TR" dirty="0"/>
              <a:t> Routing Protocol </a:t>
            </a:r>
            <a:r>
              <a:rPr lang="tr-TR" dirty="0" err="1"/>
              <a:t>for</a:t>
            </a:r>
            <a:r>
              <a:rPr lang="tr-TR" dirty="0"/>
              <a:t> </a:t>
            </a:r>
            <a:r>
              <a:rPr lang="tr-TR" dirty="0" err="1"/>
              <a:t>UWSNs</a:t>
            </a:r>
            <a:r>
              <a:rPr lang="tr-TR" dirty="0"/>
              <a:t> in </a:t>
            </a:r>
            <a:r>
              <a:rPr lang="tr-TR" dirty="0" err="1"/>
              <a:t>the</a:t>
            </a:r>
            <a:r>
              <a:rPr lang="tr-TR" dirty="0"/>
              <a:t> Internet of </a:t>
            </a:r>
            <a:r>
              <a:rPr lang="tr-TR" dirty="0" err="1"/>
              <a:t>Underwater</a:t>
            </a:r>
            <a:r>
              <a:rPr lang="tr-TR" dirty="0"/>
              <a:t> </a:t>
            </a:r>
            <a:r>
              <a:rPr lang="tr-TR" dirty="0" err="1"/>
              <a:t>Things</a:t>
            </a:r>
            <a:r>
              <a:rPr lang="tr-TR" dirty="0"/>
              <a:t>,” </a:t>
            </a:r>
            <a:r>
              <a:rPr lang="tr-TR" i="1" dirty="0"/>
              <a:t>IEEE Sen- </a:t>
            </a:r>
            <a:r>
              <a:rPr lang="tr-TR" i="1" dirty="0" err="1"/>
              <a:t>sors</a:t>
            </a:r>
            <a:r>
              <a:rPr lang="tr-TR" i="1" dirty="0"/>
              <a:t> J</a:t>
            </a:r>
            <a:r>
              <a:rPr lang="tr-TR" dirty="0"/>
              <a:t>., </a:t>
            </a:r>
            <a:r>
              <a:rPr lang="tr-TR" dirty="0" err="1"/>
              <a:t>vol</a:t>
            </a:r>
            <a:r>
              <a:rPr lang="tr-TR" dirty="0"/>
              <a:t>. 16, </a:t>
            </a:r>
            <a:r>
              <a:rPr lang="tr-TR" dirty="0" err="1"/>
              <a:t>no</a:t>
            </a:r>
            <a:r>
              <a:rPr lang="tr-TR" dirty="0"/>
              <a:t>. 11, 2016, </a:t>
            </a:r>
            <a:r>
              <a:rPr lang="tr-TR" dirty="0" err="1"/>
              <a:t>pp</a:t>
            </a:r>
            <a:r>
              <a:rPr lang="tr-TR" dirty="0"/>
              <a:t>. 4072–82. </a:t>
            </a:r>
          </a:p>
          <a:p>
            <a:r>
              <a:rPr lang="tr-TR" dirty="0"/>
              <a:t>[7] O. </a:t>
            </a:r>
            <a:r>
              <a:rPr lang="tr-TR" dirty="0" err="1"/>
              <a:t>Gupta</a:t>
            </a:r>
            <a:r>
              <a:rPr lang="tr-TR" dirty="0"/>
              <a:t> </a:t>
            </a:r>
            <a:r>
              <a:rPr lang="tr-TR" i="1" dirty="0"/>
              <a:t>et al</a:t>
            </a:r>
            <a:r>
              <a:rPr lang="tr-TR" dirty="0"/>
              <a:t>., “</a:t>
            </a:r>
            <a:r>
              <a:rPr lang="tr-TR" dirty="0" err="1"/>
              <a:t>Underwater</a:t>
            </a:r>
            <a:r>
              <a:rPr lang="tr-TR" dirty="0"/>
              <a:t> </a:t>
            </a:r>
            <a:r>
              <a:rPr lang="tr-TR" dirty="0" err="1"/>
              <a:t>Networked</a:t>
            </a:r>
            <a:r>
              <a:rPr lang="tr-TR" dirty="0"/>
              <a:t> Wireless Sensor Data Collection </a:t>
            </a:r>
            <a:r>
              <a:rPr lang="tr-TR" dirty="0" err="1"/>
              <a:t>for</a:t>
            </a:r>
            <a:r>
              <a:rPr lang="tr-TR" dirty="0"/>
              <a:t> </a:t>
            </a:r>
            <a:r>
              <a:rPr lang="tr-TR" dirty="0" err="1"/>
              <a:t>Computational</a:t>
            </a:r>
            <a:r>
              <a:rPr lang="tr-TR" dirty="0"/>
              <a:t> </a:t>
            </a:r>
            <a:r>
              <a:rPr lang="tr-TR" dirty="0" err="1"/>
              <a:t>Intelligence</a:t>
            </a:r>
            <a:r>
              <a:rPr lang="tr-TR" dirty="0"/>
              <a:t> </a:t>
            </a:r>
            <a:r>
              <a:rPr lang="tr-TR" dirty="0" err="1"/>
              <a:t>Techniques</a:t>
            </a:r>
            <a:r>
              <a:rPr lang="tr-TR" dirty="0"/>
              <a:t>: </a:t>
            </a:r>
            <a:r>
              <a:rPr lang="tr-TR" dirty="0" err="1"/>
              <a:t>Issues</a:t>
            </a:r>
            <a:r>
              <a:rPr lang="tr-TR" dirty="0"/>
              <a:t>, </a:t>
            </a:r>
            <a:r>
              <a:rPr lang="tr-TR" dirty="0" err="1"/>
              <a:t>Challenges</a:t>
            </a:r>
            <a:r>
              <a:rPr lang="tr-TR" dirty="0"/>
              <a:t>, </a:t>
            </a:r>
            <a:r>
              <a:rPr lang="tr-TR" dirty="0" err="1"/>
              <a:t>and</a:t>
            </a:r>
            <a:r>
              <a:rPr lang="tr-TR" dirty="0"/>
              <a:t> </a:t>
            </a:r>
            <a:r>
              <a:rPr lang="tr-TR" dirty="0" err="1"/>
              <a:t>Approaches</a:t>
            </a:r>
            <a:r>
              <a:rPr lang="tr-TR" dirty="0"/>
              <a:t>,” </a:t>
            </a:r>
            <a:r>
              <a:rPr lang="tr-TR" i="1" dirty="0"/>
              <a:t>IEEE Access</a:t>
            </a:r>
            <a:r>
              <a:rPr lang="tr-TR" dirty="0"/>
              <a:t>, </a:t>
            </a:r>
            <a:r>
              <a:rPr lang="tr-TR" dirty="0" err="1"/>
              <a:t>vol</a:t>
            </a:r>
            <a:r>
              <a:rPr lang="tr-TR" dirty="0"/>
              <a:t>. 8, 2020, </a:t>
            </a:r>
            <a:r>
              <a:rPr lang="tr-TR" dirty="0" err="1"/>
              <a:t>pp</a:t>
            </a:r>
            <a:r>
              <a:rPr lang="tr-TR" dirty="0"/>
              <a:t>. 122,959–74. </a:t>
            </a:r>
          </a:p>
          <a:p>
            <a:r>
              <a:rPr lang="tr-TR" dirty="0"/>
              <a:t>[8] S. </a:t>
            </a:r>
            <a:r>
              <a:rPr lang="tr-TR" dirty="0" err="1"/>
              <a:t>Guan</a:t>
            </a:r>
            <a:r>
              <a:rPr lang="tr-TR" dirty="0"/>
              <a:t> </a:t>
            </a:r>
            <a:r>
              <a:rPr lang="tr-TR" i="1" dirty="0"/>
              <a:t>et al.</a:t>
            </a:r>
            <a:r>
              <a:rPr lang="tr-TR" dirty="0"/>
              <a:t>, “</a:t>
            </a:r>
            <a:r>
              <a:rPr lang="tr-TR" dirty="0" err="1"/>
              <a:t>MagicNet</a:t>
            </a:r>
            <a:r>
              <a:rPr lang="tr-TR" dirty="0"/>
              <a:t>: </a:t>
            </a:r>
            <a:r>
              <a:rPr lang="tr-TR" dirty="0" err="1"/>
              <a:t>The</a:t>
            </a:r>
            <a:r>
              <a:rPr lang="tr-TR" dirty="0"/>
              <a:t> </a:t>
            </a:r>
            <a:r>
              <a:rPr lang="tr-TR" dirty="0" err="1"/>
              <a:t>Maritime</a:t>
            </a:r>
            <a:r>
              <a:rPr lang="tr-TR" dirty="0"/>
              <a:t> </a:t>
            </a:r>
            <a:r>
              <a:rPr lang="tr-TR" dirty="0" err="1"/>
              <a:t>Giant</a:t>
            </a:r>
            <a:r>
              <a:rPr lang="tr-TR" dirty="0"/>
              <a:t> Cellular Net- </a:t>
            </a:r>
            <a:r>
              <a:rPr lang="tr-TR" dirty="0" err="1"/>
              <a:t>work</a:t>
            </a:r>
            <a:r>
              <a:rPr lang="tr-TR" dirty="0"/>
              <a:t>,” </a:t>
            </a:r>
            <a:r>
              <a:rPr lang="tr-TR" i="1" dirty="0"/>
              <a:t>IEEE </a:t>
            </a:r>
            <a:r>
              <a:rPr lang="tr-TR" i="1" dirty="0" err="1"/>
              <a:t>Commun</a:t>
            </a:r>
            <a:r>
              <a:rPr lang="tr-TR" i="1" dirty="0"/>
              <a:t>. </a:t>
            </a:r>
            <a:r>
              <a:rPr lang="tr-TR" i="1" dirty="0" err="1"/>
              <a:t>Mag</a:t>
            </a:r>
            <a:r>
              <a:rPr lang="tr-TR" dirty="0"/>
              <a:t>., </a:t>
            </a:r>
            <a:r>
              <a:rPr lang="tr-TR" dirty="0" err="1"/>
              <a:t>vol</a:t>
            </a:r>
            <a:r>
              <a:rPr lang="tr-TR" dirty="0"/>
              <a:t>. 59, </a:t>
            </a:r>
            <a:r>
              <a:rPr lang="tr-TR" dirty="0" err="1"/>
              <a:t>no</a:t>
            </a:r>
            <a:r>
              <a:rPr lang="tr-TR" dirty="0"/>
              <a:t>. 3, Mar. 2021, </a:t>
            </a:r>
            <a:r>
              <a:rPr lang="tr-TR" dirty="0" err="1"/>
              <a:t>pp</a:t>
            </a:r>
            <a:r>
              <a:rPr lang="tr-TR" dirty="0"/>
              <a:t>. 117–23. </a:t>
            </a:r>
          </a:p>
          <a:p>
            <a:r>
              <a:rPr lang="tr-TR" dirty="0"/>
              <a:t>[9] W. </a:t>
            </a:r>
            <a:r>
              <a:rPr lang="tr-TR" dirty="0" err="1"/>
              <a:t>Liu</a:t>
            </a:r>
            <a:r>
              <a:rPr lang="tr-TR" dirty="0"/>
              <a:t> </a:t>
            </a:r>
            <a:r>
              <a:rPr lang="tr-TR" i="1" dirty="0"/>
              <a:t>et al</a:t>
            </a:r>
            <a:r>
              <a:rPr lang="tr-TR" dirty="0"/>
              <a:t>., “A </a:t>
            </a:r>
            <a:r>
              <a:rPr lang="tr-TR" dirty="0" err="1"/>
              <a:t>Survey</a:t>
            </a:r>
            <a:r>
              <a:rPr lang="tr-TR" dirty="0"/>
              <a:t> of </a:t>
            </a:r>
            <a:r>
              <a:rPr lang="tr-TR" dirty="0" err="1"/>
              <a:t>Deep</a:t>
            </a:r>
            <a:r>
              <a:rPr lang="tr-TR" dirty="0"/>
              <a:t> </a:t>
            </a:r>
            <a:r>
              <a:rPr lang="tr-TR" dirty="0" err="1"/>
              <a:t>Neural</a:t>
            </a:r>
            <a:r>
              <a:rPr lang="tr-TR" dirty="0"/>
              <a:t> Network </a:t>
            </a:r>
            <a:r>
              <a:rPr lang="tr-TR" dirty="0" err="1"/>
              <a:t>Architec</a:t>
            </a:r>
            <a:r>
              <a:rPr lang="tr-TR" dirty="0"/>
              <a:t>- </a:t>
            </a:r>
            <a:r>
              <a:rPr lang="tr-TR" dirty="0" err="1"/>
              <a:t>tures</a:t>
            </a:r>
            <a:r>
              <a:rPr lang="tr-TR" dirty="0"/>
              <a:t> </a:t>
            </a:r>
            <a:r>
              <a:rPr lang="tr-TR" dirty="0" err="1"/>
              <a:t>and</a:t>
            </a:r>
            <a:r>
              <a:rPr lang="tr-TR" dirty="0"/>
              <a:t> </a:t>
            </a:r>
            <a:r>
              <a:rPr lang="tr-TR" dirty="0" err="1"/>
              <a:t>Their</a:t>
            </a:r>
            <a:r>
              <a:rPr lang="tr-TR" dirty="0"/>
              <a:t> Applications,” </a:t>
            </a:r>
            <a:r>
              <a:rPr lang="tr-TR" i="1" dirty="0" err="1"/>
              <a:t>Neurocomputing</a:t>
            </a:r>
            <a:r>
              <a:rPr lang="tr-TR" dirty="0"/>
              <a:t>, </a:t>
            </a:r>
            <a:r>
              <a:rPr lang="tr-TR" dirty="0" err="1"/>
              <a:t>vol</a:t>
            </a:r>
            <a:r>
              <a:rPr lang="tr-TR" dirty="0"/>
              <a:t>. 234, 2017, </a:t>
            </a:r>
            <a:r>
              <a:rPr lang="tr-TR" dirty="0" err="1"/>
              <a:t>pp</a:t>
            </a:r>
            <a:r>
              <a:rPr lang="tr-TR" dirty="0"/>
              <a:t>. 11–26. </a:t>
            </a:r>
          </a:p>
          <a:p>
            <a:r>
              <a:rPr lang="tr-TR" dirty="0"/>
              <a:t>[10] X. </a:t>
            </a:r>
            <a:r>
              <a:rPr lang="tr-TR" dirty="0" err="1"/>
              <a:t>Deng</a:t>
            </a:r>
            <a:r>
              <a:rPr lang="tr-TR" dirty="0"/>
              <a:t> </a:t>
            </a:r>
            <a:r>
              <a:rPr lang="tr-TR" i="1" dirty="0"/>
              <a:t>et al</a:t>
            </a:r>
            <a:r>
              <a:rPr lang="tr-TR" dirty="0"/>
              <a:t>., “Data </a:t>
            </a:r>
            <a:r>
              <a:rPr lang="tr-TR" dirty="0" err="1"/>
              <a:t>Fusion</a:t>
            </a:r>
            <a:r>
              <a:rPr lang="tr-TR" dirty="0"/>
              <a:t> </a:t>
            </a:r>
            <a:r>
              <a:rPr lang="tr-TR" dirty="0" err="1"/>
              <a:t>Based</a:t>
            </a:r>
            <a:r>
              <a:rPr lang="tr-TR" dirty="0"/>
              <a:t> </a:t>
            </a:r>
            <a:r>
              <a:rPr lang="tr-TR" dirty="0" err="1"/>
              <a:t>Coverage</a:t>
            </a:r>
            <a:r>
              <a:rPr lang="tr-TR" dirty="0"/>
              <a:t> </a:t>
            </a:r>
            <a:r>
              <a:rPr lang="tr-TR" dirty="0" err="1"/>
              <a:t>Optimization</a:t>
            </a:r>
            <a:r>
              <a:rPr lang="tr-TR" dirty="0"/>
              <a:t> in </a:t>
            </a:r>
            <a:r>
              <a:rPr lang="tr-TR" dirty="0" err="1"/>
              <a:t>Heterogeneous</a:t>
            </a:r>
            <a:r>
              <a:rPr lang="tr-TR" dirty="0"/>
              <a:t> Sensor Networks: A </a:t>
            </a:r>
            <a:r>
              <a:rPr lang="tr-TR" dirty="0" err="1"/>
              <a:t>Survey</a:t>
            </a:r>
            <a:r>
              <a:rPr lang="tr-TR" dirty="0"/>
              <a:t>,” </a:t>
            </a:r>
            <a:r>
              <a:rPr lang="tr-TR" i="1" dirty="0" err="1"/>
              <a:t>Info</a:t>
            </a:r>
            <a:r>
              <a:rPr lang="tr-TR" i="1" dirty="0"/>
              <a:t>. </a:t>
            </a:r>
            <a:r>
              <a:rPr lang="tr-TR" i="1" dirty="0" err="1"/>
              <a:t>Fusion</a:t>
            </a:r>
            <a:r>
              <a:rPr lang="tr-TR" dirty="0"/>
              <a:t>, </a:t>
            </a:r>
            <a:r>
              <a:rPr lang="tr-TR" dirty="0" err="1"/>
              <a:t>vol</a:t>
            </a:r>
            <a:r>
              <a:rPr lang="tr-TR" dirty="0"/>
              <a:t>. 52, 2019, </a:t>
            </a:r>
            <a:r>
              <a:rPr lang="tr-TR" dirty="0" err="1"/>
              <a:t>pp</a:t>
            </a:r>
            <a:r>
              <a:rPr lang="tr-TR" dirty="0"/>
              <a:t>. 90–105. </a:t>
            </a:r>
          </a:p>
          <a:p>
            <a:r>
              <a:rPr lang="tr-TR" dirty="0"/>
              <a:t>[11] J. Feng </a:t>
            </a:r>
            <a:r>
              <a:rPr lang="tr-TR" i="1" dirty="0"/>
              <a:t>et al.</a:t>
            </a:r>
            <a:r>
              <a:rPr lang="tr-TR" dirty="0"/>
              <a:t>, “</a:t>
            </a:r>
            <a:r>
              <a:rPr lang="tr-TR" dirty="0" err="1"/>
              <a:t>Cooperative</a:t>
            </a:r>
            <a:r>
              <a:rPr lang="tr-TR" dirty="0"/>
              <a:t> </a:t>
            </a:r>
            <a:r>
              <a:rPr lang="tr-TR" dirty="0" err="1"/>
              <a:t>Computation</a:t>
            </a:r>
            <a:r>
              <a:rPr lang="tr-TR" dirty="0"/>
              <a:t> </a:t>
            </a:r>
            <a:r>
              <a:rPr lang="tr-TR" dirty="0" err="1"/>
              <a:t>Offloading</a:t>
            </a:r>
            <a:r>
              <a:rPr lang="tr-TR" dirty="0"/>
              <a:t> </a:t>
            </a:r>
            <a:r>
              <a:rPr lang="tr-TR" dirty="0" err="1"/>
              <a:t>and</a:t>
            </a:r>
            <a:r>
              <a:rPr lang="tr-TR" dirty="0"/>
              <a:t> Resource </a:t>
            </a:r>
            <a:r>
              <a:rPr lang="tr-TR" dirty="0" err="1"/>
              <a:t>Allocation</a:t>
            </a:r>
            <a:r>
              <a:rPr lang="tr-TR" dirty="0"/>
              <a:t> </a:t>
            </a:r>
            <a:r>
              <a:rPr lang="tr-TR" dirty="0" err="1"/>
              <a:t>for</a:t>
            </a:r>
            <a:r>
              <a:rPr lang="tr-TR" dirty="0"/>
              <a:t> </a:t>
            </a:r>
            <a:r>
              <a:rPr lang="tr-TR" dirty="0" err="1"/>
              <a:t>Blockchain-Enabled</a:t>
            </a:r>
            <a:r>
              <a:rPr lang="tr-TR" dirty="0"/>
              <a:t> Mobile-</a:t>
            </a:r>
            <a:r>
              <a:rPr lang="tr-TR" dirty="0" err="1"/>
              <a:t>Edge</a:t>
            </a:r>
            <a:r>
              <a:rPr lang="tr-TR" dirty="0"/>
              <a:t> Computing: A </a:t>
            </a:r>
            <a:r>
              <a:rPr lang="tr-TR" dirty="0" err="1"/>
              <a:t>Deep</a:t>
            </a:r>
            <a:r>
              <a:rPr lang="tr-TR" dirty="0"/>
              <a:t> </a:t>
            </a:r>
            <a:r>
              <a:rPr lang="tr-TR" dirty="0" err="1"/>
              <a:t>Reinforcement</a:t>
            </a:r>
            <a:r>
              <a:rPr lang="tr-TR" dirty="0"/>
              <a:t> Learning </a:t>
            </a:r>
            <a:r>
              <a:rPr lang="tr-TR" dirty="0" err="1"/>
              <a:t>Approach</a:t>
            </a:r>
            <a:r>
              <a:rPr lang="tr-TR" dirty="0"/>
              <a:t>,” </a:t>
            </a:r>
            <a:r>
              <a:rPr lang="tr-TR" i="1" dirty="0"/>
              <a:t>IEEE Internet of </a:t>
            </a:r>
            <a:r>
              <a:rPr lang="tr-TR" i="1" dirty="0" err="1"/>
              <a:t>Things</a:t>
            </a:r>
            <a:r>
              <a:rPr lang="tr-TR" i="1" dirty="0"/>
              <a:t> J.</a:t>
            </a:r>
            <a:r>
              <a:rPr lang="tr-TR" dirty="0"/>
              <a:t>, </a:t>
            </a:r>
            <a:r>
              <a:rPr lang="tr-TR" dirty="0" err="1"/>
              <a:t>vol</a:t>
            </a:r>
            <a:r>
              <a:rPr lang="tr-TR" dirty="0"/>
              <a:t>. 7, </a:t>
            </a:r>
            <a:r>
              <a:rPr lang="tr-TR" dirty="0" err="1"/>
              <a:t>no</a:t>
            </a:r>
            <a:r>
              <a:rPr lang="tr-TR" dirty="0"/>
              <a:t>. 7, 2020, </a:t>
            </a:r>
            <a:r>
              <a:rPr lang="tr-TR" dirty="0" err="1"/>
              <a:t>pp</a:t>
            </a:r>
            <a:r>
              <a:rPr lang="tr-TR" dirty="0"/>
              <a:t>. 6214–28. </a:t>
            </a:r>
          </a:p>
          <a:p>
            <a:r>
              <a:rPr lang="tr-TR" dirty="0"/>
              <a:t>[12] X. </a:t>
            </a:r>
            <a:r>
              <a:rPr lang="tr-TR" dirty="0" err="1"/>
              <a:t>Hou</a:t>
            </a:r>
            <a:r>
              <a:rPr lang="tr-TR" dirty="0"/>
              <a:t> </a:t>
            </a:r>
            <a:r>
              <a:rPr lang="tr-TR" i="1" dirty="0"/>
              <a:t>et al</a:t>
            </a:r>
            <a:r>
              <a:rPr lang="tr-TR" dirty="0"/>
              <a:t>., “</a:t>
            </a:r>
            <a:r>
              <a:rPr lang="tr-TR" dirty="0" err="1"/>
              <a:t>Reliable</a:t>
            </a:r>
            <a:r>
              <a:rPr lang="tr-TR" dirty="0"/>
              <a:t> </a:t>
            </a:r>
            <a:r>
              <a:rPr lang="tr-TR" dirty="0" err="1"/>
              <a:t>Computation</a:t>
            </a:r>
            <a:r>
              <a:rPr lang="tr-TR" dirty="0"/>
              <a:t> </a:t>
            </a:r>
            <a:r>
              <a:rPr lang="tr-TR" dirty="0" err="1"/>
              <a:t>Offloading</a:t>
            </a:r>
            <a:r>
              <a:rPr lang="tr-TR" dirty="0"/>
              <a:t> </a:t>
            </a:r>
            <a:r>
              <a:rPr lang="tr-TR" dirty="0" err="1"/>
              <a:t>for</a:t>
            </a:r>
            <a:r>
              <a:rPr lang="tr-TR" dirty="0"/>
              <a:t> </a:t>
            </a:r>
            <a:r>
              <a:rPr lang="tr-TR" dirty="0" err="1"/>
              <a:t>Edge</a:t>
            </a:r>
            <a:r>
              <a:rPr lang="tr-TR" dirty="0"/>
              <a:t>-Computing-</a:t>
            </a:r>
            <a:r>
              <a:rPr lang="tr-TR" dirty="0" err="1"/>
              <a:t>Enabled</a:t>
            </a:r>
            <a:r>
              <a:rPr lang="tr-TR" dirty="0"/>
              <a:t> Software-</a:t>
            </a:r>
            <a:r>
              <a:rPr lang="tr-TR" dirty="0" err="1"/>
              <a:t>Defined</a:t>
            </a:r>
            <a:r>
              <a:rPr lang="tr-TR" dirty="0"/>
              <a:t> </a:t>
            </a:r>
            <a:r>
              <a:rPr lang="tr-TR" dirty="0" err="1"/>
              <a:t>IoV</a:t>
            </a:r>
            <a:r>
              <a:rPr lang="tr-TR" dirty="0"/>
              <a:t>,” </a:t>
            </a:r>
            <a:r>
              <a:rPr lang="tr-TR" i="1" dirty="0"/>
              <a:t>IEEE Inter- net of </a:t>
            </a:r>
            <a:r>
              <a:rPr lang="tr-TR" i="1" dirty="0" err="1"/>
              <a:t>Things</a:t>
            </a:r>
            <a:r>
              <a:rPr lang="tr-TR" i="1" dirty="0"/>
              <a:t> J</a:t>
            </a:r>
            <a:r>
              <a:rPr lang="tr-TR" dirty="0"/>
              <a:t>., </a:t>
            </a:r>
            <a:r>
              <a:rPr lang="tr-TR" dirty="0" err="1"/>
              <a:t>vol</a:t>
            </a:r>
            <a:r>
              <a:rPr lang="tr-TR" dirty="0"/>
              <a:t>. 7, </a:t>
            </a:r>
            <a:r>
              <a:rPr lang="tr-TR" dirty="0" err="1"/>
              <a:t>no</a:t>
            </a:r>
            <a:r>
              <a:rPr lang="tr-TR" dirty="0"/>
              <a:t>. 8, 2020, </a:t>
            </a:r>
            <a:r>
              <a:rPr lang="tr-TR" dirty="0" err="1"/>
              <a:t>pp</a:t>
            </a:r>
            <a:r>
              <a:rPr lang="tr-TR" dirty="0"/>
              <a:t>. 7097–7111. </a:t>
            </a:r>
          </a:p>
          <a:p>
            <a:r>
              <a:rPr lang="tr-TR" dirty="0"/>
              <a:t>[13] </a:t>
            </a:r>
            <a:r>
              <a:rPr lang="tr-TR" dirty="0" err="1"/>
              <a:t>Q</a:t>
            </a:r>
            <a:r>
              <a:rPr lang="tr-TR" dirty="0"/>
              <a:t>. </a:t>
            </a:r>
            <a:r>
              <a:rPr lang="tr-TR" dirty="0" err="1"/>
              <a:t>Yang</a:t>
            </a:r>
            <a:r>
              <a:rPr lang="tr-TR" dirty="0"/>
              <a:t> </a:t>
            </a:r>
            <a:r>
              <a:rPr lang="tr-TR" i="1" dirty="0"/>
              <a:t>et al.</a:t>
            </a:r>
            <a:r>
              <a:rPr lang="tr-TR" dirty="0"/>
              <a:t>, “</a:t>
            </a:r>
            <a:r>
              <a:rPr lang="tr-TR" dirty="0" err="1"/>
              <a:t>Federated</a:t>
            </a:r>
            <a:r>
              <a:rPr lang="tr-TR" dirty="0"/>
              <a:t> Machine Learning: </a:t>
            </a:r>
            <a:r>
              <a:rPr lang="tr-TR" dirty="0" err="1"/>
              <a:t>Concept</a:t>
            </a:r>
            <a:r>
              <a:rPr lang="tr-TR" dirty="0"/>
              <a:t> </a:t>
            </a:r>
            <a:r>
              <a:rPr lang="tr-TR" dirty="0" err="1"/>
              <a:t>and</a:t>
            </a:r>
            <a:r>
              <a:rPr lang="tr-TR" dirty="0"/>
              <a:t> Applications,” </a:t>
            </a:r>
            <a:r>
              <a:rPr lang="tr-TR" i="1" dirty="0"/>
              <a:t>ACM Trans. </a:t>
            </a:r>
            <a:r>
              <a:rPr lang="tr-TR" i="1" dirty="0" err="1"/>
              <a:t>Intelligent</a:t>
            </a:r>
            <a:r>
              <a:rPr lang="tr-TR" i="1" dirty="0"/>
              <a:t> </a:t>
            </a:r>
            <a:r>
              <a:rPr lang="tr-TR" i="1" dirty="0" err="1"/>
              <a:t>Systems</a:t>
            </a:r>
            <a:r>
              <a:rPr lang="tr-TR" i="1" dirty="0"/>
              <a:t> </a:t>
            </a:r>
            <a:r>
              <a:rPr lang="tr-TR" i="1" dirty="0" err="1"/>
              <a:t>and</a:t>
            </a:r>
            <a:r>
              <a:rPr lang="tr-TR" i="1" dirty="0"/>
              <a:t> </a:t>
            </a:r>
            <a:r>
              <a:rPr lang="tr-TR" i="1" dirty="0" err="1"/>
              <a:t>Technolo</a:t>
            </a:r>
            <a:r>
              <a:rPr lang="tr-TR" i="1" dirty="0"/>
              <a:t>- </a:t>
            </a:r>
            <a:r>
              <a:rPr lang="tr-TR" i="1" dirty="0" err="1"/>
              <a:t>gy</a:t>
            </a:r>
            <a:r>
              <a:rPr lang="tr-TR" dirty="0"/>
              <a:t>, </a:t>
            </a:r>
            <a:r>
              <a:rPr lang="tr-TR" dirty="0" err="1"/>
              <a:t>vol</a:t>
            </a:r>
            <a:r>
              <a:rPr lang="tr-TR" dirty="0"/>
              <a:t>. 10, </a:t>
            </a:r>
            <a:r>
              <a:rPr lang="tr-TR" dirty="0" err="1"/>
              <a:t>no</a:t>
            </a:r>
            <a:r>
              <a:rPr lang="tr-TR" dirty="0"/>
              <a:t>. 2, 2019, </a:t>
            </a:r>
            <a:r>
              <a:rPr lang="tr-TR" dirty="0" err="1"/>
              <a:t>pp</a:t>
            </a:r>
            <a:r>
              <a:rPr lang="tr-TR" dirty="0"/>
              <a:t>. 1–19. </a:t>
            </a:r>
          </a:p>
          <a:p>
            <a:r>
              <a:rPr lang="tr-TR" dirty="0"/>
              <a:t>[14] M. A. </a:t>
            </a:r>
            <a:r>
              <a:rPr lang="tr-TR" dirty="0" err="1"/>
              <a:t>Abd-Elmagid</a:t>
            </a:r>
            <a:r>
              <a:rPr lang="tr-TR" dirty="0"/>
              <a:t>, N. </a:t>
            </a:r>
            <a:r>
              <a:rPr lang="tr-TR" dirty="0" err="1"/>
              <a:t>Pappas</a:t>
            </a:r>
            <a:r>
              <a:rPr lang="tr-TR" dirty="0"/>
              <a:t>, </a:t>
            </a:r>
            <a:r>
              <a:rPr lang="tr-TR" dirty="0" err="1"/>
              <a:t>and</a:t>
            </a:r>
            <a:r>
              <a:rPr lang="tr-TR" dirty="0"/>
              <a:t> H. S. </a:t>
            </a:r>
            <a:r>
              <a:rPr lang="tr-TR" dirty="0" err="1"/>
              <a:t>Dhillon</a:t>
            </a:r>
            <a:r>
              <a:rPr lang="tr-TR" dirty="0"/>
              <a:t>, “On </a:t>
            </a:r>
            <a:r>
              <a:rPr lang="tr-TR" dirty="0" err="1"/>
              <a:t>the</a:t>
            </a:r>
            <a:r>
              <a:rPr lang="tr-TR" dirty="0"/>
              <a:t> Role of Age of Information in </a:t>
            </a:r>
            <a:r>
              <a:rPr lang="tr-TR" dirty="0" err="1"/>
              <a:t>the</a:t>
            </a:r>
            <a:r>
              <a:rPr lang="tr-TR" dirty="0"/>
              <a:t> Internet of </a:t>
            </a:r>
            <a:r>
              <a:rPr lang="tr-TR" dirty="0" err="1"/>
              <a:t>Things</a:t>
            </a:r>
            <a:r>
              <a:rPr lang="tr-TR" dirty="0"/>
              <a:t>,” </a:t>
            </a:r>
            <a:r>
              <a:rPr lang="tr-TR" i="1" dirty="0"/>
              <a:t>IEEE </a:t>
            </a:r>
            <a:r>
              <a:rPr lang="tr-TR" i="1" dirty="0" err="1"/>
              <a:t>Commun</a:t>
            </a:r>
            <a:r>
              <a:rPr lang="tr-TR" i="1" dirty="0"/>
              <a:t>. </a:t>
            </a:r>
            <a:r>
              <a:rPr lang="tr-TR" i="1" dirty="0" err="1"/>
              <a:t>Mag</a:t>
            </a:r>
            <a:r>
              <a:rPr lang="tr-TR" dirty="0"/>
              <a:t>., </a:t>
            </a:r>
            <a:r>
              <a:rPr lang="tr-TR" dirty="0" err="1"/>
              <a:t>vol</a:t>
            </a:r>
            <a:r>
              <a:rPr lang="tr-TR" dirty="0"/>
              <a:t>. 57, </a:t>
            </a:r>
            <a:r>
              <a:rPr lang="tr-TR" dirty="0" err="1"/>
              <a:t>no</a:t>
            </a:r>
            <a:r>
              <a:rPr lang="tr-TR" dirty="0"/>
              <a:t>. 12, </a:t>
            </a:r>
            <a:r>
              <a:rPr lang="tr-TR" dirty="0" err="1"/>
              <a:t>Dec</a:t>
            </a:r>
            <a:r>
              <a:rPr lang="tr-TR" dirty="0"/>
              <a:t>. 2019, </a:t>
            </a:r>
            <a:r>
              <a:rPr lang="tr-TR" dirty="0" err="1"/>
              <a:t>pp</a:t>
            </a:r>
            <a:r>
              <a:rPr lang="tr-TR" dirty="0"/>
              <a:t>. 72–77. </a:t>
            </a:r>
          </a:p>
          <a:p>
            <a:r>
              <a:rPr lang="tr-TR" dirty="0"/>
              <a:t>[15] Z. </a:t>
            </a:r>
            <a:r>
              <a:rPr lang="tr-TR" dirty="0" err="1"/>
              <a:t>Fang</a:t>
            </a:r>
            <a:r>
              <a:rPr lang="tr-TR" dirty="0"/>
              <a:t> </a:t>
            </a:r>
            <a:r>
              <a:rPr lang="tr-TR" i="1" dirty="0"/>
              <a:t>et al</a:t>
            </a:r>
            <a:r>
              <a:rPr lang="tr-TR" dirty="0"/>
              <a:t>., “</a:t>
            </a:r>
            <a:r>
              <a:rPr lang="tr-TR" dirty="0" err="1"/>
              <a:t>AoI</a:t>
            </a:r>
            <a:r>
              <a:rPr lang="tr-TR" dirty="0"/>
              <a:t> </a:t>
            </a:r>
            <a:r>
              <a:rPr lang="tr-TR" dirty="0" err="1"/>
              <a:t>Inspired</a:t>
            </a:r>
            <a:r>
              <a:rPr lang="tr-TR" dirty="0"/>
              <a:t> </a:t>
            </a:r>
            <a:r>
              <a:rPr lang="tr-TR" dirty="0" err="1"/>
              <a:t>Collaborative</a:t>
            </a:r>
            <a:r>
              <a:rPr lang="tr-TR" dirty="0"/>
              <a:t> </a:t>
            </a:r>
            <a:r>
              <a:rPr lang="tr-TR" dirty="0" err="1"/>
              <a:t>Informa</a:t>
            </a:r>
            <a:r>
              <a:rPr lang="tr-TR" dirty="0"/>
              <a:t>- </a:t>
            </a:r>
            <a:r>
              <a:rPr lang="tr-TR" dirty="0" err="1"/>
              <a:t>tion</a:t>
            </a:r>
            <a:r>
              <a:rPr lang="tr-TR" dirty="0"/>
              <a:t> Collection </a:t>
            </a:r>
            <a:r>
              <a:rPr lang="tr-TR" dirty="0" err="1"/>
              <a:t>for</a:t>
            </a:r>
            <a:r>
              <a:rPr lang="tr-TR" dirty="0"/>
              <a:t> AUV </a:t>
            </a:r>
            <a:r>
              <a:rPr lang="tr-TR" dirty="0" err="1"/>
              <a:t>Assisted</a:t>
            </a:r>
            <a:r>
              <a:rPr lang="tr-TR" dirty="0"/>
              <a:t> Internet of </a:t>
            </a:r>
            <a:r>
              <a:rPr lang="tr-TR" dirty="0" err="1"/>
              <a:t>Underwater</a:t>
            </a:r>
            <a:r>
              <a:rPr lang="tr-TR" dirty="0"/>
              <a:t> </a:t>
            </a:r>
            <a:r>
              <a:rPr lang="tr-TR" dirty="0" err="1"/>
              <a:t>Things</a:t>
            </a:r>
            <a:r>
              <a:rPr lang="tr-TR" dirty="0"/>
              <a:t>,” </a:t>
            </a:r>
            <a:r>
              <a:rPr lang="tr-TR" i="1" dirty="0"/>
              <a:t>IEEE Internet of </a:t>
            </a:r>
            <a:r>
              <a:rPr lang="tr-TR" i="1" dirty="0" err="1"/>
              <a:t>Things</a:t>
            </a:r>
            <a:r>
              <a:rPr lang="tr-TR" i="1" dirty="0"/>
              <a:t> J.</a:t>
            </a:r>
            <a:r>
              <a:rPr lang="tr-TR" dirty="0"/>
              <a:t>, 2021. DOI: 10.1109/ JIOT.2021.3049239. </a:t>
            </a:r>
          </a:p>
          <a:p>
            <a:endParaRPr lang="tr-TR" dirty="0"/>
          </a:p>
        </p:txBody>
      </p:sp>
    </p:spTree>
    <p:extLst>
      <p:ext uri="{BB962C8B-B14F-4D97-AF65-F5344CB8AC3E}">
        <p14:creationId xmlns:p14="http://schemas.microsoft.com/office/powerpoint/2010/main" val="1869212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3E48F6-F901-BE46-B199-35BBE1B8D27C}"/>
              </a:ext>
            </a:extLst>
          </p:cNvPr>
          <p:cNvSpPr>
            <a:spLocks noGrp="1"/>
          </p:cNvSpPr>
          <p:nvPr>
            <p:ph type="title"/>
          </p:nvPr>
        </p:nvSpPr>
        <p:spPr/>
        <p:txBody>
          <a:bodyPr/>
          <a:lstStyle/>
          <a:p>
            <a:r>
              <a:rPr lang="tr-TR" dirty="0" err="1"/>
              <a:t>Why</a:t>
            </a:r>
            <a:r>
              <a:rPr lang="tr-TR" dirty="0"/>
              <a:t> </a:t>
            </a:r>
            <a:r>
              <a:rPr lang="tr-TR" dirty="0" err="1"/>
              <a:t>we</a:t>
            </a:r>
            <a:r>
              <a:rPr lang="tr-TR" dirty="0"/>
              <a:t> </a:t>
            </a:r>
            <a:r>
              <a:rPr lang="tr-TR" dirty="0" err="1"/>
              <a:t>need</a:t>
            </a:r>
            <a:r>
              <a:rPr lang="tr-TR" dirty="0"/>
              <a:t> </a:t>
            </a:r>
            <a:r>
              <a:rPr lang="tr-TR" dirty="0" err="1"/>
              <a:t>Iout</a:t>
            </a:r>
            <a:r>
              <a:rPr lang="tr-TR" dirty="0"/>
              <a:t> (</a:t>
            </a:r>
            <a:r>
              <a:rPr lang="tr-TR" dirty="0" err="1"/>
              <a:t>underwater</a:t>
            </a:r>
            <a:r>
              <a:rPr lang="tr-TR" dirty="0"/>
              <a:t> </a:t>
            </a:r>
            <a:r>
              <a:rPr lang="tr-TR" dirty="0" err="1"/>
              <a:t>thıngs</a:t>
            </a:r>
            <a:r>
              <a:rPr lang="tr-TR" dirty="0"/>
              <a:t>) ?</a:t>
            </a:r>
          </a:p>
        </p:txBody>
      </p:sp>
      <p:sp>
        <p:nvSpPr>
          <p:cNvPr id="3" name="İçerik Yer Tutucusu 2">
            <a:extLst>
              <a:ext uri="{FF2B5EF4-FFF2-40B4-BE49-F238E27FC236}">
                <a16:creationId xmlns:a16="http://schemas.microsoft.com/office/drawing/2014/main" id="{4D633F79-EC6B-8244-91DB-76D9F88E7E29}"/>
              </a:ext>
            </a:extLst>
          </p:cNvPr>
          <p:cNvSpPr>
            <a:spLocks noGrp="1"/>
          </p:cNvSpPr>
          <p:nvPr>
            <p:ph idx="1"/>
          </p:nvPr>
        </p:nvSpPr>
        <p:spPr>
          <a:xfrm>
            <a:off x="1251677" y="2041071"/>
            <a:ext cx="10619193" cy="4310743"/>
          </a:xfrm>
        </p:spPr>
        <p:txBody>
          <a:bodyPr>
            <a:normAutofit/>
          </a:bodyPr>
          <a:lstStyle/>
          <a:p>
            <a:r>
              <a:rPr lang="tr-TR" sz="2800" dirty="0" err="1"/>
              <a:t>With</a:t>
            </a:r>
            <a:r>
              <a:rPr lang="tr-TR" sz="2800" dirty="0"/>
              <a:t> </a:t>
            </a:r>
            <a:r>
              <a:rPr lang="tr-TR" sz="2800" dirty="0" err="1"/>
              <a:t>the</a:t>
            </a:r>
            <a:r>
              <a:rPr lang="tr-TR" sz="2800" dirty="0"/>
              <a:t> </a:t>
            </a:r>
            <a:r>
              <a:rPr lang="tr-TR" sz="2800" dirty="0" err="1"/>
              <a:t>aid</a:t>
            </a:r>
            <a:r>
              <a:rPr lang="tr-TR" sz="2800" dirty="0"/>
              <a:t> of </a:t>
            </a:r>
            <a:r>
              <a:rPr lang="tr-TR" sz="2800" dirty="0" err="1"/>
              <a:t>maritime</a:t>
            </a:r>
            <a:r>
              <a:rPr lang="tr-TR" sz="2800" dirty="0"/>
              <a:t> </a:t>
            </a:r>
            <a:r>
              <a:rPr lang="tr-TR" sz="2800" dirty="0" err="1"/>
              <a:t>satellites</a:t>
            </a:r>
            <a:r>
              <a:rPr lang="tr-TR" sz="2800" dirty="0"/>
              <a:t>, </a:t>
            </a:r>
            <a:r>
              <a:rPr lang="tr-TR" sz="2800" dirty="0" err="1"/>
              <a:t>we</a:t>
            </a:r>
            <a:r>
              <a:rPr lang="tr-TR" sz="2800" dirty="0"/>
              <a:t> can </a:t>
            </a:r>
            <a:r>
              <a:rPr lang="tr-TR" sz="2800" dirty="0" err="1"/>
              <a:t>fulfill</a:t>
            </a:r>
            <a:r>
              <a:rPr lang="tr-TR" sz="2800" dirty="0"/>
              <a:t> </a:t>
            </a:r>
            <a:r>
              <a:rPr lang="tr-TR" sz="2800" dirty="0" err="1"/>
              <a:t>wide-coverage</a:t>
            </a:r>
            <a:r>
              <a:rPr lang="tr-TR" sz="2800" dirty="0"/>
              <a:t> </a:t>
            </a:r>
            <a:r>
              <a:rPr lang="tr-TR" sz="2800" dirty="0" err="1"/>
              <a:t>and</a:t>
            </a:r>
            <a:r>
              <a:rPr lang="tr-TR" sz="2800" dirty="0"/>
              <a:t> </a:t>
            </a:r>
            <a:r>
              <a:rPr lang="tr-TR" sz="2800" dirty="0" err="1"/>
              <a:t>high-precision</a:t>
            </a:r>
            <a:r>
              <a:rPr lang="tr-TR" sz="2800" dirty="0"/>
              <a:t> </a:t>
            </a:r>
            <a:r>
              <a:rPr lang="tr-TR" sz="2800" dirty="0" err="1"/>
              <a:t>monitoring</a:t>
            </a:r>
            <a:r>
              <a:rPr lang="tr-TR" sz="2800" dirty="0"/>
              <a:t> </a:t>
            </a:r>
            <a:r>
              <a:rPr lang="tr-TR" sz="2800" dirty="0" err="1"/>
              <a:t>and</a:t>
            </a:r>
            <a:r>
              <a:rPr lang="tr-TR" sz="2800" dirty="0"/>
              <a:t> </a:t>
            </a:r>
            <a:r>
              <a:rPr lang="tr-TR" sz="2800" dirty="0" err="1"/>
              <a:t>reliable</a:t>
            </a:r>
            <a:r>
              <a:rPr lang="tr-TR" sz="2800" dirty="0"/>
              <a:t> </a:t>
            </a:r>
            <a:r>
              <a:rPr lang="tr-TR" sz="2800" dirty="0" err="1"/>
              <a:t>communications</a:t>
            </a:r>
            <a:r>
              <a:rPr lang="tr-TR" sz="2800" dirty="0"/>
              <a:t> on </a:t>
            </a:r>
            <a:r>
              <a:rPr lang="tr-TR" sz="2800" dirty="0" err="1"/>
              <a:t>the</a:t>
            </a:r>
            <a:r>
              <a:rPr lang="tr-TR" sz="2800" dirty="0"/>
              <a:t> </a:t>
            </a:r>
            <a:r>
              <a:rPr lang="tr-TR" sz="2800" dirty="0" err="1"/>
              <a:t>surface</a:t>
            </a:r>
            <a:r>
              <a:rPr lang="tr-TR" sz="2800" dirty="0"/>
              <a:t> of </a:t>
            </a:r>
            <a:r>
              <a:rPr lang="tr-TR" sz="2800" dirty="0" err="1"/>
              <a:t>the</a:t>
            </a:r>
            <a:r>
              <a:rPr lang="tr-TR" sz="2800" dirty="0"/>
              <a:t> </a:t>
            </a:r>
            <a:r>
              <a:rPr lang="tr-TR" sz="2800" dirty="0" err="1"/>
              <a:t>ocean</a:t>
            </a:r>
            <a:r>
              <a:rPr lang="tr-TR" sz="2800" dirty="0"/>
              <a:t>. But, I </a:t>
            </a:r>
            <a:r>
              <a:rPr lang="tr-TR" sz="2800" dirty="0" err="1"/>
              <a:t>don’t</a:t>
            </a:r>
            <a:r>
              <a:rPr lang="tr-TR" sz="2800" dirty="0"/>
              <a:t> say </a:t>
            </a:r>
            <a:r>
              <a:rPr lang="tr-TR" sz="2800" dirty="0" err="1"/>
              <a:t>same</a:t>
            </a:r>
            <a:r>
              <a:rPr lang="tr-TR" sz="2800" dirty="0"/>
              <a:t> </a:t>
            </a:r>
            <a:r>
              <a:rPr lang="tr-TR" sz="2800" dirty="0" err="1"/>
              <a:t>thing</a:t>
            </a:r>
            <a:r>
              <a:rPr lang="tr-TR" sz="2800" dirty="0"/>
              <a:t> </a:t>
            </a:r>
            <a:r>
              <a:rPr lang="tr-TR" sz="2800" dirty="0" err="1"/>
              <a:t>for</a:t>
            </a:r>
            <a:r>
              <a:rPr lang="tr-TR" sz="2800" dirty="0"/>
              <a:t> on </a:t>
            </a:r>
            <a:r>
              <a:rPr lang="tr-TR" sz="2800" dirty="0" err="1"/>
              <a:t>underwater</a:t>
            </a:r>
            <a:r>
              <a:rPr lang="tr-TR" sz="2800" dirty="0"/>
              <a:t>.</a:t>
            </a:r>
          </a:p>
          <a:p>
            <a:r>
              <a:rPr lang="tr-TR" sz="2800" dirty="0" err="1"/>
              <a:t>Underwater</a:t>
            </a:r>
            <a:r>
              <a:rPr lang="tr-TR" sz="2800" dirty="0"/>
              <a:t> </a:t>
            </a:r>
            <a:r>
              <a:rPr lang="tr-TR" sz="2800" dirty="0" err="1"/>
              <a:t>communicate</a:t>
            </a:r>
            <a:r>
              <a:rPr lang="tr-TR" sz="2800" dirty="0"/>
              <a:t> </a:t>
            </a:r>
            <a:r>
              <a:rPr lang="tr-TR" sz="2800" dirty="0" err="1"/>
              <a:t>very</a:t>
            </a:r>
            <a:r>
              <a:rPr lang="tr-TR" sz="2800" dirty="0"/>
              <a:t> hard </a:t>
            </a:r>
            <a:r>
              <a:rPr lang="tr-TR" sz="2800" dirty="0" err="1"/>
              <a:t>than</a:t>
            </a:r>
            <a:r>
              <a:rPr lang="tr-TR" sz="2800" dirty="0"/>
              <a:t> </a:t>
            </a:r>
            <a:r>
              <a:rPr lang="tr-TR" sz="2800" dirty="0" err="1"/>
              <a:t>surface</a:t>
            </a:r>
            <a:r>
              <a:rPr lang="tr-TR" sz="2800" dirty="0"/>
              <a:t> of </a:t>
            </a:r>
            <a:r>
              <a:rPr lang="tr-TR" sz="2800" dirty="0" err="1"/>
              <a:t>the</a:t>
            </a:r>
            <a:r>
              <a:rPr lang="tr-TR" sz="2800" dirty="0"/>
              <a:t> </a:t>
            </a:r>
            <a:r>
              <a:rPr lang="tr-TR" sz="2800" dirty="0" err="1"/>
              <a:t>ocean</a:t>
            </a:r>
            <a:r>
              <a:rPr lang="tr-TR" sz="2800" dirty="0"/>
              <a:t>. </a:t>
            </a:r>
          </a:p>
          <a:p>
            <a:r>
              <a:rPr lang="tr-TR" sz="2800" dirty="0" err="1"/>
              <a:t>However</a:t>
            </a:r>
            <a:r>
              <a:rPr lang="tr-TR" sz="2800" dirty="0"/>
              <a:t>, </a:t>
            </a:r>
            <a:r>
              <a:rPr lang="tr-TR" sz="2800" dirty="0" err="1"/>
              <a:t>underwater</a:t>
            </a:r>
            <a:r>
              <a:rPr lang="tr-TR" sz="2800" dirty="0"/>
              <a:t> </a:t>
            </a:r>
            <a:r>
              <a:rPr lang="tr-TR" sz="2800" dirty="0" err="1"/>
              <a:t>information</a:t>
            </a:r>
            <a:r>
              <a:rPr lang="tr-TR" sz="2800" dirty="0"/>
              <a:t> </a:t>
            </a:r>
            <a:r>
              <a:rPr lang="tr-TR" sz="2800" dirty="0" err="1"/>
              <a:t>acquisition</a:t>
            </a:r>
            <a:r>
              <a:rPr lang="tr-TR" sz="2800" dirty="0"/>
              <a:t> is a </a:t>
            </a:r>
            <a:r>
              <a:rPr lang="tr-TR" sz="2800" dirty="0" err="1"/>
              <a:t>significantly</a:t>
            </a:r>
            <a:r>
              <a:rPr lang="tr-TR" sz="2800" dirty="0"/>
              <a:t> </a:t>
            </a:r>
            <a:r>
              <a:rPr lang="tr-TR" sz="2800" dirty="0" err="1"/>
              <a:t>difficult</a:t>
            </a:r>
            <a:r>
              <a:rPr lang="tr-TR" sz="2800" dirty="0"/>
              <a:t> problem </a:t>
            </a:r>
            <a:r>
              <a:rPr lang="tr-TR" sz="2800" dirty="0" err="1"/>
              <a:t>due</a:t>
            </a:r>
            <a:r>
              <a:rPr lang="tr-TR" sz="2800" dirty="0"/>
              <a:t> </a:t>
            </a:r>
            <a:r>
              <a:rPr lang="tr-TR" sz="2800" dirty="0" err="1"/>
              <a:t>to</a:t>
            </a:r>
            <a:r>
              <a:rPr lang="tr-TR" sz="2800" dirty="0"/>
              <a:t> </a:t>
            </a:r>
            <a:r>
              <a:rPr lang="tr-TR" sz="2800" dirty="0" err="1"/>
              <a:t>the</a:t>
            </a:r>
            <a:r>
              <a:rPr lang="tr-TR" sz="2800" dirty="0"/>
              <a:t> </a:t>
            </a:r>
            <a:r>
              <a:rPr lang="tr-TR" sz="2800" dirty="0" err="1"/>
              <a:t>complex</a:t>
            </a:r>
            <a:r>
              <a:rPr lang="tr-TR" sz="2800" dirty="0"/>
              <a:t> </a:t>
            </a:r>
            <a:r>
              <a:rPr lang="tr-TR" sz="2800" dirty="0" err="1"/>
              <a:t>underwater</a:t>
            </a:r>
            <a:r>
              <a:rPr lang="tr-TR" sz="2800" dirty="0"/>
              <a:t> </a:t>
            </a:r>
            <a:r>
              <a:rPr lang="tr-TR" sz="2800" dirty="0" err="1"/>
              <a:t>environments</a:t>
            </a:r>
            <a:r>
              <a:rPr lang="tr-TR" sz="2800" dirty="0"/>
              <a:t> </a:t>
            </a:r>
            <a:r>
              <a:rPr lang="tr-TR" sz="2800" dirty="0" err="1"/>
              <a:t>and</a:t>
            </a:r>
            <a:r>
              <a:rPr lang="tr-TR" sz="2800" dirty="0"/>
              <a:t> </a:t>
            </a:r>
            <a:r>
              <a:rPr lang="tr-TR" sz="2800" dirty="0" err="1"/>
              <a:t>limited</a:t>
            </a:r>
            <a:r>
              <a:rPr lang="tr-TR" sz="2800" dirty="0"/>
              <a:t> </a:t>
            </a:r>
            <a:r>
              <a:rPr lang="tr-TR" sz="2800" dirty="0" err="1"/>
              <a:t>technologies</a:t>
            </a:r>
            <a:r>
              <a:rPr lang="tr-TR" sz="2800" dirty="0"/>
              <a:t>. </a:t>
            </a:r>
          </a:p>
          <a:p>
            <a:endParaRPr lang="tr-TR" sz="2800" dirty="0"/>
          </a:p>
        </p:txBody>
      </p:sp>
    </p:spTree>
    <p:extLst>
      <p:ext uri="{BB962C8B-B14F-4D97-AF65-F5344CB8AC3E}">
        <p14:creationId xmlns:p14="http://schemas.microsoft.com/office/powerpoint/2010/main" val="8271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45EE0-B2CF-5A45-8ECC-9E2518C03C9C}"/>
              </a:ext>
            </a:extLst>
          </p:cNvPr>
          <p:cNvSpPr>
            <a:spLocks noGrp="1"/>
          </p:cNvSpPr>
          <p:nvPr>
            <p:ph type="title"/>
          </p:nvPr>
        </p:nvSpPr>
        <p:spPr/>
        <p:txBody>
          <a:bodyPr/>
          <a:lstStyle/>
          <a:p>
            <a:r>
              <a:rPr lang="tr-TR" dirty="0" err="1"/>
              <a:t>What</a:t>
            </a:r>
            <a:r>
              <a:rPr lang="tr-TR" dirty="0"/>
              <a:t> ıs </a:t>
            </a:r>
            <a:r>
              <a:rPr lang="tr-TR" dirty="0" err="1"/>
              <a:t>the</a:t>
            </a:r>
            <a:r>
              <a:rPr lang="tr-TR" dirty="0"/>
              <a:t> </a:t>
            </a:r>
            <a:r>
              <a:rPr lang="tr-TR" dirty="0" err="1"/>
              <a:t>solve</a:t>
            </a:r>
            <a:r>
              <a:rPr lang="tr-TR" dirty="0"/>
              <a:t> of </a:t>
            </a:r>
            <a:r>
              <a:rPr lang="tr-TR" dirty="0" err="1"/>
              <a:t>communıcate</a:t>
            </a:r>
            <a:r>
              <a:rPr lang="tr-TR" dirty="0"/>
              <a:t> </a:t>
            </a:r>
            <a:r>
              <a:rPr lang="tr-TR" dirty="0" err="1"/>
              <a:t>underwater</a:t>
            </a:r>
            <a:r>
              <a:rPr lang="tr-TR" dirty="0"/>
              <a:t>?</a:t>
            </a:r>
          </a:p>
        </p:txBody>
      </p:sp>
      <p:sp>
        <p:nvSpPr>
          <p:cNvPr id="3" name="İçerik Yer Tutucusu 2">
            <a:extLst>
              <a:ext uri="{FF2B5EF4-FFF2-40B4-BE49-F238E27FC236}">
                <a16:creationId xmlns:a16="http://schemas.microsoft.com/office/drawing/2014/main" id="{79DFCAB0-7CF3-104B-B09B-5F61BCB5207D}"/>
              </a:ext>
            </a:extLst>
          </p:cNvPr>
          <p:cNvSpPr>
            <a:spLocks noGrp="1"/>
          </p:cNvSpPr>
          <p:nvPr>
            <p:ph idx="1"/>
          </p:nvPr>
        </p:nvSpPr>
        <p:spPr/>
        <p:txBody>
          <a:bodyPr>
            <a:normAutofit/>
          </a:bodyPr>
          <a:lstStyle/>
          <a:p>
            <a:r>
              <a:rPr lang="tr-TR" sz="2400" dirty="0" err="1"/>
              <a:t>We</a:t>
            </a:r>
            <a:r>
              <a:rPr lang="tr-TR" sz="2400" dirty="0"/>
              <a:t> can </a:t>
            </a:r>
            <a:r>
              <a:rPr lang="tr-TR" sz="2400" dirty="0" err="1"/>
              <a:t>use</a:t>
            </a:r>
            <a:r>
              <a:rPr lang="tr-TR" sz="2400" dirty="0"/>
              <a:t> </a:t>
            </a:r>
            <a:r>
              <a:rPr lang="tr-TR" sz="2400" dirty="0" err="1"/>
              <a:t>IoUT</a:t>
            </a:r>
            <a:r>
              <a:rPr lang="tr-TR" sz="2400" dirty="0"/>
              <a:t> </a:t>
            </a:r>
            <a:r>
              <a:rPr lang="tr-TR" sz="2400" dirty="0" err="1"/>
              <a:t>with</a:t>
            </a:r>
            <a:r>
              <a:rPr lang="tr-TR" sz="2400" dirty="0"/>
              <a:t> </a:t>
            </a:r>
            <a:r>
              <a:rPr lang="tr-TR" sz="2400" dirty="0" err="1"/>
              <a:t>huge</a:t>
            </a:r>
            <a:r>
              <a:rPr lang="tr-TR" sz="2400" dirty="0"/>
              <a:t> </a:t>
            </a:r>
            <a:r>
              <a:rPr lang="tr-TR" sz="2400" dirty="0" err="1"/>
              <a:t>sensors</a:t>
            </a:r>
            <a:r>
              <a:rPr lang="tr-TR" sz="2400" dirty="0"/>
              <a:t> </a:t>
            </a:r>
            <a:r>
              <a:rPr lang="tr-TR" sz="2400" dirty="0" err="1"/>
              <a:t>and</a:t>
            </a:r>
            <a:r>
              <a:rPr lang="tr-TR" sz="2400" dirty="0"/>
              <a:t> </a:t>
            </a:r>
            <a:r>
              <a:rPr lang="tr-TR" sz="2400" dirty="0" err="1"/>
              <a:t>equipment</a:t>
            </a:r>
            <a:r>
              <a:rPr lang="tr-TR" sz="2400" dirty="0"/>
              <a:t> </a:t>
            </a:r>
            <a:r>
              <a:rPr lang="tr-TR" sz="2400" dirty="0" err="1"/>
              <a:t>for</a:t>
            </a:r>
            <a:r>
              <a:rPr lang="tr-TR" sz="2400" dirty="0"/>
              <a:t> </a:t>
            </a:r>
            <a:r>
              <a:rPr lang="tr-TR" sz="2400" dirty="0" err="1"/>
              <a:t>monitoring</a:t>
            </a:r>
            <a:r>
              <a:rPr lang="tr-TR" sz="2400" dirty="0"/>
              <a:t> </a:t>
            </a:r>
            <a:r>
              <a:rPr lang="tr-TR" sz="2400" dirty="0" err="1"/>
              <a:t>and</a:t>
            </a:r>
            <a:r>
              <a:rPr lang="tr-TR" sz="2400" dirty="0"/>
              <a:t> </a:t>
            </a:r>
            <a:r>
              <a:rPr lang="tr-TR" sz="2400" dirty="0" err="1"/>
              <a:t>communicate</a:t>
            </a:r>
            <a:r>
              <a:rPr lang="tr-TR" sz="2400" dirty="0"/>
              <a:t>. </a:t>
            </a:r>
          </a:p>
          <a:p>
            <a:endParaRPr lang="tr-TR" sz="2400" dirty="0"/>
          </a:p>
          <a:p>
            <a:r>
              <a:rPr lang="tr-TR" sz="2400" dirty="0" err="1"/>
              <a:t>Recently</a:t>
            </a:r>
            <a:r>
              <a:rPr lang="tr-TR" sz="2400" dirty="0"/>
              <a:t>, </a:t>
            </a:r>
            <a:r>
              <a:rPr lang="tr-TR" sz="2400" dirty="0" err="1"/>
              <a:t>the</a:t>
            </a:r>
            <a:r>
              <a:rPr lang="tr-TR" sz="2400" dirty="0"/>
              <a:t> Internet of </a:t>
            </a:r>
            <a:r>
              <a:rPr lang="tr-TR" sz="2400" dirty="0" err="1"/>
              <a:t>Underwater</a:t>
            </a:r>
            <a:r>
              <a:rPr lang="tr-TR" sz="2400" dirty="0"/>
              <a:t> </a:t>
            </a:r>
            <a:r>
              <a:rPr lang="tr-TR" sz="2400" dirty="0" err="1"/>
              <a:t>Things</a:t>
            </a:r>
            <a:r>
              <a:rPr lang="tr-TR" sz="2400" dirty="0"/>
              <a:t> (</a:t>
            </a:r>
            <a:r>
              <a:rPr lang="tr-TR" sz="2400" dirty="0" err="1"/>
              <a:t>IoUT</a:t>
            </a:r>
            <a:r>
              <a:rPr lang="tr-TR" sz="2400" dirty="0"/>
              <a:t>) , </a:t>
            </a:r>
            <a:r>
              <a:rPr lang="tr-TR" sz="2400" dirty="0" err="1"/>
              <a:t>relying</a:t>
            </a:r>
            <a:r>
              <a:rPr lang="tr-TR" sz="2400" dirty="0"/>
              <a:t> on </a:t>
            </a:r>
            <a:r>
              <a:rPr lang="tr-TR" sz="2400" dirty="0" err="1"/>
              <a:t>massive</a:t>
            </a:r>
            <a:r>
              <a:rPr lang="tr-TR" sz="2400" dirty="0"/>
              <a:t> </a:t>
            </a:r>
            <a:r>
              <a:rPr lang="tr-TR" sz="2400" dirty="0" err="1"/>
              <a:t>underwater</a:t>
            </a:r>
            <a:r>
              <a:rPr lang="tr-TR" sz="2400" dirty="0"/>
              <a:t> </a:t>
            </a:r>
            <a:r>
              <a:rPr lang="tr-TR" sz="2400" dirty="0" err="1"/>
              <a:t>sensors</a:t>
            </a:r>
            <a:r>
              <a:rPr lang="tr-TR" sz="2400" dirty="0"/>
              <a:t> </a:t>
            </a:r>
            <a:r>
              <a:rPr lang="tr-TR" sz="2400" dirty="0" err="1"/>
              <a:t>and</a:t>
            </a:r>
            <a:r>
              <a:rPr lang="tr-TR" sz="2400" dirty="0"/>
              <a:t> </a:t>
            </a:r>
            <a:r>
              <a:rPr lang="tr-TR" sz="2400" dirty="0" err="1"/>
              <a:t>equipment</a:t>
            </a:r>
            <a:r>
              <a:rPr lang="tr-TR" sz="2400" dirty="0"/>
              <a:t>, </a:t>
            </a:r>
            <a:r>
              <a:rPr lang="tr-TR" sz="2400" dirty="0" err="1"/>
              <a:t>provides</a:t>
            </a:r>
            <a:r>
              <a:rPr lang="tr-TR" sz="2400" dirty="0"/>
              <a:t> a </a:t>
            </a:r>
            <a:r>
              <a:rPr lang="tr-TR" sz="2400" dirty="0" err="1"/>
              <a:t>feasible</a:t>
            </a:r>
            <a:r>
              <a:rPr lang="tr-TR" sz="2400" dirty="0"/>
              <a:t> </a:t>
            </a:r>
            <a:r>
              <a:rPr lang="tr-TR" sz="2400" dirty="0" err="1"/>
              <a:t>approach</a:t>
            </a:r>
            <a:r>
              <a:rPr lang="tr-TR" sz="2400" dirty="0"/>
              <a:t> </a:t>
            </a:r>
            <a:r>
              <a:rPr lang="tr-TR" sz="2400" dirty="0" err="1"/>
              <a:t>for</a:t>
            </a:r>
            <a:r>
              <a:rPr lang="tr-TR" sz="2400" dirty="0"/>
              <a:t> </a:t>
            </a:r>
            <a:r>
              <a:rPr lang="tr-TR" sz="2400" dirty="0" err="1"/>
              <a:t>sensing</a:t>
            </a:r>
            <a:r>
              <a:rPr lang="tr-TR" sz="2400" dirty="0"/>
              <a:t>, </a:t>
            </a:r>
            <a:r>
              <a:rPr lang="tr-TR" sz="2400" dirty="0" err="1"/>
              <a:t>monitoring</a:t>
            </a:r>
            <a:r>
              <a:rPr lang="tr-TR" sz="2400" dirty="0"/>
              <a:t>, </a:t>
            </a:r>
            <a:r>
              <a:rPr lang="tr-TR" sz="2400" dirty="0" err="1"/>
              <a:t>and</a:t>
            </a:r>
            <a:r>
              <a:rPr lang="tr-TR" sz="2400" dirty="0"/>
              <a:t> </a:t>
            </a:r>
            <a:r>
              <a:rPr lang="tr-TR" sz="2400" dirty="0" err="1"/>
              <a:t>driving</a:t>
            </a:r>
            <a:r>
              <a:rPr lang="tr-TR" sz="2400" dirty="0"/>
              <a:t> </a:t>
            </a:r>
            <a:r>
              <a:rPr lang="tr-TR" sz="2400" dirty="0" err="1"/>
              <a:t>underwater</a:t>
            </a:r>
            <a:r>
              <a:rPr lang="tr-TR" sz="2400" dirty="0"/>
              <a:t> </a:t>
            </a:r>
            <a:r>
              <a:rPr lang="tr-TR" sz="2400" dirty="0" err="1"/>
              <a:t>environments</a:t>
            </a:r>
            <a:r>
              <a:rPr lang="tr-TR" sz="2400" dirty="0"/>
              <a:t> as </a:t>
            </a:r>
            <a:r>
              <a:rPr lang="tr-TR" sz="2400" dirty="0" err="1"/>
              <a:t>well</a:t>
            </a:r>
            <a:r>
              <a:rPr lang="tr-TR" sz="2400" dirty="0"/>
              <a:t> as </a:t>
            </a:r>
            <a:r>
              <a:rPr lang="tr-TR" sz="2400" dirty="0" err="1"/>
              <a:t>objects</a:t>
            </a:r>
            <a:r>
              <a:rPr lang="tr-TR" sz="2400" dirty="0"/>
              <a:t>. </a:t>
            </a:r>
            <a:r>
              <a:rPr lang="tr-TR" sz="2400" dirty="0" err="1"/>
              <a:t>Based</a:t>
            </a:r>
            <a:r>
              <a:rPr lang="tr-TR" sz="2400" dirty="0"/>
              <a:t> on it, </a:t>
            </a:r>
            <a:r>
              <a:rPr lang="tr-TR" sz="2400" dirty="0" err="1"/>
              <a:t>we</a:t>
            </a:r>
            <a:r>
              <a:rPr lang="tr-TR" sz="2400" dirty="0"/>
              <a:t> can </a:t>
            </a:r>
            <a:r>
              <a:rPr lang="tr-TR" sz="2400" dirty="0" err="1"/>
              <a:t>build</a:t>
            </a:r>
            <a:r>
              <a:rPr lang="tr-TR" sz="2400" dirty="0"/>
              <a:t> a “</a:t>
            </a:r>
            <a:r>
              <a:rPr lang="tr-TR" sz="2400" dirty="0" err="1"/>
              <a:t>smart</a:t>
            </a:r>
            <a:r>
              <a:rPr lang="tr-TR" sz="2400" dirty="0"/>
              <a:t> </a:t>
            </a:r>
            <a:r>
              <a:rPr lang="tr-TR" sz="2400" dirty="0" err="1"/>
              <a:t>ocean</a:t>
            </a:r>
            <a:r>
              <a:rPr lang="tr-TR" sz="2400" dirty="0"/>
              <a:t>” </a:t>
            </a:r>
            <a:r>
              <a:rPr lang="tr-TR" sz="2400" dirty="0" err="1"/>
              <a:t>characterized</a:t>
            </a:r>
            <a:r>
              <a:rPr lang="tr-TR" sz="2400" dirty="0"/>
              <a:t> </a:t>
            </a:r>
            <a:r>
              <a:rPr lang="tr-TR" sz="2400" dirty="0" err="1"/>
              <a:t>by</a:t>
            </a:r>
            <a:r>
              <a:rPr lang="tr-TR" sz="2400" dirty="0"/>
              <a:t> </a:t>
            </a:r>
            <a:r>
              <a:rPr lang="tr-TR" sz="2400" dirty="0" err="1"/>
              <a:t>transparency</a:t>
            </a:r>
            <a:r>
              <a:rPr lang="tr-TR" sz="2400" dirty="0"/>
              <a:t>, </a:t>
            </a:r>
            <a:r>
              <a:rPr lang="tr-TR" sz="2400" dirty="0" err="1"/>
              <a:t>controllability</a:t>
            </a:r>
            <a:r>
              <a:rPr lang="tr-TR" sz="2400" dirty="0"/>
              <a:t>, </a:t>
            </a:r>
            <a:r>
              <a:rPr lang="tr-TR" sz="2400" dirty="0" err="1"/>
              <a:t>and</a:t>
            </a:r>
            <a:r>
              <a:rPr lang="tr-TR" sz="2400" dirty="0"/>
              <a:t> </a:t>
            </a:r>
            <a:r>
              <a:rPr lang="tr-TR" sz="2400" dirty="0" err="1"/>
              <a:t>intelligence</a:t>
            </a:r>
            <a:r>
              <a:rPr lang="tr-TR" sz="2400" dirty="0"/>
              <a:t>. </a:t>
            </a:r>
          </a:p>
          <a:p>
            <a:endParaRPr lang="tr-TR" dirty="0"/>
          </a:p>
        </p:txBody>
      </p:sp>
    </p:spTree>
    <p:extLst>
      <p:ext uri="{BB962C8B-B14F-4D97-AF65-F5344CB8AC3E}">
        <p14:creationId xmlns:p14="http://schemas.microsoft.com/office/powerpoint/2010/main" val="170402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255BC3-6320-FF45-9DF4-60AE3C316217}"/>
              </a:ext>
            </a:extLst>
          </p:cNvPr>
          <p:cNvSpPr>
            <a:spLocks noGrp="1"/>
          </p:cNvSpPr>
          <p:nvPr>
            <p:ph type="title"/>
          </p:nvPr>
        </p:nvSpPr>
        <p:spPr>
          <a:xfrm>
            <a:off x="1251678" y="382385"/>
            <a:ext cx="10178322" cy="907572"/>
          </a:xfrm>
        </p:spPr>
        <p:txBody>
          <a:bodyPr>
            <a:normAutofit fontScale="90000"/>
          </a:bodyPr>
          <a:lstStyle/>
          <a:p>
            <a:r>
              <a:rPr lang="tr-TR" dirty="0"/>
              <a:t>IOUT ıs </a:t>
            </a:r>
            <a:r>
              <a:rPr lang="tr-TR" dirty="0" err="1"/>
              <a:t>scalable</a:t>
            </a:r>
            <a:r>
              <a:rPr lang="tr-TR" dirty="0"/>
              <a:t>?</a:t>
            </a:r>
            <a:br>
              <a:rPr lang="tr-TR" dirty="0"/>
            </a:br>
            <a:endParaRPr lang="tr-TR" dirty="0"/>
          </a:p>
        </p:txBody>
      </p:sp>
      <p:sp>
        <p:nvSpPr>
          <p:cNvPr id="3" name="İçerik Yer Tutucusu 2">
            <a:extLst>
              <a:ext uri="{FF2B5EF4-FFF2-40B4-BE49-F238E27FC236}">
                <a16:creationId xmlns:a16="http://schemas.microsoft.com/office/drawing/2014/main" id="{550A4CF8-B943-F94B-B611-6F1B038FBEF6}"/>
              </a:ext>
            </a:extLst>
          </p:cNvPr>
          <p:cNvSpPr>
            <a:spLocks noGrp="1"/>
          </p:cNvSpPr>
          <p:nvPr>
            <p:ph idx="1"/>
          </p:nvPr>
        </p:nvSpPr>
        <p:spPr>
          <a:xfrm>
            <a:off x="1251678" y="1534887"/>
            <a:ext cx="10178322" cy="4344706"/>
          </a:xfrm>
        </p:spPr>
        <p:txBody>
          <a:bodyPr>
            <a:normAutofit/>
          </a:bodyPr>
          <a:lstStyle/>
          <a:p>
            <a:r>
              <a:rPr lang="tr-TR" sz="3600" dirty="0" err="1"/>
              <a:t>Yeah</a:t>
            </a:r>
            <a:r>
              <a:rPr lang="tr-TR" sz="3600" dirty="0"/>
              <a:t> , </a:t>
            </a:r>
            <a:r>
              <a:rPr lang="tr-TR" sz="3600" dirty="0" err="1"/>
              <a:t>exactly</a:t>
            </a:r>
            <a:r>
              <a:rPr lang="tr-TR" sz="3600" dirty="0"/>
              <a:t> IOUT can </a:t>
            </a:r>
            <a:r>
              <a:rPr lang="tr-TR" sz="3600" dirty="0" err="1"/>
              <a:t>good</a:t>
            </a:r>
            <a:r>
              <a:rPr lang="tr-TR" sz="3600" dirty="0"/>
              <a:t> </a:t>
            </a:r>
            <a:r>
              <a:rPr lang="tr-TR" sz="3600" dirty="0" err="1"/>
              <a:t>performance</a:t>
            </a:r>
            <a:r>
              <a:rPr lang="tr-TR" sz="3600" dirty="0"/>
              <a:t> </a:t>
            </a:r>
            <a:r>
              <a:rPr lang="tr-TR" sz="3600" dirty="0" err="1"/>
              <a:t>with</a:t>
            </a:r>
            <a:r>
              <a:rPr lang="tr-TR" sz="3600" dirty="0"/>
              <a:t> minimum </a:t>
            </a:r>
            <a:r>
              <a:rPr lang="tr-TR" sz="3600" dirty="0" err="1"/>
              <a:t>price</a:t>
            </a:r>
            <a:r>
              <a:rPr lang="tr-TR" sz="3600" dirty="0"/>
              <a:t>.</a:t>
            </a:r>
          </a:p>
          <a:p>
            <a:endParaRPr lang="tr-TR" sz="3600" dirty="0"/>
          </a:p>
          <a:p>
            <a:r>
              <a:rPr lang="tr-TR" sz="3600" dirty="0"/>
              <a:t>IOUT main </a:t>
            </a:r>
            <a:r>
              <a:rPr lang="tr-TR" sz="3600" dirty="0" err="1"/>
              <a:t>purpose</a:t>
            </a:r>
            <a:r>
              <a:rPr lang="tr-TR" sz="3600" dirty="0"/>
              <a:t> is « SMART OCEAN »</a:t>
            </a:r>
          </a:p>
        </p:txBody>
      </p:sp>
    </p:spTree>
    <p:extLst>
      <p:ext uri="{BB962C8B-B14F-4D97-AF65-F5344CB8AC3E}">
        <p14:creationId xmlns:p14="http://schemas.microsoft.com/office/powerpoint/2010/main" val="94906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276718-1CFE-8D4A-9909-5801CE49F45C}"/>
              </a:ext>
            </a:extLst>
          </p:cNvPr>
          <p:cNvSpPr>
            <a:spLocks noGrp="1"/>
          </p:cNvSpPr>
          <p:nvPr>
            <p:ph type="title"/>
          </p:nvPr>
        </p:nvSpPr>
        <p:spPr>
          <a:xfrm>
            <a:off x="1251678" y="382385"/>
            <a:ext cx="10178322" cy="1087186"/>
          </a:xfrm>
        </p:spPr>
        <p:txBody>
          <a:bodyPr>
            <a:normAutofit fontScale="90000"/>
          </a:bodyPr>
          <a:lstStyle/>
          <a:p>
            <a:r>
              <a:rPr lang="tr-TR" dirty="0" err="1"/>
              <a:t>What</a:t>
            </a:r>
            <a:r>
              <a:rPr lang="tr-TR" dirty="0"/>
              <a:t> ıs </a:t>
            </a:r>
            <a:r>
              <a:rPr lang="tr-TR" dirty="0" err="1"/>
              <a:t>the</a:t>
            </a:r>
            <a:r>
              <a:rPr lang="tr-TR" dirty="0"/>
              <a:t> </a:t>
            </a:r>
            <a:r>
              <a:rPr lang="tr-TR" dirty="0" err="1"/>
              <a:t>mIssIon-crItIcal</a:t>
            </a:r>
            <a:r>
              <a:rPr lang="tr-TR" dirty="0"/>
              <a:t> </a:t>
            </a:r>
            <a:r>
              <a:rPr lang="tr-TR" dirty="0" err="1"/>
              <a:t>IoUT</a:t>
            </a:r>
            <a:r>
              <a:rPr lang="tr-TR" dirty="0"/>
              <a:t>? </a:t>
            </a:r>
          </a:p>
        </p:txBody>
      </p:sp>
      <p:sp>
        <p:nvSpPr>
          <p:cNvPr id="3" name="İçerik Yer Tutucusu 2">
            <a:extLst>
              <a:ext uri="{FF2B5EF4-FFF2-40B4-BE49-F238E27FC236}">
                <a16:creationId xmlns:a16="http://schemas.microsoft.com/office/drawing/2014/main" id="{279E0901-CE89-F941-BD46-1D0BEBB90C95}"/>
              </a:ext>
            </a:extLst>
          </p:cNvPr>
          <p:cNvSpPr>
            <a:spLocks noGrp="1"/>
          </p:cNvSpPr>
          <p:nvPr>
            <p:ph idx="1"/>
          </p:nvPr>
        </p:nvSpPr>
        <p:spPr>
          <a:xfrm>
            <a:off x="1251678" y="1469571"/>
            <a:ext cx="10178322" cy="4800600"/>
          </a:xfrm>
        </p:spPr>
        <p:txBody>
          <a:bodyPr>
            <a:normAutofit/>
          </a:bodyPr>
          <a:lstStyle/>
          <a:p>
            <a:r>
              <a:rPr lang="tr-TR" dirty="0"/>
              <a:t>Advanced </a:t>
            </a:r>
            <a:r>
              <a:rPr lang="tr-TR" dirty="0" err="1"/>
              <a:t>IoUT</a:t>
            </a:r>
            <a:r>
              <a:rPr lang="tr-TR" dirty="0"/>
              <a:t> </a:t>
            </a:r>
            <a:r>
              <a:rPr lang="tr-TR" dirty="0" err="1"/>
              <a:t>applications</a:t>
            </a:r>
            <a:r>
              <a:rPr lang="tr-TR" dirty="0"/>
              <a:t>, </a:t>
            </a:r>
            <a:r>
              <a:rPr lang="tr-TR" dirty="0" err="1"/>
              <a:t>for</a:t>
            </a:r>
            <a:r>
              <a:rPr lang="tr-TR" dirty="0"/>
              <a:t> </a:t>
            </a:r>
            <a:r>
              <a:rPr lang="tr-TR" dirty="0" err="1"/>
              <a:t>instance</a:t>
            </a:r>
            <a:r>
              <a:rPr lang="tr-TR" dirty="0"/>
              <a:t>, </a:t>
            </a:r>
            <a:r>
              <a:rPr lang="tr-TR" dirty="0" err="1">
                <a:solidFill>
                  <a:srgbClr val="0070C0"/>
                </a:solidFill>
              </a:rPr>
              <a:t>ocean</a:t>
            </a:r>
            <a:r>
              <a:rPr lang="tr-TR" dirty="0">
                <a:solidFill>
                  <a:srgbClr val="0070C0"/>
                </a:solidFill>
              </a:rPr>
              <a:t> </a:t>
            </a:r>
            <a:r>
              <a:rPr lang="tr-TR" dirty="0" err="1">
                <a:solidFill>
                  <a:srgbClr val="0070C0"/>
                </a:solidFill>
              </a:rPr>
              <a:t>earthquake</a:t>
            </a:r>
            <a:r>
              <a:rPr lang="tr-TR" dirty="0">
                <a:solidFill>
                  <a:srgbClr val="0070C0"/>
                </a:solidFill>
              </a:rPr>
              <a:t> </a:t>
            </a:r>
            <a:r>
              <a:rPr lang="tr-TR" dirty="0" err="1">
                <a:solidFill>
                  <a:srgbClr val="0070C0"/>
                </a:solidFill>
              </a:rPr>
              <a:t>fore-casting</a:t>
            </a:r>
            <a:r>
              <a:rPr lang="tr-TR" dirty="0">
                <a:solidFill>
                  <a:srgbClr val="0070C0"/>
                </a:solidFill>
              </a:rPr>
              <a:t>, </a:t>
            </a:r>
            <a:r>
              <a:rPr lang="tr-TR" dirty="0" err="1">
                <a:solidFill>
                  <a:srgbClr val="0070C0"/>
                </a:solidFill>
              </a:rPr>
              <a:t>underwater</a:t>
            </a:r>
            <a:r>
              <a:rPr lang="tr-TR" dirty="0">
                <a:solidFill>
                  <a:srgbClr val="0070C0"/>
                </a:solidFill>
              </a:rPr>
              <a:t> </a:t>
            </a:r>
            <a:r>
              <a:rPr lang="tr-TR" dirty="0" err="1">
                <a:solidFill>
                  <a:srgbClr val="0070C0"/>
                </a:solidFill>
              </a:rPr>
              <a:t>navigation</a:t>
            </a:r>
            <a:r>
              <a:rPr lang="tr-TR" dirty="0">
                <a:solidFill>
                  <a:srgbClr val="0070C0"/>
                </a:solidFill>
              </a:rPr>
              <a:t>, </a:t>
            </a:r>
            <a:r>
              <a:rPr lang="tr-TR" dirty="0" err="1">
                <a:solidFill>
                  <a:srgbClr val="0070C0"/>
                </a:solidFill>
              </a:rPr>
              <a:t>underwater</a:t>
            </a:r>
            <a:r>
              <a:rPr lang="tr-TR" dirty="0">
                <a:solidFill>
                  <a:srgbClr val="0070C0"/>
                </a:solidFill>
              </a:rPr>
              <a:t> </a:t>
            </a:r>
            <a:r>
              <a:rPr lang="tr-TR" dirty="0" err="1">
                <a:solidFill>
                  <a:srgbClr val="0070C0"/>
                </a:solidFill>
              </a:rPr>
              <a:t>moving</a:t>
            </a:r>
            <a:r>
              <a:rPr lang="tr-TR" dirty="0">
                <a:solidFill>
                  <a:srgbClr val="0070C0"/>
                </a:solidFill>
              </a:rPr>
              <a:t> </a:t>
            </a:r>
            <a:r>
              <a:rPr lang="tr-TR" dirty="0" err="1">
                <a:solidFill>
                  <a:srgbClr val="0070C0"/>
                </a:solidFill>
              </a:rPr>
              <a:t>target</a:t>
            </a:r>
            <a:r>
              <a:rPr lang="tr-TR" dirty="0">
                <a:solidFill>
                  <a:srgbClr val="0070C0"/>
                </a:solidFill>
              </a:rPr>
              <a:t> </a:t>
            </a:r>
            <a:r>
              <a:rPr lang="tr-TR" dirty="0" err="1">
                <a:solidFill>
                  <a:srgbClr val="0070C0"/>
                </a:solidFill>
              </a:rPr>
              <a:t>detection</a:t>
            </a:r>
            <a:r>
              <a:rPr lang="tr-TR" dirty="0"/>
              <a:t>, </a:t>
            </a:r>
            <a:r>
              <a:rPr lang="tr-TR" dirty="0" err="1"/>
              <a:t>which</a:t>
            </a:r>
            <a:r>
              <a:rPr lang="tr-TR" dirty="0"/>
              <a:t> can be </a:t>
            </a:r>
            <a:r>
              <a:rPr lang="tr-TR" dirty="0" err="1"/>
              <a:t>referred</a:t>
            </a:r>
            <a:r>
              <a:rPr lang="tr-TR" dirty="0"/>
              <a:t> </a:t>
            </a:r>
            <a:r>
              <a:rPr lang="tr-TR" dirty="0" err="1"/>
              <a:t>to</a:t>
            </a:r>
            <a:r>
              <a:rPr lang="tr-TR" dirty="0"/>
              <a:t> as </a:t>
            </a:r>
            <a:r>
              <a:rPr lang="tr-TR" dirty="0" err="1"/>
              <a:t>mission-critical</a:t>
            </a:r>
            <a:r>
              <a:rPr lang="tr-TR" dirty="0"/>
              <a:t> </a:t>
            </a:r>
            <a:r>
              <a:rPr lang="tr-TR" dirty="0" err="1"/>
              <a:t>IoUT</a:t>
            </a:r>
            <a:r>
              <a:rPr lang="tr-TR" dirty="0"/>
              <a:t>. </a:t>
            </a:r>
          </a:p>
          <a:p>
            <a:pPr marL="0" indent="0">
              <a:buNone/>
            </a:pPr>
            <a:endParaRPr lang="tr-TR" dirty="0"/>
          </a:p>
          <a:p>
            <a:r>
              <a:rPr lang="tr-TR" dirty="0" err="1"/>
              <a:t>Nevertheless</a:t>
            </a:r>
            <a:r>
              <a:rPr lang="tr-TR" dirty="0"/>
              <a:t>, </a:t>
            </a:r>
            <a:r>
              <a:rPr lang="tr-TR" dirty="0" err="1"/>
              <a:t>with</a:t>
            </a:r>
            <a:r>
              <a:rPr lang="tr-TR" dirty="0"/>
              <a:t> </a:t>
            </a:r>
            <a:r>
              <a:rPr lang="tr-TR" dirty="0" err="1"/>
              <a:t>the</a:t>
            </a:r>
            <a:r>
              <a:rPr lang="tr-TR" dirty="0"/>
              <a:t> </a:t>
            </a:r>
            <a:r>
              <a:rPr lang="tr-TR" dirty="0" err="1"/>
              <a:t>further</a:t>
            </a:r>
            <a:r>
              <a:rPr lang="tr-TR" dirty="0"/>
              <a:t> </a:t>
            </a:r>
            <a:r>
              <a:rPr lang="tr-TR" dirty="0" err="1"/>
              <a:t>development</a:t>
            </a:r>
            <a:r>
              <a:rPr lang="tr-TR" dirty="0"/>
              <a:t> of </a:t>
            </a:r>
            <a:r>
              <a:rPr lang="tr-TR" dirty="0" err="1"/>
              <a:t>marine</a:t>
            </a:r>
            <a:r>
              <a:rPr lang="tr-TR" dirty="0"/>
              <a:t> </a:t>
            </a:r>
            <a:r>
              <a:rPr lang="tr-TR" dirty="0" err="1"/>
              <a:t>exploration</a:t>
            </a:r>
            <a:r>
              <a:rPr lang="tr-TR" dirty="0"/>
              <a:t>, </a:t>
            </a:r>
            <a:r>
              <a:rPr lang="tr-TR" dirty="0" err="1"/>
              <a:t>more</a:t>
            </a:r>
            <a:r>
              <a:rPr lang="tr-TR" dirty="0"/>
              <a:t> </a:t>
            </a:r>
            <a:r>
              <a:rPr lang="tr-TR" dirty="0" err="1"/>
              <a:t>requirements</a:t>
            </a:r>
            <a:r>
              <a:rPr lang="tr-TR" dirty="0"/>
              <a:t> </a:t>
            </a:r>
            <a:r>
              <a:rPr lang="tr-TR" dirty="0" err="1"/>
              <a:t>are</a:t>
            </a:r>
            <a:r>
              <a:rPr lang="tr-TR" dirty="0"/>
              <a:t> put </a:t>
            </a:r>
            <a:r>
              <a:rPr lang="tr-TR" dirty="0" err="1"/>
              <a:t>forward</a:t>
            </a:r>
            <a:r>
              <a:rPr lang="tr-TR" dirty="0"/>
              <a:t> </a:t>
            </a:r>
            <a:r>
              <a:rPr lang="tr-TR" dirty="0" err="1"/>
              <a:t>for</a:t>
            </a:r>
            <a:r>
              <a:rPr lang="tr-TR" dirty="0"/>
              <a:t> </a:t>
            </a:r>
            <a:r>
              <a:rPr lang="tr-TR" dirty="0" err="1"/>
              <a:t>advanced</a:t>
            </a:r>
            <a:r>
              <a:rPr lang="tr-TR" dirty="0"/>
              <a:t> </a:t>
            </a:r>
            <a:r>
              <a:rPr lang="tr-TR" dirty="0" err="1"/>
              <a:t>IoUT</a:t>
            </a:r>
            <a:r>
              <a:rPr lang="tr-TR" dirty="0"/>
              <a:t> </a:t>
            </a:r>
            <a:r>
              <a:rPr lang="tr-TR" dirty="0" err="1"/>
              <a:t>applications</a:t>
            </a:r>
            <a:r>
              <a:rPr lang="tr-TR" dirty="0"/>
              <a:t>, </a:t>
            </a:r>
            <a:r>
              <a:rPr lang="tr-TR" dirty="0" err="1"/>
              <a:t>for</a:t>
            </a:r>
            <a:r>
              <a:rPr lang="tr-TR" dirty="0"/>
              <a:t> </a:t>
            </a:r>
            <a:r>
              <a:rPr lang="tr-TR" dirty="0" err="1"/>
              <a:t>instance</a:t>
            </a:r>
            <a:r>
              <a:rPr lang="tr-TR" dirty="0"/>
              <a:t>, </a:t>
            </a:r>
            <a:r>
              <a:rPr lang="tr-TR" dirty="0" err="1"/>
              <a:t>ocean</a:t>
            </a:r>
            <a:r>
              <a:rPr lang="tr-TR" dirty="0"/>
              <a:t> </a:t>
            </a:r>
            <a:r>
              <a:rPr lang="tr-TR" dirty="0" err="1"/>
              <a:t>earthquake</a:t>
            </a:r>
            <a:r>
              <a:rPr lang="tr-TR" dirty="0"/>
              <a:t> </a:t>
            </a:r>
            <a:r>
              <a:rPr lang="tr-TR" dirty="0" err="1"/>
              <a:t>forecasting</a:t>
            </a:r>
            <a:r>
              <a:rPr lang="tr-TR" dirty="0"/>
              <a:t>, </a:t>
            </a:r>
            <a:r>
              <a:rPr lang="tr-TR" dirty="0" err="1"/>
              <a:t>underwater</a:t>
            </a:r>
            <a:r>
              <a:rPr lang="tr-TR" dirty="0"/>
              <a:t> </a:t>
            </a:r>
            <a:r>
              <a:rPr lang="tr-TR" dirty="0" err="1"/>
              <a:t>navigation</a:t>
            </a:r>
            <a:r>
              <a:rPr lang="tr-TR" dirty="0"/>
              <a:t>, </a:t>
            </a:r>
            <a:r>
              <a:rPr lang="tr-TR" dirty="0" err="1"/>
              <a:t>underwater</a:t>
            </a:r>
            <a:r>
              <a:rPr lang="tr-TR" dirty="0"/>
              <a:t> </a:t>
            </a:r>
            <a:r>
              <a:rPr lang="tr-TR" dirty="0" err="1"/>
              <a:t>mov</a:t>
            </a:r>
            <a:r>
              <a:rPr lang="tr-TR" dirty="0"/>
              <a:t>- </a:t>
            </a:r>
            <a:r>
              <a:rPr lang="tr-TR" dirty="0" err="1"/>
              <a:t>ing</a:t>
            </a:r>
            <a:r>
              <a:rPr lang="tr-TR" dirty="0"/>
              <a:t> </a:t>
            </a:r>
            <a:r>
              <a:rPr lang="tr-TR" dirty="0" err="1"/>
              <a:t>target</a:t>
            </a:r>
            <a:r>
              <a:rPr lang="tr-TR" dirty="0"/>
              <a:t> </a:t>
            </a:r>
            <a:r>
              <a:rPr lang="tr-TR" dirty="0" err="1"/>
              <a:t>detection</a:t>
            </a:r>
            <a:r>
              <a:rPr lang="tr-TR" dirty="0"/>
              <a:t>, </a:t>
            </a:r>
            <a:r>
              <a:rPr lang="tr-TR" dirty="0" err="1"/>
              <a:t>which</a:t>
            </a:r>
            <a:r>
              <a:rPr lang="tr-TR" dirty="0"/>
              <a:t> can be </a:t>
            </a:r>
            <a:r>
              <a:rPr lang="tr-TR" dirty="0" err="1"/>
              <a:t>referred</a:t>
            </a:r>
            <a:r>
              <a:rPr lang="tr-TR" dirty="0"/>
              <a:t> </a:t>
            </a:r>
            <a:r>
              <a:rPr lang="tr-TR" dirty="0" err="1"/>
              <a:t>to</a:t>
            </a:r>
            <a:r>
              <a:rPr lang="tr-TR" dirty="0"/>
              <a:t> as </a:t>
            </a:r>
            <a:r>
              <a:rPr lang="tr-TR" dirty="0" err="1"/>
              <a:t>mission-critical</a:t>
            </a:r>
            <a:r>
              <a:rPr lang="tr-TR" dirty="0"/>
              <a:t> </a:t>
            </a:r>
            <a:r>
              <a:rPr lang="tr-TR" dirty="0" err="1"/>
              <a:t>IoUT</a:t>
            </a:r>
            <a:r>
              <a:rPr lang="tr-TR" dirty="0"/>
              <a:t>. </a:t>
            </a:r>
            <a:r>
              <a:rPr lang="tr-TR" dirty="0" err="1"/>
              <a:t>Unlike</a:t>
            </a:r>
            <a:r>
              <a:rPr lang="tr-TR" dirty="0"/>
              <a:t> </a:t>
            </a:r>
            <a:r>
              <a:rPr lang="tr-TR" dirty="0" err="1"/>
              <a:t>the</a:t>
            </a:r>
            <a:r>
              <a:rPr lang="tr-TR" dirty="0"/>
              <a:t> </a:t>
            </a:r>
            <a:r>
              <a:rPr lang="tr-TR" dirty="0" err="1"/>
              <a:t>aforementioned</a:t>
            </a:r>
            <a:r>
              <a:rPr lang="tr-TR" dirty="0"/>
              <a:t> </a:t>
            </a:r>
            <a:r>
              <a:rPr lang="tr-TR" dirty="0" err="1"/>
              <a:t>IoUT</a:t>
            </a:r>
            <a:r>
              <a:rPr lang="tr-TR" dirty="0"/>
              <a:t> </a:t>
            </a:r>
            <a:r>
              <a:rPr lang="tr-TR" dirty="0" err="1"/>
              <a:t>applications</a:t>
            </a:r>
            <a:r>
              <a:rPr lang="tr-TR" dirty="0"/>
              <a:t>, </a:t>
            </a:r>
            <a:r>
              <a:rPr lang="tr-TR" dirty="0" err="1"/>
              <a:t>the</a:t>
            </a:r>
            <a:r>
              <a:rPr lang="tr-TR" dirty="0"/>
              <a:t> </a:t>
            </a:r>
            <a:r>
              <a:rPr lang="tr-TR" dirty="0" err="1"/>
              <a:t>so-called</a:t>
            </a:r>
            <a:r>
              <a:rPr lang="tr-TR" dirty="0"/>
              <a:t> </a:t>
            </a:r>
            <a:r>
              <a:rPr lang="tr-TR" dirty="0" err="1"/>
              <a:t>mission-critical</a:t>
            </a:r>
            <a:r>
              <a:rPr lang="tr-TR" dirty="0"/>
              <a:t> </a:t>
            </a:r>
            <a:r>
              <a:rPr lang="tr-TR" dirty="0" err="1"/>
              <a:t>IoUT</a:t>
            </a:r>
            <a:r>
              <a:rPr lang="tr-TR" dirty="0"/>
              <a:t> </a:t>
            </a:r>
            <a:r>
              <a:rPr lang="tr-TR" dirty="0" err="1"/>
              <a:t>applications</a:t>
            </a:r>
            <a:r>
              <a:rPr lang="tr-TR" dirty="0"/>
              <a:t> </a:t>
            </a:r>
            <a:r>
              <a:rPr lang="tr-TR" dirty="0" err="1"/>
              <a:t>have</a:t>
            </a:r>
            <a:r>
              <a:rPr lang="tr-TR" dirty="0"/>
              <a:t> </a:t>
            </a:r>
            <a:r>
              <a:rPr lang="tr-TR" dirty="0" err="1"/>
              <a:t>stringent</a:t>
            </a:r>
            <a:r>
              <a:rPr lang="tr-TR" dirty="0"/>
              <a:t> </a:t>
            </a:r>
            <a:r>
              <a:rPr lang="tr-TR" dirty="0" err="1"/>
              <a:t>requirements</a:t>
            </a:r>
            <a:r>
              <a:rPr lang="tr-TR" dirty="0"/>
              <a:t>, </a:t>
            </a:r>
            <a:r>
              <a:rPr lang="tr-TR" dirty="0" err="1"/>
              <a:t>including</a:t>
            </a:r>
            <a:r>
              <a:rPr lang="tr-TR" dirty="0"/>
              <a:t> </a:t>
            </a:r>
            <a:r>
              <a:rPr lang="tr-TR" dirty="0" err="1"/>
              <a:t>reliability</a:t>
            </a:r>
            <a:r>
              <a:rPr lang="tr-TR" dirty="0"/>
              <a:t>, </a:t>
            </a:r>
            <a:r>
              <a:rPr lang="tr-TR" dirty="0" err="1"/>
              <a:t>latency</a:t>
            </a:r>
            <a:r>
              <a:rPr lang="tr-TR" dirty="0"/>
              <a:t>, </a:t>
            </a:r>
            <a:r>
              <a:rPr lang="tr-TR" dirty="0" err="1"/>
              <a:t>timeliness</a:t>
            </a:r>
            <a:r>
              <a:rPr lang="tr-TR" dirty="0"/>
              <a:t>, </a:t>
            </a:r>
            <a:r>
              <a:rPr lang="tr-TR" dirty="0" err="1"/>
              <a:t>and</a:t>
            </a:r>
            <a:r>
              <a:rPr lang="tr-TR" dirty="0"/>
              <a:t> </a:t>
            </a:r>
            <a:r>
              <a:rPr lang="tr-TR" dirty="0" err="1"/>
              <a:t>so</a:t>
            </a:r>
            <a:r>
              <a:rPr lang="tr-TR" dirty="0"/>
              <a:t> on. </a:t>
            </a:r>
            <a:r>
              <a:rPr lang="tr-TR" dirty="0" err="1"/>
              <a:t>If</a:t>
            </a:r>
            <a:r>
              <a:rPr lang="tr-TR" dirty="0"/>
              <a:t> </a:t>
            </a:r>
            <a:r>
              <a:rPr lang="tr-TR" dirty="0" err="1"/>
              <a:t>the</a:t>
            </a:r>
            <a:r>
              <a:rPr lang="tr-TR" dirty="0"/>
              <a:t> </a:t>
            </a:r>
            <a:r>
              <a:rPr lang="tr-TR" dirty="0" err="1"/>
              <a:t>mission-critical</a:t>
            </a:r>
            <a:r>
              <a:rPr lang="tr-TR" dirty="0"/>
              <a:t> </a:t>
            </a:r>
            <a:r>
              <a:rPr lang="tr-TR" dirty="0" err="1"/>
              <a:t>IoUT</a:t>
            </a:r>
            <a:r>
              <a:rPr lang="tr-TR" dirty="0"/>
              <a:t> </a:t>
            </a:r>
            <a:r>
              <a:rPr lang="tr-TR" dirty="0" err="1"/>
              <a:t>applications</a:t>
            </a:r>
            <a:r>
              <a:rPr lang="tr-TR" dirty="0"/>
              <a:t>’ </a:t>
            </a:r>
            <a:r>
              <a:rPr lang="tr-TR" dirty="0" err="1"/>
              <a:t>requirements</a:t>
            </a:r>
            <a:r>
              <a:rPr lang="tr-TR" dirty="0"/>
              <a:t> </a:t>
            </a:r>
            <a:r>
              <a:rPr lang="tr-TR" dirty="0" err="1"/>
              <a:t>are</a:t>
            </a:r>
            <a:r>
              <a:rPr lang="tr-TR" dirty="0"/>
              <a:t> not met, it </a:t>
            </a:r>
            <a:r>
              <a:rPr lang="tr-TR" dirty="0" err="1"/>
              <a:t>may</a:t>
            </a:r>
            <a:r>
              <a:rPr lang="tr-TR" dirty="0"/>
              <a:t> </a:t>
            </a:r>
            <a:r>
              <a:rPr lang="tr-TR" dirty="0" err="1"/>
              <a:t>lead</a:t>
            </a:r>
            <a:r>
              <a:rPr lang="tr-TR" dirty="0"/>
              <a:t> </a:t>
            </a:r>
            <a:r>
              <a:rPr lang="tr-TR" dirty="0" err="1"/>
              <a:t>to</a:t>
            </a:r>
            <a:r>
              <a:rPr lang="tr-TR" dirty="0"/>
              <a:t> </a:t>
            </a:r>
            <a:r>
              <a:rPr lang="tr-TR" dirty="0" err="1"/>
              <a:t>ineffective</a:t>
            </a:r>
            <a:r>
              <a:rPr lang="tr-TR" dirty="0"/>
              <a:t> </a:t>
            </a:r>
            <a:r>
              <a:rPr lang="tr-TR" dirty="0" err="1"/>
              <a:t>decision</a:t>
            </a:r>
            <a:r>
              <a:rPr lang="tr-TR" dirty="0"/>
              <a:t> </a:t>
            </a:r>
            <a:r>
              <a:rPr lang="tr-TR" dirty="0" err="1"/>
              <a:t>making</a:t>
            </a:r>
            <a:r>
              <a:rPr lang="tr-TR" dirty="0"/>
              <a:t> </a:t>
            </a:r>
            <a:r>
              <a:rPr lang="tr-TR" dirty="0" err="1"/>
              <a:t>and</a:t>
            </a:r>
            <a:r>
              <a:rPr lang="tr-TR" dirty="0"/>
              <a:t> </a:t>
            </a:r>
            <a:r>
              <a:rPr lang="tr-TR" dirty="0" err="1"/>
              <a:t>error</a:t>
            </a:r>
            <a:r>
              <a:rPr lang="tr-TR" dirty="0"/>
              <a:t> </a:t>
            </a:r>
            <a:r>
              <a:rPr lang="tr-TR" dirty="0" err="1"/>
              <a:t>control</a:t>
            </a:r>
            <a:r>
              <a:rPr lang="tr-TR" dirty="0"/>
              <a:t>, </a:t>
            </a:r>
            <a:r>
              <a:rPr lang="tr-TR" dirty="0" err="1"/>
              <a:t>and</a:t>
            </a:r>
            <a:r>
              <a:rPr lang="tr-TR" dirty="0"/>
              <a:t> </a:t>
            </a:r>
            <a:r>
              <a:rPr lang="tr-TR" dirty="0" err="1"/>
              <a:t>even</a:t>
            </a:r>
            <a:r>
              <a:rPr lang="tr-TR" dirty="0"/>
              <a:t> </a:t>
            </a:r>
            <a:r>
              <a:rPr lang="tr-TR" dirty="0" err="1"/>
              <a:t>systemic</a:t>
            </a:r>
            <a:r>
              <a:rPr lang="tr-TR" dirty="0"/>
              <a:t> </a:t>
            </a:r>
            <a:r>
              <a:rPr lang="tr-TR" dirty="0" err="1"/>
              <a:t>disasters</a:t>
            </a:r>
            <a:r>
              <a:rPr lang="tr-TR" dirty="0"/>
              <a:t>. </a:t>
            </a:r>
            <a:r>
              <a:rPr lang="tr-TR" dirty="0" err="1"/>
              <a:t>Although</a:t>
            </a:r>
            <a:r>
              <a:rPr lang="tr-TR" dirty="0"/>
              <a:t> </a:t>
            </a:r>
            <a:r>
              <a:rPr lang="tr-TR" dirty="0" err="1"/>
              <a:t>mission-critical</a:t>
            </a:r>
            <a:r>
              <a:rPr lang="tr-TR" dirty="0"/>
              <a:t> </a:t>
            </a:r>
            <a:r>
              <a:rPr lang="tr-TR" dirty="0" err="1"/>
              <a:t>IoUT</a:t>
            </a:r>
            <a:r>
              <a:rPr lang="tr-TR" dirty="0"/>
              <a:t> has a </a:t>
            </a:r>
            <a:r>
              <a:rPr lang="tr-TR" dirty="0" err="1"/>
              <a:t>promising</a:t>
            </a:r>
            <a:r>
              <a:rPr lang="tr-TR" dirty="0"/>
              <a:t> </a:t>
            </a:r>
            <a:r>
              <a:rPr lang="tr-TR" dirty="0" err="1"/>
              <a:t>prospect</a:t>
            </a:r>
            <a:r>
              <a:rPr lang="tr-TR" dirty="0"/>
              <a:t>, </a:t>
            </a:r>
            <a:r>
              <a:rPr lang="tr-TR" dirty="0" err="1"/>
              <a:t>the</a:t>
            </a:r>
            <a:r>
              <a:rPr lang="tr-TR" dirty="0"/>
              <a:t> </a:t>
            </a:r>
            <a:r>
              <a:rPr lang="tr-TR" dirty="0" err="1"/>
              <a:t>complex</a:t>
            </a:r>
            <a:r>
              <a:rPr lang="tr-TR" dirty="0"/>
              <a:t> </a:t>
            </a:r>
            <a:r>
              <a:rPr lang="tr-TR" dirty="0" err="1"/>
              <a:t>underwater</a:t>
            </a:r>
            <a:r>
              <a:rPr lang="tr-TR" dirty="0"/>
              <a:t> </a:t>
            </a:r>
            <a:r>
              <a:rPr lang="tr-TR" dirty="0" err="1"/>
              <a:t>environment</a:t>
            </a:r>
            <a:r>
              <a:rPr lang="tr-TR" dirty="0"/>
              <a:t> </a:t>
            </a:r>
            <a:r>
              <a:rPr lang="tr-TR" dirty="0" err="1"/>
              <a:t>poses</a:t>
            </a:r>
            <a:r>
              <a:rPr lang="tr-TR" dirty="0"/>
              <a:t> </a:t>
            </a:r>
            <a:r>
              <a:rPr lang="tr-TR" dirty="0" err="1"/>
              <a:t>several</a:t>
            </a:r>
            <a:r>
              <a:rPr lang="tr-TR" dirty="0"/>
              <a:t> </a:t>
            </a:r>
            <a:r>
              <a:rPr lang="tr-TR" dirty="0" err="1"/>
              <a:t>obstacles</a:t>
            </a:r>
            <a:r>
              <a:rPr lang="tr-TR" dirty="0"/>
              <a:t> </a:t>
            </a:r>
            <a:r>
              <a:rPr lang="tr-TR" dirty="0" err="1"/>
              <a:t>to</a:t>
            </a:r>
            <a:r>
              <a:rPr lang="tr-TR" dirty="0"/>
              <a:t> </a:t>
            </a:r>
            <a:r>
              <a:rPr lang="tr-TR" dirty="0" err="1"/>
              <a:t>its</a:t>
            </a:r>
            <a:r>
              <a:rPr lang="tr-TR" dirty="0"/>
              <a:t> </a:t>
            </a:r>
            <a:r>
              <a:rPr lang="tr-TR" dirty="0" err="1"/>
              <a:t>devel</a:t>
            </a:r>
            <a:r>
              <a:rPr lang="tr-TR" dirty="0"/>
              <a:t>- </a:t>
            </a:r>
            <a:r>
              <a:rPr lang="tr-TR" dirty="0" err="1"/>
              <a:t>opment</a:t>
            </a:r>
            <a:r>
              <a:rPr lang="tr-TR" dirty="0"/>
              <a:t>, </a:t>
            </a:r>
            <a:r>
              <a:rPr lang="tr-TR" dirty="0" err="1"/>
              <a:t>specifically</a:t>
            </a:r>
            <a:r>
              <a:rPr lang="tr-TR" dirty="0"/>
              <a:t> </a:t>
            </a:r>
            <a:r>
              <a:rPr lang="tr-TR" dirty="0" err="1"/>
              <a:t>the</a:t>
            </a:r>
            <a:r>
              <a:rPr lang="tr-TR" dirty="0"/>
              <a:t> </a:t>
            </a:r>
            <a:r>
              <a:rPr lang="tr-TR" dirty="0" err="1"/>
              <a:t>following</a:t>
            </a:r>
            <a:r>
              <a:rPr lang="tr-TR" dirty="0"/>
              <a:t>. </a:t>
            </a:r>
          </a:p>
          <a:p>
            <a:endParaRPr lang="tr-TR" dirty="0"/>
          </a:p>
        </p:txBody>
      </p:sp>
    </p:spTree>
    <p:extLst>
      <p:ext uri="{BB962C8B-B14F-4D97-AF65-F5344CB8AC3E}">
        <p14:creationId xmlns:p14="http://schemas.microsoft.com/office/powerpoint/2010/main" val="390683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42BE30-2C76-014F-84BB-26C06BD6D183}"/>
              </a:ext>
            </a:extLst>
          </p:cNvPr>
          <p:cNvSpPr>
            <a:spLocks noGrp="1"/>
          </p:cNvSpPr>
          <p:nvPr>
            <p:ph type="title"/>
          </p:nvPr>
        </p:nvSpPr>
        <p:spPr>
          <a:xfrm>
            <a:off x="1251678" y="382385"/>
            <a:ext cx="9966051" cy="1495401"/>
          </a:xfrm>
        </p:spPr>
        <p:txBody>
          <a:bodyPr>
            <a:normAutofit/>
          </a:bodyPr>
          <a:lstStyle/>
          <a:p>
            <a:r>
              <a:rPr lang="tr-TR" dirty="0" err="1"/>
              <a:t>Let</a:t>
            </a:r>
            <a:r>
              <a:rPr lang="tr-TR" dirty="0"/>
              <a:t> </a:t>
            </a:r>
            <a:r>
              <a:rPr lang="tr-TR" dirty="0" err="1"/>
              <a:t>dıvıde</a:t>
            </a:r>
            <a:r>
              <a:rPr lang="tr-TR" dirty="0"/>
              <a:t> </a:t>
            </a:r>
            <a:r>
              <a:rPr lang="tr-TR" dirty="0" err="1"/>
              <a:t>by</a:t>
            </a:r>
            <a:r>
              <a:rPr lang="tr-TR" dirty="0"/>
              <a:t> 3 </a:t>
            </a:r>
            <a:r>
              <a:rPr lang="tr-TR" dirty="0" err="1"/>
              <a:t>ımportant</a:t>
            </a:r>
            <a:r>
              <a:rPr lang="tr-TR" dirty="0"/>
              <a:t> </a:t>
            </a:r>
            <a:r>
              <a:rPr lang="tr-TR" dirty="0" err="1"/>
              <a:t>pıece</a:t>
            </a:r>
            <a:r>
              <a:rPr lang="tr-TR" dirty="0"/>
              <a:t> of </a:t>
            </a:r>
            <a:r>
              <a:rPr lang="tr-TR" dirty="0" err="1"/>
              <a:t>underwater</a:t>
            </a:r>
            <a:r>
              <a:rPr lang="tr-TR" dirty="0"/>
              <a:t> </a:t>
            </a:r>
            <a:r>
              <a:rPr lang="tr-TR" dirty="0" err="1"/>
              <a:t>commınıcate</a:t>
            </a:r>
            <a:endParaRPr lang="tr-TR" dirty="0"/>
          </a:p>
        </p:txBody>
      </p:sp>
      <p:sp>
        <p:nvSpPr>
          <p:cNvPr id="3" name="İçerik Yer Tutucusu 2">
            <a:extLst>
              <a:ext uri="{FF2B5EF4-FFF2-40B4-BE49-F238E27FC236}">
                <a16:creationId xmlns:a16="http://schemas.microsoft.com/office/drawing/2014/main" id="{84443F43-FCCF-F14C-9232-FE41FCAA46D0}"/>
              </a:ext>
            </a:extLst>
          </p:cNvPr>
          <p:cNvSpPr>
            <a:spLocks noGrp="1"/>
          </p:cNvSpPr>
          <p:nvPr>
            <p:ph idx="1"/>
          </p:nvPr>
        </p:nvSpPr>
        <p:spPr/>
        <p:txBody>
          <a:bodyPr>
            <a:normAutofit/>
          </a:bodyPr>
          <a:lstStyle/>
          <a:p>
            <a:r>
              <a:rPr lang="tr-TR" b="1" dirty="0" err="1">
                <a:solidFill>
                  <a:srgbClr val="0070C0"/>
                </a:solidFill>
              </a:rPr>
              <a:t>information</a:t>
            </a:r>
            <a:r>
              <a:rPr lang="tr-TR" b="1" dirty="0">
                <a:solidFill>
                  <a:srgbClr val="0070C0"/>
                </a:solidFill>
              </a:rPr>
              <a:t> </a:t>
            </a:r>
            <a:r>
              <a:rPr lang="tr-TR" b="1" dirty="0" err="1">
                <a:solidFill>
                  <a:srgbClr val="0070C0"/>
                </a:solidFill>
              </a:rPr>
              <a:t>Sensing</a:t>
            </a:r>
            <a:r>
              <a:rPr lang="tr-TR" b="1" dirty="0"/>
              <a:t>: </a:t>
            </a:r>
            <a:r>
              <a:rPr lang="tr-TR" b="1" dirty="0" err="1"/>
              <a:t>Checks</a:t>
            </a:r>
            <a:r>
              <a:rPr lang="tr-TR" b="1" dirty="0"/>
              <a:t> </a:t>
            </a:r>
            <a:r>
              <a:rPr lang="tr-TR" b="1" dirty="0" err="1"/>
              <a:t>if</a:t>
            </a:r>
            <a:r>
              <a:rPr lang="tr-TR" b="1" dirty="0"/>
              <a:t> </a:t>
            </a:r>
            <a:r>
              <a:rPr lang="tr-TR" b="1" dirty="0" err="1"/>
              <a:t>the</a:t>
            </a:r>
            <a:r>
              <a:rPr lang="tr-TR" b="1" dirty="0"/>
              <a:t> </a:t>
            </a:r>
            <a:r>
              <a:rPr lang="tr-TR" b="1" dirty="0" err="1"/>
              <a:t>incoming</a:t>
            </a:r>
            <a:r>
              <a:rPr lang="tr-TR" b="1" dirty="0"/>
              <a:t> </a:t>
            </a:r>
            <a:r>
              <a:rPr lang="tr-TR" b="1" dirty="0" err="1"/>
              <a:t>information</a:t>
            </a:r>
            <a:r>
              <a:rPr lang="tr-TR" b="1" dirty="0"/>
              <a:t> is </a:t>
            </a:r>
            <a:r>
              <a:rPr lang="tr-TR" b="1" dirty="0" err="1"/>
              <a:t>correct</a:t>
            </a:r>
            <a:r>
              <a:rPr lang="tr-TR" b="1" dirty="0"/>
              <a:t>. </a:t>
            </a:r>
            <a:r>
              <a:rPr lang="tr-TR" b="1" dirty="0" err="1"/>
              <a:t>so</a:t>
            </a:r>
            <a:r>
              <a:rPr lang="tr-TR" b="1" dirty="0"/>
              <a:t> </a:t>
            </a:r>
            <a:r>
              <a:rPr lang="tr-TR" b="1" dirty="0" err="1"/>
              <a:t>give</a:t>
            </a:r>
            <a:r>
              <a:rPr lang="tr-TR" b="1" dirty="0"/>
              <a:t> </a:t>
            </a:r>
            <a:r>
              <a:rPr lang="tr-TR" b="1" dirty="0" err="1"/>
              <a:t>decides</a:t>
            </a:r>
            <a:r>
              <a:rPr lang="tr-TR" b="1" dirty="0"/>
              <a:t> </a:t>
            </a:r>
            <a:r>
              <a:rPr lang="tr-TR" b="1" dirty="0" err="1"/>
              <a:t>whether</a:t>
            </a:r>
            <a:r>
              <a:rPr lang="tr-TR" b="1" dirty="0"/>
              <a:t> it is </a:t>
            </a:r>
            <a:r>
              <a:rPr lang="tr-TR" b="1" dirty="0" err="1"/>
              <a:t>valid</a:t>
            </a:r>
            <a:r>
              <a:rPr lang="tr-TR" b="1" dirty="0"/>
              <a:t> </a:t>
            </a:r>
            <a:r>
              <a:rPr lang="tr-TR" b="1" dirty="0" err="1"/>
              <a:t>or</a:t>
            </a:r>
            <a:r>
              <a:rPr lang="tr-TR" b="1" dirty="0"/>
              <a:t> not. But a </a:t>
            </a:r>
            <a:r>
              <a:rPr lang="tr-TR" b="1" dirty="0" err="1"/>
              <a:t>new</a:t>
            </a:r>
            <a:r>
              <a:rPr lang="tr-TR" b="1" dirty="0"/>
              <a:t> </a:t>
            </a:r>
            <a:r>
              <a:rPr lang="tr-TR" b="1" dirty="0" err="1"/>
              <a:t>approach</a:t>
            </a:r>
            <a:r>
              <a:rPr lang="tr-TR" b="1" dirty="0"/>
              <a:t> is </a:t>
            </a:r>
            <a:r>
              <a:rPr lang="tr-TR" b="1" dirty="0" err="1"/>
              <a:t>required</a:t>
            </a:r>
            <a:r>
              <a:rPr lang="tr-TR" b="1" dirty="0"/>
              <a:t> as </a:t>
            </a:r>
            <a:r>
              <a:rPr lang="tr-TR" b="1" dirty="0" err="1"/>
              <a:t>IoT</a:t>
            </a:r>
            <a:r>
              <a:rPr lang="tr-TR" b="1" dirty="0"/>
              <a:t> </a:t>
            </a:r>
            <a:r>
              <a:rPr lang="tr-TR" b="1" dirty="0" err="1"/>
              <a:t>devices</a:t>
            </a:r>
            <a:r>
              <a:rPr lang="tr-TR" b="1" dirty="0"/>
              <a:t> can be </a:t>
            </a:r>
            <a:r>
              <a:rPr lang="tr-TR" b="1" dirty="0" err="1"/>
              <a:t>easily</a:t>
            </a:r>
            <a:r>
              <a:rPr lang="tr-TR" b="1" dirty="0"/>
              <a:t> </a:t>
            </a:r>
            <a:r>
              <a:rPr lang="tr-TR" b="1" dirty="0" err="1"/>
              <a:t>damaged</a:t>
            </a:r>
            <a:r>
              <a:rPr lang="tr-TR" b="1" dirty="0"/>
              <a:t>.</a:t>
            </a:r>
          </a:p>
          <a:p>
            <a:r>
              <a:rPr lang="tr-TR" b="1" dirty="0">
                <a:solidFill>
                  <a:srgbClr val="0070C0"/>
                </a:solidFill>
              </a:rPr>
              <a:t>Information </a:t>
            </a:r>
            <a:r>
              <a:rPr lang="tr-TR" b="1" dirty="0" err="1">
                <a:solidFill>
                  <a:srgbClr val="0070C0"/>
                </a:solidFill>
              </a:rPr>
              <a:t>Transmission</a:t>
            </a:r>
            <a:r>
              <a:rPr lang="tr-TR" b="1" dirty="0"/>
              <a:t>: </a:t>
            </a:r>
            <a:r>
              <a:rPr lang="tr-TR" dirty="0"/>
              <a:t>Information </a:t>
            </a:r>
            <a:r>
              <a:rPr lang="tr-TR" dirty="0" err="1"/>
              <a:t>transmission</a:t>
            </a:r>
            <a:r>
              <a:rPr lang="tr-TR" dirty="0"/>
              <a:t> is </a:t>
            </a:r>
            <a:r>
              <a:rPr lang="tr-TR" dirty="0" err="1"/>
              <a:t>one</a:t>
            </a:r>
            <a:r>
              <a:rPr lang="tr-TR" dirty="0"/>
              <a:t> of </a:t>
            </a:r>
            <a:r>
              <a:rPr lang="tr-TR" dirty="0" err="1"/>
              <a:t>the</a:t>
            </a:r>
            <a:r>
              <a:rPr lang="tr-TR" dirty="0"/>
              <a:t> </a:t>
            </a:r>
            <a:r>
              <a:rPr lang="tr-TR" dirty="0" err="1"/>
              <a:t>most</a:t>
            </a:r>
            <a:r>
              <a:rPr lang="tr-TR" dirty="0"/>
              <a:t> </a:t>
            </a:r>
            <a:r>
              <a:rPr lang="tr-TR" dirty="0" err="1"/>
              <a:t>challenging</a:t>
            </a:r>
            <a:r>
              <a:rPr lang="tr-TR" dirty="0"/>
              <a:t> </a:t>
            </a:r>
            <a:r>
              <a:rPr lang="tr-TR" dirty="0" err="1"/>
              <a:t>targets</a:t>
            </a:r>
            <a:r>
              <a:rPr lang="tr-TR" dirty="0"/>
              <a:t> in </a:t>
            </a:r>
            <a:r>
              <a:rPr lang="tr-TR" dirty="0" err="1"/>
              <a:t>complex</a:t>
            </a:r>
            <a:r>
              <a:rPr lang="tr-TR" dirty="0"/>
              <a:t> </a:t>
            </a:r>
            <a:r>
              <a:rPr lang="tr-TR" dirty="0" err="1"/>
              <a:t>underwater</a:t>
            </a:r>
            <a:r>
              <a:rPr lang="tr-TR" dirty="0"/>
              <a:t> </a:t>
            </a:r>
            <a:r>
              <a:rPr lang="tr-TR" dirty="0" err="1"/>
              <a:t>environments</a:t>
            </a:r>
            <a:r>
              <a:rPr lang="tr-TR" dirty="0"/>
              <a:t> </a:t>
            </a:r>
            <a:r>
              <a:rPr lang="tr-TR" dirty="0" err="1"/>
              <a:t>cause</a:t>
            </a:r>
            <a:r>
              <a:rPr lang="tr-TR" dirty="0"/>
              <a:t> of </a:t>
            </a:r>
            <a:r>
              <a:rPr lang="tr-TR" dirty="0" err="1"/>
              <a:t>the</a:t>
            </a:r>
            <a:r>
              <a:rPr lang="tr-TR" dirty="0"/>
              <a:t> </a:t>
            </a:r>
            <a:r>
              <a:rPr lang="tr-TR" dirty="0" err="1"/>
              <a:t>uneven</a:t>
            </a:r>
            <a:r>
              <a:rPr lang="tr-TR" dirty="0"/>
              <a:t> </a:t>
            </a:r>
            <a:r>
              <a:rPr lang="tr-TR" dirty="0" err="1"/>
              <a:t>temperature</a:t>
            </a:r>
            <a:r>
              <a:rPr lang="tr-TR" dirty="0"/>
              <a:t>, </a:t>
            </a:r>
            <a:r>
              <a:rPr lang="tr-TR" dirty="0" err="1"/>
              <a:t>salinity</a:t>
            </a:r>
            <a:r>
              <a:rPr lang="tr-TR" dirty="0"/>
              <a:t>, </a:t>
            </a:r>
            <a:r>
              <a:rPr lang="tr-TR" dirty="0" err="1"/>
              <a:t>static</a:t>
            </a:r>
            <a:r>
              <a:rPr lang="tr-TR" dirty="0"/>
              <a:t> </a:t>
            </a:r>
            <a:r>
              <a:rPr lang="tr-TR" dirty="0" err="1"/>
              <a:t>pressure</a:t>
            </a:r>
            <a:r>
              <a:rPr lang="tr-TR" dirty="0"/>
              <a:t>, </a:t>
            </a:r>
            <a:r>
              <a:rPr lang="tr-TR" dirty="0" err="1"/>
              <a:t>and</a:t>
            </a:r>
            <a:r>
              <a:rPr lang="tr-TR" dirty="0"/>
              <a:t> </a:t>
            </a:r>
            <a:r>
              <a:rPr lang="tr-TR" dirty="0" err="1"/>
              <a:t>other</a:t>
            </a:r>
            <a:r>
              <a:rPr lang="tr-TR" dirty="0"/>
              <a:t> </a:t>
            </a:r>
            <a:r>
              <a:rPr lang="tr-TR" dirty="0" err="1"/>
              <a:t>hydrological</a:t>
            </a:r>
            <a:r>
              <a:rPr lang="tr-TR" dirty="0"/>
              <a:t> </a:t>
            </a:r>
            <a:r>
              <a:rPr lang="tr-TR" dirty="0" err="1"/>
              <a:t>characteristics</a:t>
            </a:r>
            <a:r>
              <a:rPr lang="tr-TR" dirty="0"/>
              <a:t> of </a:t>
            </a:r>
            <a:r>
              <a:rPr lang="tr-TR" dirty="0" err="1"/>
              <a:t>seawater</a:t>
            </a:r>
            <a:r>
              <a:rPr lang="tr-TR" dirty="0"/>
              <a:t>, </a:t>
            </a:r>
            <a:r>
              <a:rPr lang="tr-TR" dirty="0" err="1"/>
              <a:t>and</a:t>
            </a:r>
            <a:r>
              <a:rPr lang="tr-TR" dirty="0"/>
              <a:t> </a:t>
            </a:r>
            <a:r>
              <a:rPr lang="tr-TR" dirty="0" err="1"/>
              <a:t>the</a:t>
            </a:r>
            <a:r>
              <a:rPr lang="tr-TR" dirty="0"/>
              <a:t> time-</a:t>
            </a:r>
            <a:r>
              <a:rPr lang="tr-TR" dirty="0" err="1"/>
              <a:t>varying</a:t>
            </a:r>
            <a:r>
              <a:rPr lang="tr-TR" dirty="0"/>
              <a:t> </a:t>
            </a:r>
            <a:r>
              <a:rPr lang="tr-TR" dirty="0" err="1"/>
              <a:t>ocean</a:t>
            </a:r>
            <a:r>
              <a:rPr lang="tr-TR" dirty="0"/>
              <a:t> </a:t>
            </a:r>
            <a:r>
              <a:rPr lang="tr-TR" dirty="0" err="1"/>
              <a:t>currents</a:t>
            </a:r>
            <a:r>
              <a:rPr lang="tr-TR" dirty="0"/>
              <a:t> </a:t>
            </a:r>
            <a:r>
              <a:rPr lang="tr-TR" dirty="0" err="1"/>
              <a:t>and</a:t>
            </a:r>
            <a:r>
              <a:rPr lang="tr-TR" dirty="0"/>
              <a:t> </a:t>
            </a:r>
            <a:r>
              <a:rPr lang="tr-TR" dirty="0" err="1"/>
              <a:t>irregular</a:t>
            </a:r>
            <a:r>
              <a:rPr lang="tr-TR" dirty="0"/>
              <a:t> </a:t>
            </a:r>
            <a:r>
              <a:rPr lang="tr-TR" dirty="0" err="1"/>
              <a:t>under</a:t>
            </a:r>
            <a:r>
              <a:rPr lang="tr-TR" dirty="0"/>
              <a:t>- </a:t>
            </a:r>
            <a:r>
              <a:rPr lang="tr-TR" dirty="0" err="1"/>
              <a:t>water</a:t>
            </a:r>
            <a:r>
              <a:rPr lang="tr-TR" dirty="0"/>
              <a:t> </a:t>
            </a:r>
            <a:r>
              <a:rPr lang="tr-TR" dirty="0" err="1"/>
              <a:t>topography</a:t>
            </a:r>
            <a:r>
              <a:rPr lang="tr-TR" dirty="0"/>
              <a:t> </a:t>
            </a:r>
            <a:r>
              <a:rPr lang="tr-TR" dirty="0" err="1"/>
              <a:t>lead</a:t>
            </a:r>
            <a:r>
              <a:rPr lang="tr-TR" dirty="0"/>
              <a:t> </a:t>
            </a:r>
            <a:r>
              <a:rPr lang="tr-TR" dirty="0" err="1"/>
              <a:t>to</a:t>
            </a:r>
            <a:r>
              <a:rPr lang="tr-TR" dirty="0"/>
              <a:t> </a:t>
            </a:r>
            <a:r>
              <a:rPr lang="tr-TR" dirty="0" err="1"/>
              <a:t>serious</a:t>
            </a:r>
            <a:r>
              <a:rPr lang="tr-TR" dirty="0"/>
              <a:t> </a:t>
            </a:r>
            <a:r>
              <a:rPr lang="tr-TR" dirty="0" err="1"/>
              <a:t>interference</a:t>
            </a:r>
            <a:r>
              <a:rPr lang="tr-TR" dirty="0"/>
              <a:t>, </a:t>
            </a:r>
            <a:r>
              <a:rPr lang="tr-TR" dirty="0" err="1"/>
              <a:t>which</a:t>
            </a:r>
            <a:r>
              <a:rPr lang="tr-TR" dirty="0"/>
              <a:t> </a:t>
            </a:r>
            <a:r>
              <a:rPr lang="tr-TR" dirty="0" err="1"/>
              <a:t>turns</a:t>
            </a:r>
            <a:r>
              <a:rPr lang="tr-TR" dirty="0"/>
              <a:t> </a:t>
            </a:r>
            <a:r>
              <a:rPr lang="tr-TR" dirty="0" err="1"/>
              <a:t>various</a:t>
            </a:r>
            <a:r>
              <a:rPr lang="tr-TR" dirty="0"/>
              <a:t> </a:t>
            </a:r>
            <a:r>
              <a:rPr lang="tr-TR" dirty="0" err="1"/>
              <a:t>mature</a:t>
            </a:r>
            <a:r>
              <a:rPr lang="tr-TR" dirty="0"/>
              <a:t> </a:t>
            </a:r>
            <a:r>
              <a:rPr lang="tr-TR" dirty="0" err="1"/>
              <a:t>communication</a:t>
            </a:r>
            <a:r>
              <a:rPr lang="tr-TR" dirty="0"/>
              <a:t> </a:t>
            </a:r>
            <a:r>
              <a:rPr lang="tr-TR" dirty="0" err="1"/>
              <a:t>methods</a:t>
            </a:r>
            <a:r>
              <a:rPr lang="tr-TR" dirty="0"/>
              <a:t> (</a:t>
            </a:r>
            <a:r>
              <a:rPr lang="tr-TR" dirty="0" err="1"/>
              <a:t>e.g</a:t>
            </a:r>
            <a:r>
              <a:rPr lang="tr-TR" dirty="0"/>
              <a:t>., </a:t>
            </a:r>
            <a:r>
              <a:rPr lang="tr-TR" dirty="0" err="1"/>
              <a:t>radio</a:t>
            </a:r>
            <a:r>
              <a:rPr lang="tr-TR" dirty="0"/>
              <a:t> </a:t>
            </a:r>
            <a:r>
              <a:rPr lang="tr-TR" dirty="0" err="1"/>
              <a:t>communication</a:t>
            </a:r>
            <a:r>
              <a:rPr lang="tr-TR" dirty="0"/>
              <a:t>) </a:t>
            </a:r>
            <a:r>
              <a:rPr lang="tr-TR" dirty="0" err="1"/>
              <a:t>powerless</a:t>
            </a:r>
            <a:r>
              <a:rPr lang="tr-TR" dirty="0"/>
              <a:t>. </a:t>
            </a:r>
            <a:r>
              <a:rPr lang="tr-TR" dirty="0" err="1"/>
              <a:t>Achieving</a:t>
            </a:r>
            <a:r>
              <a:rPr lang="tr-TR" dirty="0"/>
              <a:t> </a:t>
            </a:r>
            <a:r>
              <a:rPr lang="tr-TR" dirty="0" err="1"/>
              <a:t>reliable</a:t>
            </a:r>
            <a:r>
              <a:rPr lang="tr-TR" dirty="0"/>
              <a:t> </a:t>
            </a:r>
            <a:r>
              <a:rPr lang="tr-TR" dirty="0" err="1"/>
              <a:t>and</a:t>
            </a:r>
            <a:r>
              <a:rPr lang="tr-TR" dirty="0"/>
              <a:t> </a:t>
            </a:r>
            <a:r>
              <a:rPr lang="tr-TR" dirty="0" err="1"/>
              <a:t>timeliness-ensuring</a:t>
            </a:r>
            <a:r>
              <a:rPr lang="tr-TR" dirty="0"/>
              <a:t> </a:t>
            </a:r>
            <a:r>
              <a:rPr lang="tr-TR" dirty="0" err="1"/>
              <a:t>infor</a:t>
            </a:r>
            <a:r>
              <a:rPr lang="tr-TR" dirty="0"/>
              <a:t>- </a:t>
            </a:r>
            <a:r>
              <a:rPr lang="tr-TR" dirty="0" err="1"/>
              <a:t>mation</a:t>
            </a:r>
            <a:r>
              <a:rPr lang="tr-TR" dirty="0"/>
              <a:t> </a:t>
            </a:r>
            <a:r>
              <a:rPr lang="tr-TR" dirty="0" err="1"/>
              <a:t>transmission</a:t>
            </a:r>
            <a:r>
              <a:rPr lang="tr-TR" dirty="0"/>
              <a:t> </a:t>
            </a:r>
            <a:r>
              <a:rPr lang="tr-TR" dirty="0" err="1"/>
              <a:t>requires</a:t>
            </a:r>
            <a:r>
              <a:rPr lang="tr-TR" dirty="0"/>
              <a:t> us </a:t>
            </a:r>
            <a:r>
              <a:rPr lang="tr-TR" dirty="0" err="1"/>
              <a:t>to</a:t>
            </a:r>
            <a:r>
              <a:rPr lang="tr-TR" dirty="0"/>
              <a:t> </a:t>
            </a:r>
            <a:r>
              <a:rPr lang="tr-TR" dirty="0" err="1"/>
              <a:t>make</a:t>
            </a:r>
            <a:r>
              <a:rPr lang="tr-TR" dirty="0"/>
              <a:t> a </a:t>
            </a:r>
            <a:r>
              <a:rPr lang="tr-TR" dirty="0" err="1"/>
              <a:t>brand</a:t>
            </a:r>
            <a:r>
              <a:rPr lang="tr-TR" dirty="0"/>
              <a:t> </a:t>
            </a:r>
            <a:r>
              <a:rPr lang="tr-TR" dirty="0" err="1"/>
              <a:t>new</a:t>
            </a:r>
            <a:r>
              <a:rPr lang="tr-TR" dirty="0"/>
              <a:t> </a:t>
            </a:r>
            <a:r>
              <a:rPr lang="tr-TR" dirty="0" err="1"/>
              <a:t>design</a:t>
            </a:r>
            <a:r>
              <a:rPr lang="tr-TR" dirty="0"/>
              <a:t>.</a:t>
            </a:r>
            <a:endParaRPr lang="tr-TR" b="1" dirty="0"/>
          </a:p>
        </p:txBody>
      </p:sp>
    </p:spTree>
    <p:extLst>
      <p:ext uri="{BB962C8B-B14F-4D97-AF65-F5344CB8AC3E}">
        <p14:creationId xmlns:p14="http://schemas.microsoft.com/office/powerpoint/2010/main" val="92731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2F1BB43-9BA2-EE44-870D-6C1321D9EECD}"/>
              </a:ext>
            </a:extLst>
          </p:cNvPr>
          <p:cNvSpPr>
            <a:spLocks noGrp="1"/>
          </p:cNvSpPr>
          <p:nvPr>
            <p:ph idx="1"/>
          </p:nvPr>
        </p:nvSpPr>
        <p:spPr>
          <a:xfrm>
            <a:off x="1170035" y="212272"/>
            <a:ext cx="10178322" cy="6417128"/>
          </a:xfrm>
        </p:spPr>
        <p:txBody>
          <a:bodyPr/>
          <a:lstStyle/>
          <a:p>
            <a:r>
              <a:rPr lang="tr-TR" sz="3200" b="1" dirty="0">
                <a:solidFill>
                  <a:srgbClr val="0070C0"/>
                </a:solidFill>
              </a:rPr>
              <a:t>Information </a:t>
            </a:r>
            <a:r>
              <a:rPr lang="tr-TR" sz="3200" b="1" dirty="0" err="1">
                <a:solidFill>
                  <a:srgbClr val="0070C0"/>
                </a:solidFill>
              </a:rPr>
              <a:t>Processing</a:t>
            </a:r>
            <a:r>
              <a:rPr lang="tr-TR" sz="3200" b="1" dirty="0">
                <a:solidFill>
                  <a:srgbClr val="0070C0"/>
                </a:solidFill>
              </a:rPr>
              <a:t>: </a:t>
            </a:r>
            <a:r>
              <a:rPr lang="tr-TR" sz="3200" dirty="0" err="1"/>
              <a:t>For</a:t>
            </a:r>
            <a:r>
              <a:rPr lang="tr-TR" sz="3200" dirty="0"/>
              <a:t> </a:t>
            </a:r>
            <a:r>
              <a:rPr lang="tr-TR" sz="3200" dirty="0" err="1"/>
              <a:t>critical</a:t>
            </a:r>
            <a:r>
              <a:rPr lang="tr-TR" sz="3200" dirty="0"/>
              <a:t> </a:t>
            </a:r>
            <a:r>
              <a:rPr lang="tr-TR" sz="3200" dirty="0" err="1"/>
              <a:t>tasks</a:t>
            </a:r>
            <a:r>
              <a:rPr lang="tr-TR" sz="3200" dirty="0"/>
              <a:t>, time is a </a:t>
            </a:r>
            <a:r>
              <a:rPr lang="tr-TR" sz="3200" dirty="0" err="1"/>
              <a:t>very</a:t>
            </a:r>
            <a:r>
              <a:rPr lang="tr-TR" sz="3200" dirty="0"/>
              <a:t> </a:t>
            </a:r>
            <a:r>
              <a:rPr lang="tr-TR" sz="3200" dirty="0" err="1"/>
              <a:t>important</a:t>
            </a:r>
            <a:r>
              <a:rPr lang="tr-TR" sz="3200" dirty="0"/>
              <a:t> </a:t>
            </a:r>
            <a:r>
              <a:rPr lang="tr-TR" sz="3200" dirty="0" err="1"/>
              <a:t>parameter</a:t>
            </a:r>
            <a:r>
              <a:rPr lang="tr-TR" sz="3200" dirty="0"/>
              <a:t>, </a:t>
            </a:r>
            <a:r>
              <a:rPr lang="tr-TR" sz="3200" dirty="0" err="1"/>
              <a:t>so</a:t>
            </a:r>
            <a:r>
              <a:rPr lang="tr-TR" sz="3200" dirty="0"/>
              <a:t> it is </a:t>
            </a:r>
            <a:r>
              <a:rPr lang="tr-TR" sz="3200" dirty="0" err="1"/>
              <a:t>expected</a:t>
            </a:r>
            <a:r>
              <a:rPr lang="tr-TR" sz="3200" dirty="0"/>
              <a:t> </a:t>
            </a:r>
            <a:r>
              <a:rPr lang="tr-TR" sz="3200" dirty="0" err="1"/>
              <a:t>that</a:t>
            </a:r>
            <a:r>
              <a:rPr lang="tr-TR" sz="3200" dirty="0"/>
              <a:t> </a:t>
            </a:r>
            <a:r>
              <a:rPr lang="tr-TR" sz="3200" dirty="0" err="1"/>
              <a:t>the</a:t>
            </a:r>
            <a:r>
              <a:rPr lang="tr-TR" sz="3200" dirty="0"/>
              <a:t> data </a:t>
            </a:r>
            <a:r>
              <a:rPr lang="tr-TR" sz="3200" dirty="0" err="1"/>
              <a:t>will</a:t>
            </a:r>
            <a:r>
              <a:rPr lang="tr-TR" sz="3200" dirty="0"/>
              <a:t> be </a:t>
            </a:r>
            <a:r>
              <a:rPr lang="tr-TR" sz="3200" dirty="0" err="1"/>
              <a:t>processed</a:t>
            </a:r>
            <a:r>
              <a:rPr lang="tr-TR" sz="3200" dirty="0"/>
              <a:t> as </a:t>
            </a:r>
            <a:r>
              <a:rPr lang="tr-TR" sz="3200" dirty="0" err="1"/>
              <a:t>soon</a:t>
            </a:r>
            <a:r>
              <a:rPr lang="tr-TR" sz="3200" dirty="0"/>
              <a:t> as </a:t>
            </a:r>
            <a:r>
              <a:rPr lang="tr-TR" sz="3200" dirty="0" err="1"/>
              <a:t>possible</a:t>
            </a:r>
            <a:r>
              <a:rPr lang="tr-TR" sz="3200" dirty="0"/>
              <a:t>, but </a:t>
            </a:r>
            <a:r>
              <a:rPr lang="tr-TR" sz="3200" dirty="0" err="1"/>
              <a:t>this</a:t>
            </a:r>
            <a:r>
              <a:rPr lang="tr-TR" sz="3200" dirty="0"/>
              <a:t> data is </a:t>
            </a:r>
            <a:r>
              <a:rPr lang="tr-TR" sz="3200" dirty="0" err="1"/>
              <a:t>so</a:t>
            </a:r>
            <a:r>
              <a:rPr lang="tr-TR" sz="3200" dirty="0"/>
              <a:t> </a:t>
            </a:r>
            <a:r>
              <a:rPr lang="tr-TR" sz="3200" dirty="0" err="1"/>
              <a:t>large</a:t>
            </a:r>
            <a:r>
              <a:rPr lang="tr-TR" sz="3200" dirty="0"/>
              <a:t> </a:t>
            </a:r>
            <a:r>
              <a:rPr lang="tr-TR" sz="3200" dirty="0" err="1"/>
              <a:t>that</a:t>
            </a:r>
            <a:r>
              <a:rPr lang="tr-TR" sz="3200" dirty="0"/>
              <a:t> </a:t>
            </a:r>
            <a:r>
              <a:rPr lang="tr-TR" sz="3200" dirty="0" err="1"/>
              <a:t>most</a:t>
            </a:r>
            <a:r>
              <a:rPr lang="tr-TR" sz="3200" dirty="0"/>
              <a:t> of </a:t>
            </a:r>
            <a:r>
              <a:rPr lang="tr-TR" sz="3200" dirty="0" err="1"/>
              <a:t>the</a:t>
            </a:r>
            <a:r>
              <a:rPr lang="tr-TR" sz="3200" dirty="0"/>
              <a:t> </a:t>
            </a:r>
            <a:r>
              <a:rPr lang="tr-TR" sz="3200" dirty="0" err="1"/>
              <a:t>information</a:t>
            </a:r>
            <a:r>
              <a:rPr lang="tr-TR" sz="3200" dirty="0"/>
              <a:t> in it is </a:t>
            </a:r>
            <a:r>
              <a:rPr lang="tr-TR" sz="3200" dirty="0" err="1"/>
              <a:t>unnecessary</a:t>
            </a:r>
            <a:r>
              <a:rPr lang="tr-TR" sz="3200" dirty="0"/>
              <a:t>.  As a </a:t>
            </a:r>
            <a:r>
              <a:rPr lang="tr-TR" sz="3200" dirty="0" err="1"/>
              <a:t>solution</a:t>
            </a:r>
            <a:r>
              <a:rPr lang="tr-TR" sz="3200" dirty="0"/>
              <a:t>, </a:t>
            </a:r>
            <a:r>
              <a:rPr lang="tr-TR" sz="3200" dirty="0" err="1"/>
              <a:t>efficient</a:t>
            </a:r>
            <a:r>
              <a:rPr lang="tr-TR" sz="3200" dirty="0"/>
              <a:t> data </a:t>
            </a:r>
            <a:r>
              <a:rPr lang="tr-TR" sz="3200" dirty="0" err="1"/>
              <a:t>processing</a:t>
            </a:r>
            <a:r>
              <a:rPr lang="tr-TR" sz="3200" dirty="0"/>
              <a:t> </a:t>
            </a:r>
            <a:r>
              <a:rPr lang="tr-TR" sz="3200" dirty="0" err="1"/>
              <a:t>should</a:t>
            </a:r>
            <a:r>
              <a:rPr lang="tr-TR" sz="3200" dirty="0"/>
              <a:t> be </a:t>
            </a:r>
            <a:r>
              <a:rPr lang="tr-TR" sz="3200" dirty="0" err="1"/>
              <a:t>required</a:t>
            </a:r>
            <a:r>
              <a:rPr lang="tr-TR" sz="3200" dirty="0"/>
              <a:t>. </a:t>
            </a:r>
            <a:r>
              <a:rPr lang="tr-TR" sz="3200" dirty="0" err="1"/>
              <a:t>Which</a:t>
            </a:r>
            <a:r>
              <a:rPr lang="tr-TR" sz="3200" dirty="0"/>
              <a:t> </a:t>
            </a:r>
            <a:r>
              <a:rPr lang="tr-TR" sz="3200" dirty="0" err="1"/>
              <a:t>leads</a:t>
            </a:r>
            <a:r>
              <a:rPr lang="tr-TR" sz="3200" dirty="0"/>
              <a:t> us </a:t>
            </a:r>
            <a:r>
              <a:rPr lang="tr-TR" sz="3200" dirty="0" err="1"/>
              <a:t>to</a:t>
            </a:r>
            <a:r>
              <a:rPr lang="tr-TR" sz="3200" dirty="0"/>
              <a:t> a </a:t>
            </a:r>
            <a:r>
              <a:rPr lang="tr-TR" sz="3200" dirty="0" err="1"/>
              <a:t>new</a:t>
            </a:r>
            <a:r>
              <a:rPr lang="tr-TR" sz="3200" dirty="0"/>
              <a:t> </a:t>
            </a:r>
            <a:r>
              <a:rPr lang="tr-TR" sz="3200" dirty="0" err="1"/>
              <a:t>underwater</a:t>
            </a:r>
            <a:r>
              <a:rPr lang="tr-TR" sz="3200" dirty="0"/>
              <a:t> </a:t>
            </a:r>
            <a:r>
              <a:rPr lang="tr-TR" sz="3200" dirty="0" err="1"/>
              <a:t>architecture</a:t>
            </a:r>
            <a:r>
              <a:rPr lang="tr-TR" sz="3200" dirty="0"/>
              <a:t> </a:t>
            </a:r>
            <a:r>
              <a:rPr lang="tr-TR" sz="3200" dirty="0" err="1"/>
              <a:t>design</a:t>
            </a:r>
            <a:r>
              <a:rPr lang="tr-TR" sz="3200" dirty="0"/>
              <a:t>. </a:t>
            </a:r>
          </a:p>
          <a:p>
            <a:endParaRPr lang="tr-TR" dirty="0"/>
          </a:p>
          <a:p>
            <a:pPr marL="0" indent="0">
              <a:buNone/>
            </a:pPr>
            <a:endParaRPr lang="tr-TR" dirty="0"/>
          </a:p>
        </p:txBody>
      </p:sp>
    </p:spTree>
    <p:extLst>
      <p:ext uri="{BB962C8B-B14F-4D97-AF65-F5344CB8AC3E}">
        <p14:creationId xmlns:p14="http://schemas.microsoft.com/office/powerpoint/2010/main" val="38850632"/>
      </p:ext>
    </p:extLst>
  </p:cSld>
  <p:clrMapOvr>
    <a:masterClrMapping/>
  </p:clrMapOvr>
</p:sld>
</file>

<file path=ppt/theme/theme1.xml><?xml version="1.0" encoding="utf-8"?>
<a:theme xmlns:a="http://schemas.openxmlformats.org/drawingml/2006/main" name="Rozet">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Rozet</Template>
  <TotalTime>923</TotalTime>
  <Words>4579</Words>
  <Application>Microsoft Macintosh PowerPoint</Application>
  <PresentationFormat>Geniş ekran</PresentationFormat>
  <Paragraphs>87</Paragraphs>
  <Slides>36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36</vt:i4>
      </vt:variant>
    </vt:vector>
  </HeadingPairs>
  <TitlesOfParts>
    <vt:vector size="40" baseType="lpstr">
      <vt:lpstr>Arial</vt:lpstr>
      <vt:lpstr>Gill Sans MT</vt:lpstr>
      <vt:lpstr>Impact</vt:lpstr>
      <vt:lpstr>Rozet</vt:lpstr>
      <vt:lpstr>PowerPoint Sunusu</vt:lpstr>
      <vt:lpstr>  MachIne-LearnIng-AIded MIssIon-CrItIcal Internet of Underwater ThIngs   </vt:lpstr>
      <vt:lpstr>Makalenin ana konusu</vt:lpstr>
      <vt:lpstr>Why we need Iout (underwater thıngs) ?</vt:lpstr>
      <vt:lpstr>What ıs the solve of communıcate underwater?</vt:lpstr>
      <vt:lpstr>IOUT ıs scalable? </vt:lpstr>
      <vt:lpstr>What ıs the mIssIon-crItIcal IoUT? </vt:lpstr>
      <vt:lpstr>Let dıvıde by 3 ımportant pıece of underwater commınıcate</vt:lpstr>
      <vt:lpstr>PowerPoint Sunusu</vt:lpstr>
      <vt:lpstr>New archItecture desIgn ON UNDERWATER THINGS </vt:lpstr>
      <vt:lpstr>future MArItIMe network ArchItecture And key technIques for MIssIon-crItIcAL Iout  future MArItIMe network ArchItecture   -The future marItIme network can collaborate well wIth space-aIr networks and terrestrIal networks to provIde relIable and tImely InformatIon servIces for mIssIon-crItIcal IoUT.   </vt:lpstr>
      <vt:lpstr>Layer of new network ArchItecture </vt:lpstr>
      <vt:lpstr>PowerPoint Sunusu</vt:lpstr>
      <vt:lpstr>PowerPoint Sunusu</vt:lpstr>
      <vt:lpstr>PowerPoint Sunusu</vt:lpstr>
      <vt:lpstr>PowerPoint Sunusu</vt:lpstr>
      <vt:lpstr>ML-AIded key technIques for MIssIon-crItIcAL Iout  </vt:lpstr>
      <vt:lpstr>Fault-Tolerant IoUT Deployment Strategy: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chALLenges And oPen Issues  </vt:lpstr>
      <vt:lpstr>PowerPoint Sunusu</vt:lpstr>
      <vt:lpstr>              concLusIons  </vt:lpstr>
      <vt:lpstr>PowerPoint Sunusu</vt:lpstr>
      <vt:lpstr>              REFERENCES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MachIne-LearnIng-AIded MIssIon-CrItIcal Internet of Underwater ThIngs   </dc:title>
  <dc:creator>BERK BARIS KARA</dc:creator>
  <cp:lastModifiedBy>BERK BARIS KARA</cp:lastModifiedBy>
  <cp:revision>3</cp:revision>
  <dcterms:created xsi:type="dcterms:W3CDTF">2021-11-22T07:18:32Z</dcterms:created>
  <dcterms:modified xsi:type="dcterms:W3CDTF">2021-11-23T12:34:01Z</dcterms:modified>
</cp:coreProperties>
</file>