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2" r:id="rId4"/>
    <p:sldId id="265" r:id="rId5"/>
    <p:sldId id="266" r:id="rId6"/>
    <p:sldId id="267" r:id="rId7"/>
    <p:sldId id="268" r:id="rId8"/>
    <p:sldId id="263" r:id="rId9"/>
    <p:sldId id="269" r:id="rId10"/>
    <p:sldId id="270" r:id="rId11"/>
    <p:sldId id="271" r:id="rId12"/>
    <p:sldId id="272" r:id="rId13"/>
    <p:sldId id="276" r:id="rId14"/>
    <p:sldId id="257" r:id="rId15"/>
    <p:sldId id="258" r:id="rId16"/>
    <p:sldId id="259" r:id="rId17"/>
    <p:sldId id="273" r:id="rId18"/>
    <p:sldId id="274" r:id="rId19"/>
    <p:sldId id="275" r:id="rId20"/>
    <p:sldId id="26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1"/>
    <p:restoredTop sz="95455"/>
  </p:normalViewPr>
  <p:slideViewPr>
    <p:cSldViewPr snapToGrid="0" snapToObjects="1">
      <p:cViewPr varScale="1">
        <p:scale>
          <a:sx n="102" d="100"/>
          <a:sy n="102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.esp8266.com/stable/package_esp8266com_index.json" TargetMode="External"/><Relationship Id="rId2" Type="http://schemas.openxmlformats.org/officeDocument/2006/relationships/hyperlink" Target="https://github.com/esp8266/Ardu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27605A-AE87-3849-A992-188F7F7D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597" y="951978"/>
            <a:ext cx="6639277" cy="4745579"/>
          </a:xfrm>
        </p:spPr>
        <p:txBody>
          <a:bodyPr/>
          <a:lstStyle/>
          <a:p>
            <a:r>
              <a:rPr lang="tr-TR" dirty="0"/>
              <a:t>IOT</a:t>
            </a:r>
            <a:br>
              <a:rPr lang="tr-TR" dirty="0"/>
            </a:br>
            <a:r>
              <a:rPr lang="tr-TR" dirty="0"/>
              <a:t>WATER</a:t>
            </a:r>
            <a:br>
              <a:rPr lang="tr-TR" dirty="0"/>
            </a:br>
            <a:r>
              <a:rPr lang="tr-TR" dirty="0"/>
              <a:t>TANK</a:t>
            </a:r>
            <a:br>
              <a:rPr lang="tr-TR" dirty="0"/>
            </a:br>
            <a:r>
              <a:rPr lang="tr-TR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71816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A6F7D6-B286-9643-B3E5-E91E358A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00" y="169229"/>
            <a:ext cx="9594936" cy="757698"/>
          </a:xfrm>
        </p:spPr>
        <p:txBody>
          <a:bodyPr/>
          <a:lstStyle/>
          <a:p>
            <a:r>
              <a:rPr lang="tr-TR" dirty="0" err="1"/>
              <a:t>Nodemcu</a:t>
            </a:r>
            <a:r>
              <a:rPr lang="tr-TR" dirty="0"/>
              <a:t> </a:t>
            </a:r>
            <a:r>
              <a:rPr lang="tr-TR" dirty="0" err="1"/>
              <a:t>Config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28366F-18A8-A948-BEDA-442A671D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3" y="926927"/>
            <a:ext cx="9067016" cy="512301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tr-TR" dirty="0" err="1"/>
              <a:t>Nodemcu</a:t>
            </a:r>
            <a:r>
              <a:rPr lang="tr-TR" dirty="0"/>
              <a:t> esp8266 açık kaynak kodlu bir modüldür. </a:t>
            </a:r>
          </a:p>
          <a:p>
            <a:r>
              <a:rPr lang="tr-TR" dirty="0">
                <a:hlinkClick r:id="rId2"/>
              </a:rPr>
              <a:t>https://github.com/esp8266/Arduino</a:t>
            </a:r>
            <a:endParaRPr lang="tr-TR" dirty="0"/>
          </a:p>
          <a:p>
            <a:r>
              <a:rPr lang="tr-TR" dirty="0">
                <a:hlinkClick r:id="rId3"/>
              </a:rPr>
              <a:t>https://arduino.esp8266.com/stable/package_esp8266com_index.json</a:t>
            </a:r>
            <a:r>
              <a:rPr lang="tr-TR" dirty="0"/>
              <a:t> bu linki yapıştırıyoruz aşağıdaki bölüme.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C590AA-1703-334A-82BE-86670693F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72" y="2811907"/>
            <a:ext cx="9849452" cy="38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74D18-268A-D745-8AAA-1871B51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84" y="237996"/>
            <a:ext cx="9407045" cy="713982"/>
          </a:xfrm>
        </p:spPr>
        <p:txBody>
          <a:bodyPr/>
          <a:lstStyle/>
          <a:p>
            <a:r>
              <a:rPr lang="tr-TR" dirty="0" err="1"/>
              <a:t>Nodemcu’yu</a:t>
            </a:r>
            <a:r>
              <a:rPr lang="tr-TR" dirty="0"/>
              <a:t> ağa bağlamak: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E999835-FC40-4B4E-BDE3-93B0499B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44" y="1189856"/>
            <a:ext cx="9820722" cy="3632665"/>
          </a:xfrm>
        </p:spPr>
      </p:pic>
    </p:spTree>
    <p:extLst>
      <p:ext uri="{BB962C8B-B14F-4D97-AF65-F5344CB8AC3E}">
        <p14:creationId xmlns:p14="http://schemas.microsoft.com/office/powerpoint/2010/main" val="125993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E02B4F-5EF3-DD4D-B0ED-7095944D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552" y="162838"/>
            <a:ext cx="9795352" cy="951977"/>
          </a:xfrm>
        </p:spPr>
        <p:txBody>
          <a:bodyPr/>
          <a:lstStyle/>
          <a:p>
            <a:r>
              <a:rPr lang="tr-TR" dirty="0" err="1"/>
              <a:t>Nodemcu’nun</a:t>
            </a:r>
            <a:r>
              <a:rPr lang="tr-TR" dirty="0"/>
              <a:t> aldığı verileri iletme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992531-500C-9F4F-BB35-BFBCDB41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096" y="826718"/>
            <a:ext cx="10004120" cy="5724394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Buarada</a:t>
            </a:r>
            <a:r>
              <a:rPr lang="tr-TR" dirty="0"/>
              <a:t> 2 farklı yöntem kullanabiliriz:</a:t>
            </a:r>
          </a:p>
          <a:p>
            <a:r>
              <a:rPr lang="tr-TR" dirty="0" err="1"/>
              <a:t>NodeJS</a:t>
            </a:r>
            <a:r>
              <a:rPr lang="tr-TR" dirty="0"/>
              <a:t> </a:t>
            </a:r>
            <a:r>
              <a:rPr lang="tr-TR" dirty="0" err="1"/>
              <a:t>socket.io</a:t>
            </a:r>
            <a:r>
              <a:rPr lang="tr-TR" dirty="0"/>
              <a:t> ile kendi </a:t>
            </a:r>
            <a:r>
              <a:rPr lang="tr-TR" dirty="0" err="1"/>
              <a:t>server’ımıza</a:t>
            </a:r>
            <a:r>
              <a:rPr lang="tr-TR" dirty="0"/>
              <a:t> bu verileri alabiliriz.</a:t>
            </a:r>
          </a:p>
          <a:p>
            <a:r>
              <a:rPr lang="tr-TR" dirty="0" err="1"/>
              <a:t>Blynk</a:t>
            </a:r>
            <a:r>
              <a:rPr lang="tr-TR" dirty="0"/>
              <a:t> uygulamasının konfigürasyonlarını yaparak bu işlemi yapabiliriz.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87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D7181A-2427-904A-9CD3-08D315C3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63" y="325678"/>
            <a:ext cx="9407047" cy="789138"/>
          </a:xfrm>
        </p:spPr>
        <p:txBody>
          <a:bodyPr/>
          <a:lstStyle/>
          <a:p>
            <a:r>
              <a:rPr lang="tr-TR" dirty="0" err="1"/>
              <a:t>Blynk</a:t>
            </a:r>
            <a:r>
              <a:rPr lang="tr-TR" dirty="0"/>
              <a:t> ile bağlantı kurma: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F9B593-115F-8D4A-9F90-454DC81D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090" y="1114816"/>
            <a:ext cx="9540658" cy="5417506"/>
          </a:xfrm>
        </p:spPr>
        <p:txBody>
          <a:bodyPr/>
          <a:lstStyle/>
          <a:p>
            <a:r>
              <a:rPr lang="tr-TR" dirty="0"/>
              <a:t>Öncelikle </a:t>
            </a:r>
            <a:r>
              <a:rPr lang="tr-TR" dirty="0" err="1"/>
              <a:t>Blynk’in</a:t>
            </a:r>
            <a:r>
              <a:rPr lang="tr-TR" dirty="0"/>
              <a:t> sizlere sunduğu özel </a:t>
            </a:r>
            <a:r>
              <a:rPr lang="tr-TR" dirty="0" err="1"/>
              <a:t>Auth</a:t>
            </a:r>
            <a:r>
              <a:rPr lang="tr-TR" dirty="0"/>
              <a:t> </a:t>
            </a:r>
            <a:r>
              <a:rPr lang="tr-TR" dirty="0" err="1"/>
              <a:t>keyinizi</a:t>
            </a:r>
            <a:r>
              <a:rPr lang="tr-TR" dirty="0"/>
              <a:t> almanız gerekmektedir bu </a:t>
            </a:r>
            <a:r>
              <a:rPr lang="tr-TR" dirty="0" err="1"/>
              <a:t>keyi</a:t>
            </a:r>
            <a:r>
              <a:rPr lang="tr-TR" dirty="0"/>
              <a:t> aldıktan sonra ise şu şekilde tanımlayabilirsiniz: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8369EF5-D87E-3C44-AF1D-EFDE5049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72" y="2430309"/>
            <a:ext cx="7874000" cy="9017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26C128D-7E53-2049-8640-16D2FE90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72" y="3683519"/>
            <a:ext cx="7950242" cy="4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050B682A-D7AF-D940-AA68-489FAC02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79" y="0"/>
            <a:ext cx="3525332" cy="6862734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9B40FB7A-BC25-BD4F-99E2-79FA15631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2682" y="0"/>
            <a:ext cx="5103317" cy="6822190"/>
          </a:xfrm>
        </p:spPr>
      </p:pic>
    </p:spTree>
    <p:extLst>
      <p:ext uri="{BB962C8B-B14F-4D97-AF65-F5344CB8AC3E}">
        <p14:creationId xmlns:p14="http://schemas.microsoft.com/office/powerpoint/2010/main" val="600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0BF935-AA4C-A042-96DC-14A60F323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49" y="0"/>
            <a:ext cx="4996508" cy="685799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30EADA8-DFF4-C44B-881A-FE4F9DE4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004" y="0"/>
            <a:ext cx="334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8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04AC2B6-2209-324F-8BA2-FC18BBE1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29" y="0"/>
            <a:ext cx="5101571" cy="681985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CC83798-D2EE-F04F-939D-7CFD4B51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679" y="38144"/>
            <a:ext cx="3432131" cy="67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42DBB-014B-4140-AD6F-88400DA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337" y="225469"/>
            <a:ext cx="9482203" cy="701458"/>
          </a:xfrm>
        </p:spPr>
        <p:txBody>
          <a:bodyPr/>
          <a:lstStyle/>
          <a:p>
            <a:r>
              <a:rPr lang="tr-TR" dirty="0" err="1"/>
              <a:t>Node</a:t>
            </a:r>
            <a:r>
              <a:rPr lang="tr-TR" dirty="0"/>
              <a:t> ile kendi </a:t>
            </a:r>
            <a:r>
              <a:rPr lang="tr-TR" dirty="0" err="1"/>
              <a:t>servermızı</a:t>
            </a:r>
            <a:r>
              <a:rPr lang="tr-TR" dirty="0"/>
              <a:t> oluşturma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3400E4-8693-FE49-8838-289BAC338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336" y="1201905"/>
            <a:ext cx="8617907" cy="5434728"/>
          </a:xfrm>
        </p:spPr>
      </p:pic>
    </p:spTree>
    <p:extLst>
      <p:ext uri="{BB962C8B-B14F-4D97-AF65-F5344CB8AC3E}">
        <p14:creationId xmlns:p14="http://schemas.microsoft.com/office/powerpoint/2010/main" val="416886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AE0D64-7BD3-B14E-9716-8D91FF23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Socket.io</a:t>
            </a:r>
            <a:r>
              <a:rPr lang="tr-TR" dirty="0"/>
              <a:t> sayesinde </a:t>
            </a:r>
            <a:r>
              <a:rPr lang="tr-TR" dirty="0" err="1"/>
              <a:t>nodemcu</a:t>
            </a:r>
            <a:r>
              <a:rPr lang="tr-TR" dirty="0"/>
              <a:t> ile bağlantı kurma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61D72BF-B5A7-6A4A-BA4D-417B69BF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22" y="1885285"/>
            <a:ext cx="8826405" cy="4435124"/>
          </a:xfrm>
        </p:spPr>
      </p:pic>
    </p:spTree>
    <p:extLst>
      <p:ext uri="{BB962C8B-B14F-4D97-AF65-F5344CB8AC3E}">
        <p14:creationId xmlns:p14="http://schemas.microsoft.com/office/powerpoint/2010/main" val="278824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01AF99-13A4-3543-A3C1-BDDB1D42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A593FC-10A7-0A43-852B-33464BF3E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42" y="1590284"/>
            <a:ext cx="3403600" cy="96520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03800C-370D-4846-ACB3-8B80A738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42" y="2874162"/>
            <a:ext cx="3403600" cy="9271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E84845C-2413-D44B-A4E3-AC68D1D26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342" y="4236754"/>
            <a:ext cx="3416084" cy="11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B3F094-CBC2-7A4E-891F-B94C7884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9B6F6-6240-3044-9901-31FA715A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352811"/>
            <a:ext cx="8948278" cy="469713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*Uzaktan veya herhangi bir yerden telefonumuzda su deposundaki su seviyesini anlık olarak ne kadar dolu olduğunu görüntüleyebilmek.</a:t>
            </a:r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err="1"/>
              <a:t>Nodemcu</a:t>
            </a:r>
            <a:r>
              <a:rPr lang="tr-TR" dirty="0"/>
              <a:t> esp8266 modülü ile 7 / 24 her an verileri </a:t>
            </a:r>
            <a:r>
              <a:rPr lang="tr-TR" dirty="0" err="1"/>
              <a:t>sensörden</a:t>
            </a:r>
            <a:r>
              <a:rPr lang="tr-TR" dirty="0"/>
              <a:t> alıp servera aktarmak.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328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1936F0B-398B-D544-A538-EB02AC3AD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538" y="2073233"/>
            <a:ext cx="10416566" cy="2761814"/>
          </a:xfrm>
        </p:spPr>
      </p:pic>
    </p:spTree>
    <p:extLst>
      <p:ext uri="{BB962C8B-B14F-4D97-AF65-F5344CB8AC3E}">
        <p14:creationId xmlns:p14="http://schemas.microsoft.com/office/powerpoint/2010/main" val="31001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E29B5-6799-2641-8C81-F3E7007A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86" y="263048"/>
            <a:ext cx="9444624" cy="864294"/>
          </a:xfrm>
        </p:spPr>
        <p:txBody>
          <a:bodyPr/>
          <a:lstStyle/>
          <a:p>
            <a:r>
              <a:rPr lang="tr-TR" dirty="0"/>
              <a:t>Kodların tamamı için </a:t>
            </a:r>
            <a:r>
              <a:rPr lang="tr-TR" dirty="0" err="1"/>
              <a:t>github</a:t>
            </a:r>
            <a:r>
              <a:rPr lang="tr-TR" dirty="0"/>
              <a:t> linki: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52231C-4696-E644-9ECB-AD5F88C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551" y="851770"/>
            <a:ext cx="9857983" cy="5743181"/>
          </a:xfrm>
        </p:spPr>
        <p:txBody>
          <a:bodyPr/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/bariss48/</a:t>
            </a:r>
            <a:r>
              <a:rPr lang="tr-TR" dirty="0" err="1"/>
              <a:t>Smart_Water_Tank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82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DCD4B-3B43-7842-A8F5-B5DA61CA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32" y="275574"/>
            <a:ext cx="9881207" cy="1609712"/>
          </a:xfrm>
        </p:spPr>
        <p:txBody>
          <a:bodyPr/>
          <a:lstStyle/>
          <a:p>
            <a:r>
              <a:rPr lang="tr-TR" dirty="0"/>
              <a:t>Devre Elemanları: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106F191-352E-0A41-A59D-14B797006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8" y="1643280"/>
            <a:ext cx="4291916" cy="398090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4C842CF-4A27-7A4B-9F49-31631B4E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422" y="2019006"/>
            <a:ext cx="6319254" cy="322945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3ABD5AA-9D91-7144-AFB9-50AA9E00DF32}"/>
              </a:ext>
            </a:extLst>
          </p:cNvPr>
          <p:cNvSpPr txBox="1"/>
          <p:nvPr/>
        </p:nvSpPr>
        <p:spPr>
          <a:xfrm>
            <a:off x="1050287" y="5736921"/>
            <a:ext cx="338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Nodemcu</a:t>
            </a:r>
            <a:r>
              <a:rPr lang="tr-TR" dirty="0"/>
              <a:t> esp8266 </a:t>
            </a:r>
            <a:r>
              <a:rPr lang="tr-TR" dirty="0" err="1"/>
              <a:t>wifi</a:t>
            </a:r>
            <a:r>
              <a:rPr lang="tr-TR" dirty="0"/>
              <a:t> </a:t>
            </a:r>
            <a:r>
              <a:rPr lang="tr-TR" dirty="0" err="1"/>
              <a:t>module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F612D61-4DBA-9446-B9E1-348CF9CCCD68}"/>
              </a:ext>
            </a:extLst>
          </p:cNvPr>
          <p:cNvSpPr txBox="1"/>
          <p:nvPr/>
        </p:nvSpPr>
        <p:spPr>
          <a:xfrm>
            <a:off x="6739002" y="538217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HC-SR04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86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0AD0CC-BB0B-E24A-804F-DBEBCBF6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52" y="532356"/>
            <a:ext cx="6526061" cy="695195"/>
          </a:xfrm>
        </p:spPr>
        <p:txBody>
          <a:bodyPr>
            <a:normAutofit/>
          </a:bodyPr>
          <a:lstStyle/>
          <a:p>
            <a:r>
              <a:rPr lang="tr-TR" dirty="0"/>
              <a:t>Devre bağlantıları: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936CF-8A3A-7748-9299-BBB09BC9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922" y="1227551"/>
            <a:ext cx="9883034" cy="5098093"/>
          </a:xfrm>
        </p:spPr>
        <p:txBody>
          <a:bodyPr/>
          <a:lstStyle/>
          <a:p>
            <a:r>
              <a:rPr lang="tr-TR" b="1" dirty="0"/>
              <a:t>HC-SR04 </a:t>
            </a:r>
            <a:r>
              <a:rPr lang="tr-TR" b="1" dirty="0" err="1"/>
              <a:t>Pinout</a:t>
            </a:r>
            <a:r>
              <a:rPr lang="tr-TR" b="1" dirty="0"/>
              <a:t>:</a:t>
            </a:r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0A01FF-1C48-4143-8808-16E35DE7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94" y="2047446"/>
            <a:ext cx="8852717" cy="46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9AD2C8-DC7B-9F42-ABAC-66B680C5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973" y="250521"/>
            <a:ext cx="9380166" cy="5799423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HC-SR04 </a:t>
            </a:r>
            <a:r>
              <a:rPr lang="tr-TR" dirty="0" err="1"/>
              <a:t>sensörüne</a:t>
            </a:r>
            <a:r>
              <a:rPr lang="tr-TR" dirty="0"/>
              <a:t> güç vermek için VCC ve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Pinlerini</a:t>
            </a:r>
            <a:r>
              <a:rPr lang="tr-TR" dirty="0"/>
              <a:t> kullanıyoruz ; çalışması için sadece 5V güç vermeliyiz.</a:t>
            </a:r>
          </a:p>
          <a:p>
            <a:r>
              <a:rPr lang="tr-TR" dirty="0" err="1"/>
              <a:t>Trigger</a:t>
            </a:r>
            <a:r>
              <a:rPr lang="tr-TR" dirty="0"/>
              <a:t>: Bir </a:t>
            </a:r>
            <a:r>
              <a:rPr lang="tr-TR" dirty="0" err="1"/>
              <a:t>input</a:t>
            </a:r>
            <a:r>
              <a:rPr lang="tr-TR" dirty="0"/>
              <a:t> alır. Kullanıcı ne zaman aradaki mesafeyi ölçmek isterse o zaman </a:t>
            </a:r>
            <a:r>
              <a:rPr lang="tr-TR" dirty="0" err="1"/>
              <a:t>sensörü</a:t>
            </a:r>
            <a:r>
              <a:rPr lang="tr-TR" dirty="0"/>
              <a:t> harekete geçirmek 10µs güç uygular.</a:t>
            </a:r>
          </a:p>
          <a:p>
            <a:r>
              <a:rPr lang="tr-TR" dirty="0" err="1"/>
              <a:t>Echo</a:t>
            </a:r>
            <a:r>
              <a:rPr lang="tr-TR" dirty="0"/>
              <a:t>: Çıkış </a:t>
            </a:r>
            <a:r>
              <a:rPr lang="tr-TR" dirty="0" err="1"/>
              <a:t>pinidir</a:t>
            </a:r>
            <a:r>
              <a:rPr lang="tr-TR" dirty="0"/>
              <a:t>. Bu </a:t>
            </a:r>
            <a:r>
              <a:rPr lang="tr-TR" dirty="0" err="1"/>
              <a:t>pin</a:t>
            </a:r>
            <a:r>
              <a:rPr lang="tr-TR" dirty="0"/>
              <a:t> dalgalar çıkmasını sağlar ve bu dalgalar ile aradaki mesafeyi ölçmemizi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720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17F84-752C-FE48-8230-CCB07F92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85" y="112735"/>
            <a:ext cx="9870509" cy="695322"/>
          </a:xfrm>
        </p:spPr>
        <p:txBody>
          <a:bodyPr/>
          <a:lstStyle/>
          <a:p>
            <a:r>
              <a:rPr lang="tr-TR" dirty="0"/>
              <a:t>HC –SR04 NASIL ÇALIŞIR?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6AEF05-A45B-EB48-9CEB-B2656F21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284" y="808057"/>
            <a:ext cx="9782827" cy="5680425"/>
          </a:xfrm>
        </p:spPr>
        <p:txBody>
          <a:bodyPr>
            <a:normAutofit fontScale="92500" lnSpcReduction="10000"/>
          </a:bodyPr>
          <a:lstStyle/>
          <a:p>
            <a:br>
              <a:rPr lang="tr-TR" dirty="0"/>
            </a:br>
            <a:endParaRPr lang="tr-TR" dirty="0"/>
          </a:p>
          <a:p>
            <a:endParaRPr lang="tr-TR" dirty="0"/>
          </a:p>
          <a:p>
            <a:r>
              <a:rPr lang="tr-TR" dirty="0"/>
              <a:t>HC-SR04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, 40KHz frekansında duyulmayan </a:t>
            </a:r>
            <a:r>
              <a:rPr lang="tr-TR" dirty="0" err="1"/>
              <a:t>ultrasonik</a:t>
            </a:r>
            <a:r>
              <a:rPr lang="tr-TR" dirty="0"/>
              <a:t> ses dalgalarını kullanarak mesafeyi ölçer. Ses dalgaları gibi </a:t>
            </a:r>
            <a:r>
              <a:rPr lang="tr-TR" dirty="0" err="1"/>
              <a:t>ultrasonik</a:t>
            </a:r>
            <a:r>
              <a:rPr lang="tr-TR" dirty="0"/>
              <a:t> dalgalar da havada ilerler ve eğer önlerinde herhangi bir engel varsa geliş açılarına göre yansır.</a:t>
            </a:r>
          </a:p>
          <a:p>
            <a:r>
              <a:rPr lang="tr-TR" dirty="0" err="1"/>
              <a:t>Nodemcu</a:t>
            </a:r>
            <a:r>
              <a:rPr lang="tr-TR" dirty="0"/>
              <a:t> esp8266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pinine</a:t>
            </a:r>
            <a:r>
              <a:rPr lang="tr-TR" dirty="0"/>
              <a:t> verdiği güç ile 40Khz ses dalgaları yaymaya başlar etrafına daha sonrasında ise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sensörü</a:t>
            </a:r>
            <a:r>
              <a:rPr lang="tr-TR" dirty="0"/>
              <a:t> sayesinde objeden seken dalgaları yakalar ; sesin dalgasını bildiğimiz için basit bir matematiksel </a:t>
            </a:r>
            <a:r>
              <a:rPr lang="tr-TR" dirty="0" err="1"/>
              <a:t>formülasyon</a:t>
            </a:r>
            <a:r>
              <a:rPr lang="tr-TR" dirty="0"/>
              <a:t> ile </a:t>
            </a:r>
            <a:r>
              <a:rPr lang="tr-TR" dirty="0" err="1"/>
              <a:t>ardunio</a:t>
            </a:r>
            <a:r>
              <a:rPr lang="tr-TR" dirty="0"/>
              <a:t> kodu mesafeyi hesaplayabiliyoruz. ( </a:t>
            </a:r>
            <a:r>
              <a:rPr lang="tr-TR" dirty="0" err="1"/>
              <a:t>distance</a:t>
            </a:r>
            <a:r>
              <a:rPr lang="tr-TR" dirty="0"/>
              <a:t> = </a:t>
            </a:r>
            <a:r>
              <a:rPr lang="tr-TR" dirty="0" err="1"/>
              <a:t>duration</a:t>
            </a:r>
            <a:r>
              <a:rPr lang="tr-TR" dirty="0"/>
              <a:t> * 0.034 / 2; )</a:t>
            </a:r>
          </a:p>
          <a:p>
            <a:endParaRPr lang="tr-TR" dirty="0"/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2DEC86-3DFB-EB42-A9E0-9EB58D36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9" y="3787818"/>
            <a:ext cx="7610781" cy="29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6DDC64-0F80-C243-AE59-50C58BC9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Nodemcu</a:t>
            </a:r>
            <a:r>
              <a:rPr lang="tr-TR" dirty="0"/>
              <a:t> ile HC-SR04 Bağlantıları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F743DC-FAD0-114B-A30C-1D2D8455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465545"/>
            <a:ext cx="9375991" cy="5110619"/>
          </a:xfrm>
        </p:spPr>
        <p:txBody>
          <a:bodyPr/>
          <a:lstStyle/>
          <a:p>
            <a:r>
              <a:rPr lang="tr-TR" dirty="0"/>
              <a:t>*VCC (HC-SR04) ----</a:t>
            </a:r>
            <a:r>
              <a:rPr lang="tr-TR" dirty="0">
                <a:sym typeface="Wingdings" pitchFamily="2" charset="2"/>
              </a:rPr>
              <a:t> VU (</a:t>
            </a:r>
            <a:r>
              <a:rPr lang="tr-TR" dirty="0" err="1">
                <a:sym typeface="Wingdings" pitchFamily="2" charset="2"/>
              </a:rPr>
              <a:t>Nodemcu</a:t>
            </a:r>
            <a:r>
              <a:rPr lang="tr-TR" dirty="0">
                <a:sym typeface="Wingdings" pitchFamily="2" charset="2"/>
              </a:rPr>
              <a:t>)</a:t>
            </a:r>
            <a:endParaRPr lang="tr-TR" dirty="0"/>
          </a:p>
          <a:p>
            <a:r>
              <a:rPr lang="tr-TR" dirty="0"/>
              <a:t>*GND ---</a:t>
            </a:r>
            <a:r>
              <a:rPr lang="tr-TR" dirty="0">
                <a:sym typeface="Wingdings" pitchFamily="2" charset="2"/>
              </a:rPr>
              <a:t> GND</a:t>
            </a:r>
            <a:endParaRPr lang="tr-TR" dirty="0"/>
          </a:p>
          <a:p>
            <a:r>
              <a:rPr lang="tr-TR" dirty="0"/>
              <a:t>*TRIG ---</a:t>
            </a:r>
            <a:r>
              <a:rPr lang="tr-TR" dirty="0">
                <a:sym typeface="Wingdings" pitchFamily="2" charset="2"/>
              </a:rPr>
              <a:t> D2 (</a:t>
            </a:r>
            <a:r>
              <a:rPr lang="tr-TR" dirty="0" err="1">
                <a:sym typeface="Wingdings" pitchFamily="2" charset="2"/>
              </a:rPr>
              <a:t>Nodemcu</a:t>
            </a:r>
            <a:r>
              <a:rPr lang="tr-TR" dirty="0">
                <a:sym typeface="Wingdings" pitchFamily="2" charset="2"/>
              </a:rPr>
              <a:t>)</a:t>
            </a:r>
            <a:endParaRPr lang="tr-TR" dirty="0"/>
          </a:p>
          <a:p>
            <a:r>
              <a:rPr lang="tr-TR" dirty="0"/>
              <a:t>*ECHO -----&gt; D1 (</a:t>
            </a:r>
            <a:r>
              <a:rPr lang="tr-TR" dirty="0" err="1"/>
              <a:t>Nodemcu</a:t>
            </a:r>
            <a:r>
              <a:rPr lang="tr-TR" dirty="0"/>
              <a:t>)</a:t>
            </a:r>
          </a:p>
          <a:p>
            <a:br>
              <a:rPr lang="tr-TR" dirty="0"/>
            </a:b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12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D00E6-AA16-1E40-B323-E44CEB96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796541" cy="46959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Circuit</a:t>
            </a:r>
            <a:r>
              <a:rPr lang="tr-TR" dirty="0"/>
              <a:t>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40C7216-1ABE-BC47-8ACD-6CFE75EE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96" y="1330942"/>
            <a:ext cx="10018552" cy="5044806"/>
          </a:xfrm>
        </p:spPr>
      </p:pic>
    </p:spTree>
    <p:extLst>
      <p:ext uri="{BB962C8B-B14F-4D97-AF65-F5344CB8AC3E}">
        <p14:creationId xmlns:p14="http://schemas.microsoft.com/office/powerpoint/2010/main" val="23989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FD8C15-9840-DC49-BBC3-7E653DAC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32" y="250522"/>
            <a:ext cx="8966807" cy="739034"/>
          </a:xfrm>
        </p:spPr>
        <p:txBody>
          <a:bodyPr/>
          <a:lstStyle/>
          <a:p>
            <a:r>
              <a:rPr lang="tr-TR" dirty="0" err="1"/>
              <a:t>Nodemcu</a:t>
            </a:r>
            <a:r>
              <a:rPr lang="tr-TR" dirty="0"/>
              <a:t> ESP8266 ne yapar?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E05F90-933F-1049-A85E-2EE728EF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989556"/>
            <a:ext cx="8948278" cy="506038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*Basitçe üzerindeki </a:t>
            </a:r>
            <a:r>
              <a:rPr lang="tr-TR" dirty="0" err="1"/>
              <a:t>WiFi</a:t>
            </a:r>
            <a:r>
              <a:rPr lang="tr-TR" dirty="0"/>
              <a:t> özelliğini kullanarak ağa katılma yeteneğine sahiptir.</a:t>
            </a:r>
          </a:p>
          <a:p>
            <a:pPr marL="0" indent="0">
              <a:buNone/>
            </a:pPr>
            <a:r>
              <a:rPr lang="tr-TR" dirty="0"/>
              <a:t>*Bizim projemizdeki görevi ise daha önce bağlantısını yapmış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sensöründen</a:t>
            </a:r>
            <a:r>
              <a:rPr lang="tr-TR" dirty="0"/>
              <a:t> aldığı verileri anlık ve her zaman olacak şekilde </a:t>
            </a:r>
            <a:r>
              <a:rPr lang="tr-TR" dirty="0" err="1"/>
              <a:t>server’a</a:t>
            </a:r>
            <a:r>
              <a:rPr lang="tr-TR" dirty="0"/>
              <a:t> iletmesi </a:t>
            </a:r>
            <a:r>
              <a:rPr lang="tr-TR" dirty="0" err="1"/>
              <a:t>olucak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631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319</TotalTime>
  <Words>418</Words>
  <Application>Microsoft Macintosh PowerPoint</Application>
  <PresentationFormat>Geniş ekran</PresentationFormat>
  <Paragraphs>73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MS Shell Dlg 2</vt:lpstr>
      <vt:lpstr>Wingdings</vt:lpstr>
      <vt:lpstr>Wingdings 3</vt:lpstr>
      <vt:lpstr>Madison</vt:lpstr>
      <vt:lpstr>IOT WATER TANK PROJECT</vt:lpstr>
      <vt:lpstr>Projenin amacı:</vt:lpstr>
      <vt:lpstr>Devre Elemanları:</vt:lpstr>
      <vt:lpstr>Devre bağlantıları:</vt:lpstr>
      <vt:lpstr>PowerPoint Sunusu</vt:lpstr>
      <vt:lpstr>HC –SR04 NASIL ÇALIŞIR?</vt:lpstr>
      <vt:lpstr>Nodemcu ile HC-SR04 Bağlantıları</vt:lpstr>
      <vt:lpstr>Circuit:</vt:lpstr>
      <vt:lpstr>Nodemcu ESP8266 ne yapar?</vt:lpstr>
      <vt:lpstr>Nodemcu Config</vt:lpstr>
      <vt:lpstr>Nodemcu’yu ağa bağlamak:</vt:lpstr>
      <vt:lpstr>Nodemcu’nun aldığı verileri iletme</vt:lpstr>
      <vt:lpstr>Blynk ile bağlantı kurma:</vt:lpstr>
      <vt:lpstr>PowerPoint Sunusu</vt:lpstr>
      <vt:lpstr>PowerPoint Sunusu</vt:lpstr>
      <vt:lpstr>PowerPoint Sunusu</vt:lpstr>
      <vt:lpstr>Node ile kendi servermızı oluşturma</vt:lpstr>
      <vt:lpstr>Socket.io sayesinde nodemcu ile bağlantı kurma</vt:lpstr>
      <vt:lpstr>sonuçlar</vt:lpstr>
      <vt:lpstr>PowerPoint Sunusu</vt:lpstr>
      <vt:lpstr>Kodların tamamı için github linki: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WATER TANK PROJECT</dc:title>
  <dc:creator>BERK BARIS KARA</dc:creator>
  <cp:lastModifiedBy>BERK BARIS KARA</cp:lastModifiedBy>
  <cp:revision>2</cp:revision>
  <dcterms:created xsi:type="dcterms:W3CDTF">2021-12-28T09:04:12Z</dcterms:created>
  <dcterms:modified xsi:type="dcterms:W3CDTF">2021-12-28T21:01:44Z</dcterms:modified>
</cp:coreProperties>
</file>