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65" r:id="rId4"/>
    <p:sldId id="259" r:id="rId5"/>
    <p:sldId id="262" r:id="rId6"/>
    <p:sldId id="264" r:id="rId7"/>
    <p:sldId id="258" r:id="rId8"/>
    <p:sldId id="260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68D2E-01E3-4B0B-B472-B4AC596FA912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4374C-9139-43C5-9A45-EABD69DAA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5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4374C-9139-43C5-9A45-EABD69DAAF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6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515A1-FF93-58FE-C0F6-ACF51F53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DAAE8C-004F-626E-627E-AF30741D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71341A-33EB-E8AA-6BC6-17724729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C3F657-8BDF-DE0B-C496-30C2AE48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DE54FB-6D85-560C-21F2-46833FE5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4181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CE7B-38DA-ADCF-E847-D057783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C51C89-8638-303C-5CE0-FFF8182A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FE018-8433-87E0-C373-9BA5E594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D10DD-0140-A761-F321-9F3BCA76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E4EDC-0491-A938-1CC6-19324610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813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B41939-4956-6DBA-DBF2-7AEB0A450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63E78-56DD-B1D4-D347-66FCB2A7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7023C-524D-88F6-DE1B-8365466E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A837BF-7F4B-CDCA-C00B-0A25CA79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F3F50-C00A-DAF8-4973-CD8727BE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25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A1FC-7F31-36CF-75C1-D94E88A2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5D404-D66C-7DE0-8C75-1843F825C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C3284E-003B-F894-54F2-8BC5BDB4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C3C50-DFCE-A051-652D-13481BFD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EFFBF-A5DF-BB77-FF50-DC237BF7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271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CDEA-45B1-5E11-DEBE-F935C4B4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1C67A5-C27C-3DFE-6772-0245D447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F9630-3B81-6C53-AE95-97BD7C3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F680-729D-ABD7-E4AC-8B4F454F7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B1A28A-E123-21EF-E6E8-0AC1B58C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850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72D54-FF83-5189-71B8-27F310DE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739D93-6A4C-634B-502A-89DBCF5DE6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A9FF0-5C9A-D2D7-A35F-77C010F04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8BF766-0F2E-3AE5-EA00-DA65395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36E215-4702-D533-002A-9D56B6A7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1C9CC8-40F1-3807-05A5-02F676BC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4214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C640F-293A-73D4-F845-3043B7BF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D50F5E-4AC4-8C8D-E1F0-6905F9FA5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1EA18-9549-9F77-2892-31F78CFE0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C5403A-ECC3-7D48-C985-8D88D42CC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94CB59-2C8B-3EA7-A9B9-BEC796560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F92E1F-8DE0-C3A3-08AC-BBD7C679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D13962-AE20-B4D2-80BD-4690CE16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A0438A-CDE5-D6ED-6A01-7A2CA4EA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297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FF571-6113-DFCF-8B4C-F194E7D0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D90DF4-DE23-D85A-D979-EA42CF41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3A3718-5040-5876-C047-CB8E1727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81B351-FCFE-4F03-226C-A80E7427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18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F9222BE-BD42-B4DC-9C8A-03C3595B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0B73AD-1AA6-D7D5-75F4-AD2D765E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79C5A9-240F-ECC8-75AD-9F1FE575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6561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28DD-DAF1-5737-2F95-4243A5AF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54141-1B05-9DF6-27E8-F468DBCE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84A997-6159-F43B-4AB0-CFAAA10F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6B84A-F9A2-A36E-3DA5-DC200C11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71A68A-652F-6BD5-9162-1B018C69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518BAC-2051-CD0F-9C7E-7E17D0FE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891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5A682-F3C1-A802-D76D-0E8469E6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114E19-A31D-E822-6FD5-7EC121860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FAD68C-5642-2093-D419-81247757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DBC374-C2E2-F6A6-BB7C-CEC8DB21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FAD767-FEB0-E0C2-6611-CECB2AE0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32104-0A20-7E30-4DE2-C8A7C6FF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12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5E0A15-10CC-040F-64F5-BC438843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416AA3-959B-CCEE-4DF9-7C99DF45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2D7577-9EAA-65AB-460D-AA3489C27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78507-3CFE-4A03-B562-1B8B6CB373E1}" type="datetimeFigureOut">
              <a:rPr lang="es-VE" smtClean="0"/>
              <a:t>29/6/2025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A9F25-F322-EA9A-C15D-D9C574D8E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425329-CE5D-AC37-6B24-F24008F8A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AC6D2-66BD-4570-BDCE-560FE2FDE3BB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8066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B1C59-7A80-1017-FC73-F25183AD9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94F62E71-29F2-E078-2C17-6EB170073E8C}"/>
              </a:ext>
            </a:extLst>
          </p:cNvPr>
          <p:cNvGrpSpPr/>
          <p:nvPr/>
        </p:nvGrpSpPr>
        <p:grpSpPr>
          <a:xfrm>
            <a:off x="2644878" y="2803597"/>
            <a:ext cx="6902245" cy="1250806"/>
            <a:chOff x="1047135" y="1312606"/>
            <a:chExt cx="6902245" cy="1250806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EAD2F2C5-20E7-2261-97CD-83A572974A3C}"/>
                </a:ext>
              </a:extLst>
            </p:cNvPr>
            <p:cNvSpPr txBox="1"/>
            <p:nvPr/>
          </p:nvSpPr>
          <p:spPr>
            <a:xfrm>
              <a:off x="1047135" y="1312606"/>
              <a:ext cx="3996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Usuario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119E0B6-06F0-6D95-90E5-2B819BD6C15B}"/>
                </a:ext>
              </a:extLst>
            </p:cNvPr>
            <p:cNvSpPr txBox="1"/>
            <p:nvPr/>
          </p:nvSpPr>
          <p:spPr>
            <a:xfrm>
              <a:off x="1047135" y="2040192"/>
              <a:ext cx="3996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dirty="0"/>
                <a:t>Contraseña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7A949F7-D42D-7149-B5C8-23F8E93C56E7}"/>
                </a:ext>
              </a:extLst>
            </p:cNvPr>
            <p:cNvSpPr/>
            <p:nvPr/>
          </p:nvSpPr>
          <p:spPr>
            <a:xfrm>
              <a:off x="3952567" y="1312606"/>
              <a:ext cx="399681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5544DB0-D035-CFFB-69C3-32DDBC47B197}"/>
                </a:ext>
              </a:extLst>
            </p:cNvPr>
            <p:cNvSpPr/>
            <p:nvPr/>
          </p:nvSpPr>
          <p:spPr>
            <a:xfrm>
              <a:off x="3952567" y="2040192"/>
              <a:ext cx="399681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7A9D691-AD83-D2EE-948F-F5D80727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49922"/>
          </a:xfrm>
        </p:spPr>
        <p:txBody>
          <a:bodyPr>
            <a:spAutoFit/>
          </a:bodyPr>
          <a:lstStyle/>
          <a:p>
            <a:r>
              <a:rPr lang="es-ES" sz="4000" b="1" dirty="0"/>
              <a:t>Inicio de sesión</a:t>
            </a:r>
            <a:endParaRPr lang="es-VE" sz="4000" b="1" dirty="0"/>
          </a:p>
        </p:txBody>
      </p:sp>
      <p:sp>
        <p:nvSpPr>
          <p:cNvPr id="9" name="Rectángulo: esquinas redondeadas 8">
            <a:hlinkClick r:id="rId2" action="ppaction://hlinksldjump"/>
            <a:extLst>
              <a:ext uri="{FF2B5EF4-FFF2-40B4-BE49-F238E27FC236}">
                <a16:creationId xmlns:a16="http://schemas.microsoft.com/office/drawing/2014/main" id="{161263A9-5400-6B38-1C6C-8672060419D2}"/>
              </a:ext>
            </a:extLst>
          </p:cNvPr>
          <p:cNvSpPr/>
          <p:nvPr/>
        </p:nvSpPr>
        <p:spPr>
          <a:xfrm>
            <a:off x="5235678" y="4482517"/>
            <a:ext cx="172064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Iniciar sesión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1600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Birrete con relleno sólido">
            <a:hlinkClick r:id="rId2" action="ppaction://hlinksldjump"/>
            <a:extLst>
              <a:ext uri="{FF2B5EF4-FFF2-40B4-BE49-F238E27FC236}">
                <a16:creationId xmlns:a16="http://schemas.microsoft.com/office/drawing/2014/main" id="{16AE50F6-ABA5-5268-C511-71973F42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873" y="2396920"/>
            <a:ext cx="2613596" cy="2613596"/>
          </a:xfrm>
          <a:prstGeom prst="rect">
            <a:avLst/>
          </a:prstGeom>
        </p:spPr>
      </p:pic>
      <p:pic>
        <p:nvPicPr>
          <p:cNvPr id="7" name="Gráfico 6" descr="Lista con relleno sólido">
            <a:extLst>
              <a:ext uri="{FF2B5EF4-FFF2-40B4-BE49-F238E27FC236}">
                <a16:creationId xmlns:a16="http://schemas.microsoft.com/office/drawing/2014/main" id="{85E85C44-5E76-C57B-A90F-5438EB0E6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29915" y="2396920"/>
            <a:ext cx="2339590" cy="2339590"/>
          </a:xfrm>
          <a:prstGeom prst="rect">
            <a:avLst/>
          </a:prstGeom>
        </p:spPr>
      </p:pic>
      <p:pic>
        <p:nvPicPr>
          <p:cNvPr id="9" name="Gráfico 8" descr="Mujer con relleno sólido">
            <a:extLst>
              <a:ext uri="{FF2B5EF4-FFF2-40B4-BE49-F238E27FC236}">
                <a16:creationId xmlns:a16="http://schemas.microsoft.com/office/drawing/2014/main" id="{D3937DE7-789A-9C7C-4923-82525D07C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6905"/>
          <a:stretch>
            <a:fillRect/>
          </a:stretch>
        </p:blipFill>
        <p:spPr>
          <a:xfrm>
            <a:off x="6221663" y="2466691"/>
            <a:ext cx="2647625" cy="220004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14406BAB-AE82-AB9F-B0FF-905DA114D7A3}"/>
              </a:ext>
            </a:extLst>
          </p:cNvPr>
          <p:cNvSpPr txBox="1">
            <a:spLocks/>
          </p:cNvSpPr>
          <p:nvPr/>
        </p:nvSpPr>
        <p:spPr>
          <a:xfrm>
            <a:off x="9852410" y="6179574"/>
            <a:ext cx="2339590" cy="678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/>
              <a:t>Opciones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D4F4AFC-7D1B-D48D-FC17-6CB6FE1892DF}"/>
              </a:ext>
            </a:extLst>
          </p:cNvPr>
          <p:cNvSpPr txBox="1"/>
          <p:nvPr/>
        </p:nvSpPr>
        <p:spPr>
          <a:xfrm>
            <a:off x="1074876" y="1889090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Estudiantes</a:t>
            </a:r>
            <a:endParaRPr lang="es-V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64F7CEB-EEBA-4D35-60ED-7839F1B3F4A4}"/>
              </a:ext>
            </a:extLst>
          </p:cNvPr>
          <p:cNvSpPr txBox="1"/>
          <p:nvPr/>
        </p:nvSpPr>
        <p:spPr>
          <a:xfrm>
            <a:off x="6375681" y="1889088"/>
            <a:ext cx="233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Profesoras /</a:t>
            </a:r>
          </a:p>
          <a:p>
            <a:pPr algn="ctr"/>
            <a:r>
              <a:rPr lang="es-ES" dirty="0"/>
              <a:t>Obreros</a:t>
            </a:r>
            <a:endParaRPr lang="es-V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3DFB739-497A-E867-CFBF-1D4309052C53}"/>
              </a:ext>
            </a:extLst>
          </p:cNvPr>
          <p:cNvSpPr txBox="1"/>
          <p:nvPr/>
        </p:nvSpPr>
        <p:spPr>
          <a:xfrm>
            <a:off x="8829075" y="1894947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Reportes</a:t>
            </a:r>
            <a:endParaRPr lang="es-VE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9D04F42-55F2-66C4-F03E-FDF1205D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49922"/>
          </a:xfrm>
        </p:spPr>
        <p:txBody>
          <a:bodyPr>
            <a:spAutoFit/>
          </a:bodyPr>
          <a:lstStyle/>
          <a:p>
            <a:r>
              <a:rPr lang="es-ES" sz="4000" b="1" dirty="0"/>
              <a:t>Menú principal</a:t>
            </a:r>
            <a:endParaRPr lang="es-VE" sz="4000" b="1" dirty="0"/>
          </a:p>
        </p:txBody>
      </p:sp>
      <p:sp>
        <p:nvSpPr>
          <p:cNvPr id="2" name="CuadroTexto 11">
            <a:extLst>
              <a:ext uri="{FF2B5EF4-FFF2-40B4-BE49-F238E27FC236}">
                <a16:creationId xmlns:a16="http://schemas.microsoft.com/office/drawing/2014/main" id="{EC3E7538-0FCA-38AE-C757-CBB929519166}"/>
              </a:ext>
            </a:extLst>
          </p:cNvPr>
          <p:cNvSpPr txBox="1"/>
          <p:nvPr/>
        </p:nvSpPr>
        <p:spPr>
          <a:xfrm>
            <a:off x="3968971" y="1889089"/>
            <a:ext cx="186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Representantes/Autorizados</a:t>
            </a:r>
            <a:endParaRPr lang="es-VE" dirty="0"/>
          </a:p>
        </p:txBody>
      </p:sp>
      <p:pic>
        <p:nvPicPr>
          <p:cNvPr id="1026" name="Picture 2" descr="Adult And Silhouettes Png - Adult And Child Vector Clipart - Full Size ...">
            <a:extLst>
              <a:ext uri="{FF2B5EF4-FFF2-40B4-BE49-F238E27FC236}">
                <a16:creationId xmlns:a16="http://schemas.microsoft.com/office/drawing/2014/main" id="{BCEC35C9-7B38-AC2C-7761-E5C5161B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735" y="2515824"/>
            <a:ext cx="1570416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ED35843-7B71-116F-5ADC-B26A6264C0E5}"/>
              </a:ext>
            </a:extLst>
          </p:cNvPr>
          <p:cNvSpPr txBox="1">
            <a:spLocks/>
          </p:cNvSpPr>
          <p:nvPr/>
        </p:nvSpPr>
        <p:spPr>
          <a:xfrm>
            <a:off x="4462692" y="68313"/>
            <a:ext cx="9144000" cy="64992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/>
              <a:t>Estudiantes</a:t>
            </a:r>
            <a:endParaRPr lang="es-VE" sz="4000" b="1" dirty="0"/>
          </a:p>
        </p:txBody>
      </p:sp>
      <p:pic>
        <p:nvPicPr>
          <p:cNvPr id="5" name="Gráfico 2" descr="Lupa con relleno sólido">
            <a:extLst>
              <a:ext uri="{FF2B5EF4-FFF2-40B4-BE49-F238E27FC236}">
                <a16:creationId xmlns:a16="http://schemas.microsoft.com/office/drawing/2014/main" id="{C110DF1D-8C29-164E-DD29-CF5B74D63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555" y="1283414"/>
            <a:ext cx="409748" cy="409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74FF5-CDB5-208B-CFAB-59C7CCC6AE13}"/>
              </a:ext>
            </a:extLst>
          </p:cNvPr>
          <p:cNvSpPr/>
          <p:nvPr/>
        </p:nvSpPr>
        <p:spPr>
          <a:xfrm>
            <a:off x="820538" y="1292843"/>
            <a:ext cx="56163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13">
            <a:extLst>
              <a:ext uri="{FF2B5EF4-FFF2-40B4-BE49-F238E27FC236}">
                <a16:creationId xmlns:a16="http://schemas.microsoft.com/office/drawing/2014/main" id="{6E242639-9563-BE38-7436-593AFDDA3690}"/>
              </a:ext>
            </a:extLst>
          </p:cNvPr>
          <p:cNvSpPr txBox="1"/>
          <p:nvPr/>
        </p:nvSpPr>
        <p:spPr>
          <a:xfrm>
            <a:off x="351555" y="1333259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Búsqueda</a:t>
            </a:r>
            <a:endParaRPr lang="es-VE" dirty="0"/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311018B1-EC6B-BDA2-B7AC-2AB4BD21E5B4}"/>
              </a:ext>
            </a:extLst>
          </p:cNvPr>
          <p:cNvSpPr/>
          <p:nvPr/>
        </p:nvSpPr>
        <p:spPr>
          <a:xfrm>
            <a:off x="461238" y="1941441"/>
            <a:ext cx="11269523" cy="43975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grpSp>
        <p:nvGrpSpPr>
          <p:cNvPr id="9" name="Grupo 4">
            <a:extLst>
              <a:ext uri="{FF2B5EF4-FFF2-40B4-BE49-F238E27FC236}">
                <a16:creationId xmlns:a16="http://schemas.microsoft.com/office/drawing/2014/main" id="{89180801-7260-E39D-1E34-D5AFACD3399B}"/>
              </a:ext>
            </a:extLst>
          </p:cNvPr>
          <p:cNvGrpSpPr/>
          <p:nvPr/>
        </p:nvGrpSpPr>
        <p:grpSpPr>
          <a:xfrm>
            <a:off x="480399" y="1941441"/>
            <a:ext cx="1617910" cy="1559606"/>
            <a:chOff x="862780" y="190737"/>
            <a:chExt cx="1637071" cy="1578077"/>
          </a:xfrm>
        </p:grpSpPr>
        <p:sp>
          <p:nvSpPr>
            <p:cNvPr id="10" name="Rectángulo 5">
              <a:extLst>
                <a:ext uri="{FF2B5EF4-FFF2-40B4-BE49-F238E27FC236}">
                  <a16:creationId xmlns:a16="http://schemas.microsoft.com/office/drawing/2014/main" id="{CF57DEF9-CC8A-682C-9C0E-4F223A0A6EB3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1" name="Gráfico 6" descr="Contorno de cara riendo con relleno sólido">
              <a:extLst>
                <a:ext uri="{FF2B5EF4-FFF2-40B4-BE49-F238E27FC236}">
                  <a16:creationId xmlns:a16="http://schemas.microsoft.com/office/drawing/2014/main" id="{4578A14D-D25C-297B-3744-6DEAF7398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Rectángulo 9">
            <a:extLst>
              <a:ext uri="{FF2B5EF4-FFF2-40B4-BE49-F238E27FC236}">
                <a16:creationId xmlns:a16="http://schemas.microsoft.com/office/drawing/2014/main" id="{8387780E-FFC4-8D76-8F4D-B7857A570258}"/>
              </a:ext>
            </a:extLst>
          </p:cNvPr>
          <p:cNvSpPr/>
          <p:nvPr/>
        </p:nvSpPr>
        <p:spPr>
          <a:xfrm>
            <a:off x="2098308" y="1956300"/>
            <a:ext cx="5844223" cy="15596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3" name="Grupo 10">
            <a:extLst>
              <a:ext uri="{FF2B5EF4-FFF2-40B4-BE49-F238E27FC236}">
                <a16:creationId xmlns:a16="http://schemas.microsoft.com/office/drawing/2014/main" id="{8AEB81B6-E92F-3DE2-3403-77F0769BB89C}"/>
              </a:ext>
            </a:extLst>
          </p:cNvPr>
          <p:cNvGrpSpPr/>
          <p:nvPr/>
        </p:nvGrpSpPr>
        <p:grpSpPr>
          <a:xfrm>
            <a:off x="458628" y="3475368"/>
            <a:ext cx="1639681" cy="1425805"/>
            <a:chOff x="862780" y="190737"/>
            <a:chExt cx="1637071" cy="1578077"/>
          </a:xfrm>
        </p:grpSpPr>
        <p:sp>
          <p:nvSpPr>
            <p:cNvPr id="14" name="Rectángulo 11">
              <a:extLst>
                <a:ext uri="{FF2B5EF4-FFF2-40B4-BE49-F238E27FC236}">
                  <a16:creationId xmlns:a16="http://schemas.microsoft.com/office/drawing/2014/main" id="{366274C7-6429-228C-9BD4-15656E220C34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3" descr="Contorno de cara riendo con relleno sólido">
              <a:extLst>
                <a:ext uri="{FF2B5EF4-FFF2-40B4-BE49-F238E27FC236}">
                  <a16:creationId xmlns:a16="http://schemas.microsoft.com/office/drawing/2014/main" id="{5D1A8AE0-CEA7-33AB-563A-EDA073B1F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A7BE2F3-876E-7973-1DE7-47D3B291E2DC}"/>
              </a:ext>
            </a:extLst>
          </p:cNvPr>
          <p:cNvSpPr/>
          <p:nvPr/>
        </p:nvSpPr>
        <p:spPr>
          <a:xfrm>
            <a:off x="2098310" y="3475367"/>
            <a:ext cx="5844223" cy="1507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1E5BEEF-896F-C8CD-8ADB-9D1B39CD56D1}"/>
              </a:ext>
            </a:extLst>
          </p:cNvPr>
          <p:cNvGrpSpPr/>
          <p:nvPr/>
        </p:nvGrpSpPr>
        <p:grpSpPr>
          <a:xfrm>
            <a:off x="458629" y="4913167"/>
            <a:ext cx="1639681" cy="1425805"/>
            <a:chOff x="862780" y="190737"/>
            <a:chExt cx="1637071" cy="1578077"/>
          </a:xfrm>
        </p:grpSpPr>
        <p:sp>
          <p:nvSpPr>
            <p:cNvPr id="18" name="Rectángulo 19">
              <a:extLst>
                <a:ext uri="{FF2B5EF4-FFF2-40B4-BE49-F238E27FC236}">
                  <a16:creationId xmlns:a16="http://schemas.microsoft.com/office/drawing/2014/main" id="{50BB673A-E8B5-3C0C-867B-21A65659C9C6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9" name="Gráfico 20" descr="Contorno de cara riendo con relleno sólido">
              <a:extLst>
                <a:ext uri="{FF2B5EF4-FFF2-40B4-BE49-F238E27FC236}">
                  <a16:creationId xmlns:a16="http://schemas.microsoft.com/office/drawing/2014/main" id="{83A8C720-8B8D-527B-A010-7B218F473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20" name="Rectángulo 21">
            <a:extLst>
              <a:ext uri="{FF2B5EF4-FFF2-40B4-BE49-F238E27FC236}">
                <a16:creationId xmlns:a16="http://schemas.microsoft.com/office/drawing/2014/main" id="{E3AAC181-BDA6-322B-DFBC-3D507B8D7F9A}"/>
              </a:ext>
            </a:extLst>
          </p:cNvPr>
          <p:cNvSpPr/>
          <p:nvPr/>
        </p:nvSpPr>
        <p:spPr>
          <a:xfrm>
            <a:off x="2098310" y="4913168"/>
            <a:ext cx="5844223" cy="1425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2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149D11AA-4100-E818-FCEF-8F4DC653B0E2}"/>
              </a:ext>
            </a:extLst>
          </p:cNvPr>
          <p:cNvSpPr/>
          <p:nvPr/>
        </p:nvSpPr>
        <p:spPr>
          <a:xfrm>
            <a:off x="8593918" y="5297043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  <a:endParaRPr lang="es-VE" dirty="0"/>
          </a:p>
        </p:txBody>
      </p:sp>
      <p:sp>
        <p:nvSpPr>
          <p:cNvPr id="23" name="Rectángulo: esquinas redondeadas 32">
            <a:hlinkClick r:id="rId7" action="ppaction://hlinksldjump"/>
            <a:extLst>
              <a:ext uri="{FF2B5EF4-FFF2-40B4-BE49-F238E27FC236}">
                <a16:creationId xmlns:a16="http://schemas.microsoft.com/office/drawing/2014/main" id="{216275AF-5962-6EF4-6F76-4C79B3FAC982}"/>
              </a:ext>
            </a:extLst>
          </p:cNvPr>
          <p:cNvSpPr/>
          <p:nvPr/>
        </p:nvSpPr>
        <p:spPr>
          <a:xfrm>
            <a:off x="10307188" y="5779202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  <a:endParaRPr lang="es-VE" dirty="0"/>
          </a:p>
        </p:txBody>
      </p:sp>
      <p:sp>
        <p:nvSpPr>
          <p:cNvPr id="24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1559F2EC-CD34-CBFE-EF84-EE87B4CAFD35}"/>
              </a:ext>
            </a:extLst>
          </p:cNvPr>
          <p:cNvSpPr/>
          <p:nvPr/>
        </p:nvSpPr>
        <p:spPr>
          <a:xfrm>
            <a:off x="8593919" y="5764860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  <a:endParaRPr lang="es-VE" dirty="0"/>
          </a:p>
        </p:txBody>
      </p:sp>
      <p:grpSp>
        <p:nvGrpSpPr>
          <p:cNvPr id="25" name="Grupo 10">
            <a:extLst>
              <a:ext uri="{FF2B5EF4-FFF2-40B4-BE49-F238E27FC236}">
                <a16:creationId xmlns:a16="http://schemas.microsoft.com/office/drawing/2014/main" id="{7644BFD7-1B0B-44C0-1564-F4C764D5347B}"/>
              </a:ext>
            </a:extLst>
          </p:cNvPr>
          <p:cNvGrpSpPr/>
          <p:nvPr/>
        </p:nvGrpSpPr>
        <p:grpSpPr>
          <a:xfrm>
            <a:off x="8933833" y="2469975"/>
            <a:ext cx="1805623" cy="1670231"/>
            <a:chOff x="862780" y="190737"/>
            <a:chExt cx="1637071" cy="1578077"/>
          </a:xfrm>
        </p:grpSpPr>
        <p:sp>
          <p:nvSpPr>
            <p:cNvPr id="26" name="Rectángulo 11">
              <a:extLst>
                <a:ext uri="{FF2B5EF4-FFF2-40B4-BE49-F238E27FC236}">
                  <a16:creationId xmlns:a16="http://schemas.microsoft.com/office/drawing/2014/main" id="{CD4555B9-52EA-6FE0-96BE-764C8A3E39A4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27" name="Gráfico 13" descr="Contorno de cara riendo con relleno sólido">
              <a:extLst>
                <a:ext uri="{FF2B5EF4-FFF2-40B4-BE49-F238E27FC236}">
                  <a16:creationId xmlns:a16="http://schemas.microsoft.com/office/drawing/2014/main" id="{BAD8E174-9F71-EE90-6E7F-9DF48B98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CuadroTexto 13">
            <a:extLst>
              <a:ext uri="{FF2B5EF4-FFF2-40B4-BE49-F238E27FC236}">
                <a16:creationId xmlns:a16="http://schemas.microsoft.com/office/drawing/2014/main" id="{719659D0-D63E-AA8E-794F-2844F1D85951}"/>
              </a:ext>
            </a:extLst>
          </p:cNvPr>
          <p:cNvSpPr txBox="1"/>
          <p:nvPr/>
        </p:nvSpPr>
        <p:spPr>
          <a:xfrm>
            <a:off x="8650977" y="2022575"/>
            <a:ext cx="2339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Selección</a:t>
            </a:r>
            <a:endParaRPr lang="es-VE" b="1" dirty="0"/>
          </a:p>
        </p:txBody>
      </p:sp>
      <p:sp>
        <p:nvSpPr>
          <p:cNvPr id="30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EB5A203F-3DBC-8879-3443-D15D0D93D773}"/>
              </a:ext>
            </a:extLst>
          </p:cNvPr>
          <p:cNvSpPr/>
          <p:nvPr/>
        </p:nvSpPr>
        <p:spPr>
          <a:xfrm>
            <a:off x="8371045" y="4267855"/>
            <a:ext cx="2998028" cy="89798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31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68AEE113-FEB8-C260-C918-244EA06C21D8}"/>
              </a:ext>
            </a:extLst>
          </p:cNvPr>
          <p:cNvSpPr/>
          <p:nvPr/>
        </p:nvSpPr>
        <p:spPr>
          <a:xfrm>
            <a:off x="7942531" y="1304130"/>
            <a:ext cx="2172055" cy="38717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Añadir estudiante</a:t>
            </a:r>
            <a:endParaRPr lang="es-VE" dirty="0"/>
          </a:p>
        </p:txBody>
      </p:sp>
      <p:sp>
        <p:nvSpPr>
          <p:cNvPr id="32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9A9E929B-9FA1-06E4-8FC8-97526071E7B4}"/>
              </a:ext>
            </a:extLst>
          </p:cNvPr>
          <p:cNvSpPr/>
          <p:nvPr/>
        </p:nvSpPr>
        <p:spPr>
          <a:xfrm>
            <a:off x="10439610" y="1317257"/>
            <a:ext cx="1101914" cy="342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Exportar</a:t>
            </a:r>
            <a:endParaRPr lang="es-VE" dirty="0"/>
          </a:p>
        </p:txBody>
      </p:sp>
      <p:sp>
        <p:nvSpPr>
          <p:cNvPr id="34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0E621854-0B20-2D51-659C-A637F4393070}"/>
              </a:ext>
            </a:extLst>
          </p:cNvPr>
          <p:cNvSpPr/>
          <p:nvPr/>
        </p:nvSpPr>
        <p:spPr>
          <a:xfrm>
            <a:off x="10318890" y="5315318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 Rep.</a:t>
            </a:r>
            <a:endParaRPr lang="es-VE" dirty="0"/>
          </a:p>
        </p:txBody>
      </p:sp>
      <p:sp>
        <p:nvSpPr>
          <p:cNvPr id="35" name="Rectángulo: esquinas redondeadas 31">
            <a:hlinkClick r:id="rId7" action="ppaction://hlinksldjump"/>
            <a:extLst>
              <a:ext uri="{FF2B5EF4-FFF2-40B4-BE49-F238E27FC236}">
                <a16:creationId xmlns:a16="http://schemas.microsoft.com/office/drawing/2014/main" id="{D6020349-9BC6-9279-FBF5-9328C2039ED1}"/>
              </a:ext>
            </a:extLst>
          </p:cNvPr>
          <p:cNvSpPr/>
          <p:nvPr/>
        </p:nvSpPr>
        <p:spPr>
          <a:xfrm>
            <a:off x="6638737" y="1321677"/>
            <a:ext cx="1101914" cy="3420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Filtrar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8179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47B9-4337-E6D8-7F5C-30B5AAFB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8DF4B7E1-F198-4B25-A3C7-021BCE542233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DE075A0B-6BE6-A75A-5E83-B628E2DF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20" y="263982"/>
            <a:ext cx="5041490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Inscripción estudiante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314960A-118E-8C74-A654-0D4E9AF51580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1110705-E3D6-487F-4DFB-EDAB34EE2A70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CB342AE8-49A6-B877-EA0B-231E14816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B0D4D75-CB23-38A7-1BA5-A0599BFDDD40}"/>
              </a:ext>
            </a:extLst>
          </p:cNvPr>
          <p:cNvSpPr/>
          <p:nvPr/>
        </p:nvSpPr>
        <p:spPr>
          <a:xfrm>
            <a:off x="2450692" y="911422"/>
            <a:ext cx="7241457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6C55513-F7F0-F9E7-EDD6-F6ECE8DE8C58}"/>
              </a:ext>
            </a:extLst>
          </p:cNvPr>
          <p:cNvSpPr/>
          <p:nvPr/>
        </p:nvSpPr>
        <p:spPr>
          <a:xfrm>
            <a:off x="813620" y="2490492"/>
            <a:ext cx="2637503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TALLAS</a:t>
            </a:r>
            <a:endParaRPr lang="es-VE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DBA6D9C-7CFE-7ABC-3A2A-7A2EEAF80724}"/>
              </a:ext>
            </a:extLst>
          </p:cNvPr>
          <p:cNvSpPr/>
          <p:nvPr/>
        </p:nvSpPr>
        <p:spPr>
          <a:xfrm>
            <a:off x="3445592" y="2490492"/>
            <a:ext cx="2650408" cy="3467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SALUD</a:t>
            </a:r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86DB36C-668C-2A04-2624-340677523319}"/>
              </a:ext>
            </a:extLst>
          </p:cNvPr>
          <p:cNvSpPr/>
          <p:nvPr/>
        </p:nvSpPr>
        <p:spPr>
          <a:xfrm>
            <a:off x="6096001" y="2490492"/>
            <a:ext cx="232532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DOCUMENTOS</a:t>
            </a:r>
            <a:endParaRPr lang="es-V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D388410-B6A5-3057-3ABD-4CA3E7AB1020}"/>
              </a:ext>
            </a:extLst>
          </p:cNvPr>
          <p:cNvSpPr/>
          <p:nvPr/>
        </p:nvSpPr>
        <p:spPr>
          <a:xfrm>
            <a:off x="8421329" y="2490492"/>
            <a:ext cx="2907891" cy="34678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REPRESENTANTES/ AUTORIZADOS PARA RETIRO</a:t>
            </a:r>
            <a:endParaRPr lang="es-VE" dirty="0"/>
          </a:p>
        </p:txBody>
      </p:sp>
      <p:sp>
        <p:nvSpPr>
          <p:cNvPr id="3" name="Rectángulo: esquinas redondeadas 2">
            <a:hlinkClick r:id="rId4" action="ppaction://hlinksldjump"/>
            <a:extLst>
              <a:ext uri="{FF2B5EF4-FFF2-40B4-BE49-F238E27FC236}">
                <a16:creationId xmlns:a16="http://schemas.microsoft.com/office/drawing/2014/main" id="{27535069-3933-7073-4F5F-1EB08F994666}"/>
              </a:ext>
            </a:extLst>
          </p:cNvPr>
          <p:cNvSpPr/>
          <p:nvPr/>
        </p:nvSpPr>
        <p:spPr>
          <a:xfrm>
            <a:off x="8527026" y="5426414"/>
            <a:ext cx="2696497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Agregar</a:t>
            </a:r>
            <a:endParaRPr lang="es-VE" dirty="0"/>
          </a:p>
        </p:txBody>
      </p:sp>
      <p:sp>
        <p:nvSpPr>
          <p:cNvPr id="4" name="Rectángulo: esquinas redondeadas 3">
            <a:hlinkClick r:id="rId5" action="ppaction://hlinksldjump"/>
            <a:extLst>
              <a:ext uri="{FF2B5EF4-FFF2-40B4-BE49-F238E27FC236}">
                <a16:creationId xmlns:a16="http://schemas.microsoft.com/office/drawing/2014/main" id="{42A75C2E-2E9D-9F4C-8BB0-F6B02EDE160F}"/>
              </a:ext>
            </a:extLst>
          </p:cNvPr>
          <p:cNvSpPr/>
          <p:nvPr/>
        </p:nvSpPr>
        <p:spPr>
          <a:xfrm>
            <a:off x="10267335" y="6223323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Listo</a:t>
            </a:r>
            <a:endParaRPr lang="es-VE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B77649F-8A62-0AF2-D5C0-B730B7784AF3}"/>
              </a:ext>
            </a:extLst>
          </p:cNvPr>
          <p:cNvSpPr/>
          <p:nvPr/>
        </p:nvSpPr>
        <p:spPr>
          <a:xfrm>
            <a:off x="9692151" y="912415"/>
            <a:ext cx="1637071" cy="1578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ACADEMICO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3828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2B19-6868-950E-511B-ABF71AC5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83EBA8B-7200-61B8-D1A9-E3C1452F5321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A31E0199-5BA8-01E8-E0C1-54CC6495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5749413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Inscripción representante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B7C38005-167D-F55D-743A-4F8F93FD6F3B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BE79DF12-57E8-4385-B39C-80628A9FC544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B81BFAD3-C14E-6A49-8E01-3724E2EB8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D51FEFC-B1DE-8801-5115-437857DD917A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8933CFF-A192-EC29-C4D2-46E456C86469}"/>
              </a:ext>
            </a:extLst>
          </p:cNvPr>
          <p:cNvSpPr/>
          <p:nvPr/>
        </p:nvSpPr>
        <p:spPr>
          <a:xfrm>
            <a:off x="813620" y="2490492"/>
            <a:ext cx="6307392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DIRECCIONES/TELEFONOS/CORREOS</a:t>
            </a:r>
            <a:endParaRPr lang="es-VE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F5F64A9-6852-FF98-6EFE-C1D41625F571}"/>
              </a:ext>
            </a:extLst>
          </p:cNvPr>
          <p:cNvSpPr/>
          <p:nvPr/>
        </p:nvSpPr>
        <p:spPr>
          <a:xfrm>
            <a:off x="7121012" y="2490492"/>
            <a:ext cx="420820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ROL/ PARENTEZCO/ ESTUDIANTES REPRESENTADOS</a:t>
            </a:r>
            <a:endParaRPr lang="es-VE" dirty="0"/>
          </a:p>
        </p:txBody>
      </p:sp>
      <p:sp>
        <p:nvSpPr>
          <p:cNvPr id="2" name="Rectángulo: esquinas redondeadas 1">
            <a:hlinkClick r:id="rId4" action="ppaction://hlinksldjump"/>
            <a:extLst>
              <a:ext uri="{FF2B5EF4-FFF2-40B4-BE49-F238E27FC236}">
                <a16:creationId xmlns:a16="http://schemas.microsoft.com/office/drawing/2014/main" id="{B8DDE82D-D25A-171D-553E-50F843142044}"/>
              </a:ext>
            </a:extLst>
          </p:cNvPr>
          <p:cNvSpPr/>
          <p:nvPr/>
        </p:nvSpPr>
        <p:spPr>
          <a:xfrm>
            <a:off x="10267335" y="6223323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Listo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9826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D7C87-BE87-C009-63FD-CFC41CA9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64AEDFB-78D8-1766-7BD9-09F6D6A1C001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EC7E54E-4042-C348-E84F-D628EDC3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20" y="263982"/>
            <a:ext cx="5100484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Búsqueda estudiante</a:t>
            </a:r>
            <a:endParaRPr lang="es-VE" sz="40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4334784-48DA-B0AC-6099-C5B074382018}"/>
              </a:ext>
            </a:extLst>
          </p:cNvPr>
          <p:cNvSpPr txBox="1"/>
          <p:nvPr/>
        </p:nvSpPr>
        <p:spPr>
          <a:xfrm>
            <a:off x="6727725" y="397214"/>
            <a:ext cx="135685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Búsqueda:</a:t>
            </a:r>
            <a:endParaRPr lang="es-VE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09B94CF-5A40-18FE-08AA-132E6C286550}"/>
              </a:ext>
            </a:extLst>
          </p:cNvPr>
          <p:cNvSpPr/>
          <p:nvPr/>
        </p:nvSpPr>
        <p:spPr>
          <a:xfrm>
            <a:off x="8082115" y="398207"/>
            <a:ext cx="2067234" cy="38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ci_representante</a:t>
            </a:r>
            <a:endParaRPr lang="es-VE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7C471AE-4950-702A-D4DD-CA8EDE658E33}"/>
              </a:ext>
            </a:extLst>
          </p:cNvPr>
          <p:cNvSpPr/>
          <p:nvPr/>
        </p:nvSpPr>
        <p:spPr>
          <a:xfrm>
            <a:off x="10267335" y="397214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  <a:endParaRPr lang="es-VE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79C7F14E-4250-EE59-6129-C28B1A124932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BD0DF04-AC82-BF9B-179F-A44F4941C578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7" name="Gráfico 6" descr="Contorno de cara riendo con relleno sólido">
              <a:extLst>
                <a:ext uri="{FF2B5EF4-FFF2-40B4-BE49-F238E27FC236}">
                  <a16:creationId xmlns:a16="http://schemas.microsoft.com/office/drawing/2014/main" id="{AB9265FE-9426-BCD2-5A88-45AFE7EBF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FD9A5DF-7ADF-76E7-2880-D153F7C8B8CE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F7DA595-4289-D4EF-750D-0FD476807F85}"/>
              </a:ext>
            </a:extLst>
          </p:cNvPr>
          <p:cNvGrpSpPr/>
          <p:nvPr/>
        </p:nvGrpSpPr>
        <p:grpSpPr>
          <a:xfrm>
            <a:off x="813620" y="2489995"/>
            <a:ext cx="1637071" cy="1578077"/>
            <a:chOff x="862780" y="190737"/>
            <a:chExt cx="1637071" cy="1578077"/>
          </a:xfrm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7720C6C3-959E-7522-9CEA-A71A1C277A33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4" name="Gráfico 13" descr="Contorno de cara riendo con relleno sólido">
              <a:extLst>
                <a:ext uri="{FF2B5EF4-FFF2-40B4-BE49-F238E27FC236}">
                  <a16:creationId xmlns:a16="http://schemas.microsoft.com/office/drawing/2014/main" id="{DCE2326F-9C69-4FAB-1EA7-31F04450E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C1BAEDE-5271-574B-6D38-CC50F450A552}"/>
              </a:ext>
            </a:extLst>
          </p:cNvPr>
          <p:cNvSpPr/>
          <p:nvPr/>
        </p:nvSpPr>
        <p:spPr>
          <a:xfrm>
            <a:off x="2450691" y="248900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6C8A7AA8-AB3D-6AC3-DEC3-8B53B2267C68}"/>
              </a:ext>
            </a:extLst>
          </p:cNvPr>
          <p:cNvGrpSpPr/>
          <p:nvPr/>
        </p:nvGrpSpPr>
        <p:grpSpPr>
          <a:xfrm>
            <a:off x="813620" y="4035670"/>
            <a:ext cx="1637071" cy="1578077"/>
            <a:chOff x="862780" y="190737"/>
            <a:chExt cx="1637071" cy="1578077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71ADD21-78E6-DA4B-E671-A31CB40C4E6B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21" name="Gráfico 20" descr="Contorno de cara riendo con relleno sólido">
              <a:extLst>
                <a:ext uri="{FF2B5EF4-FFF2-40B4-BE49-F238E27FC236}">
                  <a16:creationId xmlns:a16="http://schemas.microsoft.com/office/drawing/2014/main" id="{0A68DBF2-B6B7-FD01-32A5-30EFBF793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66C6F364-1783-765D-60B5-AC27E0933694}"/>
              </a:ext>
            </a:extLst>
          </p:cNvPr>
          <p:cNvSpPr/>
          <p:nvPr/>
        </p:nvSpPr>
        <p:spPr>
          <a:xfrm>
            <a:off x="2450691" y="4034677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31" name="Rectángulo: esquinas redondeadas 30">
            <a:hlinkClick r:id="rId4" action="ppaction://hlinksldjump"/>
            <a:extLst>
              <a:ext uri="{FF2B5EF4-FFF2-40B4-BE49-F238E27FC236}">
                <a16:creationId xmlns:a16="http://schemas.microsoft.com/office/drawing/2014/main" id="{9B766C80-D640-7CEA-15BE-86AFDCA785F1}"/>
              </a:ext>
            </a:extLst>
          </p:cNvPr>
          <p:cNvSpPr/>
          <p:nvPr/>
        </p:nvSpPr>
        <p:spPr>
          <a:xfrm>
            <a:off x="9917061" y="1508980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  <p:sp>
        <p:nvSpPr>
          <p:cNvPr id="32" name="Rectángulo: esquinas redondeadas 31">
            <a:hlinkClick r:id="rId4" action="ppaction://hlinksldjump"/>
            <a:extLst>
              <a:ext uri="{FF2B5EF4-FFF2-40B4-BE49-F238E27FC236}">
                <a16:creationId xmlns:a16="http://schemas.microsoft.com/office/drawing/2014/main" id="{ACCE3F89-94E0-003D-4CE1-402B5765C91F}"/>
              </a:ext>
            </a:extLst>
          </p:cNvPr>
          <p:cNvSpPr/>
          <p:nvPr/>
        </p:nvSpPr>
        <p:spPr>
          <a:xfrm>
            <a:off x="9917060" y="3070855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  <p:sp>
        <p:nvSpPr>
          <p:cNvPr id="33" name="Rectángulo: esquinas redondeadas 32">
            <a:hlinkClick r:id="rId4" action="ppaction://hlinksldjump"/>
            <a:extLst>
              <a:ext uri="{FF2B5EF4-FFF2-40B4-BE49-F238E27FC236}">
                <a16:creationId xmlns:a16="http://schemas.microsoft.com/office/drawing/2014/main" id="{AE8A8152-995A-FDF1-8117-69D16EFE7221}"/>
              </a:ext>
            </a:extLst>
          </p:cNvPr>
          <p:cNvSpPr/>
          <p:nvPr/>
        </p:nvSpPr>
        <p:spPr>
          <a:xfrm>
            <a:off x="9919519" y="4664636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Ir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67651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59F42F0-D446-7835-4DE5-4B15E5DBC754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6E310DB-B2C5-DEB0-2134-A7E6FE0F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7902677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Resultados de búsqueda estudiante</a:t>
            </a:r>
            <a:endParaRPr lang="es-VE" sz="4000" b="1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A11DDF91-DEAF-8475-B66E-9A1144A23ECE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4BE2FFC-767E-090C-A010-399A23C8463B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D0BB6192-1BFE-8C99-F124-663B24DCA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1F65E94-AF13-8E09-F555-4652D57F1905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02F694-5622-4EC0-76B8-A42AE03CB284}"/>
              </a:ext>
            </a:extLst>
          </p:cNvPr>
          <p:cNvSpPr/>
          <p:nvPr/>
        </p:nvSpPr>
        <p:spPr>
          <a:xfrm>
            <a:off x="813620" y="2490492"/>
            <a:ext cx="2637503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TALLAS</a:t>
            </a:r>
            <a:endParaRPr lang="es-VE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8027B9-786E-A699-176A-5F2FB0760336}"/>
              </a:ext>
            </a:extLst>
          </p:cNvPr>
          <p:cNvSpPr/>
          <p:nvPr/>
        </p:nvSpPr>
        <p:spPr>
          <a:xfrm>
            <a:off x="3445592" y="2490492"/>
            <a:ext cx="2650408" cy="34678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SALUD</a:t>
            </a:r>
            <a:endParaRPr lang="es-VE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926DD70-A136-E87D-2840-588113874BE7}"/>
              </a:ext>
            </a:extLst>
          </p:cNvPr>
          <p:cNvSpPr/>
          <p:nvPr/>
        </p:nvSpPr>
        <p:spPr>
          <a:xfrm>
            <a:off x="6096001" y="2490492"/>
            <a:ext cx="232532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DOCUMENTOS</a:t>
            </a:r>
            <a:endParaRPr lang="es-VE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AF41E7C-11D0-A55B-13B5-07C689556C96}"/>
              </a:ext>
            </a:extLst>
          </p:cNvPr>
          <p:cNvSpPr/>
          <p:nvPr/>
        </p:nvSpPr>
        <p:spPr>
          <a:xfrm>
            <a:off x="8421329" y="2490492"/>
            <a:ext cx="2907891" cy="34678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REPRESENTANTES/ AUTORIZADOS PARA RETIRO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2591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E07D-B88A-D7AC-4652-7CF8F2D0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AD0C8A4-D01B-ADB3-07BA-305E174992A8}"/>
              </a:ext>
            </a:extLst>
          </p:cNvPr>
          <p:cNvSpPr/>
          <p:nvPr/>
        </p:nvSpPr>
        <p:spPr>
          <a:xfrm>
            <a:off x="813620" y="912415"/>
            <a:ext cx="10515600" cy="50459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A167CF-3834-A0BB-E8FB-70D9AE6A8353}"/>
              </a:ext>
            </a:extLst>
          </p:cNvPr>
          <p:cNvSpPr txBox="1"/>
          <p:nvPr/>
        </p:nvSpPr>
        <p:spPr>
          <a:xfrm>
            <a:off x="6727725" y="397214"/>
            <a:ext cx="1356851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Búsqueda:</a:t>
            </a:r>
            <a:endParaRPr lang="es-VE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8CAF800A-19E3-D7F2-4182-E66D96B8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63982"/>
            <a:ext cx="5616677" cy="649922"/>
          </a:xfrm>
        </p:spPr>
        <p:txBody>
          <a:bodyPr wrap="square">
            <a:spAutoFit/>
          </a:bodyPr>
          <a:lstStyle/>
          <a:p>
            <a:pPr algn="ctr"/>
            <a:r>
              <a:rPr lang="es-ES" sz="4000" b="1" dirty="0"/>
              <a:t>Búsqueda representante</a:t>
            </a:r>
            <a:endParaRPr lang="es-VE" sz="4000" b="1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9ED739A-DC5E-AD3B-8BAE-814C41B9E2BC}"/>
              </a:ext>
            </a:extLst>
          </p:cNvPr>
          <p:cNvSpPr/>
          <p:nvPr/>
        </p:nvSpPr>
        <p:spPr>
          <a:xfrm>
            <a:off x="8082115" y="398207"/>
            <a:ext cx="2067234" cy="383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ci_representante</a:t>
            </a:r>
            <a:endParaRPr lang="es-V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0BB2C4B-17D2-0258-15F4-036577348D6C}"/>
              </a:ext>
            </a:extLst>
          </p:cNvPr>
          <p:cNvSpPr/>
          <p:nvPr/>
        </p:nvSpPr>
        <p:spPr>
          <a:xfrm>
            <a:off x="10267335" y="397214"/>
            <a:ext cx="1061885" cy="3834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Buscar</a:t>
            </a:r>
            <a:endParaRPr lang="es-VE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79DC927-7DFF-EA31-D1E0-1E434F34A2EE}"/>
              </a:ext>
            </a:extLst>
          </p:cNvPr>
          <p:cNvGrpSpPr/>
          <p:nvPr/>
        </p:nvGrpSpPr>
        <p:grpSpPr>
          <a:xfrm>
            <a:off x="813620" y="912415"/>
            <a:ext cx="1637071" cy="1578077"/>
            <a:chOff x="862780" y="190737"/>
            <a:chExt cx="1637071" cy="157807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B92090C-F108-DE15-2293-14FA93E0B13F}"/>
                </a:ext>
              </a:extLst>
            </p:cNvPr>
            <p:cNvSpPr/>
            <p:nvPr/>
          </p:nvSpPr>
          <p:spPr>
            <a:xfrm>
              <a:off x="862780" y="190737"/>
              <a:ext cx="1637071" cy="1578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pic>
          <p:nvPicPr>
            <p:cNvPr id="15" name="Gráfico 14" descr="Contorno de cara riendo con relleno sólido">
              <a:extLst>
                <a:ext uri="{FF2B5EF4-FFF2-40B4-BE49-F238E27FC236}">
                  <a16:creationId xmlns:a16="http://schemas.microsoft.com/office/drawing/2014/main" id="{2CE660C9-2280-ED66-575B-659B062B0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4115" y="522575"/>
              <a:ext cx="914400" cy="914400"/>
            </a:xfrm>
            <a:prstGeom prst="rect">
              <a:avLst/>
            </a:prstGeom>
          </p:spPr>
        </p:pic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98EE7EC-3C8C-D44D-BF45-6D4AB408B7AC}"/>
              </a:ext>
            </a:extLst>
          </p:cNvPr>
          <p:cNvSpPr/>
          <p:nvPr/>
        </p:nvSpPr>
        <p:spPr>
          <a:xfrm>
            <a:off x="2450691" y="911422"/>
            <a:ext cx="8878529" cy="15790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DATOS</a:t>
            </a:r>
            <a:endParaRPr lang="es-VE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911B2B2-3945-643D-0508-473182B980F2}"/>
              </a:ext>
            </a:extLst>
          </p:cNvPr>
          <p:cNvSpPr/>
          <p:nvPr/>
        </p:nvSpPr>
        <p:spPr>
          <a:xfrm>
            <a:off x="813620" y="2490492"/>
            <a:ext cx="6307392" cy="34678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DIRECCIONES/TELEFONOS/CORREOS</a:t>
            </a:r>
            <a:endParaRPr lang="es-VE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AA9BBA0-4D87-933C-D43E-1555BC560503}"/>
              </a:ext>
            </a:extLst>
          </p:cNvPr>
          <p:cNvSpPr/>
          <p:nvPr/>
        </p:nvSpPr>
        <p:spPr>
          <a:xfrm>
            <a:off x="7121012" y="2490492"/>
            <a:ext cx="4208208" cy="346785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ROL/ PARENTEZCO/ ESTUDIANTES REPRESENTADOS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259254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112</Words>
  <Application>Microsoft Office PowerPoint</Application>
  <PresentationFormat>Widescreen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Inicio de sesión</vt:lpstr>
      <vt:lpstr>Menú principal</vt:lpstr>
      <vt:lpstr>PowerPoint Presentation</vt:lpstr>
      <vt:lpstr>Inscripción estudiante</vt:lpstr>
      <vt:lpstr>Inscripción representante</vt:lpstr>
      <vt:lpstr>Búsqueda estudiante</vt:lpstr>
      <vt:lpstr>Resultados de búsqueda estudiante</vt:lpstr>
      <vt:lpstr>Búsqueda representante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raultanachian159@gmail.com</dc:creator>
  <cp:lastModifiedBy>Sebastian</cp:lastModifiedBy>
  <cp:revision>4</cp:revision>
  <dcterms:created xsi:type="dcterms:W3CDTF">2025-06-24T22:27:10Z</dcterms:created>
  <dcterms:modified xsi:type="dcterms:W3CDTF">2025-06-30T03:13:11Z</dcterms:modified>
</cp:coreProperties>
</file>