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3" r:id="rId4"/>
    <p:sldId id="259" r:id="rId5"/>
    <p:sldId id="262" r:id="rId6"/>
    <p:sldId id="264" r:id="rId7"/>
    <p:sldId id="258" r:id="rId8"/>
    <p:sldId id="260" r:id="rId9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515A1-FF93-58FE-C0F6-ACF51F53F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DAAE8C-004F-626E-627E-AF30741DD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71341A-33EB-E8AA-6BC6-17724729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8507-3CFE-4A03-B562-1B8B6CB373E1}" type="datetimeFigureOut">
              <a:rPr lang="es-VE" smtClean="0"/>
              <a:t>28/6/2025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C3F657-8BDF-DE0B-C496-30C2AE48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DE54FB-6D85-560C-21F2-46833FE5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C6D2-66BD-4570-BDCE-560FE2FDE3B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4181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1CE7B-38DA-ADCF-E847-D05778315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C51C89-8638-303C-5CE0-FFF8182A0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4FE018-8433-87E0-C373-9BA5E5947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8507-3CFE-4A03-B562-1B8B6CB373E1}" type="datetimeFigureOut">
              <a:rPr lang="es-VE" smtClean="0"/>
              <a:t>28/6/2025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3D10DD-0140-A761-F321-9F3BCA76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7E4EDC-0491-A938-1CC6-19324610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C6D2-66BD-4570-BDCE-560FE2FDE3B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2813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B41939-4956-6DBA-DBF2-7AEB0A450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D63E78-56DD-B1D4-D347-66FCB2A7C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57023C-524D-88F6-DE1B-8365466E4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8507-3CFE-4A03-B562-1B8B6CB373E1}" type="datetimeFigureOut">
              <a:rPr lang="es-VE" smtClean="0"/>
              <a:t>28/6/2025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A837BF-7F4B-CDCA-C00B-0A25CA797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5F3F50-C00A-DAF8-4973-CD8727BE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C6D2-66BD-4570-BDCE-560FE2FDE3B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0257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BA1FC-7F31-36CF-75C1-D94E88A2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F5D404-D66C-7DE0-8C75-1843F825C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C3284E-003B-F894-54F2-8BC5BDB4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8507-3CFE-4A03-B562-1B8B6CB373E1}" type="datetimeFigureOut">
              <a:rPr lang="es-VE" smtClean="0"/>
              <a:t>28/6/2025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4C3C50-DFCE-A051-652D-13481BFD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0EFFBF-A5DF-BB77-FF50-DC237BF7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C6D2-66BD-4570-BDCE-560FE2FDE3B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2271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2CDEA-45B1-5E11-DEBE-F935C4B42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1C67A5-C27C-3DFE-6772-0245D4476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7F9630-3B81-6C53-AE95-97BD7C36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8507-3CFE-4A03-B562-1B8B6CB373E1}" type="datetimeFigureOut">
              <a:rPr lang="es-VE" smtClean="0"/>
              <a:t>28/6/2025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17F680-729D-ABD7-E4AC-8B4F454F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B1A28A-E123-21EF-E6E8-0AC1B58C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C6D2-66BD-4570-BDCE-560FE2FDE3B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850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72D54-FF83-5189-71B8-27F310DE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739D93-6A4C-634B-502A-89DBCF5DE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8A9FF0-5C9A-D2D7-A35F-77C010F04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8BF766-0F2E-3AE5-EA00-DA65395C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8507-3CFE-4A03-B562-1B8B6CB373E1}" type="datetimeFigureOut">
              <a:rPr lang="es-VE" smtClean="0"/>
              <a:t>28/6/2025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36E215-4702-D533-002A-9D56B6A76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1C9CC8-40F1-3807-05A5-02F676BC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C6D2-66BD-4570-BDCE-560FE2FDE3B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4214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C640F-293A-73D4-F845-3043B7BF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D50F5E-4AC4-8C8D-E1F0-6905F9FA5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B1EA18-9549-9F77-2892-31F78CFE0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C5403A-ECC3-7D48-C985-8D88D42CC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294CB59-2C8B-3EA7-A9B9-BEC796560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F92E1F-8DE0-C3A3-08AC-BBD7C679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8507-3CFE-4A03-B562-1B8B6CB373E1}" type="datetimeFigureOut">
              <a:rPr lang="es-VE" smtClean="0"/>
              <a:t>28/6/2025</a:t>
            </a:fld>
            <a:endParaRPr lang="es-V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2D13962-AE20-B4D2-80BD-4690CE16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0A0438A-CDE5-D6ED-6A01-7A2CA4EA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C6D2-66BD-4570-BDCE-560FE2FDE3B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3297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FF571-6113-DFCF-8B4C-F194E7D0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BD90DF4-DE23-D85A-D979-EA42CF41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8507-3CFE-4A03-B562-1B8B6CB373E1}" type="datetimeFigureOut">
              <a:rPr lang="es-VE" smtClean="0"/>
              <a:t>28/6/2025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3A3718-5040-5876-C047-CB8E17271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481B351-FCFE-4F03-226C-A80E74276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C6D2-66BD-4570-BDCE-560FE2FDE3B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187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F9222BE-BD42-B4DC-9C8A-03C3595BB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8507-3CFE-4A03-B562-1B8B6CB373E1}" type="datetimeFigureOut">
              <a:rPr lang="es-VE" smtClean="0"/>
              <a:t>28/6/2025</a:t>
            </a:fld>
            <a:endParaRPr lang="es-V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A0B73AD-1AA6-D7D5-75F4-AD2D765E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79C5A9-240F-ECC8-75AD-9F1FE575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C6D2-66BD-4570-BDCE-560FE2FDE3B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6561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928DD-DAF1-5737-2F95-4243A5AF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F54141-1B05-9DF6-27E8-F468DBCEC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84A997-6159-F43B-4AB0-CFAAA10F1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D6B84A-F9A2-A36E-3DA5-DC200C11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8507-3CFE-4A03-B562-1B8B6CB373E1}" type="datetimeFigureOut">
              <a:rPr lang="es-VE" smtClean="0"/>
              <a:t>28/6/2025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71A68A-652F-6BD5-9162-1B018C699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518BAC-2051-CD0F-9C7E-7E17D0FE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C6D2-66BD-4570-BDCE-560FE2FDE3B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1891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5A682-F3C1-A802-D76D-0E8469E6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7114E19-A31D-E822-6FD5-7EC121860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FAD68C-5642-2093-D419-812477577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DBC374-C2E2-F6A6-BB7C-CEC8DB21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8507-3CFE-4A03-B562-1B8B6CB373E1}" type="datetimeFigureOut">
              <a:rPr lang="es-VE" smtClean="0"/>
              <a:t>28/6/2025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FAD767-FEB0-E0C2-6611-CECB2AE02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B32104-0A20-7E30-4DE2-C8A7C6FF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C6D2-66BD-4570-BDCE-560FE2FDE3B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1230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5E0A15-10CC-040F-64F5-BC438843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416AA3-959B-CCEE-4DF9-7C99DF45D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2D7577-9EAA-65AB-460D-AA3489C27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678507-3CFE-4A03-B562-1B8B6CB373E1}" type="datetimeFigureOut">
              <a:rPr lang="es-VE" smtClean="0"/>
              <a:t>28/6/2025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6A9F25-F322-EA9A-C15D-D9C574D8E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425329-CE5D-AC37-6B24-F24008F8A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CAC6D2-66BD-4570-BDCE-560FE2FDE3B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8066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2.sv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image" Target="../media/image8.svg"/><Relationship Id="rId10" Type="http://schemas.openxmlformats.org/officeDocument/2006/relationships/slide" Target="slide8.xml"/><Relationship Id="rId4" Type="http://schemas.openxmlformats.org/officeDocument/2006/relationships/image" Target="../media/image7.png"/><Relationship Id="rId9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B1C59-7A80-1017-FC73-F25183AD9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94F62E71-29F2-E078-2C17-6EB170073E8C}"/>
              </a:ext>
            </a:extLst>
          </p:cNvPr>
          <p:cNvGrpSpPr/>
          <p:nvPr/>
        </p:nvGrpSpPr>
        <p:grpSpPr>
          <a:xfrm>
            <a:off x="2644878" y="2803597"/>
            <a:ext cx="6902245" cy="1250806"/>
            <a:chOff x="1047135" y="1312606"/>
            <a:chExt cx="6902245" cy="1250806"/>
          </a:xfrm>
        </p:grpSpPr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EAD2F2C5-20E7-2261-97CD-83A572974A3C}"/>
                </a:ext>
              </a:extLst>
            </p:cNvPr>
            <p:cNvSpPr txBox="1"/>
            <p:nvPr/>
          </p:nvSpPr>
          <p:spPr>
            <a:xfrm>
              <a:off x="1047135" y="1312606"/>
              <a:ext cx="3996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800" dirty="0"/>
                <a:t>Usuario</a:t>
              </a:r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8119E0B6-06F0-6D95-90E5-2B819BD6C15B}"/>
                </a:ext>
              </a:extLst>
            </p:cNvPr>
            <p:cNvSpPr txBox="1"/>
            <p:nvPr/>
          </p:nvSpPr>
          <p:spPr>
            <a:xfrm>
              <a:off x="1047135" y="2040192"/>
              <a:ext cx="3996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800" dirty="0"/>
                <a:t>Contraseña</a:t>
              </a: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D7A949F7-D42D-7149-B5C8-23F8E93C56E7}"/>
                </a:ext>
              </a:extLst>
            </p:cNvPr>
            <p:cNvSpPr/>
            <p:nvPr/>
          </p:nvSpPr>
          <p:spPr>
            <a:xfrm>
              <a:off x="3952567" y="1312606"/>
              <a:ext cx="3996813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55544DB0-D035-CFFB-69C3-32DDBC47B197}"/>
                </a:ext>
              </a:extLst>
            </p:cNvPr>
            <p:cNvSpPr/>
            <p:nvPr/>
          </p:nvSpPr>
          <p:spPr>
            <a:xfrm>
              <a:off x="3952567" y="2040192"/>
              <a:ext cx="3996813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57A9D691-AD83-D2EE-948F-F5D807276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49922"/>
          </a:xfrm>
        </p:spPr>
        <p:txBody>
          <a:bodyPr>
            <a:spAutoFit/>
          </a:bodyPr>
          <a:lstStyle/>
          <a:p>
            <a:r>
              <a:rPr lang="es-ES" sz="4000" b="1" dirty="0"/>
              <a:t>Inicio de sesión</a:t>
            </a:r>
            <a:endParaRPr lang="es-VE" sz="4000" b="1" dirty="0"/>
          </a:p>
        </p:txBody>
      </p:sp>
      <p:sp>
        <p:nvSpPr>
          <p:cNvPr id="9" name="Rectángulo: esquinas redondeadas 8">
            <a:hlinkClick r:id="rId2" action="ppaction://hlinksldjump"/>
            <a:extLst>
              <a:ext uri="{FF2B5EF4-FFF2-40B4-BE49-F238E27FC236}">
                <a16:creationId xmlns:a16="http://schemas.microsoft.com/office/drawing/2014/main" id="{161263A9-5400-6B38-1C6C-8672060419D2}"/>
              </a:ext>
            </a:extLst>
          </p:cNvPr>
          <p:cNvSpPr/>
          <p:nvPr/>
        </p:nvSpPr>
        <p:spPr>
          <a:xfrm>
            <a:off x="5235678" y="4482517"/>
            <a:ext cx="1720645" cy="3834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Iniciar sesión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61600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Birrete con relleno sólido">
            <a:hlinkClick r:id="rId2" action="ppaction://hlinksldjump"/>
            <a:extLst>
              <a:ext uri="{FF2B5EF4-FFF2-40B4-BE49-F238E27FC236}">
                <a16:creationId xmlns:a16="http://schemas.microsoft.com/office/drawing/2014/main" id="{16AE50F6-ABA5-5268-C511-71973F42F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5992" y="2443869"/>
            <a:ext cx="2339591" cy="2339591"/>
          </a:xfrm>
          <a:prstGeom prst="rect">
            <a:avLst/>
          </a:prstGeom>
        </p:spPr>
      </p:pic>
      <p:pic>
        <p:nvPicPr>
          <p:cNvPr id="7" name="Gráfico 6" descr="Lista con relleno sólido">
            <a:extLst>
              <a:ext uri="{FF2B5EF4-FFF2-40B4-BE49-F238E27FC236}">
                <a16:creationId xmlns:a16="http://schemas.microsoft.com/office/drawing/2014/main" id="{85E85C44-5E76-C57B-A90F-5438EB0E6D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10191" y="2628536"/>
            <a:ext cx="2339590" cy="2339590"/>
          </a:xfrm>
          <a:prstGeom prst="rect">
            <a:avLst/>
          </a:prstGeom>
        </p:spPr>
      </p:pic>
      <p:pic>
        <p:nvPicPr>
          <p:cNvPr id="9" name="Gráfico 8" descr="Mujer con relleno sólido">
            <a:extLst>
              <a:ext uri="{FF2B5EF4-FFF2-40B4-BE49-F238E27FC236}">
                <a16:creationId xmlns:a16="http://schemas.microsoft.com/office/drawing/2014/main" id="{D3937DE7-789A-9C7C-4923-82525D07C0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16905"/>
          <a:stretch>
            <a:fillRect/>
          </a:stretch>
        </p:blipFill>
        <p:spPr>
          <a:xfrm>
            <a:off x="4933092" y="2628536"/>
            <a:ext cx="2339590" cy="1944086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14406BAB-AE82-AB9F-B0FF-905DA114D7A3}"/>
              </a:ext>
            </a:extLst>
          </p:cNvPr>
          <p:cNvSpPr txBox="1">
            <a:spLocks/>
          </p:cNvSpPr>
          <p:nvPr/>
        </p:nvSpPr>
        <p:spPr>
          <a:xfrm>
            <a:off x="9852410" y="6179574"/>
            <a:ext cx="2339590" cy="6784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Opciones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D4F4AFC-7D1B-D48D-FC17-6CB6FE1892DF}"/>
              </a:ext>
            </a:extLst>
          </p:cNvPr>
          <p:cNvSpPr txBox="1"/>
          <p:nvPr/>
        </p:nvSpPr>
        <p:spPr>
          <a:xfrm>
            <a:off x="1042219" y="2259204"/>
            <a:ext cx="233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Estudiantes</a:t>
            </a:r>
            <a:endParaRPr lang="es-VE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64F7CEB-EEBA-4D35-60ED-7839F1B3F4A4}"/>
              </a:ext>
            </a:extLst>
          </p:cNvPr>
          <p:cNvSpPr txBox="1"/>
          <p:nvPr/>
        </p:nvSpPr>
        <p:spPr>
          <a:xfrm>
            <a:off x="4933092" y="2120704"/>
            <a:ext cx="2339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Profesoras /</a:t>
            </a:r>
          </a:p>
          <a:p>
            <a:pPr algn="ctr"/>
            <a:r>
              <a:rPr lang="es-ES" dirty="0"/>
              <a:t>Obreros</a:t>
            </a:r>
            <a:endParaRPr lang="es-VE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3DFB739-497A-E867-CFBF-1D4309052C53}"/>
              </a:ext>
            </a:extLst>
          </p:cNvPr>
          <p:cNvSpPr txBox="1"/>
          <p:nvPr/>
        </p:nvSpPr>
        <p:spPr>
          <a:xfrm>
            <a:off x="8682615" y="2259203"/>
            <a:ext cx="233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Reportes</a:t>
            </a:r>
            <a:endParaRPr lang="es-VE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9D04F42-55F2-66C4-F03E-FDF1205DC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49922"/>
          </a:xfrm>
        </p:spPr>
        <p:txBody>
          <a:bodyPr>
            <a:spAutoFit/>
          </a:bodyPr>
          <a:lstStyle/>
          <a:p>
            <a:r>
              <a:rPr lang="es-ES" sz="4000" b="1" dirty="0"/>
              <a:t>Menú principal</a:t>
            </a:r>
            <a:endParaRPr lang="es-VE" sz="4000" b="1" dirty="0"/>
          </a:p>
        </p:txBody>
      </p:sp>
    </p:spTree>
    <p:extLst>
      <p:ext uri="{BB962C8B-B14F-4D97-AF65-F5344CB8AC3E}">
        <p14:creationId xmlns:p14="http://schemas.microsoft.com/office/powerpoint/2010/main" val="41152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0AF13-3172-3399-20A2-E0EED561E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Birrete con relleno sólido">
            <a:extLst>
              <a:ext uri="{FF2B5EF4-FFF2-40B4-BE49-F238E27FC236}">
                <a16:creationId xmlns:a16="http://schemas.microsoft.com/office/drawing/2014/main" id="{02D93500-A26B-2470-D10E-6E27CF9BD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2063" b="23093"/>
          <a:stretch>
            <a:fillRect/>
          </a:stretch>
        </p:blipFill>
        <p:spPr>
          <a:xfrm>
            <a:off x="0" y="0"/>
            <a:ext cx="2339591" cy="1283109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A12726C-BCA1-CB6C-74CE-A0A9D245B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49922"/>
          </a:xfrm>
        </p:spPr>
        <p:txBody>
          <a:bodyPr>
            <a:spAutoFit/>
          </a:bodyPr>
          <a:lstStyle/>
          <a:p>
            <a:r>
              <a:rPr lang="es-ES" sz="4000" b="1" dirty="0"/>
              <a:t>Estudiantes</a:t>
            </a:r>
            <a:endParaRPr lang="es-VE" sz="4000" b="1" dirty="0"/>
          </a:p>
        </p:txBody>
      </p:sp>
      <p:pic>
        <p:nvPicPr>
          <p:cNvPr id="3" name="Gráfico 2" descr="Lupa con relleno sólido">
            <a:extLst>
              <a:ext uri="{FF2B5EF4-FFF2-40B4-BE49-F238E27FC236}">
                <a16:creationId xmlns:a16="http://schemas.microsoft.com/office/drawing/2014/main" id="{CD6110E7-2B7A-5BE9-94AF-0068ADBD72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0956" y="2259204"/>
            <a:ext cx="2339591" cy="2339591"/>
          </a:xfrm>
          <a:prstGeom prst="rect">
            <a:avLst/>
          </a:prstGeom>
        </p:spPr>
      </p:pic>
      <p:pic>
        <p:nvPicPr>
          <p:cNvPr id="8" name="Gráfico 7" descr="Lápiz con relleno sólido">
            <a:hlinkClick r:id="rId6" action="ppaction://hlinksldjump"/>
            <a:extLst>
              <a:ext uri="{FF2B5EF4-FFF2-40B4-BE49-F238E27FC236}">
                <a16:creationId xmlns:a16="http://schemas.microsoft.com/office/drawing/2014/main" id="{180F2339-3652-E976-AD63-C024909C15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71454" y="2321878"/>
            <a:ext cx="2339590" cy="233959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6B073FD-B11B-8DBE-7BFB-D8A98C421F3F}"/>
              </a:ext>
            </a:extLst>
          </p:cNvPr>
          <p:cNvSpPr txBox="1"/>
          <p:nvPr/>
        </p:nvSpPr>
        <p:spPr>
          <a:xfrm>
            <a:off x="1980957" y="2074538"/>
            <a:ext cx="233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Búsqueda</a:t>
            </a:r>
            <a:endParaRPr lang="es-VE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1CFB70F-D2A7-C588-6983-D988EFF066B8}"/>
              </a:ext>
            </a:extLst>
          </p:cNvPr>
          <p:cNvSpPr txBox="1"/>
          <p:nvPr/>
        </p:nvSpPr>
        <p:spPr>
          <a:xfrm>
            <a:off x="7871453" y="2074538"/>
            <a:ext cx="233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Inscripción</a:t>
            </a:r>
            <a:endParaRPr lang="es-VE" dirty="0"/>
          </a:p>
        </p:txBody>
      </p:sp>
      <p:sp>
        <p:nvSpPr>
          <p:cNvPr id="16" name="Rectángulo: esquinas redondeadas 15">
            <a:hlinkClick r:id="rId9" action="ppaction://hlinksldjump"/>
            <a:extLst>
              <a:ext uri="{FF2B5EF4-FFF2-40B4-BE49-F238E27FC236}">
                <a16:creationId xmlns:a16="http://schemas.microsoft.com/office/drawing/2014/main" id="{55320127-8AE8-5916-1FCC-871B8615B4AB}"/>
              </a:ext>
            </a:extLst>
          </p:cNvPr>
          <p:cNvSpPr/>
          <p:nvPr/>
        </p:nvSpPr>
        <p:spPr>
          <a:xfrm>
            <a:off x="1980956" y="4598795"/>
            <a:ext cx="2339591" cy="6368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Estudiante</a:t>
            </a:r>
            <a:endParaRPr lang="es-VE" dirty="0"/>
          </a:p>
        </p:txBody>
      </p:sp>
      <p:sp>
        <p:nvSpPr>
          <p:cNvPr id="17" name="Rectángulo: esquinas redondeadas 16">
            <a:hlinkClick r:id="rId10" action="ppaction://hlinksldjump"/>
            <a:extLst>
              <a:ext uri="{FF2B5EF4-FFF2-40B4-BE49-F238E27FC236}">
                <a16:creationId xmlns:a16="http://schemas.microsoft.com/office/drawing/2014/main" id="{3F2C384F-CE40-13BC-1DF7-2C2AC38ABAFE}"/>
              </a:ext>
            </a:extLst>
          </p:cNvPr>
          <p:cNvSpPr/>
          <p:nvPr/>
        </p:nvSpPr>
        <p:spPr>
          <a:xfrm>
            <a:off x="1980955" y="5324167"/>
            <a:ext cx="2339591" cy="6368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Representante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918439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947B9-4337-E6D8-7F5C-30B5AAFB2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8DF4B7E1-F198-4B25-A3C7-021BCE542233}"/>
              </a:ext>
            </a:extLst>
          </p:cNvPr>
          <p:cNvSpPr/>
          <p:nvPr/>
        </p:nvSpPr>
        <p:spPr>
          <a:xfrm>
            <a:off x="813620" y="912415"/>
            <a:ext cx="10515600" cy="50459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DE075A0B-6BE6-A75A-5E83-B628E2DF6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620" y="263982"/>
            <a:ext cx="5041490" cy="649922"/>
          </a:xfrm>
        </p:spPr>
        <p:txBody>
          <a:bodyPr wrap="square">
            <a:spAutoFit/>
          </a:bodyPr>
          <a:lstStyle/>
          <a:p>
            <a:pPr algn="ctr"/>
            <a:r>
              <a:rPr lang="es-ES" sz="4000" b="1" dirty="0"/>
              <a:t>Inscripción estudiante</a:t>
            </a:r>
            <a:endParaRPr lang="es-VE" sz="4000" b="1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1314960A-118E-8C74-A654-0D4E9AF51580}"/>
              </a:ext>
            </a:extLst>
          </p:cNvPr>
          <p:cNvGrpSpPr/>
          <p:nvPr/>
        </p:nvGrpSpPr>
        <p:grpSpPr>
          <a:xfrm>
            <a:off x="813620" y="912415"/>
            <a:ext cx="1637071" cy="1578077"/>
            <a:chOff x="862780" y="190737"/>
            <a:chExt cx="1637071" cy="1578077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31110705-E3D6-487F-4DFB-EDAB34EE2A70}"/>
                </a:ext>
              </a:extLst>
            </p:cNvPr>
            <p:cNvSpPr/>
            <p:nvPr/>
          </p:nvSpPr>
          <p:spPr>
            <a:xfrm>
              <a:off x="862780" y="190737"/>
              <a:ext cx="1637071" cy="15780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pic>
          <p:nvPicPr>
            <p:cNvPr id="15" name="Gráfico 14" descr="Contorno de cara riendo con relleno sólido">
              <a:extLst>
                <a:ext uri="{FF2B5EF4-FFF2-40B4-BE49-F238E27FC236}">
                  <a16:creationId xmlns:a16="http://schemas.microsoft.com/office/drawing/2014/main" id="{CB342AE8-49A6-B877-EA0B-231E14816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24115" y="522575"/>
              <a:ext cx="914400" cy="914400"/>
            </a:xfrm>
            <a:prstGeom prst="rect">
              <a:avLst/>
            </a:prstGeom>
          </p:spPr>
        </p:pic>
      </p:grp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B0D4D75-CB23-38A7-1BA5-A0599BFDDD40}"/>
              </a:ext>
            </a:extLst>
          </p:cNvPr>
          <p:cNvSpPr/>
          <p:nvPr/>
        </p:nvSpPr>
        <p:spPr>
          <a:xfrm>
            <a:off x="2450692" y="911422"/>
            <a:ext cx="7241457" cy="15790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DATOS</a:t>
            </a:r>
            <a:endParaRPr lang="es-VE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6C55513-F7F0-F9E7-EDD6-F6ECE8DE8C58}"/>
              </a:ext>
            </a:extLst>
          </p:cNvPr>
          <p:cNvSpPr/>
          <p:nvPr/>
        </p:nvSpPr>
        <p:spPr>
          <a:xfrm>
            <a:off x="813620" y="2490492"/>
            <a:ext cx="2637503" cy="34678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TALLAS</a:t>
            </a:r>
            <a:endParaRPr lang="es-VE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DBA6D9C-7CFE-7ABC-3A2A-7A2EEAF80724}"/>
              </a:ext>
            </a:extLst>
          </p:cNvPr>
          <p:cNvSpPr/>
          <p:nvPr/>
        </p:nvSpPr>
        <p:spPr>
          <a:xfrm>
            <a:off x="3445592" y="2490492"/>
            <a:ext cx="2650408" cy="34678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SALUD</a:t>
            </a:r>
            <a:endParaRPr lang="es-VE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86DB36C-668C-2A04-2624-340677523319}"/>
              </a:ext>
            </a:extLst>
          </p:cNvPr>
          <p:cNvSpPr/>
          <p:nvPr/>
        </p:nvSpPr>
        <p:spPr>
          <a:xfrm>
            <a:off x="6096001" y="2490492"/>
            <a:ext cx="2325328" cy="34678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DOCUMENTOS</a:t>
            </a:r>
            <a:endParaRPr lang="es-VE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D388410-B6A5-3057-3ABD-4CA3E7AB1020}"/>
              </a:ext>
            </a:extLst>
          </p:cNvPr>
          <p:cNvSpPr/>
          <p:nvPr/>
        </p:nvSpPr>
        <p:spPr>
          <a:xfrm>
            <a:off x="8421329" y="2490492"/>
            <a:ext cx="2907891" cy="34678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REPRESENTANTES/ AUTORIZADOS PARA RETIRO</a:t>
            </a:r>
            <a:endParaRPr lang="es-VE" dirty="0"/>
          </a:p>
        </p:txBody>
      </p:sp>
      <p:sp>
        <p:nvSpPr>
          <p:cNvPr id="3" name="Rectángulo: esquinas redondeadas 2">
            <a:hlinkClick r:id="rId4" action="ppaction://hlinksldjump"/>
            <a:extLst>
              <a:ext uri="{FF2B5EF4-FFF2-40B4-BE49-F238E27FC236}">
                <a16:creationId xmlns:a16="http://schemas.microsoft.com/office/drawing/2014/main" id="{27535069-3933-7073-4F5F-1EB08F994666}"/>
              </a:ext>
            </a:extLst>
          </p:cNvPr>
          <p:cNvSpPr/>
          <p:nvPr/>
        </p:nvSpPr>
        <p:spPr>
          <a:xfrm>
            <a:off x="8527026" y="5426414"/>
            <a:ext cx="2696497" cy="3834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Agregar</a:t>
            </a:r>
            <a:endParaRPr lang="es-VE" dirty="0"/>
          </a:p>
        </p:txBody>
      </p:sp>
      <p:sp>
        <p:nvSpPr>
          <p:cNvPr id="4" name="Rectángulo: esquinas redondeadas 3">
            <a:hlinkClick r:id="rId5" action="ppaction://hlinksldjump"/>
            <a:extLst>
              <a:ext uri="{FF2B5EF4-FFF2-40B4-BE49-F238E27FC236}">
                <a16:creationId xmlns:a16="http://schemas.microsoft.com/office/drawing/2014/main" id="{42A75C2E-2E9D-9F4C-8BB0-F6B02EDE160F}"/>
              </a:ext>
            </a:extLst>
          </p:cNvPr>
          <p:cNvSpPr/>
          <p:nvPr/>
        </p:nvSpPr>
        <p:spPr>
          <a:xfrm>
            <a:off x="10267335" y="6223323"/>
            <a:ext cx="1061885" cy="3834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Listo</a:t>
            </a:r>
            <a:endParaRPr lang="es-VE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B77649F-8A62-0AF2-D5C0-B730B7784AF3}"/>
              </a:ext>
            </a:extLst>
          </p:cNvPr>
          <p:cNvSpPr/>
          <p:nvPr/>
        </p:nvSpPr>
        <p:spPr>
          <a:xfrm>
            <a:off x="9692151" y="912415"/>
            <a:ext cx="1637071" cy="1578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ACADEMICO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53828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32B19-6868-950E-511B-ABF71AC58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C83EBA8B-7200-61B8-D1A9-E3C1452F5321}"/>
              </a:ext>
            </a:extLst>
          </p:cNvPr>
          <p:cNvSpPr/>
          <p:nvPr/>
        </p:nvSpPr>
        <p:spPr>
          <a:xfrm>
            <a:off x="813620" y="912415"/>
            <a:ext cx="10515600" cy="50459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A31E0199-5BA8-01E8-E0C1-54CC64958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619" y="263982"/>
            <a:ext cx="5749413" cy="649922"/>
          </a:xfrm>
        </p:spPr>
        <p:txBody>
          <a:bodyPr wrap="square">
            <a:spAutoFit/>
          </a:bodyPr>
          <a:lstStyle/>
          <a:p>
            <a:pPr algn="ctr"/>
            <a:r>
              <a:rPr lang="es-ES" sz="4000" b="1" dirty="0"/>
              <a:t>Inscripción representante</a:t>
            </a:r>
            <a:endParaRPr lang="es-VE" sz="4000" b="1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B7C38005-167D-F55D-743A-4F8F93FD6F3B}"/>
              </a:ext>
            </a:extLst>
          </p:cNvPr>
          <p:cNvGrpSpPr/>
          <p:nvPr/>
        </p:nvGrpSpPr>
        <p:grpSpPr>
          <a:xfrm>
            <a:off x="813620" y="912415"/>
            <a:ext cx="1637071" cy="1578077"/>
            <a:chOff x="862780" y="190737"/>
            <a:chExt cx="1637071" cy="1578077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BE79DF12-57E8-4385-B39C-80628A9FC544}"/>
                </a:ext>
              </a:extLst>
            </p:cNvPr>
            <p:cNvSpPr/>
            <p:nvPr/>
          </p:nvSpPr>
          <p:spPr>
            <a:xfrm>
              <a:off x="862780" y="190737"/>
              <a:ext cx="1637071" cy="15780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pic>
          <p:nvPicPr>
            <p:cNvPr id="15" name="Gráfico 14" descr="Contorno de cara riendo con relleno sólido">
              <a:extLst>
                <a:ext uri="{FF2B5EF4-FFF2-40B4-BE49-F238E27FC236}">
                  <a16:creationId xmlns:a16="http://schemas.microsoft.com/office/drawing/2014/main" id="{B81BFAD3-C14E-6A49-8E01-3724E2EB8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24115" y="522575"/>
              <a:ext cx="914400" cy="914400"/>
            </a:xfrm>
            <a:prstGeom prst="rect">
              <a:avLst/>
            </a:prstGeom>
          </p:spPr>
        </p:pic>
      </p:grp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D51FEFC-B1DE-8801-5115-437857DD917A}"/>
              </a:ext>
            </a:extLst>
          </p:cNvPr>
          <p:cNvSpPr/>
          <p:nvPr/>
        </p:nvSpPr>
        <p:spPr>
          <a:xfrm>
            <a:off x="2450691" y="911422"/>
            <a:ext cx="8878529" cy="15790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DATOS</a:t>
            </a:r>
            <a:endParaRPr lang="es-VE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8933CFF-A192-EC29-C4D2-46E456C86469}"/>
              </a:ext>
            </a:extLst>
          </p:cNvPr>
          <p:cNvSpPr/>
          <p:nvPr/>
        </p:nvSpPr>
        <p:spPr>
          <a:xfrm>
            <a:off x="813620" y="2490492"/>
            <a:ext cx="6307392" cy="34678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DIRECCIONES/TELEFONOS/CORREOS</a:t>
            </a:r>
            <a:endParaRPr lang="es-VE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F5F64A9-6852-FF98-6EFE-C1D41625F571}"/>
              </a:ext>
            </a:extLst>
          </p:cNvPr>
          <p:cNvSpPr/>
          <p:nvPr/>
        </p:nvSpPr>
        <p:spPr>
          <a:xfrm>
            <a:off x="7121012" y="2490492"/>
            <a:ext cx="4208208" cy="34678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ROL/ PARENTEZCO/ ESTUDIANTES REPRESENTADOS</a:t>
            </a:r>
            <a:endParaRPr lang="es-VE" dirty="0"/>
          </a:p>
        </p:txBody>
      </p:sp>
      <p:sp>
        <p:nvSpPr>
          <p:cNvPr id="2" name="Rectángulo: esquinas redondeadas 1">
            <a:hlinkClick r:id="rId4" action="ppaction://hlinksldjump"/>
            <a:extLst>
              <a:ext uri="{FF2B5EF4-FFF2-40B4-BE49-F238E27FC236}">
                <a16:creationId xmlns:a16="http://schemas.microsoft.com/office/drawing/2014/main" id="{B8DDE82D-D25A-171D-553E-50F843142044}"/>
              </a:ext>
            </a:extLst>
          </p:cNvPr>
          <p:cNvSpPr/>
          <p:nvPr/>
        </p:nvSpPr>
        <p:spPr>
          <a:xfrm>
            <a:off x="10267335" y="6223323"/>
            <a:ext cx="1061885" cy="3834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Listo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398262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D7C87-BE87-C009-63FD-CFC41CA99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664AEDFB-78D8-1766-7BD9-09F6D6A1C001}"/>
              </a:ext>
            </a:extLst>
          </p:cNvPr>
          <p:cNvSpPr/>
          <p:nvPr/>
        </p:nvSpPr>
        <p:spPr>
          <a:xfrm>
            <a:off x="813620" y="912415"/>
            <a:ext cx="10515600" cy="50459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2EC7E54E-4042-C348-E84F-D628EDC3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620" y="263982"/>
            <a:ext cx="5100484" cy="649922"/>
          </a:xfrm>
        </p:spPr>
        <p:txBody>
          <a:bodyPr wrap="square">
            <a:spAutoFit/>
          </a:bodyPr>
          <a:lstStyle/>
          <a:p>
            <a:pPr algn="ctr"/>
            <a:r>
              <a:rPr lang="es-ES" sz="4000" b="1" dirty="0"/>
              <a:t>Búsqueda estudiante</a:t>
            </a:r>
            <a:endParaRPr lang="es-VE" sz="40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4334784-48DA-B0AC-6099-C5B074382018}"/>
              </a:ext>
            </a:extLst>
          </p:cNvPr>
          <p:cNvSpPr txBox="1"/>
          <p:nvPr/>
        </p:nvSpPr>
        <p:spPr>
          <a:xfrm>
            <a:off x="6727725" y="397214"/>
            <a:ext cx="1356851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Búsqueda:</a:t>
            </a:r>
            <a:endParaRPr lang="es-VE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09B94CF-5A40-18FE-08AA-132E6C286550}"/>
              </a:ext>
            </a:extLst>
          </p:cNvPr>
          <p:cNvSpPr/>
          <p:nvPr/>
        </p:nvSpPr>
        <p:spPr>
          <a:xfrm>
            <a:off x="8082115" y="398207"/>
            <a:ext cx="2067234" cy="383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ci_representante</a:t>
            </a:r>
            <a:endParaRPr lang="es-VE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7C471AE-4950-702A-D4DD-CA8EDE658E33}"/>
              </a:ext>
            </a:extLst>
          </p:cNvPr>
          <p:cNvSpPr/>
          <p:nvPr/>
        </p:nvSpPr>
        <p:spPr>
          <a:xfrm>
            <a:off x="10267335" y="397214"/>
            <a:ext cx="1061885" cy="3834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Buscar</a:t>
            </a:r>
            <a:endParaRPr lang="es-VE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79C7F14E-4250-EE59-6129-C28B1A124932}"/>
              </a:ext>
            </a:extLst>
          </p:cNvPr>
          <p:cNvGrpSpPr/>
          <p:nvPr/>
        </p:nvGrpSpPr>
        <p:grpSpPr>
          <a:xfrm>
            <a:off x="813620" y="912415"/>
            <a:ext cx="1637071" cy="1578077"/>
            <a:chOff x="862780" y="190737"/>
            <a:chExt cx="1637071" cy="1578077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5BD0DF04-AC82-BF9B-179F-A44F4941C578}"/>
                </a:ext>
              </a:extLst>
            </p:cNvPr>
            <p:cNvSpPr/>
            <p:nvPr/>
          </p:nvSpPr>
          <p:spPr>
            <a:xfrm>
              <a:off x="862780" y="190737"/>
              <a:ext cx="1637071" cy="15780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pic>
          <p:nvPicPr>
            <p:cNvPr id="7" name="Gráfico 6" descr="Contorno de cara riendo con relleno sólido">
              <a:extLst>
                <a:ext uri="{FF2B5EF4-FFF2-40B4-BE49-F238E27FC236}">
                  <a16:creationId xmlns:a16="http://schemas.microsoft.com/office/drawing/2014/main" id="{AB9265FE-9426-BCD2-5A88-45AFE7EBF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24115" y="522575"/>
              <a:ext cx="914400" cy="914400"/>
            </a:xfrm>
            <a:prstGeom prst="rect">
              <a:avLst/>
            </a:prstGeom>
          </p:spPr>
        </p:pic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6FD9A5DF-7ADF-76E7-2880-D153F7C8B8CE}"/>
              </a:ext>
            </a:extLst>
          </p:cNvPr>
          <p:cNvSpPr/>
          <p:nvPr/>
        </p:nvSpPr>
        <p:spPr>
          <a:xfrm>
            <a:off x="2450691" y="911422"/>
            <a:ext cx="8878529" cy="15790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DATOS</a:t>
            </a:r>
            <a:endParaRPr lang="es-VE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7F7DA595-4289-D4EF-750D-0FD476807F85}"/>
              </a:ext>
            </a:extLst>
          </p:cNvPr>
          <p:cNvGrpSpPr/>
          <p:nvPr/>
        </p:nvGrpSpPr>
        <p:grpSpPr>
          <a:xfrm>
            <a:off x="813620" y="2489995"/>
            <a:ext cx="1637071" cy="1578077"/>
            <a:chOff x="862780" y="190737"/>
            <a:chExt cx="1637071" cy="1578077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7720C6C3-959E-7522-9CEA-A71A1C277A33}"/>
                </a:ext>
              </a:extLst>
            </p:cNvPr>
            <p:cNvSpPr/>
            <p:nvPr/>
          </p:nvSpPr>
          <p:spPr>
            <a:xfrm>
              <a:off x="862780" y="190737"/>
              <a:ext cx="1637071" cy="15780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pic>
          <p:nvPicPr>
            <p:cNvPr id="14" name="Gráfico 13" descr="Contorno de cara riendo con relleno sólido">
              <a:extLst>
                <a:ext uri="{FF2B5EF4-FFF2-40B4-BE49-F238E27FC236}">
                  <a16:creationId xmlns:a16="http://schemas.microsoft.com/office/drawing/2014/main" id="{DCE2326F-9C69-4FAB-1EA7-31F04450E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24115" y="522575"/>
              <a:ext cx="914400" cy="914400"/>
            </a:xfrm>
            <a:prstGeom prst="rect">
              <a:avLst/>
            </a:prstGeom>
          </p:spPr>
        </p:pic>
      </p:grp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C1BAEDE-5271-574B-6D38-CC50F450A552}"/>
              </a:ext>
            </a:extLst>
          </p:cNvPr>
          <p:cNvSpPr/>
          <p:nvPr/>
        </p:nvSpPr>
        <p:spPr>
          <a:xfrm>
            <a:off x="2450691" y="2489002"/>
            <a:ext cx="8878529" cy="15790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DATOS</a:t>
            </a:r>
            <a:endParaRPr lang="es-VE" dirty="0"/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6C8A7AA8-AB3D-6AC3-DEC3-8B53B2267C68}"/>
              </a:ext>
            </a:extLst>
          </p:cNvPr>
          <p:cNvGrpSpPr/>
          <p:nvPr/>
        </p:nvGrpSpPr>
        <p:grpSpPr>
          <a:xfrm>
            <a:off x="813620" y="4035670"/>
            <a:ext cx="1637071" cy="1578077"/>
            <a:chOff x="862780" y="190737"/>
            <a:chExt cx="1637071" cy="1578077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971ADD21-78E6-DA4B-E671-A31CB40C4E6B}"/>
                </a:ext>
              </a:extLst>
            </p:cNvPr>
            <p:cNvSpPr/>
            <p:nvPr/>
          </p:nvSpPr>
          <p:spPr>
            <a:xfrm>
              <a:off x="862780" y="190737"/>
              <a:ext cx="1637071" cy="15780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pic>
          <p:nvPicPr>
            <p:cNvPr id="21" name="Gráfico 20" descr="Contorno de cara riendo con relleno sólido">
              <a:extLst>
                <a:ext uri="{FF2B5EF4-FFF2-40B4-BE49-F238E27FC236}">
                  <a16:creationId xmlns:a16="http://schemas.microsoft.com/office/drawing/2014/main" id="{0A68DBF2-B6B7-FD01-32A5-30EFBF793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24115" y="522575"/>
              <a:ext cx="914400" cy="914400"/>
            </a:xfrm>
            <a:prstGeom prst="rect">
              <a:avLst/>
            </a:prstGeom>
          </p:spPr>
        </p:pic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6C6F364-1783-765D-60B5-AC27E0933694}"/>
              </a:ext>
            </a:extLst>
          </p:cNvPr>
          <p:cNvSpPr/>
          <p:nvPr/>
        </p:nvSpPr>
        <p:spPr>
          <a:xfrm>
            <a:off x="2450691" y="4034677"/>
            <a:ext cx="8878529" cy="15790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DATOS</a:t>
            </a:r>
            <a:endParaRPr lang="es-VE" dirty="0"/>
          </a:p>
        </p:txBody>
      </p:sp>
      <p:sp>
        <p:nvSpPr>
          <p:cNvPr id="31" name="Rectángulo: esquinas redondeadas 30">
            <a:hlinkClick r:id="rId4" action="ppaction://hlinksldjump"/>
            <a:extLst>
              <a:ext uri="{FF2B5EF4-FFF2-40B4-BE49-F238E27FC236}">
                <a16:creationId xmlns:a16="http://schemas.microsoft.com/office/drawing/2014/main" id="{9B766C80-D640-7CEA-15BE-86AFDCA785F1}"/>
              </a:ext>
            </a:extLst>
          </p:cNvPr>
          <p:cNvSpPr/>
          <p:nvPr/>
        </p:nvSpPr>
        <p:spPr>
          <a:xfrm>
            <a:off x="9917061" y="1508980"/>
            <a:ext cx="1061885" cy="3834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Ir</a:t>
            </a:r>
            <a:endParaRPr lang="es-VE" dirty="0"/>
          </a:p>
        </p:txBody>
      </p:sp>
      <p:sp>
        <p:nvSpPr>
          <p:cNvPr id="32" name="Rectángulo: esquinas redondeadas 31">
            <a:hlinkClick r:id="rId4" action="ppaction://hlinksldjump"/>
            <a:extLst>
              <a:ext uri="{FF2B5EF4-FFF2-40B4-BE49-F238E27FC236}">
                <a16:creationId xmlns:a16="http://schemas.microsoft.com/office/drawing/2014/main" id="{ACCE3F89-94E0-003D-4CE1-402B5765C91F}"/>
              </a:ext>
            </a:extLst>
          </p:cNvPr>
          <p:cNvSpPr/>
          <p:nvPr/>
        </p:nvSpPr>
        <p:spPr>
          <a:xfrm>
            <a:off x="9917060" y="3070855"/>
            <a:ext cx="1061885" cy="3834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Ir</a:t>
            </a:r>
            <a:endParaRPr lang="es-VE" dirty="0"/>
          </a:p>
        </p:txBody>
      </p:sp>
      <p:sp>
        <p:nvSpPr>
          <p:cNvPr id="33" name="Rectángulo: esquinas redondeadas 32">
            <a:hlinkClick r:id="rId4" action="ppaction://hlinksldjump"/>
            <a:extLst>
              <a:ext uri="{FF2B5EF4-FFF2-40B4-BE49-F238E27FC236}">
                <a16:creationId xmlns:a16="http://schemas.microsoft.com/office/drawing/2014/main" id="{AE8A8152-995A-FDF1-8117-69D16EFE7221}"/>
              </a:ext>
            </a:extLst>
          </p:cNvPr>
          <p:cNvSpPr/>
          <p:nvPr/>
        </p:nvSpPr>
        <p:spPr>
          <a:xfrm>
            <a:off x="9919519" y="4664636"/>
            <a:ext cx="1061885" cy="3834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Ir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676515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459F42F0-D446-7835-4DE5-4B15E5DBC754}"/>
              </a:ext>
            </a:extLst>
          </p:cNvPr>
          <p:cNvSpPr/>
          <p:nvPr/>
        </p:nvSpPr>
        <p:spPr>
          <a:xfrm>
            <a:off x="813620" y="912415"/>
            <a:ext cx="10515600" cy="50459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C6E310DB-B2C5-DEB0-2134-A7E6FE0FD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619" y="263982"/>
            <a:ext cx="7902677" cy="649922"/>
          </a:xfrm>
        </p:spPr>
        <p:txBody>
          <a:bodyPr wrap="square">
            <a:spAutoFit/>
          </a:bodyPr>
          <a:lstStyle/>
          <a:p>
            <a:pPr algn="ctr"/>
            <a:r>
              <a:rPr lang="es-ES" sz="4000" b="1" dirty="0"/>
              <a:t>Resultados de búsqueda estudiante</a:t>
            </a:r>
            <a:endParaRPr lang="es-VE" sz="4000" b="1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A11DDF91-DEAF-8475-B66E-9A1144A23ECE}"/>
              </a:ext>
            </a:extLst>
          </p:cNvPr>
          <p:cNvGrpSpPr/>
          <p:nvPr/>
        </p:nvGrpSpPr>
        <p:grpSpPr>
          <a:xfrm>
            <a:off x="813620" y="912415"/>
            <a:ext cx="1637071" cy="1578077"/>
            <a:chOff x="862780" y="190737"/>
            <a:chExt cx="1637071" cy="1578077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34BE2FFC-767E-090C-A010-399A23C8463B}"/>
                </a:ext>
              </a:extLst>
            </p:cNvPr>
            <p:cNvSpPr/>
            <p:nvPr/>
          </p:nvSpPr>
          <p:spPr>
            <a:xfrm>
              <a:off x="862780" y="190737"/>
              <a:ext cx="1637071" cy="15780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pic>
          <p:nvPicPr>
            <p:cNvPr id="15" name="Gráfico 14" descr="Contorno de cara riendo con relleno sólido">
              <a:extLst>
                <a:ext uri="{FF2B5EF4-FFF2-40B4-BE49-F238E27FC236}">
                  <a16:creationId xmlns:a16="http://schemas.microsoft.com/office/drawing/2014/main" id="{D0BB6192-1BFE-8C99-F124-663B24DCA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24115" y="522575"/>
              <a:ext cx="914400" cy="914400"/>
            </a:xfrm>
            <a:prstGeom prst="rect">
              <a:avLst/>
            </a:prstGeom>
          </p:spPr>
        </p:pic>
      </p:grp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1F65E94-AF13-8E09-F555-4652D57F1905}"/>
              </a:ext>
            </a:extLst>
          </p:cNvPr>
          <p:cNvSpPr/>
          <p:nvPr/>
        </p:nvSpPr>
        <p:spPr>
          <a:xfrm>
            <a:off x="2450691" y="911422"/>
            <a:ext cx="8878529" cy="15790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DATOS</a:t>
            </a:r>
            <a:endParaRPr lang="es-VE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C02F694-5622-4EC0-76B8-A42AE03CB284}"/>
              </a:ext>
            </a:extLst>
          </p:cNvPr>
          <p:cNvSpPr/>
          <p:nvPr/>
        </p:nvSpPr>
        <p:spPr>
          <a:xfrm>
            <a:off x="813620" y="2490492"/>
            <a:ext cx="2637503" cy="34678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TALLAS</a:t>
            </a:r>
            <a:endParaRPr lang="es-VE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C8027B9-786E-A699-176A-5F2FB0760336}"/>
              </a:ext>
            </a:extLst>
          </p:cNvPr>
          <p:cNvSpPr/>
          <p:nvPr/>
        </p:nvSpPr>
        <p:spPr>
          <a:xfrm>
            <a:off x="3445592" y="2490492"/>
            <a:ext cx="2650408" cy="34678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SALUD</a:t>
            </a:r>
            <a:endParaRPr lang="es-VE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926DD70-A136-E87D-2840-588113874BE7}"/>
              </a:ext>
            </a:extLst>
          </p:cNvPr>
          <p:cNvSpPr/>
          <p:nvPr/>
        </p:nvSpPr>
        <p:spPr>
          <a:xfrm>
            <a:off x="6096001" y="2490492"/>
            <a:ext cx="2325328" cy="34678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DOCUMENTOS</a:t>
            </a:r>
            <a:endParaRPr lang="es-VE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EAF41E7C-11D0-A55B-13B5-07C689556C96}"/>
              </a:ext>
            </a:extLst>
          </p:cNvPr>
          <p:cNvSpPr/>
          <p:nvPr/>
        </p:nvSpPr>
        <p:spPr>
          <a:xfrm>
            <a:off x="8421329" y="2490492"/>
            <a:ext cx="2907891" cy="34678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REPRESENTANTES/ AUTORIZADOS PARA RETIRO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92591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CE07D-B88A-D7AC-4652-7CF8F2D0B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FAD0C8A4-D01B-ADB3-07BA-305E174992A8}"/>
              </a:ext>
            </a:extLst>
          </p:cNvPr>
          <p:cNvSpPr/>
          <p:nvPr/>
        </p:nvSpPr>
        <p:spPr>
          <a:xfrm>
            <a:off x="813620" y="912415"/>
            <a:ext cx="10515600" cy="50459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DA167CF-3834-A0BB-E8FB-70D9AE6A8353}"/>
              </a:ext>
            </a:extLst>
          </p:cNvPr>
          <p:cNvSpPr txBox="1"/>
          <p:nvPr/>
        </p:nvSpPr>
        <p:spPr>
          <a:xfrm>
            <a:off x="6727725" y="397214"/>
            <a:ext cx="1356851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Búsqueda:</a:t>
            </a:r>
            <a:endParaRPr lang="es-VE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8CAF800A-19E3-D7F2-4182-E66D96B8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619" y="263982"/>
            <a:ext cx="5616677" cy="649922"/>
          </a:xfrm>
        </p:spPr>
        <p:txBody>
          <a:bodyPr wrap="square">
            <a:spAutoFit/>
          </a:bodyPr>
          <a:lstStyle/>
          <a:p>
            <a:pPr algn="ctr"/>
            <a:r>
              <a:rPr lang="es-ES" sz="4000" b="1" dirty="0"/>
              <a:t>Búsqueda representante</a:t>
            </a:r>
            <a:endParaRPr lang="es-VE" sz="4000" b="1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9ED739A-DC5E-AD3B-8BAE-814C41B9E2BC}"/>
              </a:ext>
            </a:extLst>
          </p:cNvPr>
          <p:cNvSpPr/>
          <p:nvPr/>
        </p:nvSpPr>
        <p:spPr>
          <a:xfrm>
            <a:off x="8082115" y="398207"/>
            <a:ext cx="2067234" cy="383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ci_representante</a:t>
            </a:r>
            <a:endParaRPr lang="es-VE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0BB2C4B-17D2-0258-15F4-036577348D6C}"/>
              </a:ext>
            </a:extLst>
          </p:cNvPr>
          <p:cNvSpPr/>
          <p:nvPr/>
        </p:nvSpPr>
        <p:spPr>
          <a:xfrm>
            <a:off x="10267335" y="397214"/>
            <a:ext cx="1061885" cy="3834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Buscar</a:t>
            </a:r>
            <a:endParaRPr lang="es-VE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579DC927-7DFF-EA31-D1E0-1E434F34A2EE}"/>
              </a:ext>
            </a:extLst>
          </p:cNvPr>
          <p:cNvGrpSpPr/>
          <p:nvPr/>
        </p:nvGrpSpPr>
        <p:grpSpPr>
          <a:xfrm>
            <a:off x="813620" y="912415"/>
            <a:ext cx="1637071" cy="1578077"/>
            <a:chOff x="862780" y="190737"/>
            <a:chExt cx="1637071" cy="1578077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5B92090C-F108-DE15-2293-14FA93E0B13F}"/>
                </a:ext>
              </a:extLst>
            </p:cNvPr>
            <p:cNvSpPr/>
            <p:nvPr/>
          </p:nvSpPr>
          <p:spPr>
            <a:xfrm>
              <a:off x="862780" y="190737"/>
              <a:ext cx="1637071" cy="15780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pic>
          <p:nvPicPr>
            <p:cNvPr id="15" name="Gráfico 14" descr="Contorno de cara riendo con relleno sólido">
              <a:extLst>
                <a:ext uri="{FF2B5EF4-FFF2-40B4-BE49-F238E27FC236}">
                  <a16:creationId xmlns:a16="http://schemas.microsoft.com/office/drawing/2014/main" id="{2CE660C9-2280-ED66-575B-659B062B0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24115" y="522575"/>
              <a:ext cx="914400" cy="914400"/>
            </a:xfrm>
            <a:prstGeom prst="rect">
              <a:avLst/>
            </a:prstGeom>
          </p:spPr>
        </p:pic>
      </p:grp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98EE7EC-3C8C-D44D-BF45-6D4AB408B7AC}"/>
              </a:ext>
            </a:extLst>
          </p:cNvPr>
          <p:cNvSpPr/>
          <p:nvPr/>
        </p:nvSpPr>
        <p:spPr>
          <a:xfrm>
            <a:off x="2450691" y="911422"/>
            <a:ext cx="8878529" cy="15790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DATOS</a:t>
            </a:r>
            <a:endParaRPr lang="es-VE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911B2B2-3945-643D-0508-473182B980F2}"/>
              </a:ext>
            </a:extLst>
          </p:cNvPr>
          <p:cNvSpPr/>
          <p:nvPr/>
        </p:nvSpPr>
        <p:spPr>
          <a:xfrm>
            <a:off x="813620" y="2490492"/>
            <a:ext cx="6307392" cy="34678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DIRECCIONES/TELEFONOS/CORREOS</a:t>
            </a:r>
            <a:endParaRPr lang="es-VE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AA9BBA0-4D87-933C-D43E-1555BC560503}"/>
              </a:ext>
            </a:extLst>
          </p:cNvPr>
          <p:cNvSpPr/>
          <p:nvPr/>
        </p:nvSpPr>
        <p:spPr>
          <a:xfrm>
            <a:off x="7121012" y="2490492"/>
            <a:ext cx="4208208" cy="34678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ROL/ PARENTEZCO/ ESTUDIANTES REPRESENTADOS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42592546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96</Words>
  <Application>Microsoft Office PowerPoint</Application>
  <PresentationFormat>Panorámica</PresentationFormat>
  <Paragraphs>52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de Office</vt:lpstr>
      <vt:lpstr>Inicio de sesión</vt:lpstr>
      <vt:lpstr>Menú principal</vt:lpstr>
      <vt:lpstr>Estudiantes</vt:lpstr>
      <vt:lpstr>Inscripción estudiante</vt:lpstr>
      <vt:lpstr>Inscripción representante</vt:lpstr>
      <vt:lpstr>Búsqueda estudiante</vt:lpstr>
      <vt:lpstr>Resultados de búsqueda estudiante</vt:lpstr>
      <vt:lpstr>Búsqueda representante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raultanachian159@gmail.com</dc:creator>
  <cp:lastModifiedBy>raultanachian159@gmail.com</cp:lastModifiedBy>
  <cp:revision>3</cp:revision>
  <dcterms:created xsi:type="dcterms:W3CDTF">2025-06-24T22:27:10Z</dcterms:created>
  <dcterms:modified xsi:type="dcterms:W3CDTF">2025-06-28T14:44:07Z</dcterms:modified>
</cp:coreProperties>
</file>