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2" r:id="rId23"/>
    <p:sldId id="293" r:id="rId24"/>
    <p:sldId id="294" r:id="rId25"/>
    <p:sldId id="295" r:id="rId26"/>
    <p:sldId id="296" r:id="rId27"/>
    <p:sldId id="277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8" r:id="rId37"/>
    <p:sldId id="287" r:id="rId38"/>
    <p:sldId id="289" r:id="rId39"/>
    <p:sldId id="290" r:id="rId40"/>
    <p:sldId id="291" r:id="rId41"/>
    <p:sldId id="297" r:id="rId42"/>
    <p:sldId id="283" r:id="rId4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8C0A9-62C1-42FB-9664-1E4E53D312BF}" type="doc">
      <dgm:prSet loTypeId="urn:microsoft.com/office/officeart/2005/8/layout/bProcess4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3F0A2F7-82EB-445D-BF9F-6812618C2802}">
      <dgm:prSet/>
      <dgm:spPr/>
      <dgm:t>
        <a:bodyPr/>
        <a:lstStyle/>
        <a:p>
          <a:r>
            <a:rPr lang="en-US" b="0" i="0" baseline="0" dirty="0"/>
            <a:t>1 </a:t>
          </a:r>
          <a:r>
            <a:rPr lang="en-US" b="0" i="0" baseline="0" dirty="0" err="1"/>
            <a:t>lntroduction</a:t>
          </a:r>
          <a:r>
            <a:rPr lang="en-US" b="0" i="0" baseline="0" dirty="0"/>
            <a:t> to software project management</a:t>
          </a:r>
          <a:endParaRPr lang="en-US" dirty="0"/>
        </a:p>
      </dgm:t>
    </dgm:pt>
    <dgm:pt modelId="{6966EE27-2BD5-4DE5-8C6A-45E4EF4A44F4}" type="parTrans" cxnId="{77EAB618-CD3C-47EE-B786-FE3BD2DF4A34}">
      <dgm:prSet/>
      <dgm:spPr/>
      <dgm:t>
        <a:bodyPr/>
        <a:lstStyle/>
        <a:p>
          <a:endParaRPr lang="en-US"/>
        </a:p>
      </dgm:t>
    </dgm:pt>
    <dgm:pt modelId="{4331401C-72EA-4BE7-87EF-FC0F5B8740F5}" type="sibTrans" cxnId="{77EAB618-CD3C-47EE-B786-FE3BD2DF4A34}">
      <dgm:prSet/>
      <dgm:spPr/>
      <dgm:t>
        <a:bodyPr/>
        <a:lstStyle/>
        <a:p>
          <a:endParaRPr lang="en-US"/>
        </a:p>
      </dgm:t>
    </dgm:pt>
    <dgm:pt modelId="{9C0F993D-ABB0-4879-98B1-C1787F188263}">
      <dgm:prSet/>
      <dgm:spPr/>
      <dgm:t>
        <a:bodyPr/>
        <a:lstStyle/>
        <a:p>
          <a:r>
            <a:rPr lang="en-US" b="0" i="0" baseline="0" dirty="0"/>
            <a:t>2 Project evaluation </a:t>
          </a:r>
          <a:endParaRPr lang="en-US" dirty="0"/>
        </a:p>
      </dgm:t>
    </dgm:pt>
    <dgm:pt modelId="{669797B2-00AF-41F2-AF87-3B0EDC485B5D}" type="parTrans" cxnId="{9EE72188-DDA5-4682-97D1-4C3FDB0BEF59}">
      <dgm:prSet/>
      <dgm:spPr/>
      <dgm:t>
        <a:bodyPr/>
        <a:lstStyle/>
        <a:p>
          <a:endParaRPr lang="en-US"/>
        </a:p>
      </dgm:t>
    </dgm:pt>
    <dgm:pt modelId="{D114D870-713D-4246-ABCE-921596293687}" type="sibTrans" cxnId="{9EE72188-DDA5-4682-97D1-4C3FDB0BEF59}">
      <dgm:prSet/>
      <dgm:spPr/>
      <dgm:t>
        <a:bodyPr/>
        <a:lstStyle/>
        <a:p>
          <a:endParaRPr lang="en-US"/>
        </a:p>
      </dgm:t>
    </dgm:pt>
    <dgm:pt modelId="{5E3A5E70-84C9-4943-8086-0AB1DB32017E}">
      <dgm:prSet/>
      <dgm:spPr/>
      <dgm:t>
        <a:bodyPr/>
        <a:lstStyle/>
        <a:p>
          <a:r>
            <a:rPr lang="en-US" b="0" i="0" baseline="0"/>
            <a:t>3 An overview of project planning</a:t>
          </a:r>
          <a:endParaRPr lang="en-US"/>
        </a:p>
      </dgm:t>
    </dgm:pt>
    <dgm:pt modelId="{CB2902BE-550F-43D1-AF1C-15905F189A40}" type="parTrans" cxnId="{0F6693A4-CF1F-4DFA-A4C5-95D686042542}">
      <dgm:prSet/>
      <dgm:spPr/>
      <dgm:t>
        <a:bodyPr/>
        <a:lstStyle/>
        <a:p>
          <a:endParaRPr lang="en-US"/>
        </a:p>
      </dgm:t>
    </dgm:pt>
    <dgm:pt modelId="{5BA9B7FB-CE51-4A99-A974-033530BE377D}" type="sibTrans" cxnId="{0F6693A4-CF1F-4DFA-A4C5-95D686042542}">
      <dgm:prSet/>
      <dgm:spPr/>
      <dgm:t>
        <a:bodyPr/>
        <a:lstStyle/>
        <a:p>
          <a:endParaRPr lang="en-US"/>
        </a:p>
      </dgm:t>
    </dgm:pt>
    <dgm:pt modelId="{22B68A20-F2A3-4A08-B907-FE6B1DCF4844}">
      <dgm:prSet/>
      <dgm:spPr/>
      <dgm:t>
        <a:bodyPr/>
        <a:lstStyle/>
        <a:p>
          <a:r>
            <a:rPr lang="en-US" b="0" i="0" baseline="0"/>
            <a:t>4 Selection of an appropriate project approach</a:t>
          </a:r>
          <a:endParaRPr lang="en-US"/>
        </a:p>
      </dgm:t>
    </dgm:pt>
    <dgm:pt modelId="{2CC91E17-08FE-404F-8461-4652838574D0}" type="parTrans" cxnId="{F84C7716-7C97-424C-ABE2-B411D5793504}">
      <dgm:prSet/>
      <dgm:spPr/>
      <dgm:t>
        <a:bodyPr/>
        <a:lstStyle/>
        <a:p>
          <a:endParaRPr lang="en-US"/>
        </a:p>
      </dgm:t>
    </dgm:pt>
    <dgm:pt modelId="{38A80338-88D3-408B-B8E0-44809CB9C15E}" type="sibTrans" cxnId="{F84C7716-7C97-424C-ABE2-B411D5793504}">
      <dgm:prSet/>
      <dgm:spPr/>
      <dgm:t>
        <a:bodyPr/>
        <a:lstStyle/>
        <a:p>
          <a:endParaRPr lang="en-US"/>
        </a:p>
      </dgm:t>
    </dgm:pt>
    <dgm:pt modelId="{827ACF4D-FA4D-4D9B-BE09-ADBAB0F1D864}">
      <dgm:prSet/>
      <dgm:spPr/>
      <dgm:t>
        <a:bodyPr/>
        <a:lstStyle/>
        <a:p>
          <a:r>
            <a:rPr lang="tr-TR" b="0" i="0" baseline="0" dirty="0"/>
            <a:t>8</a:t>
          </a:r>
          <a:r>
            <a:rPr lang="en-US" b="0" i="0" baseline="0" dirty="0"/>
            <a:t> Software effort estimation</a:t>
          </a:r>
          <a:endParaRPr lang="en-US" dirty="0"/>
        </a:p>
      </dgm:t>
    </dgm:pt>
    <dgm:pt modelId="{3863B278-6060-4FF4-AEEA-2DA32503FE0F}" type="parTrans" cxnId="{786CC4C8-B639-48BB-911D-FB8336B7F922}">
      <dgm:prSet/>
      <dgm:spPr/>
      <dgm:t>
        <a:bodyPr/>
        <a:lstStyle/>
        <a:p>
          <a:endParaRPr lang="en-US"/>
        </a:p>
      </dgm:t>
    </dgm:pt>
    <dgm:pt modelId="{05F309EF-3CD4-453B-A6A1-17DD9EE2CB17}" type="sibTrans" cxnId="{786CC4C8-B639-48BB-911D-FB8336B7F922}">
      <dgm:prSet/>
      <dgm:spPr/>
      <dgm:t>
        <a:bodyPr/>
        <a:lstStyle/>
        <a:p>
          <a:endParaRPr lang="en-US"/>
        </a:p>
      </dgm:t>
    </dgm:pt>
    <dgm:pt modelId="{7595A104-90C4-4B52-B543-E19C9BB347BE}">
      <dgm:prSet/>
      <dgm:spPr/>
      <dgm:t>
        <a:bodyPr/>
        <a:lstStyle/>
        <a:p>
          <a:r>
            <a:rPr lang="tr-TR" b="0" i="0" baseline="0" dirty="0"/>
            <a:t>7</a:t>
          </a:r>
          <a:r>
            <a:rPr lang="en-US" b="0" i="0" baseline="0" dirty="0"/>
            <a:t> Activity planning</a:t>
          </a:r>
          <a:endParaRPr lang="en-US" dirty="0"/>
        </a:p>
      </dgm:t>
    </dgm:pt>
    <dgm:pt modelId="{A910C69D-C500-49F6-804D-9A695CE184C0}" type="parTrans" cxnId="{F070E7CF-D717-443F-A0BA-A10A5D5ADF71}">
      <dgm:prSet/>
      <dgm:spPr/>
      <dgm:t>
        <a:bodyPr/>
        <a:lstStyle/>
        <a:p>
          <a:endParaRPr lang="en-US"/>
        </a:p>
      </dgm:t>
    </dgm:pt>
    <dgm:pt modelId="{A341A634-A1A8-4CCF-8FC0-D8B23C45E8D9}" type="sibTrans" cxnId="{F070E7CF-D717-443F-A0BA-A10A5D5ADF71}">
      <dgm:prSet/>
      <dgm:spPr/>
      <dgm:t>
        <a:bodyPr/>
        <a:lstStyle/>
        <a:p>
          <a:endParaRPr lang="en-US"/>
        </a:p>
      </dgm:t>
    </dgm:pt>
    <dgm:pt modelId="{32EFB71B-D8D9-459E-B7C4-1F494D05DDB4}">
      <dgm:prSet/>
      <dgm:spPr/>
      <dgm:t>
        <a:bodyPr/>
        <a:lstStyle/>
        <a:p>
          <a:r>
            <a:rPr lang="tr-TR" b="0" i="0" baseline="0" dirty="0"/>
            <a:t>6</a:t>
          </a:r>
          <a:r>
            <a:rPr lang="en-US" b="0" i="0" baseline="0" dirty="0"/>
            <a:t> Risk management</a:t>
          </a:r>
          <a:endParaRPr lang="en-US" dirty="0"/>
        </a:p>
      </dgm:t>
    </dgm:pt>
    <dgm:pt modelId="{9664B79C-4D7B-40A7-AD5E-576B1D8D9039}" type="parTrans" cxnId="{315A028F-1F01-4A2B-9D8C-76A591F36D69}">
      <dgm:prSet/>
      <dgm:spPr/>
      <dgm:t>
        <a:bodyPr/>
        <a:lstStyle/>
        <a:p>
          <a:endParaRPr lang="en-US"/>
        </a:p>
      </dgm:t>
    </dgm:pt>
    <dgm:pt modelId="{84EB78F1-E3BF-4CDA-9449-455FF30E7831}" type="sibTrans" cxnId="{315A028F-1F01-4A2B-9D8C-76A591F36D69}">
      <dgm:prSet/>
      <dgm:spPr/>
      <dgm:t>
        <a:bodyPr/>
        <a:lstStyle/>
        <a:p>
          <a:endParaRPr lang="en-US"/>
        </a:p>
      </dgm:t>
    </dgm:pt>
    <dgm:pt modelId="{9B7941CF-3795-4501-A99E-FD7823A2A30F}">
      <dgm:prSet/>
      <dgm:spPr/>
      <dgm:t>
        <a:bodyPr/>
        <a:lstStyle/>
        <a:p>
          <a:r>
            <a:rPr lang="tr-TR" b="0" i="0" baseline="0" dirty="0"/>
            <a:t>5</a:t>
          </a:r>
          <a:r>
            <a:rPr lang="en-US" b="0" i="0" baseline="0" dirty="0"/>
            <a:t> Resource allocation</a:t>
          </a:r>
          <a:endParaRPr lang="en-US" dirty="0"/>
        </a:p>
      </dgm:t>
    </dgm:pt>
    <dgm:pt modelId="{75CE149A-AB28-4A99-A4EF-733F4FB4D012}" type="parTrans" cxnId="{D217D4E3-A2DC-4EB0-B087-201218B9778D}">
      <dgm:prSet/>
      <dgm:spPr/>
      <dgm:t>
        <a:bodyPr/>
        <a:lstStyle/>
        <a:p>
          <a:endParaRPr lang="en-US"/>
        </a:p>
      </dgm:t>
    </dgm:pt>
    <dgm:pt modelId="{460CD684-12DA-49FE-B325-18AF345E0FAE}" type="sibTrans" cxnId="{D217D4E3-A2DC-4EB0-B087-201218B9778D}">
      <dgm:prSet/>
      <dgm:spPr/>
      <dgm:t>
        <a:bodyPr/>
        <a:lstStyle/>
        <a:p>
          <a:endParaRPr lang="en-US"/>
        </a:p>
      </dgm:t>
    </dgm:pt>
    <dgm:pt modelId="{CA470A4E-07A4-4B0F-8803-07328B0961B0}">
      <dgm:prSet/>
      <dgm:spPr/>
      <dgm:t>
        <a:bodyPr/>
        <a:lstStyle/>
        <a:p>
          <a:r>
            <a:rPr lang="en-US" b="0" i="0" baseline="0" dirty="0"/>
            <a:t>9 Monitoring and control</a:t>
          </a:r>
          <a:endParaRPr lang="en-US" dirty="0"/>
        </a:p>
      </dgm:t>
    </dgm:pt>
    <dgm:pt modelId="{D4E5CD9D-6D5E-4C75-A5A9-A5B1500DAAF9}" type="parTrans" cxnId="{BD44DA8D-DE78-4BA1-BDA6-A45549C2E188}">
      <dgm:prSet/>
      <dgm:spPr/>
      <dgm:t>
        <a:bodyPr/>
        <a:lstStyle/>
        <a:p>
          <a:endParaRPr lang="en-US"/>
        </a:p>
      </dgm:t>
    </dgm:pt>
    <dgm:pt modelId="{E5424D19-1294-48C3-865E-BD7E25CE5A10}" type="sibTrans" cxnId="{BD44DA8D-DE78-4BA1-BDA6-A45549C2E188}">
      <dgm:prSet/>
      <dgm:spPr/>
      <dgm:t>
        <a:bodyPr/>
        <a:lstStyle/>
        <a:p>
          <a:endParaRPr lang="en-US"/>
        </a:p>
      </dgm:t>
    </dgm:pt>
    <dgm:pt modelId="{B9186538-D4C2-462D-B85C-9B3589FD8F72}">
      <dgm:prSet/>
      <dgm:spPr/>
      <dgm:t>
        <a:bodyPr/>
        <a:lstStyle/>
        <a:p>
          <a:r>
            <a:rPr lang="en-US" b="0" i="0" baseline="0"/>
            <a:t>10 Managing contracts</a:t>
          </a:r>
          <a:endParaRPr lang="en-US"/>
        </a:p>
      </dgm:t>
    </dgm:pt>
    <dgm:pt modelId="{B207CD88-43A8-45FA-83C2-FC529B9E1438}" type="parTrans" cxnId="{0498A3FE-23FE-4902-9DF8-631864FF1745}">
      <dgm:prSet/>
      <dgm:spPr/>
      <dgm:t>
        <a:bodyPr/>
        <a:lstStyle/>
        <a:p>
          <a:endParaRPr lang="en-US"/>
        </a:p>
      </dgm:t>
    </dgm:pt>
    <dgm:pt modelId="{1466D55C-E998-4F12-BE69-1091A3C29CE3}" type="sibTrans" cxnId="{0498A3FE-23FE-4902-9DF8-631864FF1745}">
      <dgm:prSet/>
      <dgm:spPr/>
      <dgm:t>
        <a:bodyPr/>
        <a:lstStyle/>
        <a:p>
          <a:endParaRPr lang="en-US"/>
        </a:p>
      </dgm:t>
    </dgm:pt>
    <dgm:pt modelId="{59589B2B-A73A-4AA5-B0A3-6AF05037AE26}">
      <dgm:prSet/>
      <dgm:spPr/>
      <dgm:t>
        <a:bodyPr/>
        <a:lstStyle/>
        <a:p>
          <a:r>
            <a:rPr lang="en-US" b="0" i="0" baseline="0"/>
            <a:t>11 Managing people in software environments</a:t>
          </a:r>
          <a:endParaRPr lang="en-US"/>
        </a:p>
      </dgm:t>
    </dgm:pt>
    <dgm:pt modelId="{10347E7A-19C1-4311-84A0-17E671969780}" type="parTrans" cxnId="{B2CB2402-DC35-49DF-8033-EFD31E728980}">
      <dgm:prSet/>
      <dgm:spPr/>
      <dgm:t>
        <a:bodyPr/>
        <a:lstStyle/>
        <a:p>
          <a:endParaRPr lang="en-US"/>
        </a:p>
      </dgm:t>
    </dgm:pt>
    <dgm:pt modelId="{3FD47A5B-566C-4888-A07D-A2A8989B1E38}" type="sibTrans" cxnId="{B2CB2402-DC35-49DF-8033-EFD31E728980}">
      <dgm:prSet/>
      <dgm:spPr/>
      <dgm:t>
        <a:bodyPr/>
        <a:lstStyle/>
        <a:p>
          <a:endParaRPr lang="en-US"/>
        </a:p>
      </dgm:t>
    </dgm:pt>
    <dgm:pt modelId="{9C30B574-1377-42C8-950E-349AB665F973}">
      <dgm:prSet/>
      <dgm:spPr/>
      <dgm:t>
        <a:bodyPr/>
        <a:lstStyle/>
        <a:p>
          <a:r>
            <a:rPr lang="en-US" b="0" i="0" baseline="0"/>
            <a:t>12 Working in teams</a:t>
          </a:r>
          <a:endParaRPr lang="en-US"/>
        </a:p>
      </dgm:t>
    </dgm:pt>
    <dgm:pt modelId="{B3287A39-A41F-4D13-8EFF-49C8A7F21FDE}" type="parTrans" cxnId="{0870F291-0FFF-480A-8B46-71ED051E0C1E}">
      <dgm:prSet/>
      <dgm:spPr/>
      <dgm:t>
        <a:bodyPr/>
        <a:lstStyle/>
        <a:p>
          <a:endParaRPr lang="en-US"/>
        </a:p>
      </dgm:t>
    </dgm:pt>
    <dgm:pt modelId="{7055E242-49E1-4512-A380-69D599EAA071}" type="sibTrans" cxnId="{0870F291-0FFF-480A-8B46-71ED051E0C1E}">
      <dgm:prSet/>
      <dgm:spPr/>
      <dgm:t>
        <a:bodyPr/>
        <a:lstStyle/>
        <a:p>
          <a:endParaRPr lang="en-US"/>
        </a:p>
      </dgm:t>
    </dgm:pt>
    <dgm:pt modelId="{FA143203-49AA-4CE3-9319-A68ACBD6D708}">
      <dgm:prSet/>
      <dgm:spPr/>
      <dgm:t>
        <a:bodyPr/>
        <a:lstStyle/>
        <a:p>
          <a:r>
            <a:rPr lang="en-US" b="0" i="0" baseline="0"/>
            <a:t>l3 Software quality</a:t>
          </a:r>
          <a:endParaRPr lang="en-US"/>
        </a:p>
      </dgm:t>
    </dgm:pt>
    <dgm:pt modelId="{6CC29B7B-F18B-4C30-9782-F9FAA1688D6C}" type="parTrans" cxnId="{29B11D27-9A28-4EE8-A593-9FFFB8626501}">
      <dgm:prSet/>
      <dgm:spPr/>
      <dgm:t>
        <a:bodyPr/>
        <a:lstStyle/>
        <a:p>
          <a:endParaRPr lang="en-US"/>
        </a:p>
      </dgm:t>
    </dgm:pt>
    <dgm:pt modelId="{64FF963C-BB78-4616-A029-BAD610319FD8}" type="sibTrans" cxnId="{29B11D27-9A28-4EE8-A593-9FFFB8626501}">
      <dgm:prSet/>
      <dgm:spPr/>
      <dgm:t>
        <a:bodyPr/>
        <a:lstStyle/>
        <a:p>
          <a:endParaRPr lang="en-US"/>
        </a:p>
      </dgm:t>
    </dgm:pt>
    <dgm:pt modelId="{0C9201A2-AC68-4B48-9F20-832449FE72F0}" type="pres">
      <dgm:prSet presAssocID="{B2E8C0A9-62C1-42FB-9664-1E4E53D312BF}" presName="Name0" presStyleCnt="0">
        <dgm:presLayoutVars>
          <dgm:dir/>
          <dgm:resizeHandles/>
        </dgm:presLayoutVars>
      </dgm:prSet>
      <dgm:spPr/>
    </dgm:pt>
    <dgm:pt modelId="{72805FF8-E167-4ACB-8231-B7A5583B9C76}" type="pres">
      <dgm:prSet presAssocID="{13F0A2F7-82EB-445D-BF9F-6812618C2802}" presName="compNode" presStyleCnt="0"/>
      <dgm:spPr/>
    </dgm:pt>
    <dgm:pt modelId="{9F54EC2B-08DB-4E91-AD46-6DCAD67CBC06}" type="pres">
      <dgm:prSet presAssocID="{13F0A2F7-82EB-445D-BF9F-6812618C2802}" presName="dummyConnPt" presStyleCnt="0"/>
      <dgm:spPr/>
    </dgm:pt>
    <dgm:pt modelId="{52718F4A-4A7B-4D3E-8F68-05E0AA4346ED}" type="pres">
      <dgm:prSet presAssocID="{13F0A2F7-82EB-445D-BF9F-6812618C2802}" presName="node" presStyleLbl="node1" presStyleIdx="0" presStyleCnt="13">
        <dgm:presLayoutVars>
          <dgm:bulletEnabled val="1"/>
        </dgm:presLayoutVars>
      </dgm:prSet>
      <dgm:spPr/>
    </dgm:pt>
    <dgm:pt modelId="{50F7CD86-3954-48ED-B5D6-71313800E1A6}" type="pres">
      <dgm:prSet presAssocID="{4331401C-72EA-4BE7-87EF-FC0F5B8740F5}" presName="sibTrans" presStyleLbl="bgSibTrans2D1" presStyleIdx="0" presStyleCnt="12"/>
      <dgm:spPr/>
    </dgm:pt>
    <dgm:pt modelId="{7BBEDD6E-75C7-41B1-BD94-2B3998D26116}" type="pres">
      <dgm:prSet presAssocID="{9C0F993D-ABB0-4879-98B1-C1787F188263}" presName="compNode" presStyleCnt="0"/>
      <dgm:spPr/>
    </dgm:pt>
    <dgm:pt modelId="{1BE5FB38-38E3-4A08-887C-EBFA09097A9B}" type="pres">
      <dgm:prSet presAssocID="{9C0F993D-ABB0-4879-98B1-C1787F188263}" presName="dummyConnPt" presStyleCnt="0"/>
      <dgm:spPr/>
    </dgm:pt>
    <dgm:pt modelId="{1FBE50D0-F72C-44CD-AAD9-B06A832B6C00}" type="pres">
      <dgm:prSet presAssocID="{9C0F993D-ABB0-4879-98B1-C1787F188263}" presName="node" presStyleLbl="node1" presStyleIdx="1" presStyleCnt="13">
        <dgm:presLayoutVars>
          <dgm:bulletEnabled val="1"/>
        </dgm:presLayoutVars>
      </dgm:prSet>
      <dgm:spPr/>
    </dgm:pt>
    <dgm:pt modelId="{8CFADD79-F48D-47B2-8239-55BD2911BB41}" type="pres">
      <dgm:prSet presAssocID="{D114D870-713D-4246-ABCE-921596293687}" presName="sibTrans" presStyleLbl="bgSibTrans2D1" presStyleIdx="1" presStyleCnt="12"/>
      <dgm:spPr/>
    </dgm:pt>
    <dgm:pt modelId="{CA2891F4-CBAA-4C65-A8FA-E3BE14E10565}" type="pres">
      <dgm:prSet presAssocID="{5E3A5E70-84C9-4943-8086-0AB1DB32017E}" presName="compNode" presStyleCnt="0"/>
      <dgm:spPr/>
    </dgm:pt>
    <dgm:pt modelId="{114A6216-13F9-4BCC-A9E8-3E92AD630714}" type="pres">
      <dgm:prSet presAssocID="{5E3A5E70-84C9-4943-8086-0AB1DB32017E}" presName="dummyConnPt" presStyleCnt="0"/>
      <dgm:spPr/>
    </dgm:pt>
    <dgm:pt modelId="{86A38616-9BE3-41F8-806D-43444A13C80D}" type="pres">
      <dgm:prSet presAssocID="{5E3A5E70-84C9-4943-8086-0AB1DB32017E}" presName="node" presStyleLbl="node1" presStyleIdx="2" presStyleCnt="13">
        <dgm:presLayoutVars>
          <dgm:bulletEnabled val="1"/>
        </dgm:presLayoutVars>
      </dgm:prSet>
      <dgm:spPr/>
    </dgm:pt>
    <dgm:pt modelId="{4249159F-2A90-4462-8E54-05C7E1E3A2BC}" type="pres">
      <dgm:prSet presAssocID="{5BA9B7FB-CE51-4A99-A974-033530BE377D}" presName="sibTrans" presStyleLbl="bgSibTrans2D1" presStyleIdx="2" presStyleCnt="12"/>
      <dgm:spPr/>
    </dgm:pt>
    <dgm:pt modelId="{F1F4015D-8CB4-436A-9049-170EBBBEDA50}" type="pres">
      <dgm:prSet presAssocID="{22B68A20-F2A3-4A08-B907-FE6B1DCF4844}" presName="compNode" presStyleCnt="0"/>
      <dgm:spPr/>
    </dgm:pt>
    <dgm:pt modelId="{590EA253-B03C-40EF-AC81-EC99A8AAF63E}" type="pres">
      <dgm:prSet presAssocID="{22B68A20-F2A3-4A08-B907-FE6B1DCF4844}" presName="dummyConnPt" presStyleCnt="0"/>
      <dgm:spPr/>
    </dgm:pt>
    <dgm:pt modelId="{B2836A4E-FA25-4090-ABF6-66258245373B}" type="pres">
      <dgm:prSet presAssocID="{22B68A20-F2A3-4A08-B907-FE6B1DCF4844}" presName="node" presStyleLbl="node1" presStyleIdx="3" presStyleCnt="13">
        <dgm:presLayoutVars>
          <dgm:bulletEnabled val="1"/>
        </dgm:presLayoutVars>
      </dgm:prSet>
      <dgm:spPr/>
    </dgm:pt>
    <dgm:pt modelId="{0F1122D7-3970-4C62-84F7-E665735892B4}" type="pres">
      <dgm:prSet presAssocID="{38A80338-88D3-408B-B8E0-44809CB9C15E}" presName="sibTrans" presStyleLbl="bgSibTrans2D1" presStyleIdx="3" presStyleCnt="12"/>
      <dgm:spPr/>
    </dgm:pt>
    <dgm:pt modelId="{614AF1DA-70CA-4AA6-A380-48EF82BF2872}" type="pres">
      <dgm:prSet presAssocID="{827ACF4D-FA4D-4D9B-BE09-ADBAB0F1D864}" presName="compNode" presStyleCnt="0"/>
      <dgm:spPr/>
    </dgm:pt>
    <dgm:pt modelId="{794F127D-7F6B-42E0-9B74-FF956546DF93}" type="pres">
      <dgm:prSet presAssocID="{827ACF4D-FA4D-4D9B-BE09-ADBAB0F1D864}" presName="dummyConnPt" presStyleCnt="0"/>
      <dgm:spPr/>
    </dgm:pt>
    <dgm:pt modelId="{64A56755-2D01-44A4-BD18-D21DD7657202}" type="pres">
      <dgm:prSet presAssocID="{827ACF4D-FA4D-4D9B-BE09-ADBAB0F1D864}" presName="node" presStyleLbl="node1" presStyleIdx="4" presStyleCnt="13">
        <dgm:presLayoutVars>
          <dgm:bulletEnabled val="1"/>
        </dgm:presLayoutVars>
      </dgm:prSet>
      <dgm:spPr/>
    </dgm:pt>
    <dgm:pt modelId="{207D070B-FA1A-4EBD-99E5-EB6E9FC080AC}" type="pres">
      <dgm:prSet presAssocID="{05F309EF-3CD4-453B-A6A1-17DD9EE2CB17}" presName="sibTrans" presStyleLbl="bgSibTrans2D1" presStyleIdx="4" presStyleCnt="12"/>
      <dgm:spPr/>
    </dgm:pt>
    <dgm:pt modelId="{BC3833E6-5771-4E9D-AC9F-92D62A467AB0}" type="pres">
      <dgm:prSet presAssocID="{7595A104-90C4-4B52-B543-E19C9BB347BE}" presName="compNode" presStyleCnt="0"/>
      <dgm:spPr/>
    </dgm:pt>
    <dgm:pt modelId="{9372C4D1-12B2-413B-B7C9-38536331AF06}" type="pres">
      <dgm:prSet presAssocID="{7595A104-90C4-4B52-B543-E19C9BB347BE}" presName="dummyConnPt" presStyleCnt="0"/>
      <dgm:spPr/>
    </dgm:pt>
    <dgm:pt modelId="{C03024F7-CC37-4689-B47B-AA3D22B902B3}" type="pres">
      <dgm:prSet presAssocID="{7595A104-90C4-4B52-B543-E19C9BB347BE}" presName="node" presStyleLbl="node1" presStyleIdx="5" presStyleCnt="13">
        <dgm:presLayoutVars>
          <dgm:bulletEnabled val="1"/>
        </dgm:presLayoutVars>
      </dgm:prSet>
      <dgm:spPr/>
    </dgm:pt>
    <dgm:pt modelId="{05FEC435-6B83-4F24-8043-FA49164ADCAD}" type="pres">
      <dgm:prSet presAssocID="{A341A634-A1A8-4CCF-8FC0-D8B23C45E8D9}" presName="sibTrans" presStyleLbl="bgSibTrans2D1" presStyleIdx="5" presStyleCnt="12"/>
      <dgm:spPr/>
    </dgm:pt>
    <dgm:pt modelId="{7E25EA34-4EB8-499C-AB4B-88C621F1D3B4}" type="pres">
      <dgm:prSet presAssocID="{32EFB71B-D8D9-459E-B7C4-1F494D05DDB4}" presName="compNode" presStyleCnt="0"/>
      <dgm:spPr/>
    </dgm:pt>
    <dgm:pt modelId="{4A196EE2-86AC-4913-B61A-11A30D90B220}" type="pres">
      <dgm:prSet presAssocID="{32EFB71B-D8D9-459E-B7C4-1F494D05DDB4}" presName="dummyConnPt" presStyleCnt="0"/>
      <dgm:spPr/>
    </dgm:pt>
    <dgm:pt modelId="{F5216602-284E-47B6-9C96-94D70CC04970}" type="pres">
      <dgm:prSet presAssocID="{32EFB71B-D8D9-459E-B7C4-1F494D05DDB4}" presName="node" presStyleLbl="node1" presStyleIdx="6" presStyleCnt="13">
        <dgm:presLayoutVars>
          <dgm:bulletEnabled val="1"/>
        </dgm:presLayoutVars>
      </dgm:prSet>
      <dgm:spPr/>
    </dgm:pt>
    <dgm:pt modelId="{AEB4D737-1DEC-41E5-AF0C-CEDD4DD4763F}" type="pres">
      <dgm:prSet presAssocID="{84EB78F1-E3BF-4CDA-9449-455FF30E7831}" presName="sibTrans" presStyleLbl="bgSibTrans2D1" presStyleIdx="6" presStyleCnt="12"/>
      <dgm:spPr/>
    </dgm:pt>
    <dgm:pt modelId="{B8E0A1DA-DBC3-424A-A4F7-D827648719C9}" type="pres">
      <dgm:prSet presAssocID="{9B7941CF-3795-4501-A99E-FD7823A2A30F}" presName="compNode" presStyleCnt="0"/>
      <dgm:spPr/>
    </dgm:pt>
    <dgm:pt modelId="{4B105826-7DE5-4C2A-A0A3-A500CE7FAE1A}" type="pres">
      <dgm:prSet presAssocID="{9B7941CF-3795-4501-A99E-FD7823A2A30F}" presName="dummyConnPt" presStyleCnt="0"/>
      <dgm:spPr/>
    </dgm:pt>
    <dgm:pt modelId="{E46E991D-DCE1-4CC9-80B3-772C9F83EB4B}" type="pres">
      <dgm:prSet presAssocID="{9B7941CF-3795-4501-A99E-FD7823A2A30F}" presName="node" presStyleLbl="node1" presStyleIdx="7" presStyleCnt="13">
        <dgm:presLayoutVars>
          <dgm:bulletEnabled val="1"/>
        </dgm:presLayoutVars>
      </dgm:prSet>
      <dgm:spPr/>
    </dgm:pt>
    <dgm:pt modelId="{E4031855-7FE7-4BFB-9E0F-52CE905944FE}" type="pres">
      <dgm:prSet presAssocID="{460CD684-12DA-49FE-B325-18AF345E0FAE}" presName="sibTrans" presStyleLbl="bgSibTrans2D1" presStyleIdx="7" presStyleCnt="12"/>
      <dgm:spPr/>
    </dgm:pt>
    <dgm:pt modelId="{484663D1-AF31-4C9B-9C3A-BFF25DC024AE}" type="pres">
      <dgm:prSet presAssocID="{CA470A4E-07A4-4B0F-8803-07328B0961B0}" presName="compNode" presStyleCnt="0"/>
      <dgm:spPr/>
    </dgm:pt>
    <dgm:pt modelId="{86C37414-F042-4023-AC6C-21E8AECA8BB7}" type="pres">
      <dgm:prSet presAssocID="{CA470A4E-07A4-4B0F-8803-07328B0961B0}" presName="dummyConnPt" presStyleCnt="0"/>
      <dgm:spPr/>
    </dgm:pt>
    <dgm:pt modelId="{F9C7C678-0016-4594-AF5C-D373FFAAF63D}" type="pres">
      <dgm:prSet presAssocID="{CA470A4E-07A4-4B0F-8803-07328B0961B0}" presName="node" presStyleLbl="node1" presStyleIdx="8" presStyleCnt="13">
        <dgm:presLayoutVars>
          <dgm:bulletEnabled val="1"/>
        </dgm:presLayoutVars>
      </dgm:prSet>
      <dgm:spPr/>
    </dgm:pt>
    <dgm:pt modelId="{5D53C7BD-4245-4BCA-97DF-38E92E1EFD75}" type="pres">
      <dgm:prSet presAssocID="{E5424D19-1294-48C3-865E-BD7E25CE5A10}" presName="sibTrans" presStyleLbl="bgSibTrans2D1" presStyleIdx="8" presStyleCnt="12"/>
      <dgm:spPr/>
    </dgm:pt>
    <dgm:pt modelId="{751764F8-49B9-472E-8863-202A0C822798}" type="pres">
      <dgm:prSet presAssocID="{B9186538-D4C2-462D-B85C-9B3589FD8F72}" presName="compNode" presStyleCnt="0"/>
      <dgm:spPr/>
    </dgm:pt>
    <dgm:pt modelId="{0FE553CA-34AF-4F7F-A680-BD8E8A9E1E1F}" type="pres">
      <dgm:prSet presAssocID="{B9186538-D4C2-462D-B85C-9B3589FD8F72}" presName="dummyConnPt" presStyleCnt="0"/>
      <dgm:spPr/>
    </dgm:pt>
    <dgm:pt modelId="{F2879045-0E8D-4C86-93A3-2721D2F16B48}" type="pres">
      <dgm:prSet presAssocID="{B9186538-D4C2-462D-B85C-9B3589FD8F72}" presName="node" presStyleLbl="node1" presStyleIdx="9" presStyleCnt="13">
        <dgm:presLayoutVars>
          <dgm:bulletEnabled val="1"/>
        </dgm:presLayoutVars>
      </dgm:prSet>
      <dgm:spPr/>
    </dgm:pt>
    <dgm:pt modelId="{C7BD9ED0-328D-45C4-815A-C35CEFC09A37}" type="pres">
      <dgm:prSet presAssocID="{1466D55C-E998-4F12-BE69-1091A3C29CE3}" presName="sibTrans" presStyleLbl="bgSibTrans2D1" presStyleIdx="9" presStyleCnt="12"/>
      <dgm:spPr/>
    </dgm:pt>
    <dgm:pt modelId="{9A296B3E-6706-4285-83C2-B21BEA270320}" type="pres">
      <dgm:prSet presAssocID="{59589B2B-A73A-4AA5-B0A3-6AF05037AE26}" presName="compNode" presStyleCnt="0"/>
      <dgm:spPr/>
    </dgm:pt>
    <dgm:pt modelId="{EFB2DFE0-92C9-4602-987F-26C8C4845247}" type="pres">
      <dgm:prSet presAssocID="{59589B2B-A73A-4AA5-B0A3-6AF05037AE26}" presName="dummyConnPt" presStyleCnt="0"/>
      <dgm:spPr/>
    </dgm:pt>
    <dgm:pt modelId="{58DF7428-EB5C-4F9E-BC2E-5659B73B872F}" type="pres">
      <dgm:prSet presAssocID="{59589B2B-A73A-4AA5-B0A3-6AF05037AE26}" presName="node" presStyleLbl="node1" presStyleIdx="10" presStyleCnt="13">
        <dgm:presLayoutVars>
          <dgm:bulletEnabled val="1"/>
        </dgm:presLayoutVars>
      </dgm:prSet>
      <dgm:spPr/>
    </dgm:pt>
    <dgm:pt modelId="{20F5B5CD-F9EB-48A4-8A28-D41B96BDC2B1}" type="pres">
      <dgm:prSet presAssocID="{3FD47A5B-566C-4888-A07D-A2A8989B1E38}" presName="sibTrans" presStyleLbl="bgSibTrans2D1" presStyleIdx="10" presStyleCnt="12"/>
      <dgm:spPr/>
    </dgm:pt>
    <dgm:pt modelId="{7DA9313C-4F87-4C2C-BC4C-986B4FAEFE5A}" type="pres">
      <dgm:prSet presAssocID="{9C30B574-1377-42C8-950E-349AB665F973}" presName="compNode" presStyleCnt="0"/>
      <dgm:spPr/>
    </dgm:pt>
    <dgm:pt modelId="{4DEAFE26-8547-4311-8F7C-FE984E91A260}" type="pres">
      <dgm:prSet presAssocID="{9C30B574-1377-42C8-950E-349AB665F973}" presName="dummyConnPt" presStyleCnt="0"/>
      <dgm:spPr/>
    </dgm:pt>
    <dgm:pt modelId="{95C98240-C7DD-4EB6-AE3C-32D71069D512}" type="pres">
      <dgm:prSet presAssocID="{9C30B574-1377-42C8-950E-349AB665F973}" presName="node" presStyleLbl="node1" presStyleIdx="11" presStyleCnt="13">
        <dgm:presLayoutVars>
          <dgm:bulletEnabled val="1"/>
        </dgm:presLayoutVars>
      </dgm:prSet>
      <dgm:spPr/>
    </dgm:pt>
    <dgm:pt modelId="{9FF8E90B-1DE6-4211-B5E4-934EED1067D8}" type="pres">
      <dgm:prSet presAssocID="{7055E242-49E1-4512-A380-69D599EAA071}" presName="sibTrans" presStyleLbl="bgSibTrans2D1" presStyleIdx="11" presStyleCnt="12"/>
      <dgm:spPr/>
    </dgm:pt>
    <dgm:pt modelId="{7F359273-5E82-4A54-8E2E-79A35ADB3D21}" type="pres">
      <dgm:prSet presAssocID="{FA143203-49AA-4CE3-9319-A68ACBD6D708}" presName="compNode" presStyleCnt="0"/>
      <dgm:spPr/>
    </dgm:pt>
    <dgm:pt modelId="{7FF28288-AA2D-4F07-BACC-98C808715FF1}" type="pres">
      <dgm:prSet presAssocID="{FA143203-49AA-4CE3-9319-A68ACBD6D708}" presName="dummyConnPt" presStyleCnt="0"/>
      <dgm:spPr/>
    </dgm:pt>
    <dgm:pt modelId="{20E51345-DFBA-44D7-82B0-73C5EAE1C37B}" type="pres">
      <dgm:prSet presAssocID="{FA143203-49AA-4CE3-9319-A68ACBD6D708}" presName="node" presStyleLbl="node1" presStyleIdx="12" presStyleCnt="13">
        <dgm:presLayoutVars>
          <dgm:bulletEnabled val="1"/>
        </dgm:presLayoutVars>
      </dgm:prSet>
      <dgm:spPr/>
    </dgm:pt>
  </dgm:ptLst>
  <dgm:cxnLst>
    <dgm:cxn modelId="{B2CB2402-DC35-49DF-8033-EFD31E728980}" srcId="{B2E8C0A9-62C1-42FB-9664-1E4E53D312BF}" destId="{59589B2B-A73A-4AA5-B0A3-6AF05037AE26}" srcOrd="10" destOrd="0" parTransId="{10347E7A-19C1-4311-84A0-17E671969780}" sibTransId="{3FD47A5B-566C-4888-A07D-A2A8989B1E38}"/>
    <dgm:cxn modelId="{26A05B09-122F-4BDF-BDA1-7B7041A87395}" type="presOf" srcId="{FA143203-49AA-4CE3-9319-A68ACBD6D708}" destId="{20E51345-DFBA-44D7-82B0-73C5EAE1C37B}" srcOrd="0" destOrd="0" presId="urn:microsoft.com/office/officeart/2005/8/layout/bProcess4"/>
    <dgm:cxn modelId="{92FB730D-FE89-4535-B8EC-72AC3B130C1A}" type="presOf" srcId="{84EB78F1-E3BF-4CDA-9449-455FF30E7831}" destId="{AEB4D737-1DEC-41E5-AF0C-CEDD4DD4763F}" srcOrd="0" destOrd="0" presId="urn:microsoft.com/office/officeart/2005/8/layout/bProcess4"/>
    <dgm:cxn modelId="{C0FD7615-8732-4F2F-AFA4-07D81EE5B8FD}" type="presOf" srcId="{9B7941CF-3795-4501-A99E-FD7823A2A30F}" destId="{E46E991D-DCE1-4CC9-80B3-772C9F83EB4B}" srcOrd="0" destOrd="0" presId="urn:microsoft.com/office/officeart/2005/8/layout/bProcess4"/>
    <dgm:cxn modelId="{F84C7716-7C97-424C-ABE2-B411D5793504}" srcId="{B2E8C0A9-62C1-42FB-9664-1E4E53D312BF}" destId="{22B68A20-F2A3-4A08-B907-FE6B1DCF4844}" srcOrd="3" destOrd="0" parTransId="{2CC91E17-08FE-404F-8461-4652838574D0}" sibTransId="{38A80338-88D3-408B-B8E0-44809CB9C15E}"/>
    <dgm:cxn modelId="{77EAB618-CD3C-47EE-B786-FE3BD2DF4A34}" srcId="{B2E8C0A9-62C1-42FB-9664-1E4E53D312BF}" destId="{13F0A2F7-82EB-445D-BF9F-6812618C2802}" srcOrd="0" destOrd="0" parTransId="{6966EE27-2BD5-4DE5-8C6A-45E4EF4A44F4}" sibTransId="{4331401C-72EA-4BE7-87EF-FC0F5B8740F5}"/>
    <dgm:cxn modelId="{31F9C51D-66D9-43DE-A78A-0CAFAB35DAA6}" type="presOf" srcId="{05F309EF-3CD4-453B-A6A1-17DD9EE2CB17}" destId="{207D070B-FA1A-4EBD-99E5-EB6E9FC080AC}" srcOrd="0" destOrd="0" presId="urn:microsoft.com/office/officeart/2005/8/layout/bProcess4"/>
    <dgm:cxn modelId="{39BCE822-027F-4F37-97B5-F04DBA0C1E1A}" type="presOf" srcId="{A341A634-A1A8-4CCF-8FC0-D8B23C45E8D9}" destId="{05FEC435-6B83-4F24-8043-FA49164ADCAD}" srcOrd="0" destOrd="0" presId="urn:microsoft.com/office/officeart/2005/8/layout/bProcess4"/>
    <dgm:cxn modelId="{6901DC24-3C88-4763-B8B0-1D8BBEF7CE66}" type="presOf" srcId="{CA470A4E-07A4-4B0F-8803-07328B0961B0}" destId="{F9C7C678-0016-4594-AF5C-D373FFAAF63D}" srcOrd="0" destOrd="0" presId="urn:microsoft.com/office/officeart/2005/8/layout/bProcess4"/>
    <dgm:cxn modelId="{96935426-D7E4-49FC-9386-D0EE587B5F4A}" type="presOf" srcId="{59589B2B-A73A-4AA5-B0A3-6AF05037AE26}" destId="{58DF7428-EB5C-4F9E-BC2E-5659B73B872F}" srcOrd="0" destOrd="0" presId="urn:microsoft.com/office/officeart/2005/8/layout/bProcess4"/>
    <dgm:cxn modelId="{29B11D27-9A28-4EE8-A593-9FFFB8626501}" srcId="{B2E8C0A9-62C1-42FB-9664-1E4E53D312BF}" destId="{FA143203-49AA-4CE3-9319-A68ACBD6D708}" srcOrd="12" destOrd="0" parTransId="{6CC29B7B-F18B-4C30-9782-F9FAA1688D6C}" sibTransId="{64FF963C-BB78-4616-A029-BAD610319FD8}"/>
    <dgm:cxn modelId="{1E1D842A-CA1D-4D0C-AC15-833FB2BACE53}" type="presOf" srcId="{E5424D19-1294-48C3-865E-BD7E25CE5A10}" destId="{5D53C7BD-4245-4BCA-97DF-38E92E1EFD75}" srcOrd="0" destOrd="0" presId="urn:microsoft.com/office/officeart/2005/8/layout/bProcess4"/>
    <dgm:cxn modelId="{4E43AA32-E535-467A-B563-D3895EFD7994}" type="presOf" srcId="{460CD684-12DA-49FE-B325-18AF345E0FAE}" destId="{E4031855-7FE7-4BFB-9E0F-52CE905944FE}" srcOrd="0" destOrd="0" presId="urn:microsoft.com/office/officeart/2005/8/layout/bProcess4"/>
    <dgm:cxn modelId="{2B71773D-2588-4E11-AA97-36938219D9ED}" type="presOf" srcId="{5E3A5E70-84C9-4943-8086-0AB1DB32017E}" destId="{86A38616-9BE3-41F8-806D-43444A13C80D}" srcOrd="0" destOrd="0" presId="urn:microsoft.com/office/officeart/2005/8/layout/bProcess4"/>
    <dgm:cxn modelId="{FD5CF261-AAAB-4E4F-AE85-7F5DE67243D9}" type="presOf" srcId="{4331401C-72EA-4BE7-87EF-FC0F5B8740F5}" destId="{50F7CD86-3954-48ED-B5D6-71313800E1A6}" srcOrd="0" destOrd="0" presId="urn:microsoft.com/office/officeart/2005/8/layout/bProcess4"/>
    <dgm:cxn modelId="{BF9B4046-F1BA-4E18-AA7C-1FF7C2FF080F}" type="presOf" srcId="{827ACF4D-FA4D-4D9B-BE09-ADBAB0F1D864}" destId="{64A56755-2D01-44A4-BD18-D21DD7657202}" srcOrd="0" destOrd="0" presId="urn:microsoft.com/office/officeart/2005/8/layout/bProcess4"/>
    <dgm:cxn modelId="{7A600C6D-B4BD-49C5-9FB7-3915272B9392}" type="presOf" srcId="{7055E242-49E1-4512-A380-69D599EAA071}" destId="{9FF8E90B-1DE6-4211-B5E4-934EED1067D8}" srcOrd="0" destOrd="0" presId="urn:microsoft.com/office/officeart/2005/8/layout/bProcess4"/>
    <dgm:cxn modelId="{F451B27C-129B-427C-8EC5-24155D08B912}" type="presOf" srcId="{9C0F993D-ABB0-4879-98B1-C1787F188263}" destId="{1FBE50D0-F72C-44CD-AAD9-B06A832B6C00}" srcOrd="0" destOrd="0" presId="urn:microsoft.com/office/officeart/2005/8/layout/bProcess4"/>
    <dgm:cxn modelId="{92E64681-6AFC-4C1A-AC8C-7421687FD9A9}" type="presOf" srcId="{9C30B574-1377-42C8-950E-349AB665F973}" destId="{95C98240-C7DD-4EB6-AE3C-32D71069D512}" srcOrd="0" destOrd="0" presId="urn:microsoft.com/office/officeart/2005/8/layout/bProcess4"/>
    <dgm:cxn modelId="{9EE72188-DDA5-4682-97D1-4C3FDB0BEF59}" srcId="{B2E8C0A9-62C1-42FB-9664-1E4E53D312BF}" destId="{9C0F993D-ABB0-4879-98B1-C1787F188263}" srcOrd="1" destOrd="0" parTransId="{669797B2-00AF-41F2-AF87-3B0EDC485B5D}" sibTransId="{D114D870-713D-4246-ABCE-921596293687}"/>
    <dgm:cxn modelId="{7C01038C-858B-4C35-AC98-177FD38C2940}" type="presOf" srcId="{B2E8C0A9-62C1-42FB-9664-1E4E53D312BF}" destId="{0C9201A2-AC68-4B48-9F20-832449FE72F0}" srcOrd="0" destOrd="0" presId="urn:microsoft.com/office/officeart/2005/8/layout/bProcess4"/>
    <dgm:cxn modelId="{BD44DA8D-DE78-4BA1-BDA6-A45549C2E188}" srcId="{B2E8C0A9-62C1-42FB-9664-1E4E53D312BF}" destId="{CA470A4E-07A4-4B0F-8803-07328B0961B0}" srcOrd="8" destOrd="0" parTransId="{D4E5CD9D-6D5E-4C75-A5A9-A5B1500DAAF9}" sibTransId="{E5424D19-1294-48C3-865E-BD7E25CE5A10}"/>
    <dgm:cxn modelId="{9A82948E-6C70-416A-84D1-987D306499BD}" type="presOf" srcId="{7595A104-90C4-4B52-B543-E19C9BB347BE}" destId="{C03024F7-CC37-4689-B47B-AA3D22B902B3}" srcOrd="0" destOrd="0" presId="urn:microsoft.com/office/officeart/2005/8/layout/bProcess4"/>
    <dgm:cxn modelId="{315A028F-1F01-4A2B-9D8C-76A591F36D69}" srcId="{B2E8C0A9-62C1-42FB-9664-1E4E53D312BF}" destId="{32EFB71B-D8D9-459E-B7C4-1F494D05DDB4}" srcOrd="6" destOrd="0" parTransId="{9664B79C-4D7B-40A7-AD5E-576B1D8D9039}" sibTransId="{84EB78F1-E3BF-4CDA-9449-455FF30E7831}"/>
    <dgm:cxn modelId="{0870F291-0FFF-480A-8B46-71ED051E0C1E}" srcId="{B2E8C0A9-62C1-42FB-9664-1E4E53D312BF}" destId="{9C30B574-1377-42C8-950E-349AB665F973}" srcOrd="11" destOrd="0" parTransId="{B3287A39-A41F-4D13-8EFF-49C8A7F21FDE}" sibTransId="{7055E242-49E1-4512-A380-69D599EAA071}"/>
    <dgm:cxn modelId="{176C9996-ABD1-4296-B325-2A226654AD98}" type="presOf" srcId="{B9186538-D4C2-462D-B85C-9B3589FD8F72}" destId="{F2879045-0E8D-4C86-93A3-2721D2F16B48}" srcOrd="0" destOrd="0" presId="urn:microsoft.com/office/officeart/2005/8/layout/bProcess4"/>
    <dgm:cxn modelId="{0F6693A4-CF1F-4DFA-A4C5-95D686042542}" srcId="{B2E8C0A9-62C1-42FB-9664-1E4E53D312BF}" destId="{5E3A5E70-84C9-4943-8086-0AB1DB32017E}" srcOrd="2" destOrd="0" parTransId="{CB2902BE-550F-43D1-AF1C-15905F189A40}" sibTransId="{5BA9B7FB-CE51-4A99-A974-033530BE377D}"/>
    <dgm:cxn modelId="{9A81C9BA-81FE-40A4-B9CF-9CBE5853160A}" type="presOf" srcId="{38A80338-88D3-408B-B8E0-44809CB9C15E}" destId="{0F1122D7-3970-4C62-84F7-E665735892B4}" srcOrd="0" destOrd="0" presId="urn:microsoft.com/office/officeart/2005/8/layout/bProcess4"/>
    <dgm:cxn modelId="{42E021BD-41A7-4620-A306-CDE5BB6EA304}" type="presOf" srcId="{D114D870-713D-4246-ABCE-921596293687}" destId="{8CFADD79-F48D-47B2-8239-55BD2911BB41}" srcOrd="0" destOrd="0" presId="urn:microsoft.com/office/officeart/2005/8/layout/bProcess4"/>
    <dgm:cxn modelId="{C4A09BBE-E7EE-4763-AAEB-DDC1D5367D30}" type="presOf" srcId="{32EFB71B-D8D9-459E-B7C4-1F494D05DDB4}" destId="{F5216602-284E-47B6-9C96-94D70CC04970}" srcOrd="0" destOrd="0" presId="urn:microsoft.com/office/officeart/2005/8/layout/bProcess4"/>
    <dgm:cxn modelId="{DA0C36C6-C1F9-4FF4-BE01-1F64249A7612}" type="presOf" srcId="{22B68A20-F2A3-4A08-B907-FE6B1DCF4844}" destId="{B2836A4E-FA25-4090-ABF6-66258245373B}" srcOrd="0" destOrd="0" presId="urn:microsoft.com/office/officeart/2005/8/layout/bProcess4"/>
    <dgm:cxn modelId="{786CC4C8-B639-48BB-911D-FB8336B7F922}" srcId="{B2E8C0A9-62C1-42FB-9664-1E4E53D312BF}" destId="{827ACF4D-FA4D-4D9B-BE09-ADBAB0F1D864}" srcOrd="4" destOrd="0" parTransId="{3863B278-6060-4FF4-AEEA-2DA32503FE0F}" sibTransId="{05F309EF-3CD4-453B-A6A1-17DD9EE2CB17}"/>
    <dgm:cxn modelId="{F070E7CF-D717-443F-A0BA-A10A5D5ADF71}" srcId="{B2E8C0A9-62C1-42FB-9664-1E4E53D312BF}" destId="{7595A104-90C4-4B52-B543-E19C9BB347BE}" srcOrd="5" destOrd="0" parTransId="{A910C69D-C500-49F6-804D-9A695CE184C0}" sibTransId="{A341A634-A1A8-4CCF-8FC0-D8B23C45E8D9}"/>
    <dgm:cxn modelId="{372C18D6-DC23-42ED-BD41-39622BA40261}" type="presOf" srcId="{5BA9B7FB-CE51-4A99-A974-033530BE377D}" destId="{4249159F-2A90-4462-8E54-05C7E1E3A2BC}" srcOrd="0" destOrd="0" presId="urn:microsoft.com/office/officeart/2005/8/layout/bProcess4"/>
    <dgm:cxn modelId="{BE2102DF-FBCE-47A1-98E6-932B2104EA52}" type="presOf" srcId="{3FD47A5B-566C-4888-A07D-A2A8989B1E38}" destId="{20F5B5CD-F9EB-48A4-8A28-D41B96BDC2B1}" srcOrd="0" destOrd="0" presId="urn:microsoft.com/office/officeart/2005/8/layout/bProcess4"/>
    <dgm:cxn modelId="{D217D4E3-A2DC-4EB0-B087-201218B9778D}" srcId="{B2E8C0A9-62C1-42FB-9664-1E4E53D312BF}" destId="{9B7941CF-3795-4501-A99E-FD7823A2A30F}" srcOrd="7" destOrd="0" parTransId="{75CE149A-AB28-4A99-A4EF-733F4FB4D012}" sibTransId="{460CD684-12DA-49FE-B325-18AF345E0FAE}"/>
    <dgm:cxn modelId="{C2D624F9-9F2A-4D91-A13F-83BCE7D3B6FB}" type="presOf" srcId="{1466D55C-E998-4F12-BE69-1091A3C29CE3}" destId="{C7BD9ED0-328D-45C4-815A-C35CEFC09A37}" srcOrd="0" destOrd="0" presId="urn:microsoft.com/office/officeart/2005/8/layout/bProcess4"/>
    <dgm:cxn modelId="{88A462FE-886A-4B6C-BE48-915CF14224B7}" type="presOf" srcId="{13F0A2F7-82EB-445D-BF9F-6812618C2802}" destId="{52718F4A-4A7B-4D3E-8F68-05E0AA4346ED}" srcOrd="0" destOrd="0" presId="urn:microsoft.com/office/officeart/2005/8/layout/bProcess4"/>
    <dgm:cxn modelId="{0498A3FE-23FE-4902-9DF8-631864FF1745}" srcId="{B2E8C0A9-62C1-42FB-9664-1E4E53D312BF}" destId="{B9186538-D4C2-462D-B85C-9B3589FD8F72}" srcOrd="9" destOrd="0" parTransId="{B207CD88-43A8-45FA-83C2-FC529B9E1438}" sibTransId="{1466D55C-E998-4F12-BE69-1091A3C29CE3}"/>
    <dgm:cxn modelId="{B90AB2D1-F5A1-4227-B71B-E6F250903014}" type="presParOf" srcId="{0C9201A2-AC68-4B48-9F20-832449FE72F0}" destId="{72805FF8-E167-4ACB-8231-B7A5583B9C76}" srcOrd="0" destOrd="0" presId="urn:microsoft.com/office/officeart/2005/8/layout/bProcess4"/>
    <dgm:cxn modelId="{EDC7CA70-8872-4321-9780-4AC4A9FEBE6A}" type="presParOf" srcId="{72805FF8-E167-4ACB-8231-B7A5583B9C76}" destId="{9F54EC2B-08DB-4E91-AD46-6DCAD67CBC06}" srcOrd="0" destOrd="0" presId="urn:microsoft.com/office/officeart/2005/8/layout/bProcess4"/>
    <dgm:cxn modelId="{8A6FA580-5605-4127-81D3-BD1AFA9F91E3}" type="presParOf" srcId="{72805FF8-E167-4ACB-8231-B7A5583B9C76}" destId="{52718F4A-4A7B-4D3E-8F68-05E0AA4346ED}" srcOrd="1" destOrd="0" presId="urn:microsoft.com/office/officeart/2005/8/layout/bProcess4"/>
    <dgm:cxn modelId="{73F995DA-43C6-4D68-96E6-7D6A2245735B}" type="presParOf" srcId="{0C9201A2-AC68-4B48-9F20-832449FE72F0}" destId="{50F7CD86-3954-48ED-B5D6-71313800E1A6}" srcOrd="1" destOrd="0" presId="urn:microsoft.com/office/officeart/2005/8/layout/bProcess4"/>
    <dgm:cxn modelId="{DD8F5ACB-BE4D-4AEC-A0A4-B5DA28EB128F}" type="presParOf" srcId="{0C9201A2-AC68-4B48-9F20-832449FE72F0}" destId="{7BBEDD6E-75C7-41B1-BD94-2B3998D26116}" srcOrd="2" destOrd="0" presId="urn:microsoft.com/office/officeart/2005/8/layout/bProcess4"/>
    <dgm:cxn modelId="{790E96FC-47A5-45C4-A545-402A7C873E1F}" type="presParOf" srcId="{7BBEDD6E-75C7-41B1-BD94-2B3998D26116}" destId="{1BE5FB38-38E3-4A08-887C-EBFA09097A9B}" srcOrd="0" destOrd="0" presId="urn:microsoft.com/office/officeart/2005/8/layout/bProcess4"/>
    <dgm:cxn modelId="{4D131502-AE8F-410E-8096-B65620513FA9}" type="presParOf" srcId="{7BBEDD6E-75C7-41B1-BD94-2B3998D26116}" destId="{1FBE50D0-F72C-44CD-AAD9-B06A832B6C00}" srcOrd="1" destOrd="0" presId="urn:microsoft.com/office/officeart/2005/8/layout/bProcess4"/>
    <dgm:cxn modelId="{7F0DFB71-48E5-4ED5-B082-04540DB144D7}" type="presParOf" srcId="{0C9201A2-AC68-4B48-9F20-832449FE72F0}" destId="{8CFADD79-F48D-47B2-8239-55BD2911BB41}" srcOrd="3" destOrd="0" presId="urn:microsoft.com/office/officeart/2005/8/layout/bProcess4"/>
    <dgm:cxn modelId="{ADF01305-000D-4919-9221-FCEA51BE9536}" type="presParOf" srcId="{0C9201A2-AC68-4B48-9F20-832449FE72F0}" destId="{CA2891F4-CBAA-4C65-A8FA-E3BE14E10565}" srcOrd="4" destOrd="0" presId="urn:microsoft.com/office/officeart/2005/8/layout/bProcess4"/>
    <dgm:cxn modelId="{8C23B2F7-D80A-4A35-8931-0C8022052935}" type="presParOf" srcId="{CA2891F4-CBAA-4C65-A8FA-E3BE14E10565}" destId="{114A6216-13F9-4BCC-A9E8-3E92AD630714}" srcOrd="0" destOrd="0" presId="urn:microsoft.com/office/officeart/2005/8/layout/bProcess4"/>
    <dgm:cxn modelId="{6B17475E-B92A-46DF-A7FB-418AE616710C}" type="presParOf" srcId="{CA2891F4-CBAA-4C65-A8FA-E3BE14E10565}" destId="{86A38616-9BE3-41F8-806D-43444A13C80D}" srcOrd="1" destOrd="0" presId="urn:microsoft.com/office/officeart/2005/8/layout/bProcess4"/>
    <dgm:cxn modelId="{8F2A9417-E5C9-456E-8850-64B1BA783229}" type="presParOf" srcId="{0C9201A2-AC68-4B48-9F20-832449FE72F0}" destId="{4249159F-2A90-4462-8E54-05C7E1E3A2BC}" srcOrd="5" destOrd="0" presId="urn:microsoft.com/office/officeart/2005/8/layout/bProcess4"/>
    <dgm:cxn modelId="{B250D7D1-9605-44D2-87BF-31C993842D80}" type="presParOf" srcId="{0C9201A2-AC68-4B48-9F20-832449FE72F0}" destId="{F1F4015D-8CB4-436A-9049-170EBBBEDA50}" srcOrd="6" destOrd="0" presId="urn:microsoft.com/office/officeart/2005/8/layout/bProcess4"/>
    <dgm:cxn modelId="{F510CC15-05AA-4ED1-87E2-DC496E488473}" type="presParOf" srcId="{F1F4015D-8CB4-436A-9049-170EBBBEDA50}" destId="{590EA253-B03C-40EF-AC81-EC99A8AAF63E}" srcOrd="0" destOrd="0" presId="urn:microsoft.com/office/officeart/2005/8/layout/bProcess4"/>
    <dgm:cxn modelId="{FB329EEA-A578-4FE9-948D-93762581BA0D}" type="presParOf" srcId="{F1F4015D-8CB4-436A-9049-170EBBBEDA50}" destId="{B2836A4E-FA25-4090-ABF6-66258245373B}" srcOrd="1" destOrd="0" presId="urn:microsoft.com/office/officeart/2005/8/layout/bProcess4"/>
    <dgm:cxn modelId="{5D0A6F4B-0A05-4C47-8DFB-89B6B1FAB927}" type="presParOf" srcId="{0C9201A2-AC68-4B48-9F20-832449FE72F0}" destId="{0F1122D7-3970-4C62-84F7-E665735892B4}" srcOrd="7" destOrd="0" presId="urn:microsoft.com/office/officeart/2005/8/layout/bProcess4"/>
    <dgm:cxn modelId="{ABDEB766-F93B-4717-BFC9-E411B0256597}" type="presParOf" srcId="{0C9201A2-AC68-4B48-9F20-832449FE72F0}" destId="{614AF1DA-70CA-4AA6-A380-48EF82BF2872}" srcOrd="8" destOrd="0" presId="urn:microsoft.com/office/officeart/2005/8/layout/bProcess4"/>
    <dgm:cxn modelId="{F1A8570F-E4C5-45D7-9EB4-A34C37B77374}" type="presParOf" srcId="{614AF1DA-70CA-4AA6-A380-48EF82BF2872}" destId="{794F127D-7F6B-42E0-9B74-FF956546DF93}" srcOrd="0" destOrd="0" presId="urn:microsoft.com/office/officeart/2005/8/layout/bProcess4"/>
    <dgm:cxn modelId="{B340F4A4-FAA7-491B-8D34-B983C23433A2}" type="presParOf" srcId="{614AF1DA-70CA-4AA6-A380-48EF82BF2872}" destId="{64A56755-2D01-44A4-BD18-D21DD7657202}" srcOrd="1" destOrd="0" presId="urn:microsoft.com/office/officeart/2005/8/layout/bProcess4"/>
    <dgm:cxn modelId="{0642F01E-B1D6-43FC-8FDD-90CC5C64A247}" type="presParOf" srcId="{0C9201A2-AC68-4B48-9F20-832449FE72F0}" destId="{207D070B-FA1A-4EBD-99E5-EB6E9FC080AC}" srcOrd="9" destOrd="0" presId="urn:microsoft.com/office/officeart/2005/8/layout/bProcess4"/>
    <dgm:cxn modelId="{16A01937-7539-4A6E-BC82-83FCF87B53FC}" type="presParOf" srcId="{0C9201A2-AC68-4B48-9F20-832449FE72F0}" destId="{BC3833E6-5771-4E9D-AC9F-92D62A467AB0}" srcOrd="10" destOrd="0" presId="urn:microsoft.com/office/officeart/2005/8/layout/bProcess4"/>
    <dgm:cxn modelId="{16C69DFF-D4C4-4981-AA5F-B8D3757784E0}" type="presParOf" srcId="{BC3833E6-5771-4E9D-AC9F-92D62A467AB0}" destId="{9372C4D1-12B2-413B-B7C9-38536331AF06}" srcOrd="0" destOrd="0" presId="urn:microsoft.com/office/officeart/2005/8/layout/bProcess4"/>
    <dgm:cxn modelId="{8EF74EA2-2428-4091-9A5F-A5CD195932B8}" type="presParOf" srcId="{BC3833E6-5771-4E9D-AC9F-92D62A467AB0}" destId="{C03024F7-CC37-4689-B47B-AA3D22B902B3}" srcOrd="1" destOrd="0" presId="urn:microsoft.com/office/officeart/2005/8/layout/bProcess4"/>
    <dgm:cxn modelId="{01444304-B042-4EE4-9759-F06776781834}" type="presParOf" srcId="{0C9201A2-AC68-4B48-9F20-832449FE72F0}" destId="{05FEC435-6B83-4F24-8043-FA49164ADCAD}" srcOrd="11" destOrd="0" presId="urn:microsoft.com/office/officeart/2005/8/layout/bProcess4"/>
    <dgm:cxn modelId="{C13CAC29-A3E0-4E8A-9363-BC154E1FF897}" type="presParOf" srcId="{0C9201A2-AC68-4B48-9F20-832449FE72F0}" destId="{7E25EA34-4EB8-499C-AB4B-88C621F1D3B4}" srcOrd="12" destOrd="0" presId="urn:microsoft.com/office/officeart/2005/8/layout/bProcess4"/>
    <dgm:cxn modelId="{CB80F46D-19CB-408C-AD5C-3DE553995886}" type="presParOf" srcId="{7E25EA34-4EB8-499C-AB4B-88C621F1D3B4}" destId="{4A196EE2-86AC-4913-B61A-11A30D90B220}" srcOrd="0" destOrd="0" presId="urn:microsoft.com/office/officeart/2005/8/layout/bProcess4"/>
    <dgm:cxn modelId="{C96CE3D3-4D9A-4988-ACF6-E586CD5D0477}" type="presParOf" srcId="{7E25EA34-4EB8-499C-AB4B-88C621F1D3B4}" destId="{F5216602-284E-47B6-9C96-94D70CC04970}" srcOrd="1" destOrd="0" presId="urn:microsoft.com/office/officeart/2005/8/layout/bProcess4"/>
    <dgm:cxn modelId="{E3BA79DA-DFC5-415C-97EF-600CC76C0F82}" type="presParOf" srcId="{0C9201A2-AC68-4B48-9F20-832449FE72F0}" destId="{AEB4D737-1DEC-41E5-AF0C-CEDD4DD4763F}" srcOrd="13" destOrd="0" presId="urn:microsoft.com/office/officeart/2005/8/layout/bProcess4"/>
    <dgm:cxn modelId="{0CAC7B31-FFCD-42E0-889D-2B55D94CA461}" type="presParOf" srcId="{0C9201A2-AC68-4B48-9F20-832449FE72F0}" destId="{B8E0A1DA-DBC3-424A-A4F7-D827648719C9}" srcOrd="14" destOrd="0" presId="urn:microsoft.com/office/officeart/2005/8/layout/bProcess4"/>
    <dgm:cxn modelId="{371843D5-8A7F-4FC9-B355-384CA49B823C}" type="presParOf" srcId="{B8E0A1DA-DBC3-424A-A4F7-D827648719C9}" destId="{4B105826-7DE5-4C2A-A0A3-A500CE7FAE1A}" srcOrd="0" destOrd="0" presId="urn:microsoft.com/office/officeart/2005/8/layout/bProcess4"/>
    <dgm:cxn modelId="{D36F8A52-4BBB-411B-BECF-BC6D1A536906}" type="presParOf" srcId="{B8E0A1DA-DBC3-424A-A4F7-D827648719C9}" destId="{E46E991D-DCE1-4CC9-80B3-772C9F83EB4B}" srcOrd="1" destOrd="0" presId="urn:microsoft.com/office/officeart/2005/8/layout/bProcess4"/>
    <dgm:cxn modelId="{BB57089A-BDFC-47B7-BC65-52F9E33B5893}" type="presParOf" srcId="{0C9201A2-AC68-4B48-9F20-832449FE72F0}" destId="{E4031855-7FE7-4BFB-9E0F-52CE905944FE}" srcOrd="15" destOrd="0" presId="urn:microsoft.com/office/officeart/2005/8/layout/bProcess4"/>
    <dgm:cxn modelId="{B1E86DF4-158F-45BC-B20C-8272F8BC3D92}" type="presParOf" srcId="{0C9201A2-AC68-4B48-9F20-832449FE72F0}" destId="{484663D1-AF31-4C9B-9C3A-BFF25DC024AE}" srcOrd="16" destOrd="0" presId="urn:microsoft.com/office/officeart/2005/8/layout/bProcess4"/>
    <dgm:cxn modelId="{372C0F7F-57E6-4798-BAC9-4A6CDCE35FA7}" type="presParOf" srcId="{484663D1-AF31-4C9B-9C3A-BFF25DC024AE}" destId="{86C37414-F042-4023-AC6C-21E8AECA8BB7}" srcOrd="0" destOrd="0" presId="urn:microsoft.com/office/officeart/2005/8/layout/bProcess4"/>
    <dgm:cxn modelId="{1C49C97C-9C9A-4B99-990F-2B01AEB25C33}" type="presParOf" srcId="{484663D1-AF31-4C9B-9C3A-BFF25DC024AE}" destId="{F9C7C678-0016-4594-AF5C-D373FFAAF63D}" srcOrd="1" destOrd="0" presId="urn:microsoft.com/office/officeart/2005/8/layout/bProcess4"/>
    <dgm:cxn modelId="{9A9191BA-B77B-408A-A5C9-3C6A7D7E5561}" type="presParOf" srcId="{0C9201A2-AC68-4B48-9F20-832449FE72F0}" destId="{5D53C7BD-4245-4BCA-97DF-38E92E1EFD75}" srcOrd="17" destOrd="0" presId="urn:microsoft.com/office/officeart/2005/8/layout/bProcess4"/>
    <dgm:cxn modelId="{59FE1006-8FA6-4E3A-A91C-EB5CFAE7AF1D}" type="presParOf" srcId="{0C9201A2-AC68-4B48-9F20-832449FE72F0}" destId="{751764F8-49B9-472E-8863-202A0C822798}" srcOrd="18" destOrd="0" presId="urn:microsoft.com/office/officeart/2005/8/layout/bProcess4"/>
    <dgm:cxn modelId="{37224B98-8B78-4CC5-9308-F098B660CE64}" type="presParOf" srcId="{751764F8-49B9-472E-8863-202A0C822798}" destId="{0FE553CA-34AF-4F7F-A680-BD8E8A9E1E1F}" srcOrd="0" destOrd="0" presId="urn:microsoft.com/office/officeart/2005/8/layout/bProcess4"/>
    <dgm:cxn modelId="{B623676F-E706-4BBB-A53A-EF5F2BDF3ECD}" type="presParOf" srcId="{751764F8-49B9-472E-8863-202A0C822798}" destId="{F2879045-0E8D-4C86-93A3-2721D2F16B48}" srcOrd="1" destOrd="0" presId="urn:microsoft.com/office/officeart/2005/8/layout/bProcess4"/>
    <dgm:cxn modelId="{D417F285-C2AB-4F98-A016-31363DB00379}" type="presParOf" srcId="{0C9201A2-AC68-4B48-9F20-832449FE72F0}" destId="{C7BD9ED0-328D-45C4-815A-C35CEFC09A37}" srcOrd="19" destOrd="0" presId="urn:microsoft.com/office/officeart/2005/8/layout/bProcess4"/>
    <dgm:cxn modelId="{AB69CC01-0474-40B4-9181-99BCB97096B9}" type="presParOf" srcId="{0C9201A2-AC68-4B48-9F20-832449FE72F0}" destId="{9A296B3E-6706-4285-83C2-B21BEA270320}" srcOrd="20" destOrd="0" presId="urn:microsoft.com/office/officeart/2005/8/layout/bProcess4"/>
    <dgm:cxn modelId="{F47DBF01-4F4A-4C0C-9724-D17594013D5F}" type="presParOf" srcId="{9A296B3E-6706-4285-83C2-B21BEA270320}" destId="{EFB2DFE0-92C9-4602-987F-26C8C4845247}" srcOrd="0" destOrd="0" presId="urn:microsoft.com/office/officeart/2005/8/layout/bProcess4"/>
    <dgm:cxn modelId="{8C549469-703D-4150-BD6F-407406023E45}" type="presParOf" srcId="{9A296B3E-6706-4285-83C2-B21BEA270320}" destId="{58DF7428-EB5C-4F9E-BC2E-5659B73B872F}" srcOrd="1" destOrd="0" presId="urn:microsoft.com/office/officeart/2005/8/layout/bProcess4"/>
    <dgm:cxn modelId="{AB5927F8-7C04-4C91-B0EF-3AFB5E8986BD}" type="presParOf" srcId="{0C9201A2-AC68-4B48-9F20-832449FE72F0}" destId="{20F5B5CD-F9EB-48A4-8A28-D41B96BDC2B1}" srcOrd="21" destOrd="0" presId="urn:microsoft.com/office/officeart/2005/8/layout/bProcess4"/>
    <dgm:cxn modelId="{0728FF89-AA4E-46C3-B4F1-1FB9564D5BD0}" type="presParOf" srcId="{0C9201A2-AC68-4B48-9F20-832449FE72F0}" destId="{7DA9313C-4F87-4C2C-BC4C-986B4FAEFE5A}" srcOrd="22" destOrd="0" presId="urn:microsoft.com/office/officeart/2005/8/layout/bProcess4"/>
    <dgm:cxn modelId="{ADEEF522-2CCC-4A17-9B8A-27F77A532652}" type="presParOf" srcId="{7DA9313C-4F87-4C2C-BC4C-986B4FAEFE5A}" destId="{4DEAFE26-8547-4311-8F7C-FE984E91A260}" srcOrd="0" destOrd="0" presId="urn:microsoft.com/office/officeart/2005/8/layout/bProcess4"/>
    <dgm:cxn modelId="{886AD6D1-771F-4918-85E4-D3717B384BA9}" type="presParOf" srcId="{7DA9313C-4F87-4C2C-BC4C-986B4FAEFE5A}" destId="{95C98240-C7DD-4EB6-AE3C-32D71069D512}" srcOrd="1" destOrd="0" presId="urn:microsoft.com/office/officeart/2005/8/layout/bProcess4"/>
    <dgm:cxn modelId="{7DD2C9DB-A64F-4523-894F-69C0CD1447FE}" type="presParOf" srcId="{0C9201A2-AC68-4B48-9F20-832449FE72F0}" destId="{9FF8E90B-1DE6-4211-B5E4-934EED1067D8}" srcOrd="23" destOrd="0" presId="urn:microsoft.com/office/officeart/2005/8/layout/bProcess4"/>
    <dgm:cxn modelId="{DA8A4712-864C-453C-AAE9-B06716D753FD}" type="presParOf" srcId="{0C9201A2-AC68-4B48-9F20-832449FE72F0}" destId="{7F359273-5E82-4A54-8E2E-79A35ADB3D21}" srcOrd="24" destOrd="0" presId="urn:microsoft.com/office/officeart/2005/8/layout/bProcess4"/>
    <dgm:cxn modelId="{ECAC30CF-A06B-4DD6-A1D0-B196392F9CA7}" type="presParOf" srcId="{7F359273-5E82-4A54-8E2E-79A35ADB3D21}" destId="{7FF28288-AA2D-4F07-BACC-98C808715FF1}" srcOrd="0" destOrd="0" presId="urn:microsoft.com/office/officeart/2005/8/layout/bProcess4"/>
    <dgm:cxn modelId="{C71CDD12-6202-4AF7-9728-4035487211BC}" type="presParOf" srcId="{7F359273-5E82-4A54-8E2E-79A35ADB3D21}" destId="{20E51345-DFBA-44D7-82B0-73C5EAE1C37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61C315-B1EC-4AB3-9464-7BA4C34087F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E872F1-A5BC-4AFE-ACD8-96BF16F798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7.1 Identify and allocate resources to activities</a:t>
          </a:r>
        </a:p>
      </dgm:t>
    </dgm:pt>
    <dgm:pt modelId="{88B182AD-16CA-41DC-A002-18CFFF1F7CE0}" type="parTrans" cxnId="{6FE7D779-B175-4942-BF1E-EBA1ACAAE364}">
      <dgm:prSet/>
      <dgm:spPr/>
      <dgm:t>
        <a:bodyPr/>
        <a:lstStyle/>
        <a:p>
          <a:endParaRPr lang="en-US"/>
        </a:p>
      </dgm:t>
    </dgm:pt>
    <dgm:pt modelId="{9C0A3518-48DD-43D6-987F-A7C0BD1885FC}" type="sibTrans" cxnId="{6FE7D779-B175-4942-BF1E-EBA1ACAAE364}">
      <dgm:prSet/>
      <dgm:spPr/>
      <dgm:t>
        <a:bodyPr/>
        <a:lstStyle/>
        <a:p>
          <a:endParaRPr lang="en-US"/>
        </a:p>
      </dgm:t>
    </dgm:pt>
    <dgm:pt modelId="{5375AA0A-A948-406F-B85B-EA9C3748AA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7.2 Revise plans and estimates to take into account resource constraints</a:t>
          </a:r>
        </a:p>
      </dgm:t>
    </dgm:pt>
    <dgm:pt modelId="{3012F241-AEA4-4719-B4C8-7BA9F1CD422B}" type="parTrans" cxnId="{5B7FAE10-99D0-47F3-BE05-9965BF6A723D}">
      <dgm:prSet/>
      <dgm:spPr/>
      <dgm:t>
        <a:bodyPr/>
        <a:lstStyle/>
        <a:p>
          <a:endParaRPr lang="en-US"/>
        </a:p>
      </dgm:t>
    </dgm:pt>
    <dgm:pt modelId="{7339545D-4B3F-4B51-8C1D-B792C36C16CD}" type="sibTrans" cxnId="{5B7FAE10-99D0-47F3-BE05-9965BF6A723D}">
      <dgm:prSet/>
      <dgm:spPr/>
      <dgm:t>
        <a:bodyPr/>
        <a:lstStyle/>
        <a:p>
          <a:endParaRPr lang="en-US"/>
        </a:p>
      </dgm:t>
    </dgm:pt>
    <dgm:pt modelId="{092AB562-1149-4DCF-B9CB-B28066E90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e.g. staff not being available until a later date</a:t>
          </a:r>
        </a:p>
      </dgm:t>
    </dgm:pt>
    <dgm:pt modelId="{C73FB2EF-E499-4BC2-8442-B9FC2A37DF58}" type="parTrans" cxnId="{AE7686DC-2005-4133-85FC-9A366051DA87}">
      <dgm:prSet/>
      <dgm:spPr/>
      <dgm:t>
        <a:bodyPr/>
        <a:lstStyle/>
        <a:p>
          <a:endParaRPr lang="en-US"/>
        </a:p>
      </dgm:t>
    </dgm:pt>
    <dgm:pt modelId="{E19C93C7-D838-4DA2-BF02-ACE77CCEF8B7}" type="sibTrans" cxnId="{AE7686DC-2005-4133-85FC-9A366051DA87}">
      <dgm:prSet/>
      <dgm:spPr/>
      <dgm:t>
        <a:bodyPr/>
        <a:lstStyle/>
        <a:p>
          <a:endParaRPr lang="en-US"/>
        </a:p>
      </dgm:t>
    </dgm:pt>
    <dgm:pt modelId="{02D5AF65-0341-4456-96C5-9C453BD36E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non-project activities </a:t>
          </a:r>
        </a:p>
      </dgm:t>
    </dgm:pt>
    <dgm:pt modelId="{CBF57FE8-637B-410A-9BD6-1BDD242D65B2}" type="parTrans" cxnId="{5706AA2E-F4B8-4177-8AF2-3A8B4FEAF810}">
      <dgm:prSet/>
      <dgm:spPr/>
      <dgm:t>
        <a:bodyPr/>
        <a:lstStyle/>
        <a:p>
          <a:endParaRPr lang="en-US"/>
        </a:p>
      </dgm:t>
    </dgm:pt>
    <dgm:pt modelId="{D434D251-ADC8-4F4A-AF8F-FC6449BF0D3B}" type="sibTrans" cxnId="{5706AA2E-F4B8-4177-8AF2-3A8B4FEAF810}">
      <dgm:prSet/>
      <dgm:spPr/>
      <dgm:t>
        <a:bodyPr/>
        <a:lstStyle/>
        <a:p>
          <a:endParaRPr lang="en-US"/>
        </a:p>
      </dgm:t>
    </dgm:pt>
    <dgm:pt modelId="{8B6F7F6B-3DED-4AEB-AC4E-B7394A627A0E}" type="pres">
      <dgm:prSet presAssocID="{0561C315-B1EC-4AB3-9464-7BA4C34087FD}" presName="linear" presStyleCnt="0">
        <dgm:presLayoutVars>
          <dgm:animLvl val="lvl"/>
          <dgm:resizeHandles val="exact"/>
        </dgm:presLayoutVars>
      </dgm:prSet>
      <dgm:spPr/>
    </dgm:pt>
    <dgm:pt modelId="{603CE155-B531-4FE3-975C-9F6F40D28AD4}" type="pres">
      <dgm:prSet presAssocID="{B6E872F1-A5BC-4AFE-ACD8-96BF16F798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5F75EA-64B8-41FD-AC23-E8A766D86AEA}" type="pres">
      <dgm:prSet presAssocID="{9C0A3518-48DD-43D6-987F-A7C0BD1885FC}" presName="spacer" presStyleCnt="0"/>
      <dgm:spPr/>
    </dgm:pt>
    <dgm:pt modelId="{1E4FD67F-BC19-4EA9-ABFC-9200420D3F37}" type="pres">
      <dgm:prSet presAssocID="{5375AA0A-A948-406F-B85B-EA9C3748AA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67FDE2-4D18-4856-B95B-D64DF0CBA4A5}" type="pres">
      <dgm:prSet presAssocID="{5375AA0A-A948-406F-B85B-EA9C3748AA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B7FAE10-99D0-47F3-BE05-9965BF6A723D}" srcId="{0561C315-B1EC-4AB3-9464-7BA4C34087FD}" destId="{5375AA0A-A948-406F-B85B-EA9C3748AAEF}" srcOrd="1" destOrd="0" parTransId="{3012F241-AEA4-4719-B4C8-7BA9F1CD422B}" sibTransId="{7339545D-4B3F-4B51-8C1D-B792C36C16CD}"/>
    <dgm:cxn modelId="{45F7DD20-389C-4A74-B22D-B4A2D1659D09}" type="presOf" srcId="{B6E872F1-A5BC-4AFE-ACD8-96BF16F798F8}" destId="{603CE155-B531-4FE3-975C-9F6F40D28AD4}" srcOrd="0" destOrd="0" presId="urn:microsoft.com/office/officeart/2005/8/layout/vList2"/>
    <dgm:cxn modelId="{5706AA2E-F4B8-4177-8AF2-3A8B4FEAF810}" srcId="{5375AA0A-A948-406F-B85B-EA9C3748AAEF}" destId="{02D5AF65-0341-4456-96C5-9C453BD36E51}" srcOrd="1" destOrd="0" parTransId="{CBF57FE8-637B-410A-9BD6-1BDD242D65B2}" sibTransId="{D434D251-ADC8-4F4A-AF8F-FC6449BF0D3B}"/>
    <dgm:cxn modelId="{F1540145-5B40-4624-97E6-0917E453D831}" type="presOf" srcId="{5375AA0A-A948-406F-B85B-EA9C3748AAEF}" destId="{1E4FD67F-BC19-4EA9-ABFC-9200420D3F37}" srcOrd="0" destOrd="0" presId="urn:microsoft.com/office/officeart/2005/8/layout/vList2"/>
    <dgm:cxn modelId="{6FE7D779-B175-4942-BF1E-EBA1ACAAE364}" srcId="{0561C315-B1EC-4AB3-9464-7BA4C34087FD}" destId="{B6E872F1-A5BC-4AFE-ACD8-96BF16F798F8}" srcOrd="0" destOrd="0" parTransId="{88B182AD-16CA-41DC-A002-18CFFF1F7CE0}" sibTransId="{9C0A3518-48DD-43D6-987F-A7C0BD1885FC}"/>
    <dgm:cxn modelId="{54D648B0-364F-4AFB-A999-F29DFFC654A6}" type="presOf" srcId="{092AB562-1149-4DCF-B9CB-B28066E90F24}" destId="{AD67FDE2-4D18-4856-B95B-D64DF0CBA4A5}" srcOrd="0" destOrd="0" presId="urn:microsoft.com/office/officeart/2005/8/layout/vList2"/>
    <dgm:cxn modelId="{3FB0DABC-CE1A-4336-B83F-355DCEAF1876}" type="presOf" srcId="{02D5AF65-0341-4456-96C5-9C453BD36E51}" destId="{AD67FDE2-4D18-4856-B95B-D64DF0CBA4A5}" srcOrd="0" destOrd="1" presId="urn:microsoft.com/office/officeart/2005/8/layout/vList2"/>
    <dgm:cxn modelId="{99C81DC3-9C0F-4B29-9A90-0690830603C7}" type="presOf" srcId="{0561C315-B1EC-4AB3-9464-7BA4C34087FD}" destId="{8B6F7F6B-3DED-4AEB-AC4E-B7394A627A0E}" srcOrd="0" destOrd="0" presId="urn:microsoft.com/office/officeart/2005/8/layout/vList2"/>
    <dgm:cxn modelId="{AE7686DC-2005-4133-85FC-9A366051DA87}" srcId="{5375AA0A-A948-406F-B85B-EA9C3748AAEF}" destId="{092AB562-1149-4DCF-B9CB-B28066E90F24}" srcOrd="0" destOrd="0" parTransId="{C73FB2EF-E499-4BC2-8442-B9FC2A37DF58}" sibTransId="{E19C93C7-D838-4DA2-BF02-ACE77CCEF8B7}"/>
    <dgm:cxn modelId="{DB9EC56C-52C9-43C6-84E8-48C21649897A}" type="presParOf" srcId="{8B6F7F6B-3DED-4AEB-AC4E-B7394A627A0E}" destId="{603CE155-B531-4FE3-975C-9F6F40D28AD4}" srcOrd="0" destOrd="0" presId="urn:microsoft.com/office/officeart/2005/8/layout/vList2"/>
    <dgm:cxn modelId="{94EAC995-7215-4AE3-9DD7-F6061195FC4F}" type="presParOf" srcId="{8B6F7F6B-3DED-4AEB-AC4E-B7394A627A0E}" destId="{655F75EA-64B8-41FD-AC23-E8A766D86AEA}" srcOrd="1" destOrd="0" presId="urn:microsoft.com/office/officeart/2005/8/layout/vList2"/>
    <dgm:cxn modelId="{34B59220-36D1-4926-A2F5-BFF525BA4F71}" type="presParOf" srcId="{8B6F7F6B-3DED-4AEB-AC4E-B7394A627A0E}" destId="{1E4FD67F-BC19-4EA9-ABFC-9200420D3F37}" srcOrd="2" destOrd="0" presId="urn:microsoft.com/office/officeart/2005/8/layout/vList2"/>
    <dgm:cxn modelId="{25E90AB0-4F91-449A-8781-F6452A9553DD}" type="presParOf" srcId="{8B6F7F6B-3DED-4AEB-AC4E-B7394A627A0E}" destId="{AD67FDE2-4D18-4856-B95B-D64DF0CBA4A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AB0330-FDD8-49FD-93A8-0640FCC28AA2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C337D1-0B30-4687-93AA-8538A78F510A}">
      <dgm:prSet/>
      <dgm:spPr/>
      <dgm:t>
        <a:bodyPr/>
        <a:lstStyle/>
        <a:p>
          <a:r>
            <a:rPr lang="en-GB" dirty="0"/>
            <a:t>COCOMO II</a:t>
          </a:r>
          <a:r>
            <a:rPr lang="tr-TR" dirty="0"/>
            <a:t> </a:t>
          </a:r>
          <a:r>
            <a:rPr lang="en-GB" dirty="0"/>
            <a:t>The core model is:</a:t>
          </a:r>
          <a:r>
            <a:rPr lang="tr-TR" dirty="0"/>
            <a:t> </a:t>
          </a:r>
          <a:r>
            <a:rPr lang="en-GB" dirty="0"/>
            <a:t>pm = A(size)</a:t>
          </a:r>
          <a:r>
            <a:rPr lang="en-GB" baseline="30000" dirty="0"/>
            <a:t>(sf) </a:t>
          </a:r>
          <a:r>
            <a:rPr lang="en-GB" dirty="0"/>
            <a:t>×(em</a:t>
          </a:r>
          <a:r>
            <a:rPr lang="en-GB" baseline="-25000" dirty="0"/>
            <a:t>1</a:t>
          </a:r>
          <a:r>
            <a:rPr lang="en-GB" dirty="0"/>
            <a:t>) ×(em</a:t>
          </a:r>
          <a:r>
            <a:rPr lang="en-GB" baseline="-25000" dirty="0"/>
            <a:t>2</a:t>
          </a:r>
          <a:r>
            <a:rPr lang="en-GB" dirty="0"/>
            <a:t>) ×(em</a:t>
          </a:r>
          <a:r>
            <a:rPr lang="en-GB" baseline="-25000" dirty="0"/>
            <a:t>3</a:t>
          </a:r>
          <a:r>
            <a:rPr lang="en-GB" dirty="0"/>
            <a:t>)….</a:t>
          </a:r>
          <a:endParaRPr lang="en-US" dirty="0"/>
        </a:p>
      </dgm:t>
    </dgm:pt>
    <dgm:pt modelId="{04B96CA6-C5E2-4017-98D7-788C069AF1C5}" type="parTrans" cxnId="{7D839B08-7E4D-4528-BBB8-D00E77C820B7}">
      <dgm:prSet/>
      <dgm:spPr/>
      <dgm:t>
        <a:bodyPr/>
        <a:lstStyle/>
        <a:p>
          <a:endParaRPr lang="en-US"/>
        </a:p>
      </dgm:t>
    </dgm:pt>
    <dgm:pt modelId="{A5028819-7F60-46F1-A475-5CEEEAC7178B}" type="sibTrans" cxnId="{7D839B08-7E4D-4528-BBB8-D00E77C820B7}">
      <dgm:prSet/>
      <dgm:spPr/>
      <dgm:t>
        <a:bodyPr/>
        <a:lstStyle/>
        <a:p>
          <a:endParaRPr lang="en-US"/>
        </a:p>
      </dgm:t>
    </dgm:pt>
    <dgm:pt modelId="{5C889CAC-D77B-4268-8494-113C8539C928}">
      <dgm:prSet/>
      <dgm:spPr/>
      <dgm:t>
        <a:bodyPr/>
        <a:lstStyle/>
        <a:p>
          <a:r>
            <a:rPr lang="en-GB"/>
            <a:t>where </a:t>
          </a:r>
          <a:r>
            <a:rPr lang="en-GB" b="1"/>
            <a:t>pm</a:t>
          </a:r>
          <a:r>
            <a:rPr lang="en-GB"/>
            <a:t> = person months, </a:t>
          </a:r>
          <a:r>
            <a:rPr lang="en-GB" b="1"/>
            <a:t>A</a:t>
          </a:r>
          <a:r>
            <a:rPr lang="en-GB"/>
            <a:t> is 2.94, </a:t>
          </a:r>
          <a:r>
            <a:rPr lang="en-GB" b="1"/>
            <a:t>size</a:t>
          </a:r>
          <a:r>
            <a:rPr lang="en-GB"/>
            <a:t> is number of thousands of lines of code, </a:t>
          </a:r>
          <a:r>
            <a:rPr lang="en-GB" b="1"/>
            <a:t>sf</a:t>
          </a:r>
          <a:r>
            <a:rPr lang="en-GB"/>
            <a:t> is the scale factor, and </a:t>
          </a:r>
          <a:r>
            <a:rPr lang="en-GB" b="1"/>
            <a:t>em</a:t>
          </a:r>
          <a:r>
            <a:rPr lang="en-GB"/>
            <a:t> is an effort multiplier</a:t>
          </a:r>
          <a:endParaRPr lang="en-US"/>
        </a:p>
      </dgm:t>
    </dgm:pt>
    <dgm:pt modelId="{FB7CDDAA-C8FF-42AF-859A-44D7DCDEB43A}" type="parTrans" cxnId="{B8F252B4-0408-45FB-BF41-E892EB0A9BF5}">
      <dgm:prSet/>
      <dgm:spPr/>
      <dgm:t>
        <a:bodyPr/>
        <a:lstStyle/>
        <a:p>
          <a:endParaRPr lang="en-US"/>
        </a:p>
      </dgm:t>
    </dgm:pt>
    <dgm:pt modelId="{41772E2F-B233-4B55-8A09-197A4C586606}" type="sibTrans" cxnId="{B8F252B4-0408-45FB-BF41-E892EB0A9BF5}">
      <dgm:prSet/>
      <dgm:spPr/>
      <dgm:t>
        <a:bodyPr/>
        <a:lstStyle/>
        <a:p>
          <a:endParaRPr lang="en-US"/>
        </a:p>
      </dgm:t>
    </dgm:pt>
    <dgm:pt modelId="{A59E9F44-D932-4341-B038-9A6CD72FA29D}" type="pres">
      <dgm:prSet presAssocID="{E7AB0330-FDD8-49FD-93A8-0640FCC28AA2}" presName="Name0" presStyleCnt="0">
        <dgm:presLayoutVars>
          <dgm:dir/>
          <dgm:animLvl val="lvl"/>
          <dgm:resizeHandles val="exact"/>
        </dgm:presLayoutVars>
      </dgm:prSet>
      <dgm:spPr/>
    </dgm:pt>
    <dgm:pt modelId="{5D41683C-2819-4CD9-9D79-4A168352C807}" type="pres">
      <dgm:prSet presAssocID="{5C889CAC-D77B-4268-8494-113C8539C928}" presName="boxAndChildren" presStyleCnt="0"/>
      <dgm:spPr/>
    </dgm:pt>
    <dgm:pt modelId="{FB3B9678-C245-4E1E-A8B6-EBEB027C9122}" type="pres">
      <dgm:prSet presAssocID="{5C889CAC-D77B-4268-8494-113C8539C928}" presName="parentTextBox" presStyleLbl="node1" presStyleIdx="0" presStyleCnt="2"/>
      <dgm:spPr/>
    </dgm:pt>
    <dgm:pt modelId="{650A805A-5F59-47FA-B39B-E6049D6AB5C1}" type="pres">
      <dgm:prSet presAssocID="{A5028819-7F60-46F1-A475-5CEEEAC7178B}" presName="sp" presStyleCnt="0"/>
      <dgm:spPr/>
    </dgm:pt>
    <dgm:pt modelId="{51EABFB8-DE12-48BA-B927-830416F1047C}" type="pres">
      <dgm:prSet presAssocID="{EBC337D1-0B30-4687-93AA-8538A78F510A}" presName="arrowAndChildren" presStyleCnt="0"/>
      <dgm:spPr/>
    </dgm:pt>
    <dgm:pt modelId="{9942CCCF-F83B-49CB-A8A3-E5C1C981A60D}" type="pres">
      <dgm:prSet presAssocID="{EBC337D1-0B30-4687-93AA-8538A78F510A}" presName="parentTextArrow" presStyleLbl="node1" presStyleIdx="1" presStyleCnt="2"/>
      <dgm:spPr/>
    </dgm:pt>
  </dgm:ptLst>
  <dgm:cxnLst>
    <dgm:cxn modelId="{8C475E08-B411-4C77-8DE9-AFE01B4545CC}" type="presOf" srcId="{EBC337D1-0B30-4687-93AA-8538A78F510A}" destId="{9942CCCF-F83B-49CB-A8A3-E5C1C981A60D}" srcOrd="0" destOrd="0" presId="urn:microsoft.com/office/officeart/2005/8/layout/process4"/>
    <dgm:cxn modelId="{7D839B08-7E4D-4528-BBB8-D00E77C820B7}" srcId="{E7AB0330-FDD8-49FD-93A8-0640FCC28AA2}" destId="{EBC337D1-0B30-4687-93AA-8538A78F510A}" srcOrd="0" destOrd="0" parTransId="{04B96CA6-C5E2-4017-98D7-788C069AF1C5}" sibTransId="{A5028819-7F60-46F1-A475-5CEEEAC7178B}"/>
    <dgm:cxn modelId="{55CFF216-0D67-43A3-8C70-B6F6EFF30377}" type="presOf" srcId="{E7AB0330-FDD8-49FD-93A8-0640FCC28AA2}" destId="{A59E9F44-D932-4341-B038-9A6CD72FA29D}" srcOrd="0" destOrd="0" presId="urn:microsoft.com/office/officeart/2005/8/layout/process4"/>
    <dgm:cxn modelId="{06D9F34D-B672-4D17-99A9-6106F019A453}" type="presOf" srcId="{5C889CAC-D77B-4268-8494-113C8539C928}" destId="{FB3B9678-C245-4E1E-A8B6-EBEB027C9122}" srcOrd="0" destOrd="0" presId="urn:microsoft.com/office/officeart/2005/8/layout/process4"/>
    <dgm:cxn modelId="{B8F252B4-0408-45FB-BF41-E892EB0A9BF5}" srcId="{E7AB0330-FDD8-49FD-93A8-0640FCC28AA2}" destId="{5C889CAC-D77B-4268-8494-113C8539C928}" srcOrd="1" destOrd="0" parTransId="{FB7CDDAA-C8FF-42AF-859A-44D7DCDEB43A}" sibTransId="{41772E2F-B233-4B55-8A09-197A4C586606}"/>
    <dgm:cxn modelId="{21BA72A0-E1AF-4CFF-BE3E-9DFDD6FD1786}" type="presParOf" srcId="{A59E9F44-D932-4341-B038-9A6CD72FA29D}" destId="{5D41683C-2819-4CD9-9D79-4A168352C807}" srcOrd="0" destOrd="0" presId="urn:microsoft.com/office/officeart/2005/8/layout/process4"/>
    <dgm:cxn modelId="{CCE2EBB0-CA99-4A9D-909D-DC184AB28235}" type="presParOf" srcId="{5D41683C-2819-4CD9-9D79-4A168352C807}" destId="{FB3B9678-C245-4E1E-A8B6-EBEB027C9122}" srcOrd="0" destOrd="0" presId="urn:microsoft.com/office/officeart/2005/8/layout/process4"/>
    <dgm:cxn modelId="{0971C73B-F7E0-487A-A6C2-6A716A5A7F54}" type="presParOf" srcId="{A59E9F44-D932-4341-B038-9A6CD72FA29D}" destId="{650A805A-5F59-47FA-B39B-E6049D6AB5C1}" srcOrd="1" destOrd="0" presId="urn:microsoft.com/office/officeart/2005/8/layout/process4"/>
    <dgm:cxn modelId="{3323D05F-115B-4AAE-B104-2BBDAA5285D9}" type="presParOf" srcId="{A59E9F44-D932-4341-B038-9A6CD72FA29D}" destId="{51EABFB8-DE12-48BA-B927-830416F1047C}" srcOrd="2" destOrd="0" presId="urn:microsoft.com/office/officeart/2005/8/layout/process4"/>
    <dgm:cxn modelId="{6996BA07-3B72-45A7-9B0A-3D7DEFCF4460}" type="presParOf" srcId="{51EABFB8-DE12-48BA-B927-830416F1047C}" destId="{9942CCCF-F83B-49CB-A8A3-E5C1C981A60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CA2CF2C-0AA0-4FCA-9693-61F2622E7A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D5FB85-6331-47B8-A816-B4BE650AAA80}">
      <dgm:prSet/>
      <dgm:spPr/>
      <dgm:t>
        <a:bodyPr/>
        <a:lstStyle/>
        <a:p>
          <a:r>
            <a:rPr lang="en-GB" dirty="0"/>
            <a:t>Precedent</a:t>
          </a:r>
          <a:r>
            <a:rPr lang="tr-TR" dirty="0"/>
            <a:t>s </a:t>
          </a:r>
          <a:r>
            <a:rPr lang="en-GB" dirty="0"/>
            <a:t>(PREC). Degree to which there are past examples that can be consulted</a:t>
          </a:r>
          <a:endParaRPr lang="en-US" dirty="0"/>
        </a:p>
      </dgm:t>
    </dgm:pt>
    <dgm:pt modelId="{C4256037-1C47-4BEA-A583-2A3C41FE3698}" type="parTrans" cxnId="{2CBA4B1C-5B3C-473F-9E63-645B12220372}">
      <dgm:prSet/>
      <dgm:spPr/>
      <dgm:t>
        <a:bodyPr/>
        <a:lstStyle/>
        <a:p>
          <a:endParaRPr lang="en-US"/>
        </a:p>
      </dgm:t>
    </dgm:pt>
    <dgm:pt modelId="{7A0C9B66-F34C-4914-8DCC-E3D7D11FF9C1}" type="sibTrans" cxnId="{2CBA4B1C-5B3C-473F-9E63-645B12220372}">
      <dgm:prSet/>
      <dgm:spPr/>
      <dgm:t>
        <a:bodyPr/>
        <a:lstStyle/>
        <a:p>
          <a:endParaRPr lang="en-US"/>
        </a:p>
      </dgm:t>
    </dgm:pt>
    <dgm:pt modelId="{8ED82E07-BE51-478D-9F30-7F841DBFAD11}">
      <dgm:prSet/>
      <dgm:spPr/>
      <dgm:t>
        <a:bodyPr/>
        <a:lstStyle/>
        <a:p>
          <a:r>
            <a:rPr lang="en-GB"/>
            <a:t>Development flexibility (FLEX). Degree of flexibility that exists when implementing the project</a:t>
          </a:r>
          <a:endParaRPr lang="en-US"/>
        </a:p>
      </dgm:t>
    </dgm:pt>
    <dgm:pt modelId="{3B2F78A8-21C9-4E2D-B6C2-274933E07E73}" type="parTrans" cxnId="{B5064771-F128-4BDB-8519-B10430744D1F}">
      <dgm:prSet/>
      <dgm:spPr/>
      <dgm:t>
        <a:bodyPr/>
        <a:lstStyle/>
        <a:p>
          <a:endParaRPr lang="en-US"/>
        </a:p>
      </dgm:t>
    </dgm:pt>
    <dgm:pt modelId="{91504D3A-03FE-4C82-8A26-A8ABF10B9FA9}" type="sibTrans" cxnId="{B5064771-F128-4BDB-8519-B10430744D1F}">
      <dgm:prSet/>
      <dgm:spPr/>
      <dgm:t>
        <a:bodyPr/>
        <a:lstStyle/>
        <a:p>
          <a:endParaRPr lang="en-US"/>
        </a:p>
      </dgm:t>
    </dgm:pt>
    <dgm:pt modelId="{C4E2A926-1FB8-4D99-8DD7-A90D954B1AE4}">
      <dgm:prSet/>
      <dgm:spPr/>
      <dgm:t>
        <a:bodyPr/>
        <a:lstStyle/>
        <a:p>
          <a:r>
            <a:rPr lang="en-GB" dirty="0"/>
            <a:t>Architecture/risk resolution (RESL). Degree of uncertainty about requirements</a:t>
          </a:r>
          <a:endParaRPr lang="en-US" dirty="0"/>
        </a:p>
      </dgm:t>
    </dgm:pt>
    <dgm:pt modelId="{96C7B5E1-6013-4F47-AB7A-73498E908297}" type="parTrans" cxnId="{7202A2F3-9768-4978-A2C1-D4EF11C0B97E}">
      <dgm:prSet/>
      <dgm:spPr/>
      <dgm:t>
        <a:bodyPr/>
        <a:lstStyle/>
        <a:p>
          <a:endParaRPr lang="en-US"/>
        </a:p>
      </dgm:t>
    </dgm:pt>
    <dgm:pt modelId="{FB980CD1-AA64-497B-B108-57E184F1ED74}" type="sibTrans" cxnId="{7202A2F3-9768-4978-A2C1-D4EF11C0B97E}">
      <dgm:prSet/>
      <dgm:spPr/>
      <dgm:t>
        <a:bodyPr/>
        <a:lstStyle/>
        <a:p>
          <a:endParaRPr lang="en-US"/>
        </a:p>
      </dgm:t>
    </dgm:pt>
    <dgm:pt modelId="{7BBF7EED-6EE6-4686-9D41-C5F6546A5A7E}">
      <dgm:prSet/>
      <dgm:spPr/>
      <dgm:t>
        <a:bodyPr/>
        <a:lstStyle/>
        <a:p>
          <a:r>
            <a:rPr lang="en-GB"/>
            <a:t>Team cohesion (TEAM).</a:t>
          </a:r>
          <a:endParaRPr lang="en-US"/>
        </a:p>
      </dgm:t>
    </dgm:pt>
    <dgm:pt modelId="{0353AAF9-4503-4A05-BF00-1C77A21EE309}" type="parTrans" cxnId="{F07F278E-4EC3-4E73-A396-4A6A79EC5287}">
      <dgm:prSet/>
      <dgm:spPr/>
      <dgm:t>
        <a:bodyPr/>
        <a:lstStyle/>
        <a:p>
          <a:endParaRPr lang="en-US"/>
        </a:p>
      </dgm:t>
    </dgm:pt>
    <dgm:pt modelId="{E0983AD7-E998-4F6F-880E-55EAF5029D04}" type="sibTrans" cxnId="{F07F278E-4EC3-4E73-A396-4A6A79EC5287}">
      <dgm:prSet/>
      <dgm:spPr/>
      <dgm:t>
        <a:bodyPr/>
        <a:lstStyle/>
        <a:p>
          <a:endParaRPr lang="en-US"/>
        </a:p>
      </dgm:t>
    </dgm:pt>
    <dgm:pt modelId="{97F54E8C-15EC-43A3-A7B8-9AD99DFBDC56}">
      <dgm:prSet/>
      <dgm:spPr/>
      <dgm:t>
        <a:bodyPr/>
        <a:lstStyle/>
        <a:p>
          <a:r>
            <a:rPr lang="en-GB"/>
            <a:t>Process maturity (PMAT)</a:t>
          </a:r>
          <a:endParaRPr lang="en-US"/>
        </a:p>
      </dgm:t>
    </dgm:pt>
    <dgm:pt modelId="{DEA25C4B-7E5B-4569-ACB2-BCC859C1B7F9}" type="parTrans" cxnId="{BEB93C15-DE76-4B1D-A478-999BEA588919}">
      <dgm:prSet/>
      <dgm:spPr/>
      <dgm:t>
        <a:bodyPr/>
        <a:lstStyle/>
        <a:p>
          <a:endParaRPr lang="en-US"/>
        </a:p>
      </dgm:t>
    </dgm:pt>
    <dgm:pt modelId="{0D09235D-A790-4454-A657-A733448DEC11}" type="sibTrans" cxnId="{BEB93C15-DE76-4B1D-A478-999BEA588919}">
      <dgm:prSet/>
      <dgm:spPr/>
      <dgm:t>
        <a:bodyPr/>
        <a:lstStyle/>
        <a:p>
          <a:endParaRPr lang="en-US"/>
        </a:p>
      </dgm:t>
    </dgm:pt>
    <dgm:pt modelId="{456862AB-900D-40BA-A524-6CA3A2076FD1}" type="pres">
      <dgm:prSet presAssocID="{DCA2CF2C-0AA0-4FCA-9693-61F2622E7AFB}" presName="root" presStyleCnt="0">
        <dgm:presLayoutVars>
          <dgm:dir/>
          <dgm:resizeHandles val="exact"/>
        </dgm:presLayoutVars>
      </dgm:prSet>
      <dgm:spPr/>
    </dgm:pt>
    <dgm:pt modelId="{3D8EC7B5-0155-4561-829E-9D314E8A1FAE}" type="pres">
      <dgm:prSet presAssocID="{82D5FB85-6331-47B8-A816-B4BE650AAA80}" presName="compNode" presStyleCnt="0"/>
      <dgm:spPr/>
    </dgm:pt>
    <dgm:pt modelId="{FB26AA8D-001A-471B-8096-1307A5573B5F}" type="pres">
      <dgm:prSet presAssocID="{82D5FB85-6331-47B8-A816-B4BE650AAA80}" presName="bgRect" presStyleLbl="bgShp" presStyleIdx="0" presStyleCnt="5"/>
      <dgm:spPr/>
    </dgm:pt>
    <dgm:pt modelId="{67E2693D-F593-4B51-9FCF-C3BEFD5835A5}" type="pres">
      <dgm:prSet presAssocID="{82D5FB85-6331-47B8-A816-B4BE650AAA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10FF063-6423-4615-B9EE-201E0B7B95A4}" type="pres">
      <dgm:prSet presAssocID="{82D5FB85-6331-47B8-A816-B4BE650AAA80}" presName="spaceRect" presStyleCnt="0"/>
      <dgm:spPr/>
    </dgm:pt>
    <dgm:pt modelId="{756A6B38-C9C1-4476-ABFF-814D450FC5EF}" type="pres">
      <dgm:prSet presAssocID="{82D5FB85-6331-47B8-A816-B4BE650AAA80}" presName="parTx" presStyleLbl="revTx" presStyleIdx="0" presStyleCnt="5">
        <dgm:presLayoutVars>
          <dgm:chMax val="0"/>
          <dgm:chPref val="0"/>
        </dgm:presLayoutVars>
      </dgm:prSet>
      <dgm:spPr/>
    </dgm:pt>
    <dgm:pt modelId="{BA580F94-177C-486E-A7CC-232CF9E3EEC9}" type="pres">
      <dgm:prSet presAssocID="{7A0C9B66-F34C-4914-8DCC-E3D7D11FF9C1}" presName="sibTrans" presStyleCnt="0"/>
      <dgm:spPr/>
    </dgm:pt>
    <dgm:pt modelId="{F0C8C1B8-03DC-425A-BF86-83755DB5C496}" type="pres">
      <dgm:prSet presAssocID="{8ED82E07-BE51-478D-9F30-7F841DBFAD11}" presName="compNode" presStyleCnt="0"/>
      <dgm:spPr/>
    </dgm:pt>
    <dgm:pt modelId="{FBCF9266-893D-464E-BE4E-72007244A384}" type="pres">
      <dgm:prSet presAssocID="{8ED82E07-BE51-478D-9F30-7F841DBFAD11}" presName="bgRect" presStyleLbl="bgShp" presStyleIdx="1" presStyleCnt="5"/>
      <dgm:spPr/>
    </dgm:pt>
    <dgm:pt modelId="{6051D164-967E-4DB3-847E-5F9D190D8D9B}" type="pres">
      <dgm:prSet presAssocID="{8ED82E07-BE51-478D-9F30-7F841DBFAD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71D4B66B-95C9-4BDB-9D65-59919B7A09E7}" type="pres">
      <dgm:prSet presAssocID="{8ED82E07-BE51-478D-9F30-7F841DBFAD11}" presName="spaceRect" presStyleCnt="0"/>
      <dgm:spPr/>
    </dgm:pt>
    <dgm:pt modelId="{944CBF42-D1EF-4E7A-8703-E5DA69EE6B3A}" type="pres">
      <dgm:prSet presAssocID="{8ED82E07-BE51-478D-9F30-7F841DBFAD11}" presName="parTx" presStyleLbl="revTx" presStyleIdx="1" presStyleCnt="5">
        <dgm:presLayoutVars>
          <dgm:chMax val="0"/>
          <dgm:chPref val="0"/>
        </dgm:presLayoutVars>
      </dgm:prSet>
      <dgm:spPr/>
    </dgm:pt>
    <dgm:pt modelId="{5D53F6A8-A04F-42DE-86DD-CD6E6004916A}" type="pres">
      <dgm:prSet presAssocID="{91504D3A-03FE-4C82-8A26-A8ABF10B9FA9}" presName="sibTrans" presStyleCnt="0"/>
      <dgm:spPr/>
    </dgm:pt>
    <dgm:pt modelId="{9B4BAE29-91C3-46ED-A4AD-2E6027C2BC01}" type="pres">
      <dgm:prSet presAssocID="{C4E2A926-1FB8-4D99-8DD7-A90D954B1AE4}" presName="compNode" presStyleCnt="0"/>
      <dgm:spPr/>
    </dgm:pt>
    <dgm:pt modelId="{73695AA4-CF94-4BFD-A598-5586A086FA29}" type="pres">
      <dgm:prSet presAssocID="{C4E2A926-1FB8-4D99-8DD7-A90D954B1AE4}" presName="bgRect" presStyleLbl="bgShp" presStyleIdx="2" presStyleCnt="5"/>
      <dgm:spPr/>
    </dgm:pt>
    <dgm:pt modelId="{38A7252F-5D41-4342-AFA3-980CB5817E0B}" type="pres">
      <dgm:prSet presAssocID="{C4E2A926-1FB8-4D99-8DD7-A90D954B1A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4EEAA373-2C70-4FA3-8DE9-4FC189109B80}" type="pres">
      <dgm:prSet presAssocID="{C4E2A926-1FB8-4D99-8DD7-A90D954B1AE4}" presName="spaceRect" presStyleCnt="0"/>
      <dgm:spPr/>
    </dgm:pt>
    <dgm:pt modelId="{3228982D-7A67-4D03-822A-6C029FE28DDD}" type="pres">
      <dgm:prSet presAssocID="{C4E2A926-1FB8-4D99-8DD7-A90D954B1AE4}" presName="parTx" presStyleLbl="revTx" presStyleIdx="2" presStyleCnt="5">
        <dgm:presLayoutVars>
          <dgm:chMax val="0"/>
          <dgm:chPref val="0"/>
        </dgm:presLayoutVars>
      </dgm:prSet>
      <dgm:spPr/>
    </dgm:pt>
    <dgm:pt modelId="{91A685F8-7D5B-4972-B81A-916B024C5B70}" type="pres">
      <dgm:prSet presAssocID="{FB980CD1-AA64-497B-B108-57E184F1ED74}" presName="sibTrans" presStyleCnt="0"/>
      <dgm:spPr/>
    </dgm:pt>
    <dgm:pt modelId="{26D3B86E-6FED-4350-B451-685FCE76C7DF}" type="pres">
      <dgm:prSet presAssocID="{7BBF7EED-6EE6-4686-9D41-C5F6546A5A7E}" presName="compNode" presStyleCnt="0"/>
      <dgm:spPr/>
    </dgm:pt>
    <dgm:pt modelId="{B1C4CECE-F66A-4AAE-A16C-5CCE7ED76203}" type="pres">
      <dgm:prSet presAssocID="{7BBF7EED-6EE6-4686-9D41-C5F6546A5A7E}" presName="bgRect" presStyleLbl="bgShp" presStyleIdx="3" presStyleCnt="5"/>
      <dgm:spPr/>
    </dgm:pt>
    <dgm:pt modelId="{1057608A-8CC2-462F-8601-8FACF01989FB}" type="pres">
      <dgm:prSet presAssocID="{7BBF7EED-6EE6-4686-9D41-C5F6546A5A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D8A9B42E-31F7-4711-9DD7-AD80C53563E8}" type="pres">
      <dgm:prSet presAssocID="{7BBF7EED-6EE6-4686-9D41-C5F6546A5A7E}" presName="spaceRect" presStyleCnt="0"/>
      <dgm:spPr/>
    </dgm:pt>
    <dgm:pt modelId="{A453CC5F-902D-409E-AE15-233333DEF8AA}" type="pres">
      <dgm:prSet presAssocID="{7BBF7EED-6EE6-4686-9D41-C5F6546A5A7E}" presName="parTx" presStyleLbl="revTx" presStyleIdx="3" presStyleCnt="5">
        <dgm:presLayoutVars>
          <dgm:chMax val="0"/>
          <dgm:chPref val="0"/>
        </dgm:presLayoutVars>
      </dgm:prSet>
      <dgm:spPr/>
    </dgm:pt>
    <dgm:pt modelId="{697A5DCF-F472-4BF0-96B8-7385095967E3}" type="pres">
      <dgm:prSet presAssocID="{E0983AD7-E998-4F6F-880E-55EAF5029D04}" presName="sibTrans" presStyleCnt="0"/>
      <dgm:spPr/>
    </dgm:pt>
    <dgm:pt modelId="{B51E29AE-CF76-4A31-8299-F05EDDB5042E}" type="pres">
      <dgm:prSet presAssocID="{97F54E8C-15EC-43A3-A7B8-9AD99DFBDC56}" presName="compNode" presStyleCnt="0"/>
      <dgm:spPr/>
    </dgm:pt>
    <dgm:pt modelId="{F4C652A0-205D-4050-9011-2B33F7AD2855}" type="pres">
      <dgm:prSet presAssocID="{97F54E8C-15EC-43A3-A7B8-9AD99DFBDC56}" presName="bgRect" presStyleLbl="bgShp" presStyleIdx="4" presStyleCnt="5"/>
      <dgm:spPr/>
    </dgm:pt>
    <dgm:pt modelId="{0C6F3E47-9FDF-41BE-B52D-E3EFF084063D}" type="pres">
      <dgm:prSet presAssocID="{97F54E8C-15EC-43A3-A7B8-9AD99DFBDC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3E0625D-05E9-4251-9485-E1DEF0F0F39F}" type="pres">
      <dgm:prSet presAssocID="{97F54E8C-15EC-43A3-A7B8-9AD99DFBDC56}" presName="spaceRect" presStyleCnt="0"/>
      <dgm:spPr/>
    </dgm:pt>
    <dgm:pt modelId="{12FF27CA-B70E-4D94-A9E5-1ECBC54159B3}" type="pres">
      <dgm:prSet presAssocID="{97F54E8C-15EC-43A3-A7B8-9AD99DFBDC5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445DF10-4EF1-4956-B0D3-111428D406E0}" type="presOf" srcId="{DCA2CF2C-0AA0-4FCA-9693-61F2622E7AFB}" destId="{456862AB-900D-40BA-A524-6CA3A2076FD1}" srcOrd="0" destOrd="0" presId="urn:microsoft.com/office/officeart/2018/2/layout/IconVerticalSolidList"/>
    <dgm:cxn modelId="{BEB93C15-DE76-4B1D-A478-999BEA588919}" srcId="{DCA2CF2C-0AA0-4FCA-9693-61F2622E7AFB}" destId="{97F54E8C-15EC-43A3-A7B8-9AD99DFBDC56}" srcOrd="4" destOrd="0" parTransId="{DEA25C4B-7E5B-4569-ACB2-BCC859C1B7F9}" sibTransId="{0D09235D-A790-4454-A657-A733448DEC11}"/>
    <dgm:cxn modelId="{2CBA4B1C-5B3C-473F-9E63-645B12220372}" srcId="{DCA2CF2C-0AA0-4FCA-9693-61F2622E7AFB}" destId="{82D5FB85-6331-47B8-A816-B4BE650AAA80}" srcOrd="0" destOrd="0" parTransId="{C4256037-1C47-4BEA-A583-2A3C41FE3698}" sibTransId="{7A0C9B66-F34C-4914-8DCC-E3D7D11FF9C1}"/>
    <dgm:cxn modelId="{91BD6C27-B138-4B41-85CA-D252BC39598A}" type="presOf" srcId="{82D5FB85-6331-47B8-A816-B4BE650AAA80}" destId="{756A6B38-C9C1-4476-ABFF-814D450FC5EF}" srcOrd="0" destOrd="0" presId="urn:microsoft.com/office/officeart/2018/2/layout/IconVerticalSolidList"/>
    <dgm:cxn modelId="{B5064771-F128-4BDB-8519-B10430744D1F}" srcId="{DCA2CF2C-0AA0-4FCA-9693-61F2622E7AFB}" destId="{8ED82E07-BE51-478D-9F30-7F841DBFAD11}" srcOrd="1" destOrd="0" parTransId="{3B2F78A8-21C9-4E2D-B6C2-274933E07E73}" sibTransId="{91504D3A-03FE-4C82-8A26-A8ABF10B9FA9}"/>
    <dgm:cxn modelId="{A235827A-A996-4932-BCAB-0CFDECED524B}" type="presOf" srcId="{97F54E8C-15EC-43A3-A7B8-9AD99DFBDC56}" destId="{12FF27CA-B70E-4D94-A9E5-1ECBC54159B3}" srcOrd="0" destOrd="0" presId="urn:microsoft.com/office/officeart/2018/2/layout/IconVerticalSolidList"/>
    <dgm:cxn modelId="{4549B788-BDA9-4F52-AC23-891609144E41}" type="presOf" srcId="{C4E2A926-1FB8-4D99-8DD7-A90D954B1AE4}" destId="{3228982D-7A67-4D03-822A-6C029FE28DDD}" srcOrd="0" destOrd="0" presId="urn:microsoft.com/office/officeart/2018/2/layout/IconVerticalSolidList"/>
    <dgm:cxn modelId="{F07F278E-4EC3-4E73-A396-4A6A79EC5287}" srcId="{DCA2CF2C-0AA0-4FCA-9693-61F2622E7AFB}" destId="{7BBF7EED-6EE6-4686-9D41-C5F6546A5A7E}" srcOrd="3" destOrd="0" parTransId="{0353AAF9-4503-4A05-BF00-1C77A21EE309}" sibTransId="{E0983AD7-E998-4F6F-880E-55EAF5029D04}"/>
    <dgm:cxn modelId="{AE5250A6-2151-4CDF-930E-BA6CF08732B9}" type="presOf" srcId="{7BBF7EED-6EE6-4686-9D41-C5F6546A5A7E}" destId="{A453CC5F-902D-409E-AE15-233333DEF8AA}" srcOrd="0" destOrd="0" presId="urn:microsoft.com/office/officeart/2018/2/layout/IconVerticalSolidList"/>
    <dgm:cxn modelId="{33D5B6A7-638A-44C3-B48D-C3A7F4B03D0D}" type="presOf" srcId="{8ED82E07-BE51-478D-9F30-7F841DBFAD11}" destId="{944CBF42-D1EF-4E7A-8703-E5DA69EE6B3A}" srcOrd="0" destOrd="0" presId="urn:microsoft.com/office/officeart/2018/2/layout/IconVerticalSolidList"/>
    <dgm:cxn modelId="{7202A2F3-9768-4978-A2C1-D4EF11C0B97E}" srcId="{DCA2CF2C-0AA0-4FCA-9693-61F2622E7AFB}" destId="{C4E2A926-1FB8-4D99-8DD7-A90D954B1AE4}" srcOrd="2" destOrd="0" parTransId="{96C7B5E1-6013-4F47-AB7A-73498E908297}" sibTransId="{FB980CD1-AA64-497B-B108-57E184F1ED74}"/>
    <dgm:cxn modelId="{2397B77C-680F-4750-B687-C351C923B31D}" type="presParOf" srcId="{456862AB-900D-40BA-A524-6CA3A2076FD1}" destId="{3D8EC7B5-0155-4561-829E-9D314E8A1FAE}" srcOrd="0" destOrd="0" presId="urn:microsoft.com/office/officeart/2018/2/layout/IconVerticalSolidList"/>
    <dgm:cxn modelId="{C7999ED4-C0B4-4711-98A7-722FFEA877B2}" type="presParOf" srcId="{3D8EC7B5-0155-4561-829E-9D314E8A1FAE}" destId="{FB26AA8D-001A-471B-8096-1307A5573B5F}" srcOrd="0" destOrd="0" presId="urn:microsoft.com/office/officeart/2018/2/layout/IconVerticalSolidList"/>
    <dgm:cxn modelId="{1914EA43-F2D2-47EB-AF9E-E9D4A8BE2D96}" type="presParOf" srcId="{3D8EC7B5-0155-4561-829E-9D314E8A1FAE}" destId="{67E2693D-F593-4B51-9FCF-C3BEFD5835A5}" srcOrd="1" destOrd="0" presId="urn:microsoft.com/office/officeart/2018/2/layout/IconVerticalSolidList"/>
    <dgm:cxn modelId="{4F56AF69-8918-4B3E-A029-49D6BB12215B}" type="presParOf" srcId="{3D8EC7B5-0155-4561-829E-9D314E8A1FAE}" destId="{610FF063-6423-4615-B9EE-201E0B7B95A4}" srcOrd="2" destOrd="0" presId="urn:microsoft.com/office/officeart/2018/2/layout/IconVerticalSolidList"/>
    <dgm:cxn modelId="{209562E5-13B2-4678-B223-BDAE85A9994B}" type="presParOf" srcId="{3D8EC7B5-0155-4561-829E-9D314E8A1FAE}" destId="{756A6B38-C9C1-4476-ABFF-814D450FC5EF}" srcOrd="3" destOrd="0" presId="urn:microsoft.com/office/officeart/2018/2/layout/IconVerticalSolidList"/>
    <dgm:cxn modelId="{D424DDB8-291B-4482-A038-120D599FE535}" type="presParOf" srcId="{456862AB-900D-40BA-A524-6CA3A2076FD1}" destId="{BA580F94-177C-486E-A7CC-232CF9E3EEC9}" srcOrd="1" destOrd="0" presId="urn:microsoft.com/office/officeart/2018/2/layout/IconVerticalSolidList"/>
    <dgm:cxn modelId="{667D1108-0044-46F9-82C5-B3F517FB442F}" type="presParOf" srcId="{456862AB-900D-40BA-A524-6CA3A2076FD1}" destId="{F0C8C1B8-03DC-425A-BF86-83755DB5C496}" srcOrd="2" destOrd="0" presId="urn:microsoft.com/office/officeart/2018/2/layout/IconVerticalSolidList"/>
    <dgm:cxn modelId="{5175B93F-0985-403B-9C36-E1413DA305DE}" type="presParOf" srcId="{F0C8C1B8-03DC-425A-BF86-83755DB5C496}" destId="{FBCF9266-893D-464E-BE4E-72007244A384}" srcOrd="0" destOrd="0" presId="urn:microsoft.com/office/officeart/2018/2/layout/IconVerticalSolidList"/>
    <dgm:cxn modelId="{B455875A-B412-40A2-A80F-C9C58F14715B}" type="presParOf" srcId="{F0C8C1B8-03DC-425A-BF86-83755DB5C496}" destId="{6051D164-967E-4DB3-847E-5F9D190D8D9B}" srcOrd="1" destOrd="0" presId="urn:microsoft.com/office/officeart/2018/2/layout/IconVerticalSolidList"/>
    <dgm:cxn modelId="{42BCC6D6-D8D4-4005-9600-84553910FE2A}" type="presParOf" srcId="{F0C8C1B8-03DC-425A-BF86-83755DB5C496}" destId="{71D4B66B-95C9-4BDB-9D65-59919B7A09E7}" srcOrd="2" destOrd="0" presId="urn:microsoft.com/office/officeart/2018/2/layout/IconVerticalSolidList"/>
    <dgm:cxn modelId="{DA5A86D7-AFB4-4476-BE55-6C65783777A7}" type="presParOf" srcId="{F0C8C1B8-03DC-425A-BF86-83755DB5C496}" destId="{944CBF42-D1EF-4E7A-8703-E5DA69EE6B3A}" srcOrd="3" destOrd="0" presId="urn:microsoft.com/office/officeart/2018/2/layout/IconVerticalSolidList"/>
    <dgm:cxn modelId="{55C121A6-B233-4028-8EC8-AF51FA75778A}" type="presParOf" srcId="{456862AB-900D-40BA-A524-6CA3A2076FD1}" destId="{5D53F6A8-A04F-42DE-86DD-CD6E6004916A}" srcOrd="3" destOrd="0" presId="urn:microsoft.com/office/officeart/2018/2/layout/IconVerticalSolidList"/>
    <dgm:cxn modelId="{46369583-D8DE-44F3-BEE8-5B631E7A64C9}" type="presParOf" srcId="{456862AB-900D-40BA-A524-6CA3A2076FD1}" destId="{9B4BAE29-91C3-46ED-A4AD-2E6027C2BC01}" srcOrd="4" destOrd="0" presId="urn:microsoft.com/office/officeart/2018/2/layout/IconVerticalSolidList"/>
    <dgm:cxn modelId="{8CC40016-E4D3-44FC-AC87-CB56788B0DB1}" type="presParOf" srcId="{9B4BAE29-91C3-46ED-A4AD-2E6027C2BC01}" destId="{73695AA4-CF94-4BFD-A598-5586A086FA29}" srcOrd="0" destOrd="0" presId="urn:microsoft.com/office/officeart/2018/2/layout/IconVerticalSolidList"/>
    <dgm:cxn modelId="{098FF688-D01C-4A52-BE59-A96636EB0E15}" type="presParOf" srcId="{9B4BAE29-91C3-46ED-A4AD-2E6027C2BC01}" destId="{38A7252F-5D41-4342-AFA3-980CB5817E0B}" srcOrd="1" destOrd="0" presId="urn:microsoft.com/office/officeart/2018/2/layout/IconVerticalSolidList"/>
    <dgm:cxn modelId="{EF8632B3-FF12-44B6-B78C-9527D12374A4}" type="presParOf" srcId="{9B4BAE29-91C3-46ED-A4AD-2E6027C2BC01}" destId="{4EEAA373-2C70-4FA3-8DE9-4FC189109B80}" srcOrd="2" destOrd="0" presId="urn:microsoft.com/office/officeart/2018/2/layout/IconVerticalSolidList"/>
    <dgm:cxn modelId="{8EEBF912-333B-43F4-B7C2-3B2EE4CD9178}" type="presParOf" srcId="{9B4BAE29-91C3-46ED-A4AD-2E6027C2BC01}" destId="{3228982D-7A67-4D03-822A-6C029FE28DDD}" srcOrd="3" destOrd="0" presId="urn:microsoft.com/office/officeart/2018/2/layout/IconVerticalSolidList"/>
    <dgm:cxn modelId="{B9DC56F2-52E9-4B87-8671-B0646A1FCD4A}" type="presParOf" srcId="{456862AB-900D-40BA-A524-6CA3A2076FD1}" destId="{91A685F8-7D5B-4972-B81A-916B024C5B70}" srcOrd="5" destOrd="0" presId="urn:microsoft.com/office/officeart/2018/2/layout/IconVerticalSolidList"/>
    <dgm:cxn modelId="{C9C66790-6B43-453D-BC5E-45D7BF303885}" type="presParOf" srcId="{456862AB-900D-40BA-A524-6CA3A2076FD1}" destId="{26D3B86E-6FED-4350-B451-685FCE76C7DF}" srcOrd="6" destOrd="0" presId="urn:microsoft.com/office/officeart/2018/2/layout/IconVerticalSolidList"/>
    <dgm:cxn modelId="{2DA7FA49-C9FF-4702-9235-64CE3FE733D8}" type="presParOf" srcId="{26D3B86E-6FED-4350-B451-685FCE76C7DF}" destId="{B1C4CECE-F66A-4AAE-A16C-5CCE7ED76203}" srcOrd="0" destOrd="0" presId="urn:microsoft.com/office/officeart/2018/2/layout/IconVerticalSolidList"/>
    <dgm:cxn modelId="{82325AFC-AAE9-401B-9191-3AFB1D8F8DFD}" type="presParOf" srcId="{26D3B86E-6FED-4350-B451-685FCE76C7DF}" destId="{1057608A-8CC2-462F-8601-8FACF01989FB}" srcOrd="1" destOrd="0" presId="urn:microsoft.com/office/officeart/2018/2/layout/IconVerticalSolidList"/>
    <dgm:cxn modelId="{0163D165-28F4-48E8-B1FB-4EEEA42ADC54}" type="presParOf" srcId="{26D3B86E-6FED-4350-B451-685FCE76C7DF}" destId="{D8A9B42E-31F7-4711-9DD7-AD80C53563E8}" srcOrd="2" destOrd="0" presId="urn:microsoft.com/office/officeart/2018/2/layout/IconVerticalSolidList"/>
    <dgm:cxn modelId="{B34A2523-8790-462E-BDF1-AAAB6293173C}" type="presParOf" srcId="{26D3B86E-6FED-4350-B451-685FCE76C7DF}" destId="{A453CC5F-902D-409E-AE15-233333DEF8AA}" srcOrd="3" destOrd="0" presId="urn:microsoft.com/office/officeart/2018/2/layout/IconVerticalSolidList"/>
    <dgm:cxn modelId="{69713DCC-8715-420B-AA43-62C893A64743}" type="presParOf" srcId="{456862AB-900D-40BA-A524-6CA3A2076FD1}" destId="{697A5DCF-F472-4BF0-96B8-7385095967E3}" srcOrd="7" destOrd="0" presId="urn:microsoft.com/office/officeart/2018/2/layout/IconVerticalSolidList"/>
    <dgm:cxn modelId="{4CCC4A70-CB7F-4058-8CDB-F3B1FB759A1B}" type="presParOf" srcId="{456862AB-900D-40BA-A524-6CA3A2076FD1}" destId="{B51E29AE-CF76-4A31-8299-F05EDDB5042E}" srcOrd="8" destOrd="0" presId="urn:microsoft.com/office/officeart/2018/2/layout/IconVerticalSolidList"/>
    <dgm:cxn modelId="{7280AD7A-3199-47BE-8F0C-A89D2EE02365}" type="presParOf" srcId="{B51E29AE-CF76-4A31-8299-F05EDDB5042E}" destId="{F4C652A0-205D-4050-9011-2B33F7AD2855}" srcOrd="0" destOrd="0" presId="urn:microsoft.com/office/officeart/2018/2/layout/IconVerticalSolidList"/>
    <dgm:cxn modelId="{E6B05D9D-D0E1-4E00-BC43-4DE3B6B9E447}" type="presParOf" srcId="{B51E29AE-CF76-4A31-8299-F05EDDB5042E}" destId="{0C6F3E47-9FDF-41BE-B52D-E3EFF084063D}" srcOrd="1" destOrd="0" presId="urn:microsoft.com/office/officeart/2018/2/layout/IconVerticalSolidList"/>
    <dgm:cxn modelId="{033A818A-1EC1-4573-9DFC-14A41C726402}" type="presParOf" srcId="{B51E29AE-CF76-4A31-8299-F05EDDB5042E}" destId="{53E0625D-05E9-4251-9485-E1DEF0F0F39F}" srcOrd="2" destOrd="0" presId="urn:microsoft.com/office/officeart/2018/2/layout/IconVerticalSolidList"/>
    <dgm:cxn modelId="{0C627B83-78D6-4CC4-B3C0-728FD02B6285}" type="presParOf" srcId="{B51E29AE-CF76-4A31-8299-F05EDDB5042E}" destId="{12FF27CA-B70E-4D94-A9E5-1ECBC54159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0B0C03-ED43-422B-A75A-9E5085FBC5A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2F99AB-95DD-4A8F-BEF9-F9C0BB39B4B3}">
      <dgm:prSet/>
      <dgm:spPr/>
      <dgm:t>
        <a:bodyPr/>
        <a:lstStyle/>
        <a:p>
          <a:r>
            <a:rPr lang="en-GB"/>
            <a:t>As well as the scale factor effort multipliers are also assessed:</a:t>
          </a:r>
          <a:endParaRPr lang="en-US"/>
        </a:p>
      </dgm:t>
    </dgm:pt>
    <dgm:pt modelId="{28AC8683-4E7A-426F-A71B-F75C842BF10C}" type="parTrans" cxnId="{5F6543B7-0789-4C8C-A02E-2471FC8F0709}">
      <dgm:prSet/>
      <dgm:spPr/>
      <dgm:t>
        <a:bodyPr/>
        <a:lstStyle/>
        <a:p>
          <a:endParaRPr lang="en-US"/>
        </a:p>
      </dgm:t>
    </dgm:pt>
    <dgm:pt modelId="{D1066BED-2023-456E-AA44-52A4DD69CD50}" type="sibTrans" cxnId="{5F6543B7-0789-4C8C-A02E-2471FC8F0709}">
      <dgm:prSet/>
      <dgm:spPr/>
      <dgm:t>
        <a:bodyPr/>
        <a:lstStyle/>
        <a:p>
          <a:endParaRPr lang="en-US"/>
        </a:p>
      </dgm:t>
    </dgm:pt>
    <dgm:pt modelId="{2AE27A68-087F-4B07-AC9E-84F7F9C3537F}">
      <dgm:prSet/>
      <dgm:spPr/>
      <dgm:t>
        <a:bodyPr/>
        <a:lstStyle/>
        <a:p>
          <a:r>
            <a:rPr lang="en-GB"/>
            <a:t>RCPX	Product reliability and complexity</a:t>
          </a:r>
          <a:endParaRPr lang="en-US"/>
        </a:p>
      </dgm:t>
    </dgm:pt>
    <dgm:pt modelId="{EC425AD0-33A7-4295-BAC8-37FAC954816A}" type="parTrans" cxnId="{199C4D52-3AA4-4BFB-B65B-25451008AFD0}">
      <dgm:prSet/>
      <dgm:spPr/>
      <dgm:t>
        <a:bodyPr/>
        <a:lstStyle/>
        <a:p>
          <a:endParaRPr lang="en-US"/>
        </a:p>
      </dgm:t>
    </dgm:pt>
    <dgm:pt modelId="{04D0CC9D-B8CB-4175-B9A8-9219FF4CACB7}" type="sibTrans" cxnId="{199C4D52-3AA4-4BFB-B65B-25451008AFD0}">
      <dgm:prSet/>
      <dgm:spPr/>
      <dgm:t>
        <a:bodyPr/>
        <a:lstStyle/>
        <a:p>
          <a:endParaRPr lang="en-US"/>
        </a:p>
      </dgm:t>
    </dgm:pt>
    <dgm:pt modelId="{ED0B3643-83C0-4CBB-8F73-B02E1159D85F}">
      <dgm:prSet/>
      <dgm:spPr/>
      <dgm:t>
        <a:bodyPr/>
        <a:lstStyle/>
        <a:p>
          <a:r>
            <a:rPr lang="en-GB"/>
            <a:t>RUSE	Reuse required</a:t>
          </a:r>
          <a:endParaRPr lang="en-US"/>
        </a:p>
      </dgm:t>
    </dgm:pt>
    <dgm:pt modelId="{1F3DDA6C-D476-4A46-880D-5667083E0762}" type="parTrans" cxnId="{EE2CD50F-9EDB-4087-AC4C-72538AAA4133}">
      <dgm:prSet/>
      <dgm:spPr/>
      <dgm:t>
        <a:bodyPr/>
        <a:lstStyle/>
        <a:p>
          <a:endParaRPr lang="en-US"/>
        </a:p>
      </dgm:t>
    </dgm:pt>
    <dgm:pt modelId="{DE33EB0D-B59B-4BE2-AA3C-9C2D898D8910}" type="sibTrans" cxnId="{EE2CD50F-9EDB-4087-AC4C-72538AAA4133}">
      <dgm:prSet/>
      <dgm:spPr/>
      <dgm:t>
        <a:bodyPr/>
        <a:lstStyle/>
        <a:p>
          <a:endParaRPr lang="en-US"/>
        </a:p>
      </dgm:t>
    </dgm:pt>
    <dgm:pt modelId="{1E346D5D-609F-4E1B-B6EC-EF7D9C6D52D9}">
      <dgm:prSet/>
      <dgm:spPr/>
      <dgm:t>
        <a:bodyPr/>
        <a:lstStyle/>
        <a:p>
          <a:r>
            <a:rPr lang="en-GB"/>
            <a:t>PDIF	Platform difficulty</a:t>
          </a:r>
          <a:endParaRPr lang="en-US"/>
        </a:p>
      </dgm:t>
    </dgm:pt>
    <dgm:pt modelId="{41CA5627-A884-4A4D-90AB-A210BDEC1E43}" type="parTrans" cxnId="{9E3E5921-7074-47CB-A7AE-2799A71FF4B4}">
      <dgm:prSet/>
      <dgm:spPr/>
      <dgm:t>
        <a:bodyPr/>
        <a:lstStyle/>
        <a:p>
          <a:endParaRPr lang="en-US"/>
        </a:p>
      </dgm:t>
    </dgm:pt>
    <dgm:pt modelId="{C812819F-46AB-4817-BBD6-76733C26CF53}" type="sibTrans" cxnId="{9E3E5921-7074-47CB-A7AE-2799A71FF4B4}">
      <dgm:prSet/>
      <dgm:spPr/>
      <dgm:t>
        <a:bodyPr/>
        <a:lstStyle/>
        <a:p>
          <a:endParaRPr lang="en-US"/>
        </a:p>
      </dgm:t>
    </dgm:pt>
    <dgm:pt modelId="{45473DED-93EA-4509-A4E9-F460CEE3213F}">
      <dgm:prSet/>
      <dgm:spPr/>
      <dgm:t>
        <a:bodyPr/>
        <a:lstStyle/>
        <a:p>
          <a:r>
            <a:rPr lang="en-GB"/>
            <a:t>PERS	Personnel capability</a:t>
          </a:r>
          <a:endParaRPr lang="en-US"/>
        </a:p>
      </dgm:t>
    </dgm:pt>
    <dgm:pt modelId="{8728B1AB-EE38-4BB7-9E9D-CB8373B1D862}" type="parTrans" cxnId="{028B7A4A-C996-485B-ACCD-AB737FC9411F}">
      <dgm:prSet/>
      <dgm:spPr/>
      <dgm:t>
        <a:bodyPr/>
        <a:lstStyle/>
        <a:p>
          <a:endParaRPr lang="en-US"/>
        </a:p>
      </dgm:t>
    </dgm:pt>
    <dgm:pt modelId="{121B53CE-FD6F-4D89-BE7C-3183B088671C}" type="sibTrans" cxnId="{028B7A4A-C996-485B-ACCD-AB737FC9411F}">
      <dgm:prSet/>
      <dgm:spPr/>
      <dgm:t>
        <a:bodyPr/>
        <a:lstStyle/>
        <a:p>
          <a:endParaRPr lang="en-US"/>
        </a:p>
      </dgm:t>
    </dgm:pt>
    <dgm:pt modelId="{716D4FE2-C4A7-4F18-8B29-3BCEFB90491B}">
      <dgm:prSet/>
      <dgm:spPr/>
      <dgm:t>
        <a:bodyPr/>
        <a:lstStyle/>
        <a:p>
          <a:r>
            <a:rPr lang="en-GB" dirty="0"/>
            <a:t>FCIL</a:t>
          </a:r>
          <a:r>
            <a:rPr lang="tr-TR" dirty="0"/>
            <a:t> </a:t>
          </a:r>
          <a:r>
            <a:rPr lang="en-GB" dirty="0"/>
            <a:t>Facilities available</a:t>
          </a:r>
          <a:endParaRPr lang="en-US" dirty="0"/>
        </a:p>
      </dgm:t>
    </dgm:pt>
    <dgm:pt modelId="{FC4590CB-5863-4F96-B382-EFD585293454}" type="parTrans" cxnId="{0FC2CB4C-F95F-42A7-9837-1FDAAC6B5B44}">
      <dgm:prSet/>
      <dgm:spPr/>
      <dgm:t>
        <a:bodyPr/>
        <a:lstStyle/>
        <a:p>
          <a:endParaRPr lang="en-US"/>
        </a:p>
      </dgm:t>
    </dgm:pt>
    <dgm:pt modelId="{83FD5F59-68A6-47E3-AA78-C24E4FE35F00}" type="sibTrans" cxnId="{0FC2CB4C-F95F-42A7-9837-1FDAAC6B5B44}">
      <dgm:prSet/>
      <dgm:spPr/>
      <dgm:t>
        <a:bodyPr/>
        <a:lstStyle/>
        <a:p>
          <a:endParaRPr lang="en-US"/>
        </a:p>
      </dgm:t>
    </dgm:pt>
    <dgm:pt modelId="{E931212B-DF2D-4367-8C93-51D933D4E6B4}">
      <dgm:prSet/>
      <dgm:spPr/>
      <dgm:t>
        <a:bodyPr/>
        <a:lstStyle/>
        <a:p>
          <a:r>
            <a:rPr lang="en-GB"/>
            <a:t>SCED	Schedule pressure</a:t>
          </a:r>
          <a:endParaRPr lang="en-US"/>
        </a:p>
      </dgm:t>
    </dgm:pt>
    <dgm:pt modelId="{862974B6-C952-4536-9C84-8EA0F3F7C74C}" type="parTrans" cxnId="{E0861688-CEED-44C6-B7A5-956D67D32DCD}">
      <dgm:prSet/>
      <dgm:spPr/>
      <dgm:t>
        <a:bodyPr/>
        <a:lstStyle/>
        <a:p>
          <a:endParaRPr lang="en-US"/>
        </a:p>
      </dgm:t>
    </dgm:pt>
    <dgm:pt modelId="{CFEFFA2A-5329-4728-8531-2AC335060F13}" type="sibTrans" cxnId="{E0861688-CEED-44C6-B7A5-956D67D32DCD}">
      <dgm:prSet/>
      <dgm:spPr/>
      <dgm:t>
        <a:bodyPr/>
        <a:lstStyle/>
        <a:p>
          <a:endParaRPr lang="en-US"/>
        </a:p>
      </dgm:t>
    </dgm:pt>
    <dgm:pt modelId="{EF5623F5-F177-4536-AE4C-E13F80FD598C}" type="pres">
      <dgm:prSet presAssocID="{990B0C03-ED43-422B-A75A-9E5085FBC5AD}" presName="diagram" presStyleCnt="0">
        <dgm:presLayoutVars>
          <dgm:dir/>
          <dgm:resizeHandles val="exact"/>
        </dgm:presLayoutVars>
      </dgm:prSet>
      <dgm:spPr/>
    </dgm:pt>
    <dgm:pt modelId="{1B5C67EE-679C-4C3B-84C9-956B7846C047}" type="pres">
      <dgm:prSet presAssocID="{EE2F99AB-95DD-4A8F-BEF9-F9C0BB39B4B3}" presName="node" presStyleLbl="node1" presStyleIdx="0" presStyleCnt="7">
        <dgm:presLayoutVars>
          <dgm:bulletEnabled val="1"/>
        </dgm:presLayoutVars>
      </dgm:prSet>
      <dgm:spPr/>
    </dgm:pt>
    <dgm:pt modelId="{1ACE806B-5C3F-4A51-A168-0ED83BA40D0B}" type="pres">
      <dgm:prSet presAssocID="{D1066BED-2023-456E-AA44-52A4DD69CD50}" presName="sibTrans" presStyleCnt="0"/>
      <dgm:spPr/>
    </dgm:pt>
    <dgm:pt modelId="{A27D96AE-7AB9-46A4-8CC2-DE9B0E3CD4D6}" type="pres">
      <dgm:prSet presAssocID="{2AE27A68-087F-4B07-AC9E-84F7F9C3537F}" presName="node" presStyleLbl="node1" presStyleIdx="1" presStyleCnt="7">
        <dgm:presLayoutVars>
          <dgm:bulletEnabled val="1"/>
        </dgm:presLayoutVars>
      </dgm:prSet>
      <dgm:spPr/>
    </dgm:pt>
    <dgm:pt modelId="{4A9FE283-6EB7-40F1-AC5B-63AA5037D35D}" type="pres">
      <dgm:prSet presAssocID="{04D0CC9D-B8CB-4175-B9A8-9219FF4CACB7}" presName="sibTrans" presStyleCnt="0"/>
      <dgm:spPr/>
    </dgm:pt>
    <dgm:pt modelId="{BBE1628C-722C-42B9-BFC9-7B60FBA9AA48}" type="pres">
      <dgm:prSet presAssocID="{ED0B3643-83C0-4CBB-8F73-B02E1159D85F}" presName="node" presStyleLbl="node1" presStyleIdx="2" presStyleCnt="7">
        <dgm:presLayoutVars>
          <dgm:bulletEnabled val="1"/>
        </dgm:presLayoutVars>
      </dgm:prSet>
      <dgm:spPr/>
    </dgm:pt>
    <dgm:pt modelId="{C8E4BE71-ED90-404A-B7F0-8126A46D4E8F}" type="pres">
      <dgm:prSet presAssocID="{DE33EB0D-B59B-4BE2-AA3C-9C2D898D8910}" presName="sibTrans" presStyleCnt="0"/>
      <dgm:spPr/>
    </dgm:pt>
    <dgm:pt modelId="{D473891A-9D46-4F59-8283-D95620CEE18D}" type="pres">
      <dgm:prSet presAssocID="{1E346D5D-609F-4E1B-B6EC-EF7D9C6D52D9}" presName="node" presStyleLbl="node1" presStyleIdx="3" presStyleCnt="7">
        <dgm:presLayoutVars>
          <dgm:bulletEnabled val="1"/>
        </dgm:presLayoutVars>
      </dgm:prSet>
      <dgm:spPr/>
    </dgm:pt>
    <dgm:pt modelId="{82EC7AC5-EFAB-4C63-9786-B037D19C778D}" type="pres">
      <dgm:prSet presAssocID="{C812819F-46AB-4817-BBD6-76733C26CF53}" presName="sibTrans" presStyleCnt="0"/>
      <dgm:spPr/>
    </dgm:pt>
    <dgm:pt modelId="{B2302CCD-05E9-4270-A2F8-DAE4D8366293}" type="pres">
      <dgm:prSet presAssocID="{45473DED-93EA-4509-A4E9-F460CEE3213F}" presName="node" presStyleLbl="node1" presStyleIdx="4" presStyleCnt="7">
        <dgm:presLayoutVars>
          <dgm:bulletEnabled val="1"/>
        </dgm:presLayoutVars>
      </dgm:prSet>
      <dgm:spPr/>
    </dgm:pt>
    <dgm:pt modelId="{30F39EDB-1C8D-4CE7-AD80-C4BF3603E9FF}" type="pres">
      <dgm:prSet presAssocID="{121B53CE-FD6F-4D89-BE7C-3183B088671C}" presName="sibTrans" presStyleCnt="0"/>
      <dgm:spPr/>
    </dgm:pt>
    <dgm:pt modelId="{BA39396A-C271-4F44-8F45-23A1FB28BE5B}" type="pres">
      <dgm:prSet presAssocID="{716D4FE2-C4A7-4F18-8B29-3BCEFB90491B}" presName="node" presStyleLbl="node1" presStyleIdx="5" presStyleCnt="7">
        <dgm:presLayoutVars>
          <dgm:bulletEnabled val="1"/>
        </dgm:presLayoutVars>
      </dgm:prSet>
      <dgm:spPr/>
    </dgm:pt>
    <dgm:pt modelId="{2A30B7B7-6A62-4E8D-AAE4-143D5C04FD57}" type="pres">
      <dgm:prSet presAssocID="{83FD5F59-68A6-47E3-AA78-C24E4FE35F00}" presName="sibTrans" presStyleCnt="0"/>
      <dgm:spPr/>
    </dgm:pt>
    <dgm:pt modelId="{5630CAAC-8FFD-4483-AA06-5C34A844A0F0}" type="pres">
      <dgm:prSet presAssocID="{E931212B-DF2D-4367-8C93-51D933D4E6B4}" presName="node" presStyleLbl="node1" presStyleIdx="6" presStyleCnt="7">
        <dgm:presLayoutVars>
          <dgm:bulletEnabled val="1"/>
        </dgm:presLayoutVars>
      </dgm:prSet>
      <dgm:spPr/>
    </dgm:pt>
  </dgm:ptLst>
  <dgm:cxnLst>
    <dgm:cxn modelId="{23A3BE0C-AA24-4F24-A5CE-762410A510C7}" type="presOf" srcId="{ED0B3643-83C0-4CBB-8F73-B02E1159D85F}" destId="{BBE1628C-722C-42B9-BFC9-7B60FBA9AA48}" srcOrd="0" destOrd="0" presId="urn:microsoft.com/office/officeart/2005/8/layout/default"/>
    <dgm:cxn modelId="{EE2CD50F-9EDB-4087-AC4C-72538AAA4133}" srcId="{990B0C03-ED43-422B-A75A-9E5085FBC5AD}" destId="{ED0B3643-83C0-4CBB-8F73-B02E1159D85F}" srcOrd="2" destOrd="0" parTransId="{1F3DDA6C-D476-4A46-880D-5667083E0762}" sibTransId="{DE33EB0D-B59B-4BE2-AA3C-9C2D898D8910}"/>
    <dgm:cxn modelId="{22A7FA12-0536-46B2-9266-12FDDFBF62E6}" type="presOf" srcId="{990B0C03-ED43-422B-A75A-9E5085FBC5AD}" destId="{EF5623F5-F177-4536-AE4C-E13F80FD598C}" srcOrd="0" destOrd="0" presId="urn:microsoft.com/office/officeart/2005/8/layout/default"/>
    <dgm:cxn modelId="{9E3E5921-7074-47CB-A7AE-2799A71FF4B4}" srcId="{990B0C03-ED43-422B-A75A-9E5085FBC5AD}" destId="{1E346D5D-609F-4E1B-B6EC-EF7D9C6D52D9}" srcOrd="3" destOrd="0" parTransId="{41CA5627-A884-4A4D-90AB-A210BDEC1E43}" sibTransId="{C812819F-46AB-4817-BBD6-76733C26CF53}"/>
    <dgm:cxn modelId="{028B7A4A-C996-485B-ACCD-AB737FC9411F}" srcId="{990B0C03-ED43-422B-A75A-9E5085FBC5AD}" destId="{45473DED-93EA-4509-A4E9-F460CEE3213F}" srcOrd="4" destOrd="0" parTransId="{8728B1AB-EE38-4BB7-9E9D-CB8373B1D862}" sibTransId="{121B53CE-FD6F-4D89-BE7C-3183B088671C}"/>
    <dgm:cxn modelId="{0FC2CB4C-F95F-42A7-9837-1FDAAC6B5B44}" srcId="{990B0C03-ED43-422B-A75A-9E5085FBC5AD}" destId="{716D4FE2-C4A7-4F18-8B29-3BCEFB90491B}" srcOrd="5" destOrd="0" parTransId="{FC4590CB-5863-4F96-B382-EFD585293454}" sibTransId="{83FD5F59-68A6-47E3-AA78-C24E4FE35F00}"/>
    <dgm:cxn modelId="{199C4D52-3AA4-4BFB-B65B-25451008AFD0}" srcId="{990B0C03-ED43-422B-A75A-9E5085FBC5AD}" destId="{2AE27A68-087F-4B07-AC9E-84F7F9C3537F}" srcOrd="1" destOrd="0" parTransId="{EC425AD0-33A7-4295-BAC8-37FAC954816A}" sibTransId="{04D0CC9D-B8CB-4175-B9A8-9219FF4CACB7}"/>
    <dgm:cxn modelId="{A244525A-E53F-4B33-857D-835EA9A39A39}" type="presOf" srcId="{E931212B-DF2D-4367-8C93-51D933D4E6B4}" destId="{5630CAAC-8FFD-4483-AA06-5C34A844A0F0}" srcOrd="0" destOrd="0" presId="urn:microsoft.com/office/officeart/2005/8/layout/default"/>
    <dgm:cxn modelId="{E0861688-CEED-44C6-B7A5-956D67D32DCD}" srcId="{990B0C03-ED43-422B-A75A-9E5085FBC5AD}" destId="{E931212B-DF2D-4367-8C93-51D933D4E6B4}" srcOrd="6" destOrd="0" parTransId="{862974B6-C952-4536-9C84-8EA0F3F7C74C}" sibTransId="{CFEFFA2A-5329-4728-8531-2AC335060F13}"/>
    <dgm:cxn modelId="{81710C91-D441-4324-91A3-4F6292EBA986}" type="presOf" srcId="{EE2F99AB-95DD-4A8F-BEF9-F9C0BB39B4B3}" destId="{1B5C67EE-679C-4C3B-84C9-956B7846C047}" srcOrd="0" destOrd="0" presId="urn:microsoft.com/office/officeart/2005/8/layout/default"/>
    <dgm:cxn modelId="{9D688C9B-9780-4EB1-AEB0-00310B32BA67}" type="presOf" srcId="{45473DED-93EA-4509-A4E9-F460CEE3213F}" destId="{B2302CCD-05E9-4270-A2F8-DAE4D8366293}" srcOrd="0" destOrd="0" presId="urn:microsoft.com/office/officeart/2005/8/layout/default"/>
    <dgm:cxn modelId="{5A014CB6-6A93-4471-BA51-0540EE2C2850}" type="presOf" srcId="{2AE27A68-087F-4B07-AC9E-84F7F9C3537F}" destId="{A27D96AE-7AB9-46A4-8CC2-DE9B0E3CD4D6}" srcOrd="0" destOrd="0" presId="urn:microsoft.com/office/officeart/2005/8/layout/default"/>
    <dgm:cxn modelId="{5F6543B7-0789-4C8C-A02E-2471FC8F0709}" srcId="{990B0C03-ED43-422B-A75A-9E5085FBC5AD}" destId="{EE2F99AB-95DD-4A8F-BEF9-F9C0BB39B4B3}" srcOrd="0" destOrd="0" parTransId="{28AC8683-4E7A-426F-A71B-F75C842BF10C}" sibTransId="{D1066BED-2023-456E-AA44-52A4DD69CD50}"/>
    <dgm:cxn modelId="{37564CD4-A894-422F-8258-AB9EF156326F}" type="presOf" srcId="{716D4FE2-C4A7-4F18-8B29-3BCEFB90491B}" destId="{BA39396A-C271-4F44-8F45-23A1FB28BE5B}" srcOrd="0" destOrd="0" presId="urn:microsoft.com/office/officeart/2005/8/layout/default"/>
    <dgm:cxn modelId="{0D4C08E9-F69E-4B09-B084-79FBC88AE90A}" type="presOf" srcId="{1E346D5D-609F-4E1B-B6EC-EF7D9C6D52D9}" destId="{D473891A-9D46-4F59-8283-D95620CEE18D}" srcOrd="0" destOrd="0" presId="urn:microsoft.com/office/officeart/2005/8/layout/default"/>
    <dgm:cxn modelId="{99F89ACD-3C70-40FF-A28D-D8091D0AB420}" type="presParOf" srcId="{EF5623F5-F177-4536-AE4C-E13F80FD598C}" destId="{1B5C67EE-679C-4C3B-84C9-956B7846C047}" srcOrd="0" destOrd="0" presId="urn:microsoft.com/office/officeart/2005/8/layout/default"/>
    <dgm:cxn modelId="{ABB7DD7E-136C-4419-AE96-056BD8A44E3B}" type="presParOf" srcId="{EF5623F5-F177-4536-AE4C-E13F80FD598C}" destId="{1ACE806B-5C3F-4A51-A168-0ED83BA40D0B}" srcOrd="1" destOrd="0" presId="urn:microsoft.com/office/officeart/2005/8/layout/default"/>
    <dgm:cxn modelId="{2B99327B-A615-44DF-A49F-FD2198E99502}" type="presParOf" srcId="{EF5623F5-F177-4536-AE4C-E13F80FD598C}" destId="{A27D96AE-7AB9-46A4-8CC2-DE9B0E3CD4D6}" srcOrd="2" destOrd="0" presId="urn:microsoft.com/office/officeart/2005/8/layout/default"/>
    <dgm:cxn modelId="{759255EE-0B8C-42A8-8856-D4D638992B88}" type="presParOf" srcId="{EF5623F5-F177-4536-AE4C-E13F80FD598C}" destId="{4A9FE283-6EB7-40F1-AC5B-63AA5037D35D}" srcOrd="3" destOrd="0" presId="urn:microsoft.com/office/officeart/2005/8/layout/default"/>
    <dgm:cxn modelId="{2720068F-ADE6-4897-850B-1BD9D14DB5E0}" type="presParOf" srcId="{EF5623F5-F177-4536-AE4C-E13F80FD598C}" destId="{BBE1628C-722C-42B9-BFC9-7B60FBA9AA48}" srcOrd="4" destOrd="0" presId="urn:microsoft.com/office/officeart/2005/8/layout/default"/>
    <dgm:cxn modelId="{6BDF90B6-6B88-4CC8-94CA-903D41CEC664}" type="presParOf" srcId="{EF5623F5-F177-4536-AE4C-E13F80FD598C}" destId="{C8E4BE71-ED90-404A-B7F0-8126A46D4E8F}" srcOrd="5" destOrd="0" presId="urn:microsoft.com/office/officeart/2005/8/layout/default"/>
    <dgm:cxn modelId="{E8CF1466-18F9-43BD-ADCB-D0858A987C26}" type="presParOf" srcId="{EF5623F5-F177-4536-AE4C-E13F80FD598C}" destId="{D473891A-9D46-4F59-8283-D95620CEE18D}" srcOrd="6" destOrd="0" presId="urn:microsoft.com/office/officeart/2005/8/layout/default"/>
    <dgm:cxn modelId="{63B0AD37-E0C4-47BC-823B-7D2830A40D2B}" type="presParOf" srcId="{EF5623F5-F177-4536-AE4C-E13F80FD598C}" destId="{82EC7AC5-EFAB-4C63-9786-B037D19C778D}" srcOrd="7" destOrd="0" presId="urn:microsoft.com/office/officeart/2005/8/layout/default"/>
    <dgm:cxn modelId="{322BC9A7-CA31-4F83-A574-95017B46961E}" type="presParOf" srcId="{EF5623F5-F177-4536-AE4C-E13F80FD598C}" destId="{B2302CCD-05E9-4270-A2F8-DAE4D8366293}" srcOrd="8" destOrd="0" presId="urn:microsoft.com/office/officeart/2005/8/layout/default"/>
    <dgm:cxn modelId="{D6CBED94-0ADC-4517-9A1F-9356BF5162A8}" type="presParOf" srcId="{EF5623F5-F177-4536-AE4C-E13F80FD598C}" destId="{30F39EDB-1C8D-4CE7-AD80-C4BF3603E9FF}" srcOrd="9" destOrd="0" presId="urn:microsoft.com/office/officeart/2005/8/layout/default"/>
    <dgm:cxn modelId="{821AC21E-5F64-41CE-AF77-9732021CDFF0}" type="presParOf" srcId="{EF5623F5-F177-4536-AE4C-E13F80FD598C}" destId="{BA39396A-C271-4F44-8F45-23A1FB28BE5B}" srcOrd="10" destOrd="0" presId="urn:microsoft.com/office/officeart/2005/8/layout/default"/>
    <dgm:cxn modelId="{5D5BE722-8146-4000-812A-DB393EF78DF8}" type="presParOf" srcId="{EF5623F5-F177-4536-AE4C-E13F80FD598C}" destId="{2A30B7B7-6A62-4E8D-AAE4-143D5C04FD57}" srcOrd="11" destOrd="0" presId="urn:microsoft.com/office/officeart/2005/8/layout/default"/>
    <dgm:cxn modelId="{43C10A41-B282-4FDB-949A-98A54AA0179C}" type="presParOf" srcId="{EF5623F5-F177-4536-AE4C-E13F80FD598C}" destId="{5630CAAC-8FFD-4483-AA06-5C34A844A0F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079ED44-226C-4462-B7AC-CF7796139396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D8B36EE-F71E-45A3-B652-40FD74777142}">
      <dgm:prSet/>
      <dgm:spPr/>
      <dgm:t>
        <a:bodyPr/>
        <a:lstStyle/>
        <a:p>
          <a:r>
            <a:rPr lang="en-GB"/>
            <a:t>Five basic stages of development:</a:t>
          </a:r>
          <a:endParaRPr lang="en-US"/>
        </a:p>
      </dgm:t>
    </dgm:pt>
    <dgm:pt modelId="{CF8D2093-E2DE-490D-B356-B6D1B865639C}" type="parTrans" cxnId="{1E8A1C4A-430B-4499-B598-F3868CCAC560}">
      <dgm:prSet/>
      <dgm:spPr/>
      <dgm:t>
        <a:bodyPr/>
        <a:lstStyle/>
        <a:p>
          <a:endParaRPr lang="en-US"/>
        </a:p>
      </dgm:t>
    </dgm:pt>
    <dgm:pt modelId="{219B20EF-B5F7-4439-A186-2212A9807E11}" type="sibTrans" cxnId="{1E8A1C4A-430B-4499-B598-F3868CCAC560}">
      <dgm:prSet/>
      <dgm:spPr/>
      <dgm:t>
        <a:bodyPr/>
        <a:lstStyle/>
        <a:p>
          <a:endParaRPr lang="en-US"/>
        </a:p>
      </dgm:t>
    </dgm:pt>
    <dgm:pt modelId="{8CC7423F-C33C-48F4-BED1-881CC70A4B93}">
      <dgm:prSet/>
      <dgm:spPr/>
      <dgm:t>
        <a:bodyPr/>
        <a:lstStyle/>
        <a:p>
          <a:r>
            <a:rPr lang="en-GB"/>
            <a:t>Forming</a:t>
          </a:r>
          <a:endParaRPr lang="en-US"/>
        </a:p>
      </dgm:t>
    </dgm:pt>
    <dgm:pt modelId="{98C9148D-052E-406F-BA14-DFE56BB3A39F}" type="parTrans" cxnId="{925360A8-3A5B-48AA-B3F3-71764D2A1D12}">
      <dgm:prSet/>
      <dgm:spPr/>
      <dgm:t>
        <a:bodyPr/>
        <a:lstStyle/>
        <a:p>
          <a:endParaRPr lang="en-US"/>
        </a:p>
      </dgm:t>
    </dgm:pt>
    <dgm:pt modelId="{B13E2A6B-89D3-4492-9ACD-6ED26050E6C3}" type="sibTrans" cxnId="{925360A8-3A5B-48AA-B3F3-71764D2A1D12}">
      <dgm:prSet/>
      <dgm:spPr/>
      <dgm:t>
        <a:bodyPr/>
        <a:lstStyle/>
        <a:p>
          <a:endParaRPr lang="en-US"/>
        </a:p>
      </dgm:t>
    </dgm:pt>
    <dgm:pt modelId="{9B303137-E78A-4477-AB37-8DEF912CAB34}">
      <dgm:prSet/>
      <dgm:spPr/>
      <dgm:t>
        <a:bodyPr/>
        <a:lstStyle/>
        <a:p>
          <a:r>
            <a:rPr lang="en-GB"/>
            <a:t>Storming</a:t>
          </a:r>
          <a:endParaRPr lang="en-US"/>
        </a:p>
      </dgm:t>
    </dgm:pt>
    <dgm:pt modelId="{D0064C93-BACE-413C-9F91-4F75C75EDE44}" type="parTrans" cxnId="{B21C7802-FD40-4EDF-8415-E4186D5C7909}">
      <dgm:prSet/>
      <dgm:spPr/>
      <dgm:t>
        <a:bodyPr/>
        <a:lstStyle/>
        <a:p>
          <a:endParaRPr lang="en-US"/>
        </a:p>
      </dgm:t>
    </dgm:pt>
    <dgm:pt modelId="{9CB8FD23-46DC-4F8C-823B-BD8C945CB00F}" type="sibTrans" cxnId="{B21C7802-FD40-4EDF-8415-E4186D5C7909}">
      <dgm:prSet/>
      <dgm:spPr/>
      <dgm:t>
        <a:bodyPr/>
        <a:lstStyle/>
        <a:p>
          <a:endParaRPr lang="en-US"/>
        </a:p>
      </dgm:t>
    </dgm:pt>
    <dgm:pt modelId="{FAE670B5-4944-4349-A8A8-0EC1C6AA4D9A}">
      <dgm:prSet/>
      <dgm:spPr/>
      <dgm:t>
        <a:bodyPr/>
        <a:lstStyle/>
        <a:p>
          <a:r>
            <a:rPr lang="en-GB"/>
            <a:t>Norming</a:t>
          </a:r>
          <a:endParaRPr lang="en-US"/>
        </a:p>
      </dgm:t>
    </dgm:pt>
    <dgm:pt modelId="{5312C076-96F4-4562-B03E-0713DA3F2450}" type="parTrans" cxnId="{EEBE6179-C59D-4526-AEB4-F67DDCF78F23}">
      <dgm:prSet/>
      <dgm:spPr/>
      <dgm:t>
        <a:bodyPr/>
        <a:lstStyle/>
        <a:p>
          <a:endParaRPr lang="en-US"/>
        </a:p>
      </dgm:t>
    </dgm:pt>
    <dgm:pt modelId="{F7A3874B-31F8-4FCB-9373-8DC3353D9CBE}" type="sibTrans" cxnId="{EEBE6179-C59D-4526-AEB4-F67DDCF78F23}">
      <dgm:prSet/>
      <dgm:spPr/>
      <dgm:t>
        <a:bodyPr/>
        <a:lstStyle/>
        <a:p>
          <a:endParaRPr lang="en-US"/>
        </a:p>
      </dgm:t>
    </dgm:pt>
    <dgm:pt modelId="{F1C5699E-9CFC-421C-AB55-A5A35CF1B845}">
      <dgm:prSet/>
      <dgm:spPr/>
      <dgm:t>
        <a:bodyPr/>
        <a:lstStyle/>
        <a:p>
          <a:r>
            <a:rPr lang="en-GB"/>
            <a:t>Peforming</a:t>
          </a:r>
          <a:endParaRPr lang="en-US"/>
        </a:p>
      </dgm:t>
    </dgm:pt>
    <dgm:pt modelId="{7474182A-F836-43B4-9EFC-EC268505CE6A}" type="parTrans" cxnId="{87A43BE5-D210-4A58-BDED-94ECABCD4431}">
      <dgm:prSet/>
      <dgm:spPr/>
      <dgm:t>
        <a:bodyPr/>
        <a:lstStyle/>
        <a:p>
          <a:endParaRPr lang="en-US"/>
        </a:p>
      </dgm:t>
    </dgm:pt>
    <dgm:pt modelId="{E0B93140-4E70-4F9C-BE6E-2ACCA6678ACD}" type="sibTrans" cxnId="{87A43BE5-D210-4A58-BDED-94ECABCD4431}">
      <dgm:prSet/>
      <dgm:spPr/>
      <dgm:t>
        <a:bodyPr/>
        <a:lstStyle/>
        <a:p>
          <a:endParaRPr lang="en-US"/>
        </a:p>
      </dgm:t>
    </dgm:pt>
    <dgm:pt modelId="{7FD846C7-25CF-483B-8D7C-156CDAA42490}">
      <dgm:prSet/>
      <dgm:spPr/>
      <dgm:t>
        <a:bodyPr/>
        <a:lstStyle/>
        <a:p>
          <a:r>
            <a:rPr lang="en-GB"/>
            <a:t>Adjourning</a:t>
          </a:r>
          <a:endParaRPr lang="en-US"/>
        </a:p>
      </dgm:t>
    </dgm:pt>
    <dgm:pt modelId="{CE50716D-3795-4FDF-81CA-7298B538018E}" type="parTrans" cxnId="{2B7995CE-ED86-4239-86BA-2E8817712C4C}">
      <dgm:prSet/>
      <dgm:spPr/>
      <dgm:t>
        <a:bodyPr/>
        <a:lstStyle/>
        <a:p>
          <a:endParaRPr lang="en-US"/>
        </a:p>
      </dgm:t>
    </dgm:pt>
    <dgm:pt modelId="{7AC9A7AB-927C-4BCE-858C-4E7F93568E38}" type="sibTrans" cxnId="{2B7995CE-ED86-4239-86BA-2E8817712C4C}">
      <dgm:prSet/>
      <dgm:spPr/>
      <dgm:t>
        <a:bodyPr/>
        <a:lstStyle/>
        <a:p>
          <a:endParaRPr lang="en-US"/>
        </a:p>
      </dgm:t>
    </dgm:pt>
    <dgm:pt modelId="{B958405A-2764-418D-AA9B-21FD400B8ECC}">
      <dgm:prSet/>
      <dgm:spPr/>
      <dgm:t>
        <a:bodyPr/>
        <a:lstStyle/>
        <a:p>
          <a:r>
            <a:rPr lang="en-GB"/>
            <a:t>Classification associated with Tuckman and Jensen</a:t>
          </a:r>
          <a:endParaRPr lang="en-US"/>
        </a:p>
      </dgm:t>
    </dgm:pt>
    <dgm:pt modelId="{AB3EAC8A-A8ED-4F61-847E-E3D0A92136F4}" type="parTrans" cxnId="{0868E3B4-6430-4EAB-9B07-2C51E6FE237F}">
      <dgm:prSet/>
      <dgm:spPr/>
      <dgm:t>
        <a:bodyPr/>
        <a:lstStyle/>
        <a:p>
          <a:endParaRPr lang="en-US"/>
        </a:p>
      </dgm:t>
    </dgm:pt>
    <dgm:pt modelId="{75EDD7CF-3903-4B95-905B-11996CAD56DF}" type="sibTrans" cxnId="{0868E3B4-6430-4EAB-9B07-2C51E6FE237F}">
      <dgm:prSet/>
      <dgm:spPr/>
      <dgm:t>
        <a:bodyPr/>
        <a:lstStyle/>
        <a:p>
          <a:endParaRPr lang="en-US"/>
        </a:p>
      </dgm:t>
    </dgm:pt>
    <dgm:pt modelId="{F49EFB9A-EFCF-46A9-AFBB-559E3418A50D}" type="pres">
      <dgm:prSet presAssocID="{8079ED44-226C-4462-B7AC-CF7796139396}" presName="vert0" presStyleCnt="0">
        <dgm:presLayoutVars>
          <dgm:dir/>
          <dgm:animOne val="branch"/>
          <dgm:animLvl val="lvl"/>
        </dgm:presLayoutVars>
      </dgm:prSet>
      <dgm:spPr/>
    </dgm:pt>
    <dgm:pt modelId="{AB41AD75-B5B2-4FAE-9A69-E86DCF032154}" type="pres">
      <dgm:prSet presAssocID="{FD8B36EE-F71E-45A3-B652-40FD74777142}" presName="thickLine" presStyleLbl="alignNode1" presStyleIdx="0" presStyleCnt="7"/>
      <dgm:spPr/>
    </dgm:pt>
    <dgm:pt modelId="{440D15CF-CBB6-4441-A82F-6E1389693B5A}" type="pres">
      <dgm:prSet presAssocID="{FD8B36EE-F71E-45A3-B652-40FD74777142}" presName="horz1" presStyleCnt="0"/>
      <dgm:spPr/>
    </dgm:pt>
    <dgm:pt modelId="{A6FEAD14-BDD6-4B83-B650-9FD955533006}" type="pres">
      <dgm:prSet presAssocID="{FD8B36EE-F71E-45A3-B652-40FD74777142}" presName="tx1" presStyleLbl="revTx" presStyleIdx="0" presStyleCnt="7"/>
      <dgm:spPr/>
    </dgm:pt>
    <dgm:pt modelId="{5B922DEE-336D-490E-8E87-18AE0C6EEED8}" type="pres">
      <dgm:prSet presAssocID="{FD8B36EE-F71E-45A3-B652-40FD74777142}" presName="vert1" presStyleCnt="0"/>
      <dgm:spPr/>
    </dgm:pt>
    <dgm:pt modelId="{8BFFDAB9-D801-4EAF-B034-20FA40684BA3}" type="pres">
      <dgm:prSet presAssocID="{8CC7423F-C33C-48F4-BED1-881CC70A4B93}" presName="thickLine" presStyleLbl="alignNode1" presStyleIdx="1" presStyleCnt="7"/>
      <dgm:spPr/>
    </dgm:pt>
    <dgm:pt modelId="{26B6EA31-DFEB-4DAC-BE83-F2201E5D18EA}" type="pres">
      <dgm:prSet presAssocID="{8CC7423F-C33C-48F4-BED1-881CC70A4B93}" presName="horz1" presStyleCnt="0"/>
      <dgm:spPr/>
    </dgm:pt>
    <dgm:pt modelId="{6609FC8A-0E03-4479-B3A0-EF98121BA7CD}" type="pres">
      <dgm:prSet presAssocID="{8CC7423F-C33C-48F4-BED1-881CC70A4B93}" presName="tx1" presStyleLbl="revTx" presStyleIdx="1" presStyleCnt="7"/>
      <dgm:spPr/>
    </dgm:pt>
    <dgm:pt modelId="{7DD88D6A-B9DB-491A-AB38-E601C1B8536C}" type="pres">
      <dgm:prSet presAssocID="{8CC7423F-C33C-48F4-BED1-881CC70A4B93}" presName="vert1" presStyleCnt="0"/>
      <dgm:spPr/>
    </dgm:pt>
    <dgm:pt modelId="{F938C654-3BA9-4C7A-9149-D0004F3A931B}" type="pres">
      <dgm:prSet presAssocID="{9B303137-E78A-4477-AB37-8DEF912CAB34}" presName="thickLine" presStyleLbl="alignNode1" presStyleIdx="2" presStyleCnt="7"/>
      <dgm:spPr/>
    </dgm:pt>
    <dgm:pt modelId="{DF4135A2-9121-4992-A01B-F7E9145E1AC1}" type="pres">
      <dgm:prSet presAssocID="{9B303137-E78A-4477-AB37-8DEF912CAB34}" presName="horz1" presStyleCnt="0"/>
      <dgm:spPr/>
    </dgm:pt>
    <dgm:pt modelId="{D7DBAD14-B0B8-4B34-A84E-E7FF11E13925}" type="pres">
      <dgm:prSet presAssocID="{9B303137-E78A-4477-AB37-8DEF912CAB34}" presName="tx1" presStyleLbl="revTx" presStyleIdx="2" presStyleCnt="7"/>
      <dgm:spPr/>
    </dgm:pt>
    <dgm:pt modelId="{8A189EE7-C858-4244-B6E2-5FFBA46F41C5}" type="pres">
      <dgm:prSet presAssocID="{9B303137-E78A-4477-AB37-8DEF912CAB34}" presName="vert1" presStyleCnt="0"/>
      <dgm:spPr/>
    </dgm:pt>
    <dgm:pt modelId="{DCF530C0-F574-4FC9-8F6F-80B14E5DCE76}" type="pres">
      <dgm:prSet presAssocID="{FAE670B5-4944-4349-A8A8-0EC1C6AA4D9A}" presName="thickLine" presStyleLbl="alignNode1" presStyleIdx="3" presStyleCnt="7"/>
      <dgm:spPr/>
    </dgm:pt>
    <dgm:pt modelId="{AC0FA40E-4EF6-47C1-94BB-45F882B26302}" type="pres">
      <dgm:prSet presAssocID="{FAE670B5-4944-4349-A8A8-0EC1C6AA4D9A}" presName="horz1" presStyleCnt="0"/>
      <dgm:spPr/>
    </dgm:pt>
    <dgm:pt modelId="{4B25324A-5270-416E-A358-CEA681C87630}" type="pres">
      <dgm:prSet presAssocID="{FAE670B5-4944-4349-A8A8-0EC1C6AA4D9A}" presName="tx1" presStyleLbl="revTx" presStyleIdx="3" presStyleCnt="7"/>
      <dgm:spPr/>
    </dgm:pt>
    <dgm:pt modelId="{F985038A-C402-461D-A994-F4ADE8ABCA02}" type="pres">
      <dgm:prSet presAssocID="{FAE670B5-4944-4349-A8A8-0EC1C6AA4D9A}" presName="vert1" presStyleCnt="0"/>
      <dgm:spPr/>
    </dgm:pt>
    <dgm:pt modelId="{492F5255-AFE3-4CE4-B8D7-C510FBAE8F19}" type="pres">
      <dgm:prSet presAssocID="{F1C5699E-9CFC-421C-AB55-A5A35CF1B845}" presName="thickLine" presStyleLbl="alignNode1" presStyleIdx="4" presStyleCnt="7"/>
      <dgm:spPr/>
    </dgm:pt>
    <dgm:pt modelId="{FB46BA90-C4B7-4D5A-99B3-0A45140439E9}" type="pres">
      <dgm:prSet presAssocID="{F1C5699E-9CFC-421C-AB55-A5A35CF1B845}" presName="horz1" presStyleCnt="0"/>
      <dgm:spPr/>
    </dgm:pt>
    <dgm:pt modelId="{7E0DBDEE-09FB-412F-8D37-B41DEF741782}" type="pres">
      <dgm:prSet presAssocID="{F1C5699E-9CFC-421C-AB55-A5A35CF1B845}" presName="tx1" presStyleLbl="revTx" presStyleIdx="4" presStyleCnt="7"/>
      <dgm:spPr/>
    </dgm:pt>
    <dgm:pt modelId="{AAF171CE-AF2E-4C0D-ABF3-EDEB97D53C4E}" type="pres">
      <dgm:prSet presAssocID="{F1C5699E-9CFC-421C-AB55-A5A35CF1B845}" presName="vert1" presStyleCnt="0"/>
      <dgm:spPr/>
    </dgm:pt>
    <dgm:pt modelId="{89D5A608-5AAA-453F-AAF0-5B765386C2DF}" type="pres">
      <dgm:prSet presAssocID="{7FD846C7-25CF-483B-8D7C-156CDAA42490}" presName="thickLine" presStyleLbl="alignNode1" presStyleIdx="5" presStyleCnt="7"/>
      <dgm:spPr/>
    </dgm:pt>
    <dgm:pt modelId="{5C080D93-0153-40A2-96CB-0F356E0A7661}" type="pres">
      <dgm:prSet presAssocID="{7FD846C7-25CF-483B-8D7C-156CDAA42490}" presName="horz1" presStyleCnt="0"/>
      <dgm:spPr/>
    </dgm:pt>
    <dgm:pt modelId="{C256C99B-C425-42D8-BA3F-3C84507DE7F0}" type="pres">
      <dgm:prSet presAssocID="{7FD846C7-25CF-483B-8D7C-156CDAA42490}" presName="tx1" presStyleLbl="revTx" presStyleIdx="5" presStyleCnt="7"/>
      <dgm:spPr/>
    </dgm:pt>
    <dgm:pt modelId="{A078646D-042F-4805-A5CB-DF47F7D4B14B}" type="pres">
      <dgm:prSet presAssocID="{7FD846C7-25CF-483B-8D7C-156CDAA42490}" presName="vert1" presStyleCnt="0"/>
      <dgm:spPr/>
    </dgm:pt>
    <dgm:pt modelId="{021B3778-F20B-46CA-95C5-56AB70DF2FFD}" type="pres">
      <dgm:prSet presAssocID="{B958405A-2764-418D-AA9B-21FD400B8ECC}" presName="thickLine" presStyleLbl="alignNode1" presStyleIdx="6" presStyleCnt="7"/>
      <dgm:spPr/>
    </dgm:pt>
    <dgm:pt modelId="{2EE5F36F-FE1F-4432-BBEB-6DD620663AF6}" type="pres">
      <dgm:prSet presAssocID="{B958405A-2764-418D-AA9B-21FD400B8ECC}" presName="horz1" presStyleCnt="0"/>
      <dgm:spPr/>
    </dgm:pt>
    <dgm:pt modelId="{6C9EC2BC-7614-48B4-867F-19D0464B5A82}" type="pres">
      <dgm:prSet presAssocID="{B958405A-2764-418D-AA9B-21FD400B8ECC}" presName="tx1" presStyleLbl="revTx" presStyleIdx="6" presStyleCnt="7"/>
      <dgm:spPr/>
    </dgm:pt>
    <dgm:pt modelId="{42A55D04-3EB6-4581-89CB-638594231322}" type="pres">
      <dgm:prSet presAssocID="{B958405A-2764-418D-AA9B-21FD400B8ECC}" presName="vert1" presStyleCnt="0"/>
      <dgm:spPr/>
    </dgm:pt>
  </dgm:ptLst>
  <dgm:cxnLst>
    <dgm:cxn modelId="{B21C7802-FD40-4EDF-8415-E4186D5C7909}" srcId="{8079ED44-226C-4462-B7AC-CF7796139396}" destId="{9B303137-E78A-4477-AB37-8DEF912CAB34}" srcOrd="2" destOrd="0" parTransId="{D0064C93-BACE-413C-9F91-4F75C75EDE44}" sibTransId="{9CB8FD23-46DC-4F8C-823B-BD8C945CB00F}"/>
    <dgm:cxn modelId="{138D6E3A-B2FD-4B22-9B41-17ECF482E083}" type="presOf" srcId="{7FD846C7-25CF-483B-8D7C-156CDAA42490}" destId="{C256C99B-C425-42D8-BA3F-3C84507DE7F0}" srcOrd="0" destOrd="0" presId="urn:microsoft.com/office/officeart/2008/layout/LinedList"/>
    <dgm:cxn modelId="{1E8A1C4A-430B-4499-B598-F3868CCAC560}" srcId="{8079ED44-226C-4462-B7AC-CF7796139396}" destId="{FD8B36EE-F71E-45A3-B652-40FD74777142}" srcOrd="0" destOrd="0" parTransId="{CF8D2093-E2DE-490D-B356-B6D1B865639C}" sibTransId="{219B20EF-B5F7-4439-A186-2212A9807E11}"/>
    <dgm:cxn modelId="{129D6876-3FE2-4026-986F-E7F13B30234F}" type="presOf" srcId="{F1C5699E-9CFC-421C-AB55-A5A35CF1B845}" destId="{7E0DBDEE-09FB-412F-8D37-B41DEF741782}" srcOrd="0" destOrd="0" presId="urn:microsoft.com/office/officeart/2008/layout/LinedList"/>
    <dgm:cxn modelId="{EEBE6179-C59D-4526-AEB4-F67DDCF78F23}" srcId="{8079ED44-226C-4462-B7AC-CF7796139396}" destId="{FAE670B5-4944-4349-A8A8-0EC1C6AA4D9A}" srcOrd="3" destOrd="0" parTransId="{5312C076-96F4-4562-B03E-0713DA3F2450}" sibTransId="{F7A3874B-31F8-4FCB-9373-8DC3353D9CBE}"/>
    <dgm:cxn modelId="{BF300F7F-5A96-42C0-B911-AE09161E1FA9}" type="presOf" srcId="{8CC7423F-C33C-48F4-BED1-881CC70A4B93}" destId="{6609FC8A-0E03-4479-B3A0-EF98121BA7CD}" srcOrd="0" destOrd="0" presId="urn:microsoft.com/office/officeart/2008/layout/LinedList"/>
    <dgm:cxn modelId="{925360A8-3A5B-48AA-B3F3-71764D2A1D12}" srcId="{8079ED44-226C-4462-B7AC-CF7796139396}" destId="{8CC7423F-C33C-48F4-BED1-881CC70A4B93}" srcOrd="1" destOrd="0" parTransId="{98C9148D-052E-406F-BA14-DFE56BB3A39F}" sibTransId="{B13E2A6B-89D3-4492-9ACD-6ED26050E6C3}"/>
    <dgm:cxn modelId="{0868E3B4-6430-4EAB-9B07-2C51E6FE237F}" srcId="{8079ED44-226C-4462-B7AC-CF7796139396}" destId="{B958405A-2764-418D-AA9B-21FD400B8ECC}" srcOrd="6" destOrd="0" parTransId="{AB3EAC8A-A8ED-4F61-847E-E3D0A92136F4}" sibTransId="{75EDD7CF-3903-4B95-905B-11996CAD56DF}"/>
    <dgm:cxn modelId="{590C65CB-3946-441C-B436-78C849C07E00}" type="presOf" srcId="{FD8B36EE-F71E-45A3-B652-40FD74777142}" destId="{A6FEAD14-BDD6-4B83-B650-9FD955533006}" srcOrd="0" destOrd="0" presId="urn:microsoft.com/office/officeart/2008/layout/LinedList"/>
    <dgm:cxn modelId="{4B9F06CE-B0B0-4002-9FAA-0013C4FF986C}" type="presOf" srcId="{9B303137-E78A-4477-AB37-8DEF912CAB34}" destId="{D7DBAD14-B0B8-4B34-A84E-E7FF11E13925}" srcOrd="0" destOrd="0" presId="urn:microsoft.com/office/officeart/2008/layout/LinedList"/>
    <dgm:cxn modelId="{2B7995CE-ED86-4239-86BA-2E8817712C4C}" srcId="{8079ED44-226C-4462-B7AC-CF7796139396}" destId="{7FD846C7-25CF-483B-8D7C-156CDAA42490}" srcOrd="5" destOrd="0" parTransId="{CE50716D-3795-4FDF-81CA-7298B538018E}" sibTransId="{7AC9A7AB-927C-4BCE-858C-4E7F93568E38}"/>
    <dgm:cxn modelId="{F8E4D3DE-4CBC-4DF5-B2E7-4BB9BEC61E3B}" type="presOf" srcId="{FAE670B5-4944-4349-A8A8-0EC1C6AA4D9A}" destId="{4B25324A-5270-416E-A358-CEA681C87630}" srcOrd="0" destOrd="0" presId="urn:microsoft.com/office/officeart/2008/layout/LinedList"/>
    <dgm:cxn modelId="{87A43BE5-D210-4A58-BDED-94ECABCD4431}" srcId="{8079ED44-226C-4462-B7AC-CF7796139396}" destId="{F1C5699E-9CFC-421C-AB55-A5A35CF1B845}" srcOrd="4" destOrd="0" parTransId="{7474182A-F836-43B4-9EFC-EC268505CE6A}" sibTransId="{E0B93140-4E70-4F9C-BE6E-2ACCA6678ACD}"/>
    <dgm:cxn modelId="{C7F488ED-3543-47D3-8C92-7098BE03598A}" type="presOf" srcId="{8079ED44-226C-4462-B7AC-CF7796139396}" destId="{F49EFB9A-EFCF-46A9-AFBB-559E3418A50D}" srcOrd="0" destOrd="0" presId="urn:microsoft.com/office/officeart/2008/layout/LinedList"/>
    <dgm:cxn modelId="{26D014F5-8DF8-47FA-A160-73475F2DDD28}" type="presOf" srcId="{B958405A-2764-418D-AA9B-21FD400B8ECC}" destId="{6C9EC2BC-7614-48B4-867F-19D0464B5A82}" srcOrd="0" destOrd="0" presId="urn:microsoft.com/office/officeart/2008/layout/LinedList"/>
    <dgm:cxn modelId="{910D0525-2182-4BEA-A1AF-59818C5850F7}" type="presParOf" srcId="{F49EFB9A-EFCF-46A9-AFBB-559E3418A50D}" destId="{AB41AD75-B5B2-4FAE-9A69-E86DCF032154}" srcOrd="0" destOrd="0" presId="urn:microsoft.com/office/officeart/2008/layout/LinedList"/>
    <dgm:cxn modelId="{428F8ADD-956B-4AB6-B931-9C5F085DBB1D}" type="presParOf" srcId="{F49EFB9A-EFCF-46A9-AFBB-559E3418A50D}" destId="{440D15CF-CBB6-4441-A82F-6E1389693B5A}" srcOrd="1" destOrd="0" presId="urn:microsoft.com/office/officeart/2008/layout/LinedList"/>
    <dgm:cxn modelId="{CF3EF275-7DFE-4CBD-9E31-EB21F828A776}" type="presParOf" srcId="{440D15CF-CBB6-4441-A82F-6E1389693B5A}" destId="{A6FEAD14-BDD6-4B83-B650-9FD955533006}" srcOrd="0" destOrd="0" presId="urn:microsoft.com/office/officeart/2008/layout/LinedList"/>
    <dgm:cxn modelId="{CCBFF44A-7531-48B1-A327-F533627C9462}" type="presParOf" srcId="{440D15CF-CBB6-4441-A82F-6E1389693B5A}" destId="{5B922DEE-336D-490E-8E87-18AE0C6EEED8}" srcOrd="1" destOrd="0" presId="urn:microsoft.com/office/officeart/2008/layout/LinedList"/>
    <dgm:cxn modelId="{C7565F45-818C-4A64-A5FA-D284E54DDC1B}" type="presParOf" srcId="{F49EFB9A-EFCF-46A9-AFBB-559E3418A50D}" destId="{8BFFDAB9-D801-4EAF-B034-20FA40684BA3}" srcOrd="2" destOrd="0" presId="urn:microsoft.com/office/officeart/2008/layout/LinedList"/>
    <dgm:cxn modelId="{1654D6EB-3A0E-4533-8155-400D500B5574}" type="presParOf" srcId="{F49EFB9A-EFCF-46A9-AFBB-559E3418A50D}" destId="{26B6EA31-DFEB-4DAC-BE83-F2201E5D18EA}" srcOrd="3" destOrd="0" presId="urn:microsoft.com/office/officeart/2008/layout/LinedList"/>
    <dgm:cxn modelId="{B4845318-A7F4-4A07-ADF4-2152A6B935A4}" type="presParOf" srcId="{26B6EA31-DFEB-4DAC-BE83-F2201E5D18EA}" destId="{6609FC8A-0E03-4479-B3A0-EF98121BA7CD}" srcOrd="0" destOrd="0" presId="urn:microsoft.com/office/officeart/2008/layout/LinedList"/>
    <dgm:cxn modelId="{AB5FFD54-5CA1-4DEE-8016-7B1533583108}" type="presParOf" srcId="{26B6EA31-DFEB-4DAC-BE83-F2201E5D18EA}" destId="{7DD88D6A-B9DB-491A-AB38-E601C1B8536C}" srcOrd="1" destOrd="0" presId="urn:microsoft.com/office/officeart/2008/layout/LinedList"/>
    <dgm:cxn modelId="{78A81677-E154-40ED-8233-701403BCB529}" type="presParOf" srcId="{F49EFB9A-EFCF-46A9-AFBB-559E3418A50D}" destId="{F938C654-3BA9-4C7A-9149-D0004F3A931B}" srcOrd="4" destOrd="0" presId="urn:microsoft.com/office/officeart/2008/layout/LinedList"/>
    <dgm:cxn modelId="{AA377D91-1E73-4C50-B100-3D3E0640B7BE}" type="presParOf" srcId="{F49EFB9A-EFCF-46A9-AFBB-559E3418A50D}" destId="{DF4135A2-9121-4992-A01B-F7E9145E1AC1}" srcOrd="5" destOrd="0" presId="urn:microsoft.com/office/officeart/2008/layout/LinedList"/>
    <dgm:cxn modelId="{E7B388CC-C06B-42CE-BE69-44678F1D8AF4}" type="presParOf" srcId="{DF4135A2-9121-4992-A01B-F7E9145E1AC1}" destId="{D7DBAD14-B0B8-4B34-A84E-E7FF11E13925}" srcOrd="0" destOrd="0" presId="urn:microsoft.com/office/officeart/2008/layout/LinedList"/>
    <dgm:cxn modelId="{6EE0557A-A777-4D65-A400-DFBBBCE48059}" type="presParOf" srcId="{DF4135A2-9121-4992-A01B-F7E9145E1AC1}" destId="{8A189EE7-C858-4244-B6E2-5FFBA46F41C5}" srcOrd="1" destOrd="0" presId="urn:microsoft.com/office/officeart/2008/layout/LinedList"/>
    <dgm:cxn modelId="{CE49996B-4099-445E-9796-3C1557C8DCA3}" type="presParOf" srcId="{F49EFB9A-EFCF-46A9-AFBB-559E3418A50D}" destId="{DCF530C0-F574-4FC9-8F6F-80B14E5DCE76}" srcOrd="6" destOrd="0" presId="urn:microsoft.com/office/officeart/2008/layout/LinedList"/>
    <dgm:cxn modelId="{CDF0F8EC-F7D3-4BE0-ABF5-212C1748044F}" type="presParOf" srcId="{F49EFB9A-EFCF-46A9-AFBB-559E3418A50D}" destId="{AC0FA40E-4EF6-47C1-94BB-45F882B26302}" srcOrd="7" destOrd="0" presId="urn:microsoft.com/office/officeart/2008/layout/LinedList"/>
    <dgm:cxn modelId="{FDD62B0A-5F9D-4580-8CC9-3EFEBA8AA0AB}" type="presParOf" srcId="{AC0FA40E-4EF6-47C1-94BB-45F882B26302}" destId="{4B25324A-5270-416E-A358-CEA681C87630}" srcOrd="0" destOrd="0" presId="urn:microsoft.com/office/officeart/2008/layout/LinedList"/>
    <dgm:cxn modelId="{663F32D1-1A9B-45D7-A52C-D0566D574EAD}" type="presParOf" srcId="{AC0FA40E-4EF6-47C1-94BB-45F882B26302}" destId="{F985038A-C402-461D-A994-F4ADE8ABCA02}" srcOrd="1" destOrd="0" presId="urn:microsoft.com/office/officeart/2008/layout/LinedList"/>
    <dgm:cxn modelId="{F5D914A9-59F4-40B5-AA60-C67575EA5362}" type="presParOf" srcId="{F49EFB9A-EFCF-46A9-AFBB-559E3418A50D}" destId="{492F5255-AFE3-4CE4-B8D7-C510FBAE8F19}" srcOrd="8" destOrd="0" presId="urn:microsoft.com/office/officeart/2008/layout/LinedList"/>
    <dgm:cxn modelId="{9A8E5A67-DA10-4A64-947B-73A8E09E012D}" type="presParOf" srcId="{F49EFB9A-EFCF-46A9-AFBB-559E3418A50D}" destId="{FB46BA90-C4B7-4D5A-99B3-0A45140439E9}" srcOrd="9" destOrd="0" presId="urn:microsoft.com/office/officeart/2008/layout/LinedList"/>
    <dgm:cxn modelId="{5C213415-ED2E-4EEC-8814-380AB7F25085}" type="presParOf" srcId="{FB46BA90-C4B7-4D5A-99B3-0A45140439E9}" destId="{7E0DBDEE-09FB-412F-8D37-B41DEF741782}" srcOrd="0" destOrd="0" presId="urn:microsoft.com/office/officeart/2008/layout/LinedList"/>
    <dgm:cxn modelId="{B2244907-F792-455A-81C6-3912B9CAAF0E}" type="presParOf" srcId="{FB46BA90-C4B7-4D5A-99B3-0A45140439E9}" destId="{AAF171CE-AF2E-4C0D-ABF3-EDEB97D53C4E}" srcOrd="1" destOrd="0" presId="urn:microsoft.com/office/officeart/2008/layout/LinedList"/>
    <dgm:cxn modelId="{7A6B50BA-F53F-477C-A8C2-72F063C18A9D}" type="presParOf" srcId="{F49EFB9A-EFCF-46A9-AFBB-559E3418A50D}" destId="{89D5A608-5AAA-453F-AAF0-5B765386C2DF}" srcOrd="10" destOrd="0" presId="urn:microsoft.com/office/officeart/2008/layout/LinedList"/>
    <dgm:cxn modelId="{42F00436-60E6-4D46-BC67-45BAC0FB7F45}" type="presParOf" srcId="{F49EFB9A-EFCF-46A9-AFBB-559E3418A50D}" destId="{5C080D93-0153-40A2-96CB-0F356E0A7661}" srcOrd="11" destOrd="0" presId="urn:microsoft.com/office/officeart/2008/layout/LinedList"/>
    <dgm:cxn modelId="{C4360CF7-53B3-48AB-A0BE-0F35CBD01C07}" type="presParOf" srcId="{5C080D93-0153-40A2-96CB-0F356E0A7661}" destId="{C256C99B-C425-42D8-BA3F-3C84507DE7F0}" srcOrd="0" destOrd="0" presId="urn:microsoft.com/office/officeart/2008/layout/LinedList"/>
    <dgm:cxn modelId="{1AA72253-F237-48C2-B136-DE18E990BA4D}" type="presParOf" srcId="{5C080D93-0153-40A2-96CB-0F356E0A7661}" destId="{A078646D-042F-4805-A5CB-DF47F7D4B14B}" srcOrd="1" destOrd="0" presId="urn:microsoft.com/office/officeart/2008/layout/LinedList"/>
    <dgm:cxn modelId="{EA4ADB52-A180-41EF-ABC7-DE25C7CEFFDF}" type="presParOf" srcId="{F49EFB9A-EFCF-46A9-AFBB-559E3418A50D}" destId="{021B3778-F20B-46CA-95C5-56AB70DF2FFD}" srcOrd="12" destOrd="0" presId="urn:microsoft.com/office/officeart/2008/layout/LinedList"/>
    <dgm:cxn modelId="{B7F7A98A-210B-4E74-8C96-756251952C53}" type="presParOf" srcId="{F49EFB9A-EFCF-46A9-AFBB-559E3418A50D}" destId="{2EE5F36F-FE1F-4432-BBEB-6DD620663AF6}" srcOrd="13" destOrd="0" presId="urn:microsoft.com/office/officeart/2008/layout/LinedList"/>
    <dgm:cxn modelId="{AC8D1C09-688B-4728-9890-3DA40C5C2C4B}" type="presParOf" srcId="{2EE5F36F-FE1F-4432-BBEB-6DD620663AF6}" destId="{6C9EC2BC-7614-48B4-867F-19D0464B5A82}" srcOrd="0" destOrd="0" presId="urn:microsoft.com/office/officeart/2008/layout/LinedList"/>
    <dgm:cxn modelId="{3379E27F-2B25-423C-8521-26B6ACEFAE5C}" type="presParOf" srcId="{2EE5F36F-FE1F-4432-BBEB-6DD620663AF6}" destId="{42A55D04-3EB6-4581-89CB-6385942313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E118ED-4199-4578-96A1-31655B64105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CA1480-20FC-4A48-AD12-80E8E39D9EE9}">
      <dgm:prSet/>
      <dgm:spPr/>
      <dgm:t>
        <a:bodyPr/>
        <a:lstStyle/>
        <a:p>
          <a:r>
            <a:rPr lang="en-GB"/>
            <a:t>Meredith Belbin studied the performance of top executives carrying out group work at the Hendon Management Centre</a:t>
          </a:r>
          <a:endParaRPr lang="en-US"/>
        </a:p>
      </dgm:t>
    </dgm:pt>
    <dgm:pt modelId="{40AB4C5D-3DF7-4BDF-944F-C251FFBBFEE6}" type="parTrans" cxnId="{2C1E9D07-6717-4A84-AD6C-97B28CF70589}">
      <dgm:prSet/>
      <dgm:spPr/>
      <dgm:t>
        <a:bodyPr/>
        <a:lstStyle/>
        <a:p>
          <a:endParaRPr lang="en-US"/>
        </a:p>
      </dgm:t>
    </dgm:pt>
    <dgm:pt modelId="{7A28FF47-DB56-4A82-98DA-C72CF076DEE2}" type="sibTrans" cxnId="{2C1E9D07-6717-4A84-AD6C-97B28CF70589}">
      <dgm:prSet/>
      <dgm:spPr/>
      <dgm:t>
        <a:bodyPr/>
        <a:lstStyle/>
        <a:p>
          <a:endParaRPr lang="en-US"/>
        </a:p>
      </dgm:t>
    </dgm:pt>
    <dgm:pt modelId="{5430DAA8-359F-4D8D-81B8-90F1BCE74E5F}">
      <dgm:prSet/>
      <dgm:spPr/>
      <dgm:t>
        <a:bodyPr/>
        <a:lstStyle/>
        <a:p>
          <a:r>
            <a:rPr lang="en-GB"/>
            <a:t>Tried putting the ‘best’ people together in ‘Apollo’ teams – almost invariably did badly</a:t>
          </a:r>
          <a:endParaRPr lang="en-US"/>
        </a:p>
      </dgm:t>
    </dgm:pt>
    <dgm:pt modelId="{49DBAC94-A8D8-40F4-8541-B9D0EF6592C2}" type="parTrans" cxnId="{7322BEEE-6295-4ABB-BC72-BA3891FF4733}">
      <dgm:prSet/>
      <dgm:spPr/>
      <dgm:t>
        <a:bodyPr/>
        <a:lstStyle/>
        <a:p>
          <a:endParaRPr lang="en-US"/>
        </a:p>
      </dgm:t>
    </dgm:pt>
    <dgm:pt modelId="{73659D80-7768-44AA-BD3A-D6004EDE98A5}" type="sibTrans" cxnId="{7322BEEE-6295-4ABB-BC72-BA3891FF4733}">
      <dgm:prSet/>
      <dgm:spPr/>
      <dgm:t>
        <a:bodyPr/>
        <a:lstStyle/>
        <a:p>
          <a:endParaRPr lang="en-US"/>
        </a:p>
      </dgm:t>
    </dgm:pt>
    <dgm:pt modelId="{89C476DC-DED0-484E-ACC9-0ABBC2CC26C1}">
      <dgm:prSet/>
      <dgm:spPr/>
      <dgm:t>
        <a:bodyPr/>
        <a:lstStyle/>
        <a:p>
          <a:r>
            <a:rPr lang="en-GB"/>
            <a:t>Identified the need for a balance of skills and management roles in a successful team</a:t>
          </a:r>
          <a:endParaRPr lang="en-US"/>
        </a:p>
      </dgm:t>
    </dgm:pt>
    <dgm:pt modelId="{516C08FF-3195-4486-B8B8-1B0CDCE54A0B}" type="parTrans" cxnId="{C1F0FC27-CA01-4988-ACA3-FCF62A6E92F4}">
      <dgm:prSet/>
      <dgm:spPr/>
      <dgm:t>
        <a:bodyPr/>
        <a:lstStyle/>
        <a:p>
          <a:endParaRPr lang="en-US"/>
        </a:p>
      </dgm:t>
    </dgm:pt>
    <dgm:pt modelId="{F82A1473-9283-43B1-B1C5-993DE38C58F8}" type="sibTrans" cxnId="{C1F0FC27-CA01-4988-ACA3-FCF62A6E92F4}">
      <dgm:prSet/>
      <dgm:spPr/>
      <dgm:t>
        <a:bodyPr/>
        <a:lstStyle/>
        <a:p>
          <a:endParaRPr lang="en-US"/>
        </a:p>
      </dgm:t>
    </dgm:pt>
    <dgm:pt modelId="{B95BC07A-4F6C-4D60-916A-A0C956D22C02}" type="pres">
      <dgm:prSet presAssocID="{56E118ED-4199-4578-96A1-31655B64105D}" presName="linear" presStyleCnt="0">
        <dgm:presLayoutVars>
          <dgm:animLvl val="lvl"/>
          <dgm:resizeHandles val="exact"/>
        </dgm:presLayoutVars>
      </dgm:prSet>
      <dgm:spPr/>
    </dgm:pt>
    <dgm:pt modelId="{DC04E872-CBF8-43E7-A9C7-C9731BD40CCD}" type="pres">
      <dgm:prSet presAssocID="{0ECA1480-20FC-4A48-AD12-80E8E39D9E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50469B-2988-4D55-B104-41C6A5237011}" type="pres">
      <dgm:prSet presAssocID="{7A28FF47-DB56-4A82-98DA-C72CF076DEE2}" presName="spacer" presStyleCnt="0"/>
      <dgm:spPr/>
    </dgm:pt>
    <dgm:pt modelId="{8C925EE9-9C0D-41F2-8C6B-E3A7C9F4FEC9}" type="pres">
      <dgm:prSet presAssocID="{5430DAA8-359F-4D8D-81B8-90F1BCE74E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39B136-B074-4A3C-B97E-655C18BA141C}" type="pres">
      <dgm:prSet presAssocID="{73659D80-7768-44AA-BD3A-D6004EDE98A5}" presName="spacer" presStyleCnt="0"/>
      <dgm:spPr/>
    </dgm:pt>
    <dgm:pt modelId="{58D4060B-F3C0-430C-8A83-03AA37795108}" type="pres">
      <dgm:prSet presAssocID="{89C476DC-DED0-484E-ACC9-0ABBC2CC26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35CA00-95E9-46A1-A800-1C1BD1481C04}" type="presOf" srcId="{56E118ED-4199-4578-96A1-31655B64105D}" destId="{B95BC07A-4F6C-4D60-916A-A0C956D22C02}" srcOrd="0" destOrd="0" presId="urn:microsoft.com/office/officeart/2005/8/layout/vList2"/>
    <dgm:cxn modelId="{2C1E9D07-6717-4A84-AD6C-97B28CF70589}" srcId="{56E118ED-4199-4578-96A1-31655B64105D}" destId="{0ECA1480-20FC-4A48-AD12-80E8E39D9EE9}" srcOrd="0" destOrd="0" parTransId="{40AB4C5D-3DF7-4BDF-944F-C251FFBBFEE6}" sibTransId="{7A28FF47-DB56-4A82-98DA-C72CF076DEE2}"/>
    <dgm:cxn modelId="{C1F0FC27-CA01-4988-ACA3-FCF62A6E92F4}" srcId="{56E118ED-4199-4578-96A1-31655B64105D}" destId="{89C476DC-DED0-484E-ACC9-0ABBC2CC26C1}" srcOrd="2" destOrd="0" parTransId="{516C08FF-3195-4486-B8B8-1B0CDCE54A0B}" sibTransId="{F82A1473-9283-43B1-B1C5-993DE38C58F8}"/>
    <dgm:cxn modelId="{418F5B55-5E35-494F-8107-F6D6DAF5DE35}" type="presOf" srcId="{5430DAA8-359F-4D8D-81B8-90F1BCE74E5F}" destId="{8C925EE9-9C0D-41F2-8C6B-E3A7C9F4FEC9}" srcOrd="0" destOrd="0" presId="urn:microsoft.com/office/officeart/2005/8/layout/vList2"/>
    <dgm:cxn modelId="{1C84AF77-2E2B-4D2F-8CC0-94D4E3867119}" type="presOf" srcId="{0ECA1480-20FC-4A48-AD12-80E8E39D9EE9}" destId="{DC04E872-CBF8-43E7-A9C7-C9731BD40CCD}" srcOrd="0" destOrd="0" presId="urn:microsoft.com/office/officeart/2005/8/layout/vList2"/>
    <dgm:cxn modelId="{26ED3858-8DE2-49E2-971B-1EEFCABC3C2E}" type="presOf" srcId="{89C476DC-DED0-484E-ACC9-0ABBC2CC26C1}" destId="{58D4060B-F3C0-430C-8A83-03AA37795108}" srcOrd="0" destOrd="0" presId="urn:microsoft.com/office/officeart/2005/8/layout/vList2"/>
    <dgm:cxn modelId="{7322BEEE-6295-4ABB-BC72-BA3891FF4733}" srcId="{56E118ED-4199-4578-96A1-31655B64105D}" destId="{5430DAA8-359F-4D8D-81B8-90F1BCE74E5F}" srcOrd="1" destOrd="0" parTransId="{49DBAC94-A8D8-40F4-8541-B9D0EF6592C2}" sibTransId="{73659D80-7768-44AA-BD3A-D6004EDE98A5}"/>
    <dgm:cxn modelId="{BAE016F1-C464-4FD2-A2B1-FCEF715A4401}" type="presParOf" srcId="{B95BC07A-4F6C-4D60-916A-A0C956D22C02}" destId="{DC04E872-CBF8-43E7-A9C7-C9731BD40CCD}" srcOrd="0" destOrd="0" presId="urn:microsoft.com/office/officeart/2005/8/layout/vList2"/>
    <dgm:cxn modelId="{8B82B2B1-B224-46E6-9E66-CEBE266B94E9}" type="presParOf" srcId="{B95BC07A-4F6C-4D60-916A-A0C956D22C02}" destId="{F750469B-2988-4D55-B104-41C6A5237011}" srcOrd="1" destOrd="0" presId="urn:microsoft.com/office/officeart/2005/8/layout/vList2"/>
    <dgm:cxn modelId="{6EEE38AA-99DE-4050-A63C-8A018D54A565}" type="presParOf" srcId="{B95BC07A-4F6C-4D60-916A-A0C956D22C02}" destId="{8C925EE9-9C0D-41F2-8C6B-E3A7C9F4FEC9}" srcOrd="2" destOrd="0" presId="urn:microsoft.com/office/officeart/2005/8/layout/vList2"/>
    <dgm:cxn modelId="{25F6AC66-9B60-4803-A101-367332DA2C13}" type="presParOf" srcId="{B95BC07A-4F6C-4D60-916A-A0C956D22C02}" destId="{5A39B136-B074-4A3C-B97E-655C18BA141C}" srcOrd="3" destOrd="0" presId="urn:microsoft.com/office/officeart/2005/8/layout/vList2"/>
    <dgm:cxn modelId="{781EE8A6-69DD-435E-89CE-AD272B4EB5EB}" type="presParOf" srcId="{B95BC07A-4F6C-4D60-916A-A0C956D22C02}" destId="{58D4060B-F3C0-430C-8A83-03AA377951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2BAE3A6-7085-4E38-B0EC-3BE6EFF40D4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730E15-BBBB-4CD7-881F-AFE95D11529C}">
      <dgm:prSet/>
      <dgm:spPr/>
      <dgm:t>
        <a:bodyPr/>
        <a:lstStyle/>
        <a:p>
          <a:r>
            <a:rPr lang="en-GB"/>
            <a:t>The co-ordinator – good at chairing meetings</a:t>
          </a:r>
          <a:endParaRPr lang="en-US"/>
        </a:p>
      </dgm:t>
    </dgm:pt>
    <dgm:pt modelId="{2DE5D5A4-F367-4ECE-A4EF-0B1E18768D30}" type="parTrans" cxnId="{FA414C4F-5D73-405E-AF16-7BA14BAD1C1E}">
      <dgm:prSet/>
      <dgm:spPr/>
      <dgm:t>
        <a:bodyPr/>
        <a:lstStyle/>
        <a:p>
          <a:endParaRPr lang="en-US"/>
        </a:p>
      </dgm:t>
    </dgm:pt>
    <dgm:pt modelId="{0BF65560-F7CD-429B-B5FD-AAF971206D79}" type="sibTrans" cxnId="{FA414C4F-5D73-405E-AF16-7BA14BAD1C1E}">
      <dgm:prSet/>
      <dgm:spPr/>
      <dgm:t>
        <a:bodyPr/>
        <a:lstStyle/>
        <a:p>
          <a:endParaRPr lang="en-US"/>
        </a:p>
      </dgm:t>
    </dgm:pt>
    <dgm:pt modelId="{04F22693-34B2-4422-A8E6-7AE9FA1F7C09}">
      <dgm:prSet/>
      <dgm:spPr/>
      <dgm:t>
        <a:bodyPr/>
        <a:lstStyle/>
        <a:p>
          <a:r>
            <a:rPr lang="en-GB" dirty="0"/>
            <a:t>The ‘plant’ – an idea generator</a:t>
          </a:r>
          <a:endParaRPr lang="en-US" dirty="0"/>
        </a:p>
      </dgm:t>
    </dgm:pt>
    <dgm:pt modelId="{3CDA3E8B-C81D-4103-845F-D66A2C21206F}" type="parTrans" cxnId="{F8E1FD2B-DAD8-4F77-8FDB-C23C3B158B73}">
      <dgm:prSet/>
      <dgm:spPr/>
      <dgm:t>
        <a:bodyPr/>
        <a:lstStyle/>
        <a:p>
          <a:endParaRPr lang="en-US"/>
        </a:p>
      </dgm:t>
    </dgm:pt>
    <dgm:pt modelId="{D44962A4-245A-478E-ADC8-4FB56F45B376}" type="sibTrans" cxnId="{F8E1FD2B-DAD8-4F77-8FDB-C23C3B158B73}">
      <dgm:prSet/>
      <dgm:spPr/>
      <dgm:t>
        <a:bodyPr/>
        <a:lstStyle/>
        <a:p>
          <a:endParaRPr lang="en-US"/>
        </a:p>
      </dgm:t>
    </dgm:pt>
    <dgm:pt modelId="{EDE644AE-33EA-49E1-92AF-51599599725E}">
      <dgm:prSet/>
      <dgm:spPr/>
      <dgm:t>
        <a:bodyPr/>
        <a:lstStyle/>
        <a:p>
          <a:r>
            <a:rPr lang="en-GB"/>
            <a:t>The monitor-evaluator – good at evaluating ideas</a:t>
          </a:r>
          <a:endParaRPr lang="en-US"/>
        </a:p>
      </dgm:t>
    </dgm:pt>
    <dgm:pt modelId="{7446CF45-DA98-47B0-A5AF-B873586D18DB}" type="parTrans" cxnId="{99208659-975C-434E-A057-3732E942F991}">
      <dgm:prSet/>
      <dgm:spPr/>
      <dgm:t>
        <a:bodyPr/>
        <a:lstStyle/>
        <a:p>
          <a:endParaRPr lang="en-US"/>
        </a:p>
      </dgm:t>
    </dgm:pt>
    <dgm:pt modelId="{D635FEEB-571F-416D-9A4A-B6D07FCC55F3}" type="sibTrans" cxnId="{99208659-975C-434E-A057-3732E942F991}">
      <dgm:prSet/>
      <dgm:spPr/>
      <dgm:t>
        <a:bodyPr/>
        <a:lstStyle/>
        <a:p>
          <a:endParaRPr lang="en-US"/>
        </a:p>
      </dgm:t>
    </dgm:pt>
    <dgm:pt modelId="{B94191EF-6232-459A-A86A-7397DEB34C37}">
      <dgm:prSet/>
      <dgm:spPr/>
      <dgm:t>
        <a:bodyPr/>
        <a:lstStyle/>
        <a:p>
          <a:r>
            <a:rPr lang="en-GB"/>
            <a:t>The shaper – helps direct team’s efforts</a:t>
          </a:r>
          <a:endParaRPr lang="en-US"/>
        </a:p>
      </dgm:t>
    </dgm:pt>
    <dgm:pt modelId="{ED4EEEA2-4F2A-43A3-B361-74F86B39BD5E}" type="parTrans" cxnId="{583FC174-03D4-4AC8-B942-C98D5BC1A47D}">
      <dgm:prSet/>
      <dgm:spPr/>
      <dgm:t>
        <a:bodyPr/>
        <a:lstStyle/>
        <a:p>
          <a:endParaRPr lang="en-US"/>
        </a:p>
      </dgm:t>
    </dgm:pt>
    <dgm:pt modelId="{75F9486C-74C3-48C3-AF8A-2AE846BC8874}" type="sibTrans" cxnId="{583FC174-03D4-4AC8-B942-C98D5BC1A47D}">
      <dgm:prSet/>
      <dgm:spPr/>
      <dgm:t>
        <a:bodyPr/>
        <a:lstStyle/>
        <a:p>
          <a:endParaRPr lang="en-US"/>
        </a:p>
      </dgm:t>
    </dgm:pt>
    <dgm:pt modelId="{1D06F562-2D62-4C0B-84A9-9A48F26B2D0D}">
      <dgm:prSet/>
      <dgm:spPr/>
      <dgm:t>
        <a:bodyPr/>
        <a:lstStyle/>
        <a:p>
          <a:r>
            <a:rPr lang="en-GB"/>
            <a:t>The team worker – skilled at creating a good working environment</a:t>
          </a:r>
          <a:endParaRPr lang="en-US"/>
        </a:p>
      </dgm:t>
    </dgm:pt>
    <dgm:pt modelId="{DA1DCE0A-133F-4D6C-B813-2F38D0A9A32E}" type="parTrans" cxnId="{38A2B9FF-A177-49A0-BC9B-FFE81D5E39AD}">
      <dgm:prSet/>
      <dgm:spPr/>
      <dgm:t>
        <a:bodyPr/>
        <a:lstStyle/>
        <a:p>
          <a:endParaRPr lang="en-US"/>
        </a:p>
      </dgm:t>
    </dgm:pt>
    <dgm:pt modelId="{E23B489F-C5BB-4031-859D-F617BC0B3ED1}" type="sibTrans" cxnId="{38A2B9FF-A177-49A0-BC9B-FFE81D5E39AD}">
      <dgm:prSet/>
      <dgm:spPr/>
      <dgm:t>
        <a:bodyPr/>
        <a:lstStyle/>
        <a:p>
          <a:endParaRPr lang="en-US"/>
        </a:p>
      </dgm:t>
    </dgm:pt>
    <dgm:pt modelId="{1C395A05-191F-4B11-B8EC-553ECAF0F9B9}" type="pres">
      <dgm:prSet presAssocID="{52BAE3A6-7085-4E38-B0EC-3BE6EFF40D4A}" presName="diagram" presStyleCnt="0">
        <dgm:presLayoutVars>
          <dgm:dir/>
          <dgm:resizeHandles val="exact"/>
        </dgm:presLayoutVars>
      </dgm:prSet>
      <dgm:spPr/>
    </dgm:pt>
    <dgm:pt modelId="{FA6A8C13-CBEF-411F-9920-4242525DD0CE}" type="pres">
      <dgm:prSet presAssocID="{72730E15-BBBB-4CD7-881F-AFE95D11529C}" presName="node" presStyleLbl="node1" presStyleIdx="0" presStyleCnt="5">
        <dgm:presLayoutVars>
          <dgm:bulletEnabled val="1"/>
        </dgm:presLayoutVars>
      </dgm:prSet>
      <dgm:spPr/>
    </dgm:pt>
    <dgm:pt modelId="{A8C464C7-4C08-44E8-8FAF-E7ED53E1DA06}" type="pres">
      <dgm:prSet presAssocID="{0BF65560-F7CD-429B-B5FD-AAF971206D79}" presName="sibTrans" presStyleCnt="0"/>
      <dgm:spPr/>
    </dgm:pt>
    <dgm:pt modelId="{5BFDB5EA-90D9-452B-BE5D-292ABC708459}" type="pres">
      <dgm:prSet presAssocID="{04F22693-34B2-4422-A8E6-7AE9FA1F7C09}" presName="node" presStyleLbl="node1" presStyleIdx="1" presStyleCnt="5">
        <dgm:presLayoutVars>
          <dgm:bulletEnabled val="1"/>
        </dgm:presLayoutVars>
      </dgm:prSet>
      <dgm:spPr/>
    </dgm:pt>
    <dgm:pt modelId="{9EA1B182-51BF-481F-9E4C-5738E62A7E78}" type="pres">
      <dgm:prSet presAssocID="{D44962A4-245A-478E-ADC8-4FB56F45B376}" presName="sibTrans" presStyleCnt="0"/>
      <dgm:spPr/>
    </dgm:pt>
    <dgm:pt modelId="{9F8ED98D-EBD3-4C0E-AAC9-3F226A6581B6}" type="pres">
      <dgm:prSet presAssocID="{EDE644AE-33EA-49E1-92AF-51599599725E}" presName="node" presStyleLbl="node1" presStyleIdx="2" presStyleCnt="5">
        <dgm:presLayoutVars>
          <dgm:bulletEnabled val="1"/>
        </dgm:presLayoutVars>
      </dgm:prSet>
      <dgm:spPr/>
    </dgm:pt>
    <dgm:pt modelId="{399145C5-95D5-4832-9214-9538FB98C970}" type="pres">
      <dgm:prSet presAssocID="{D635FEEB-571F-416D-9A4A-B6D07FCC55F3}" presName="sibTrans" presStyleCnt="0"/>
      <dgm:spPr/>
    </dgm:pt>
    <dgm:pt modelId="{7A46C0A8-5C6E-40D1-AB5F-72562E344AB9}" type="pres">
      <dgm:prSet presAssocID="{B94191EF-6232-459A-A86A-7397DEB34C37}" presName="node" presStyleLbl="node1" presStyleIdx="3" presStyleCnt="5">
        <dgm:presLayoutVars>
          <dgm:bulletEnabled val="1"/>
        </dgm:presLayoutVars>
      </dgm:prSet>
      <dgm:spPr/>
    </dgm:pt>
    <dgm:pt modelId="{EE546BE1-B46B-4FC8-90A9-960791B544C7}" type="pres">
      <dgm:prSet presAssocID="{75F9486C-74C3-48C3-AF8A-2AE846BC8874}" presName="sibTrans" presStyleCnt="0"/>
      <dgm:spPr/>
    </dgm:pt>
    <dgm:pt modelId="{56C9CCD5-8438-46E1-9511-C0090E6A4F65}" type="pres">
      <dgm:prSet presAssocID="{1D06F562-2D62-4C0B-84A9-9A48F26B2D0D}" presName="node" presStyleLbl="node1" presStyleIdx="4" presStyleCnt="5">
        <dgm:presLayoutVars>
          <dgm:bulletEnabled val="1"/>
        </dgm:presLayoutVars>
      </dgm:prSet>
      <dgm:spPr/>
    </dgm:pt>
  </dgm:ptLst>
  <dgm:cxnLst>
    <dgm:cxn modelId="{F8E1FD2B-DAD8-4F77-8FDB-C23C3B158B73}" srcId="{52BAE3A6-7085-4E38-B0EC-3BE6EFF40D4A}" destId="{04F22693-34B2-4422-A8E6-7AE9FA1F7C09}" srcOrd="1" destOrd="0" parTransId="{3CDA3E8B-C81D-4103-845F-D66A2C21206F}" sibTransId="{D44962A4-245A-478E-ADC8-4FB56F45B376}"/>
    <dgm:cxn modelId="{1C905164-6275-4E04-94BA-F87A4651031D}" type="presOf" srcId="{72730E15-BBBB-4CD7-881F-AFE95D11529C}" destId="{FA6A8C13-CBEF-411F-9920-4242525DD0CE}" srcOrd="0" destOrd="0" presId="urn:microsoft.com/office/officeart/2005/8/layout/default"/>
    <dgm:cxn modelId="{FA414C4F-5D73-405E-AF16-7BA14BAD1C1E}" srcId="{52BAE3A6-7085-4E38-B0EC-3BE6EFF40D4A}" destId="{72730E15-BBBB-4CD7-881F-AFE95D11529C}" srcOrd="0" destOrd="0" parTransId="{2DE5D5A4-F367-4ECE-A4EF-0B1E18768D30}" sibTransId="{0BF65560-F7CD-429B-B5FD-AAF971206D79}"/>
    <dgm:cxn modelId="{583FC174-03D4-4AC8-B942-C98D5BC1A47D}" srcId="{52BAE3A6-7085-4E38-B0EC-3BE6EFF40D4A}" destId="{B94191EF-6232-459A-A86A-7397DEB34C37}" srcOrd="3" destOrd="0" parTransId="{ED4EEEA2-4F2A-43A3-B361-74F86B39BD5E}" sibTransId="{75F9486C-74C3-48C3-AF8A-2AE846BC8874}"/>
    <dgm:cxn modelId="{99208659-975C-434E-A057-3732E942F991}" srcId="{52BAE3A6-7085-4E38-B0EC-3BE6EFF40D4A}" destId="{EDE644AE-33EA-49E1-92AF-51599599725E}" srcOrd="2" destOrd="0" parTransId="{7446CF45-DA98-47B0-A5AF-B873586D18DB}" sibTransId="{D635FEEB-571F-416D-9A4A-B6D07FCC55F3}"/>
    <dgm:cxn modelId="{50C7CD8F-1634-401D-A33E-C0C58B66451F}" type="presOf" srcId="{EDE644AE-33EA-49E1-92AF-51599599725E}" destId="{9F8ED98D-EBD3-4C0E-AAC9-3F226A6581B6}" srcOrd="0" destOrd="0" presId="urn:microsoft.com/office/officeart/2005/8/layout/default"/>
    <dgm:cxn modelId="{D9FD4791-FC2A-416B-8F44-A567B48F6245}" type="presOf" srcId="{52BAE3A6-7085-4E38-B0EC-3BE6EFF40D4A}" destId="{1C395A05-191F-4B11-B8EC-553ECAF0F9B9}" srcOrd="0" destOrd="0" presId="urn:microsoft.com/office/officeart/2005/8/layout/default"/>
    <dgm:cxn modelId="{90465AA4-FA16-4726-9C46-723F601D89E8}" type="presOf" srcId="{1D06F562-2D62-4C0B-84A9-9A48F26B2D0D}" destId="{56C9CCD5-8438-46E1-9511-C0090E6A4F65}" srcOrd="0" destOrd="0" presId="urn:microsoft.com/office/officeart/2005/8/layout/default"/>
    <dgm:cxn modelId="{07E5BAC7-1FC3-40C5-8CDE-45D209B91DF2}" type="presOf" srcId="{04F22693-34B2-4422-A8E6-7AE9FA1F7C09}" destId="{5BFDB5EA-90D9-452B-BE5D-292ABC708459}" srcOrd="0" destOrd="0" presId="urn:microsoft.com/office/officeart/2005/8/layout/default"/>
    <dgm:cxn modelId="{ABF71AD2-38B9-4F33-AE1C-A339A83682BC}" type="presOf" srcId="{B94191EF-6232-459A-A86A-7397DEB34C37}" destId="{7A46C0A8-5C6E-40D1-AB5F-72562E344AB9}" srcOrd="0" destOrd="0" presId="urn:microsoft.com/office/officeart/2005/8/layout/default"/>
    <dgm:cxn modelId="{38A2B9FF-A177-49A0-BC9B-FFE81D5E39AD}" srcId="{52BAE3A6-7085-4E38-B0EC-3BE6EFF40D4A}" destId="{1D06F562-2D62-4C0B-84A9-9A48F26B2D0D}" srcOrd="4" destOrd="0" parTransId="{DA1DCE0A-133F-4D6C-B813-2F38D0A9A32E}" sibTransId="{E23B489F-C5BB-4031-859D-F617BC0B3ED1}"/>
    <dgm:cxn modelId="{CA2C665E-D5C5-4CDF-AA25-D43529D8B9C4}" type="presParOf" srcId="{1C395A05-191F-4B11-B8EC-553ECAF0F9B9}" destId="{FA6A8C13-CBEF-411F-9920-4242525DD0CE}" srcOrd="0" destOrd="0" presId="urn:microsoft.com/office/officeart/2005/8/layout/default"/>
    <dgm:cxn modelId="{05821309-87F3-49B7-A856-BB38088398A7}" type="presParOf" srcId="{1C395A05-191F-4B11-B8EC-553ECAF0F9B9}" destId="{A8C464C7-4C08-44E8-8FAF-E7ED53E1DA06}" srcOrd="1" destOrd="0" presId="urn:microsoft.com/office/officeart/2005/8/layout/default"/>
    <dgm:cxn modelId="{E6638E39-230F-44E3-BA77-C9B601E34884}" type="presParOf" srcId="{1C395A05-191F-4B11-B8EC-553ECAF0F9B9}" destId="{5BFDB5EA-90D9-452B-BE5D-292ABC708459}" srcOrd="2" destOrd="0" presId="urn:microsoft.com/office/officeart/2005/8/layout/default"/>
    <dgm:cxn modelId="{D0AF8C26-A9F4-44FD-9139-1D8607905BC9}" type="presParOf" srcId="{1C395A05-191F-4B11-B8EC-553ECAF0F9B9}" destId="{9EA1B182-51BF-481F-9E4C-5738E62A7E78}" srcOrd="3" destOrd="0" presId="urn:microsoft.com/office/officeart/2005/8/layout/default"/>
    <dgm:cxn modelId="{61BE0A09-2492-49D9-996A-8ED94E45E56F}" type="presParOf" srcId="{1C395A05-191F-4B11-B8EC-553ECAF0F9B9}" destId="{9F8ED98D-EBD3-4C0E-AAC9-3F226A6581B6}" srcOrd="4" destOrd="0" presId="urn:microsoft.com/office/officeart/2005/8/layout/default"/>
    <dgm:cxn modelId="{5593F318-7A8D-4A56-85D9-B3CBDCF8BBE3}" type="presParOf" srcId="{1C395A05-191F-4B11-B8EC-553ECAF0F9B9}" destId="{399145C5-95D5-4832-9214-9538FB98C970}" srcOrd="5" destOrd="0" presId="urn:microsoft.com/office/officeart/2005/8/layout/default"/>
    <dgm:cxn modelId="{EB1A8D35-C93E-4B32-BC1D-784E5CC5AD8B}" type="presParOf" srcId="{1C395A05-191F-4B11-B8EC-553ECAF0F9B9}" destId="{7A46C0A8-5C6E-40D1-AB5F-72562E344AB9}" srcOrd="6" destOrd="0" presId="urn:microsoft.com/office/officeart/2005/8/layout/default"/>
    <dgm:cxn modelId="{0D6EA3C8-22EA-4DA1-B8E7-99CFF65F2654}" type="presParOf" srcId="{1C395A05-191F-4B11-B8EC-553ECAF0F9B9}" destId="{EE546BE1-B46B-4FC8-90A9-960791B544C7}" srcOrd="7" destOrd="0" presId="urn:microsoft.com/office/officeart/2005/8/layout/default"/>
    <dgm:cxn modelId="{4C74633E-363A-491F-8C55-ABC58B61B70A}" type="presParOf" srcId="{1C395A05-191F-4B11-B8EC-553ECAF0F9B9}" destId="{56C9CCD5-8438-46E1-9511-C0090E6A4F6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CE6724C-26BB-4D74-834C-7218FD79A9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C2BFF6-EA5B-4510-AE05-61E1E6BE73A1}">
      <dgm:prSet/>
      <dgm:spPr/>
      <dgm:t>
        <a:bodyPr/>
        <a:lstStyle/>
        <a:p>
          <a:r>
            <a:rPr lang="en-GB"/>
            <a:t>The resource investigator – adept at finding resources, including information</a:t>
          </a:r>
          <a:endParaRPr lang="en-US"/>
        </a:p>
      </dgm:t>
    </dgm:pt>
    <dgm:pt modelId="{C13AF77E-1F7F-4FC2-8906-1F5B7C4CA871}" type="parTrans" cxnId="{7026E573-8A0E-4458-A706-17C6E1B1D23E}">
      <dgm:prSet/>
      <dgm:spPr/>
      <dgm:t>
        <a:bodyPr/>
        <a:lstStyle/>
        <a:p>
          <a:endParaRPr lang="en-US"/>
        </a:p>
      </dgm:t>
    </dgm:pt>
    <dgm:pt modelId="{387CAE01-24AE-484E-B302-41471F119472}" type="sibTrans" cxnId="{7026E573-8A0E-4458-A706-17C6E1B1D23E}">
      <dgm:prSet/>
      <dgm:spPr/>
      <dgm:t>
        <a:bodyPr/>
        <a:lstStyle/>
        <a:p>
          <a:endParaRPr lang="en-US"/>
        </a:p>
      </dgm:t>
    </dgm:pt>
    <dgm:pt modelId="{42F3BCF2-D222-4372-B308-51D9795867F7}">
      <dgm:prSet/>
      <dgm:spPr/>
      <dgm:t>
        <a:bodyPr/>
        <a:lstStyle/>
        <a:p>
          <a:r>
            <a:rPr lang="en-GB"/>
            <a:t>The completer-finisher – concerned with getting tasks completed</a:t>
          </a:r>
          <a:endParaRPr lang="en-US"/>
        </a:p>
      </dgm:t>
    </dgm:pt>
    <dgm:pt modelId="{002018A0-017C-4C8B-9424-0317E6155885}" type="parTrans" cxnId="{A6237F14-CB83-463D-9E20-5D1EE9071EDA}">
      <dgm:prSet/>
      <dgm:spPr/>
      <dgm:t>
        <a:bodyPr/>
        <a:lstStyle/>
        <a:p>
          <a:endParaRPr lang="en-US"/>
        </a:p>
      </dgm:t>
    </dgm:pt>
    <dgm:pt modelId="{5AB76178-276E-492C-BB4E-424B3AC1E6D8}" type="sibTrans" cxnId="{A6237F14-CB83-463D-9E20-5D1EE9071EDA}">
      <dgm:prSet/>
      <dgm:spPr/>
      <dgm:t>
        <a:bodyPr/>
        <a:lstStyle/>
        <a:p>
          <a:endParaRPr lang="en-US"/>
        </a:p>
      </dgm:t>
    </dgm:pt>
    <dgm:pt modelId="{80F5BD68-F2DF-4E2F-8DE7-9FC1677B1618}">
      <dgm:prSet/>
      <dgm:spPr/>
      <dgm:t>
        <a:bodyPr/>
        <a:lstStyle/>
        <a:p>
          <a:r>
            <a:rPr lang="en-GB"/>
            <a:t>The implementer – a good team player who is willing to undertake less attractive tasks if they are needed for team success</a:t>
          </a:r>
          <a:endParaRPr lang="en-US"/>
        </a:p>
      </dgm:t>
    </dgm:pt>
    <dgm:pt modelId="{CAB01124-3398-4B5D-9CD7-01B7AFE65FDE}" type="parTrans" cxnId="{7D4FB8CF-CB1E-4527-AB8F-A655A198B814}">
      <dgm:prSet/>
      <dgm:spPr/>
      <dgm:t>
        <a:bodyPr/>
        <a:lstStyle/>
        <a:p>
          <a:endParaRPr lang="en-US"/>
        </a:p>
      </dgm:t>
    </dgm:pt>
    <dgm:pt modelId="{CA171CE7-B683-4FF2-A380-06EB3187CF16}" type="sibTrans" cxnId="{7D4FB8CF-CB1E-4527-AB8F-A655A198B814}">
      <dgm:prSet/>
      <dgm:spPr/>
      <dgm:t>
        <a:bodyPr/>
        <a:lstStyle/>
        <a:p>
          <a:endParaRPr lang="en-US"/>
        </a:p>
      </dgm:t>
    </dgm:pt>
    <dgm:pt modelId="{DAC25BEB-0D61-4ED1-BD0B-CCC3D68D615C}">
      <dgm:prSet/>
      <dgm:spPr/>
      <dgm:t>
        <a:bodyPr/>
        <a:lstStyle/>
        <a:p>
          <a:r>
            <a:rPr lang="en-GB"/>
            <a:t>The specialist – the ‘techie’ who likes to acquire knowledge for its own sake</a:t>
          </a:r>
          <a:endParaRPr lang="en-US"/>
        </a:p>
      </dgm:t>
    </dgm:pt>
    <dgm:pt modelId="{FCAAF314-4599-479D-91DA-BDB41B076F9C}" type="parTrans" cxnId="{223191A9-1E53-4686-A4B1-A4A103A87E82}">
      <dgm:prSet/>
      <dgm:spPr/>
      <dgm:t>
        <a:bodyPr/>
        <a:lstStyle/>
        <a:p>
          <a:endParaRPr lang="en-US"/>
        </a:p>
      </dgm:t>
    </dgm:pt>
    <dgm:pt modelId="{962788B4-8217-478C-9D25-EAE8A3B62396}" type="sibTrans" cxnId="{223191A9-1E53-4686-A4B1-A4A103A87E82}">
      <dgm:prSet/>
      <dgm:spPr/>
      <dgm:t>
        <a:bodyPr/>
        <a:lstStyle/>
        <a:p>
          <a:endParaRPr lang="en-US"/>
        </a:p>
      </dgm:t>
    </dgm:pt>
    <dgm:pt modelId="{EFB13BDB-773B-435D-9D4F-6F954C0B7BE9}" type="pres">
      <dgm:prSet presAssocID="{FCE6724C-26BB-4D74-834C-7218FD79A922}" presName="root" presStyleCnt="0">
        <dgm:presLayoutVars>
          <dgm:dir/>
          <dgm:resizeHandles val="exact"/>
        </dgm:presLayoutVars>
      </dgm:prSet>
      <dgm:spPr/>
    </dgm:pt>
    <dgm:pt modelId="{EED5E8A7-471B-4E37-A78C-EB2D91D414F8}" type="pres">
      <dgm:prSet presAssocID="{13C2BFF6-EA5B-4510-AE05-61E1E6BE73A1}" presName="compNode" presStyleCnt="0"/>
      <dgm:spPr/>
    </dgm:pt>
    <dgm:pt modelId="{7C7EEAE1-45C4-4421-B068-9F3B7B73A7BA}" type="pres">
      <dgm:prSet presAssocID="{13C2BFF6-EA5B-4510-AE05-61E1E6BE73A1}" presName="bgRect" presStyleLbl="bgShp" presStyleIdx="0" presStyleCnt="4"/>
      <dgm:spPr/>
    </dgm:pt>
    <dgm:pt modelId="{4311900D-0295-4296-A14B-AF6F51D39BE1}" type="pres">
      <dgm:prSet presAssocID="{13C2BFF6-EA5B-4510-AE05-61E1E6BE73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EA43FDD0-03FA-402C-9FCF-216DF8DC69F1}" type="pres">
      <dgm:prSet presAssocID="{13C2BFF6-EA5B-4510-AE05-61E1E6BE73A1}" presName="spaceRect" presStyleCnt="0"/>
      <dgm:spPr/>
    </dgm:pt>
    <dgm:pt modelId="{1FBF50A5-7D47-489D-AD36-C39376A79988}" type="pres">
      <dgm:prSet presAssocID="{13C2BFF6-EA5B-4510-AE05-61E1E6BE73A1}" presName="parTx" presStyleLbl="revTx" presStyleIdx="0" presStyleCnt="4">
        <dgm:presLayoutVars>
          <dgm:chMax val="0"/>
          <dgm:chPref val="0"/>
        </dgm:presLayoutVars>
      </dgm:prSet>
      <dgm:spPr/>
    </dgm:pt>
    <dgm:pt modelId="{9FE440D5-2D68-4B9D-A123-595ADED78A56}" type="pres">
      <dgm:prSet presAssocID="{387CAE01-24AE-484E-B302-41471F119472}" presName="sibTrans" presStyleCnt="0"/>
      <dgm:spPr/>
    </dgm:pt>
    <dgm:pt modelId="{75F92AE4-1BAB-4CDA-9687-A2A1EAAF48A1}" type="pres">
      <dgm:prSet presAssocID="{42F3BCF2-D222-4372-B308-51D9795867F7}" presName="compNode" presStyleCnt="0"/>
      <dgm:spPr/>
    </dgm:pt>
    <dgm:pt modelId="{EBF6ABB4-6177-4DEF-BEEB-41759B0C2BE7}" type="pres">
      <dgm:prSet presAssocID="{42F3BCF2-D222-4372-B308-51D9795867F7}" presName="bgRect" presStyleLbl="bgShp" presStyleIdx="1" presStyleCnt="4"/>
      <dgm:spPr/>
    </dgm:pt>
    <dgm:pt modelId="{453CB866-F7DF-440A-9BA3-34C6B442DD29}" type="pres">
      <dgm:prSet presAssocID="{42F3BCF2-D222-4372-B308-51D9795867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AA6F5A42-FD04-4CC5-8792-FA5B41D5FA01}" type="pres">
      <dgm:prSet presAssocID="{42F3BCF2-D222-4372-B308-51D9795867F7}" presName="spaceRect" presStyleCnt="0"/>
      <dgm:spPr/>
    </dgm:pt>
    <dgm:pt modelId="{F3296220-C92F-45C5-9CEA-399B2F585766}" type="pres">
      <dgm:prSet presAssocID="{42F3BCF2-D222-4372-B308-51D9795867F7}" presName="parTx" presStyleLbl="revTx" presStyleIdx="1" presStyleCnt="4">
        <dgm:presLayoutVars>
          <dgm:chMax val="0"/>
          <dgm:chPref val="0"/>
        </dgm:presLayoutVars>
      </dgm:prSet>
      <dgm:spPr/>
    </dgm:pt>
    <dgm:pt modelId="{6FA4B6B6-3F06-446E-9D0A-7C5DCC21F251}" type="pres">
      <dgm:prSet presAssocID="{5AB76178-276E-492C-BB4E-424B3AC1E6D8}" presName="sibTrans" presStyleCnt="0"/>
      <dgm:spPr/>
    </dgm:pt>
    <dgm:pt modelId="{C54FD09A-00B1-4D6D-82E1-0FE2B13A56F4}" type="pres">
      <dgm:prSet presAssocID="{80F5BD68-F2DF-4E2F-8DE7-9FC1677B1618}" presName="compNode" presStyleCnt="0"/>
      <dgm:spPr/>
    </dgm:pt>
    <dgm:pt modelId="{4FA358B5-7805-443A-9B75-72AEB342888E}" type="pres">
      <dgm:prSet presAssocID="{80F5BD68-F2DF-4E2F-8DE7-9FC1677B1618}" presName="bgRect" presStyleLbl="bgShp" presStyleIdx="2" presStyleCnt="4"/>
      <dgm:spPr/>
    </dgm:pt>
    <dgm:pt modelId="{92EB9068-7FDC-4D6B-84C7-1F79D1AE6652}" type="pres">
      <dgm:prSet presAssocID="{80F5BD68-F2DF-4E2F-8DE7-9FC1677B16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8B4166DE-B9E8-42C2-BFC8-F6D7D1792095}" type="pres">
      <dgm:prSet presAssocID="{80F5BD68-F2DF-4E2F-8DE7-9FC1677B1618}" presName="spaceRect" presStyleCnt="0"/>
      <dgm:spPr/>
    </dgm:pt>
    <dgm:pt modelId="{3CA8E823-D2E3-4E46-AD41-59274FF2143E}" type="pres">
      <dgm:prSet presAssocID="{80F5BD68-F2DF-4E2F-8DE7-9FC1677B1618}" presName="parTx" presStyleLbl="revTx" presStyleIdx="2" presStyleCnt="4">
        <dgm:presLayoutVars>
          <dgm:chMax val="0"/>
          <dgm:chPref val="0"/>
        </dgm:presLayoutVars>
      </dgm:prSet>
      <dgm:spPr/>
    </dgm:pt>
    <dgm:pt modelId="{34878956-320A-402D-B0B9-262A2358D33F}" type="pres">
      <dgm:prSet presAssocID="{CA171CE7-B683-4FF2-A380-06EB3187CF16}" presName="sibTrans" presStyleCnt="0"/>
      <dgm:spPr/>
    </dgm:pt>
    <dgm:pt modelId="{DA741707-46A2-45B4-B24C-BD41D7214F32}" type="pres">
      <dgm:prSet presAssocID="{DAC25BEB-0D61-4ED1-BD0B-CCC3D68D615C}" presName="compNode" presStyleCnt="0"/>
      <dgm:spPr/>
    </dgm:pt>
    <dgm:pt modelId="{EBB2E0F7-D99A-4E6F-BE3F-145E106E1BAD}" type="pres">
      <dgm:prSet presAssocID="{DAC25BEB-0D61-4ED1-BD0B-CCC3D68D615C}" presName="bgRect" presStyleLbl="bgShp" presStyleIdx="3" presStyleCnt="4"/>
      <dgm:spPr/>
    </dgm:pt>
    <dgm:pt modelId="{2CB3748B-7D34-4583-913D-54741BF0B448}" type="pres">
      <dgm:prSet presAssocID="{DAC25BEB-0D61-4ED1-BD0B-CCC3D68D61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DADF80B-BD52-42C7-894D-19234DBEDEFD}" type="pres">
      <dgm:prSet presAssocID="{DAC25BEB-0D61-4ED1-BD0B-CCC3D68D615C}" presName="spaceRect" presStyleCnt="0"/>
      <dgm:spPr/>
    </dgm:pt>
    <dgm:pt modelId="{CA0A2C6E-172C-4DD9-8FDC-20E6E56B3FC8}" type="pres">
      <dgm:prSet presAssocID="{DAC25BEB-0D61-4ED1-BD0B-CCC3D68D615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6237F14-CB83-463D-9E20-5D1EE9071EDA}" srcId="{FCE6724C-26BB-4D74-834C-7218FD79A922}" destId="{42F3BCF2-D222-4372-B308-51D9795867F7}" srcOrd="1" destOrd="0" parTransId="{002018A0-017C-4C8B-9424-0317E6155885}" sibTransId="{5AB76178-276E-492C-BB4E-424B3AC1E6D8}"/>
    <dgm:cxn modelId="{362E5424-C055-440F-A628-63F0E48437B1}" type="presOf" srcId="{42F3BCF2-D222-4372-B308-51D9795867F7}" destId="{F3296220-C92F-45C5-9CEA-399B2F585766}" srcOrd="0" destOrd="0" presId="urn:microsoft.com/office/officeart/2018/2/layout/IconVerticalSolidList"/>
    <dgm:cxn modelId="{259A8547-F4ED-41CC-97EF-6C0632860FA4}" type="presOf" srcId="{13C2BFF6-EA5B-4510-AE05-61E1E6BE73A1}" destId="{1FBF50A5-7D47-489D-AD36-C39376A79988}" srcOrd="0" destOrd="0" presId="urn:microsoft.com/office/officeart/2018/2/layout/IconVerticalSolidList"/>
    <dgm:cxn modelId="{7026E573-8A0E-4458-A706-17C6E1B1D23E}" srcId="{FCE6724C-26BB-4D74-834C-7218FD79A922}" destId="{13C2BFF6-EA5B-4510-AE05-61E1E6BE73A1}" srcOrd="0" destOrd="0" parTransId="{C13AF77E-1F7F-4FC2-8906-1F5B7C4CA871}" sibTransId="{387CAE01-24AE-484E-B302-41471F119472}"/>
    <dgm:cxn modelId="{1CE1D478-1484-4517-A98D-E31CED23C588}" type="presOf" srcId="{DAC25BEB-0D61-4ED1-BD0B-CCC3D68D615C}" destId="{CA0A2C6E-172C-4DD9-8FDC-20E6E56B3FC8}" srcOrd="0" destOrd="0" presId="urn:microsoft.com/office/officeart/2018/2/layout/IconVerticalSolidList"/>
    <dgm:cxn modelId="{79BD1179-188E-47A4-8D9F-2E57363A5C35}" type="presOf" srcId="{FCE6724C-26BB-4D74-834C-7218FD79A922}" destId="{EFB13BDB-773B-435D-9D4F-6F954C0B7BE9}" srcOrd="0" destOrd="0" presId="urn:microsoft.com/office/officeart/2018/2/layout/IconVerticalSolidList"/>
    <dgm:cxn modelId="{65D7C4A1-1B5F-4509-9143-E9D6B9962A60}" type="presOf" srcId="{80F5BD68-F2DF-4E2F-8DE7-9FC1677B1618}" destId="{3CA8E823-D2E3-4E46-AD41-59274FF2143E}" srcOrd="0" destOrd="0" presId="urn:microsoft.com/office/officeart/2018/2/layout/IconVerticalSolidList"/>
    <dgm:cxn modelId="{223191A9-1E53-4686-A4B1-A4A103A87E82}" srcId="{FCE6724C-26BB-4D74-834C-7218FD79A922}" destId="{DAC25BEB-0D61-4ED1-BD0B-CCC3D68D615C}" srcOrd="3" destOrd="0" parTransId="{FCAAF314-4599-479D-91DA-BDB41B076F9C}" sibTransId="{962788B4-8217-478C-9D25-EAE8A3B62396}"/>
    <dgm:cxn modelId="{7D4FB8CF-CB1E-4527-AB8F-A655A198B814}" srcId="{FCE6724C-26BB-4D74-834C-7218FD79A922}" destId="{80F5BD68-F2DF-4E2F-8DE7-9FC1677B1618}" srcOrd="2" destOrd="0" parTransId="{CAB01124-3398-4B5D-9CD7-01B7AFE65FDE}" sibTransId="{CA171CE7-B683-4FF2-A380-06EB3187CF16}"/>
    <dgm:cxn modelId="{FAC16DF9-7BE2-4C1A-A21A-BA411F12F26D}" type="presParOf" srcId="{EFB13BDB-773B-435D-9D4F-6F954C0B7BE9}" destId="{EED5E8A7-471B-4E37-A78C-EB2D91D414F8}" srcOrd="0" destOrd="0" presId="urn:microsoft.com/office/officeart/2018/2/layout/IconVerticalSolidList"/>
    <dgm:cxn modelId="{CF9EC258-3463-40CB-9BD3-60220F2DF4FD}" type="presParOf" srcId="{EED5E8A7-471B-4E37-A78C-EB2D91D414F8}" destId="{7C7EEAE1-45C4-4421-B068-9F3B7B73A7BA}" srcOrd="0" destOrd="0" presId="urn:microsoft.com/office/officeart/2018/2/layout/IconVerticalSolidList"/>
    <dgm:cxn modelId="{C69B851B-4FD8-405B-8654-71B096BC4AF9}" type="presParOf" srcId="{EED5E8A7-471B-4E37-A78C-EB2D91D414F8}" destId="{4311900D-0295-4296-A14B-AF6F51D39BE1}" srcOrd="1" destOrd="0" presId="urn:microsoft.com/office/officeart/2018/2/layout/IconVerticalSolidList"/>
    <dgm:cxn modelId="{A744D88B-33DA-4169-8649-6BAEA392520D}" type="presParOf" srcId="{EED5E8A7-471B-4E37-A78C-EB2D91D414F8}" destId="{EA43FDD0-03FA-402C-9FCF-216DF8DC69F1}" srcOrd="2" destOrd="0" presId="urn:microsoft.com/office/officeart/2018/2/layout/IconVerticalSolidList"/>
    <dgm:cxn modelId="{CDBC79D5-2FC9-4774-B553-F1741FB03807}" type="presParOf" srcId="{EED5E8A7-471B-4E37-A78C-EB2D91D414F8}" destId="{1FBF50A5-7D47-489D-AD36-C39376A79988}" srcOrd="3" destOrd="0" presId="urn:microsoft.com/office/officeart/2018/2/layout/IconVerticalSolidList"/>
    <dgm:cxn modelId="{6931C7FD-2C3C-4713-8FD0-5F5112AECAE1}" type="presParOf" srcId="{EFB13BDB-773B-435D-9D4F-6F954C0B7BE9}" destId="{9FE440D5-2D68-4B9D-A123-595ADED78A56}" srcOrd="1" destOrd="0" presId="urn:microsoft.com/office/officeart/2018/2/layout/IconVerticalSolidList"/>
    <dgm:cxn modelId="{BE4ECF3E-A853-4E82-80D1-29B23FEEAA9F}" type="presParOf" srcId="{EFB13BDB-773B-435D-9D4F-6F954C0B7BE9}" destId="{75F92AE4-1BAB-4CDA-9687-A2A1EAAF48A1}" srcOrd="2" destOrd="0" presId="urn:microsoft.com/office/officeart/2018/2/layout/IconVerticalSolidList"/>
    <dgm:cxn modelId="{821503D7-2B5C-4328-90AB-FF5C606892FD}" type="presParOf" srcId="{75F92AE4-1BAB-4CDA-9687-A2A1EAAF48A1}" destId="{EBF6ABB4-6177-4DEF-BEEB-41759B0C2BE7}" srcOrd="0" destOrd="0" presId="urn:microsoft.com/office/officeart/2018/2/layout/IconVerticalSolidList"/>
    <dgm:cxn modelId="{98FA6376-0403-4DE3-85D0-6A5891852243}" type="presParOf" srcId="{75F92AE4-1BAB-4CDA-9687-A2A1EAAF48A1}" destId="{453CB866-F7DF-440A-9BA3-34C6B442DD29}" srcOrd="1" destOrd="0" presId="urn:microsoft.com/office/officeart/2018/2/layout/IconVerticalSolidList"/>
    <dgm:cxn modelId="{D88B2BAD-7F6C-4DBD-8FE3-730945BBE02A}" type="presParOf" srcId="{75F92AE4-1BAB-4CDA-9687-A2A1EAAF48A1}" destId="{AA6F5A42-FD04-4CC5-8792-FA5B41D5FA01}" srcOrd="2" destOrd="0" presId="urn:microsoft.com/office/officeart/2018/2/layout/IconVerticalSolidList"/>
    <dgm:cxn modelId="{2AFD1A42-47D2-49A9-A0AF-57335A530FEF}" type="presParOf" srcId="{75F92AE4-1BAB-4CDA-9687-A2A1EAAF48A1}" destId="{F3296220-C92F-45C5-9CEA-399B2F585766}" srcOrd="3" destOrd="0" presId="urn:microsoft.com/office/officeart/2018/2/layout/IconVerticalSolidList"/>
    <dgm:cxn modelId="{A799E8BF-3D7B-4D3B-88BE-AB65D0D0E8EB}" type="presParOf" srcId="{EFB13BDB-773B-435D-9D4F-6F954C0B7BE9}" destId="{6FA4B6B6-3F06-446E-9D0A-7C5DCC21F251}" srcOrd="3" destOrd="0" presId="urn:microsoft.com/office/officeart/2018/2/layout/IconVerticalSolidList"/>
    <dgm:cxn modelId="{B8D661A8-5F38-4F46-905E-4A718E48061E}" type="presParOf" srcId="{EFB13BDB-773B-435D-9D4F-6F954C0B7BE9}" destId="{C54FD09A-00B1-4D6D-82E1-0FE2B13A56F4}" srcOrd="4" destOrd="0" presId="urn:microsoft.com/office/officeart/2018/2/layout/IconVerticalSolidList"/>
    <dgm:cxn modelId="{F8C9F5F4-C54F-4AB0-BB4A-55F9D60D3B1A}" type="presParOf" srcId="{C54FD09A-00B1-4D6D-82E1-0FE2B13A56F4}" destId="{4FA358B5-7805-443A-9B75-72AEB342888E}" srcOrd="0" destOrd="0" presId="urn:microsoft.com/office/officeart/2018/2/layout/IconVerticalSolidList"/>
    <dgm:cxn modelId="{BC5803FC-0DF5-4BC6-838A-25EB71CBFC66}" type="presParOf" srcId="{C54FD09A-00B1-4D6D-82E1-0FE2B13A56F4}" destId="{92EB9068-7FDC-4D6B-84C7-1F79D1AE6652}" srcOrd="1" destOrd="0" presId="urn:microsoft.com/office/officeart/2018/2/layout/IconVerticalSolidList"/>
    <dgm:cxn modelId="{0E675B17-4D67-4DCF-876E-5D00F4613F72}" type="presParOf" srcId="{C54FD09A-00B1-4D6D-82E1-0FE2B13A56F4}" destId="{8B4166DE-B9E8-42C2-BFC8-F6D7D1792095}" srcOrd="2" destOrd="0" presId="urn:microsoft.com/office/officeart/2018/2/layout/IconVerticalSolidList"/>
    <dgm:cxn modelId="{E2DC23CB-0DE0-47D8-AD8F-800387F0A053}" type="presParOf" srcId="{C54FD09A-00B1-4D6D-82E1-0FE2B13A56F4}" destId="{3CA8E823-D2E3-4E46-AD41-59274FF2143E}" srcOrd="3" destOrd="0" presId="urn:microsoft.com/office/officeart/2018/2/layout/IconVerticalSolidList"/>
    <dgm:cxn modelId="{AD4BAE2F-FD77-42D2-AD8A-B4CBB375AFF2}" type="presParOf" srcId="{EFB13BDB-773B-435D-9D4F-6F954C0B7BE9}" destId="{34878956-320A-402D-B0B9-262A2358D33F}" srcOrd="5" destOrd="0" presId="urn:microsoft.com/office/officeart/2018/2/layout/IconVerticalSolidList"/>
    <dgm:cxn modelId="{DCB9A89C-7297-447E-B430-0618C53E3CFB}" type="presParOf" srcId="{EFB13BDB-773B-435D-9D4F-6F954C0B7BE9}" destId="{DA741707-46A2-45B4-B24C-BD41D7214F32}" srcOrd="6" destOrd="0" presId="urn:microsoft.com/office/officeart/2018/2/layout/IconVerticalSolidList"/>
    <dgm:cxn modelId="{53A31DE0-6855-450F-81CF-A058D82D99BB}" type="presParOf" srcId="{DA741707-46A2-45B4-B24C-BD41D7214F32}" destId="{EBB2E0F7-D99A-4E6F-BE3F-145E106E1BAD}" srcOrd="0" destOrd="0" presId="urn:microsoft.com/office/officeart/2018/2/layout/IconVerticalSolidList"/>
    <dgm:cxn modelId="{6FA51B9F-4BD9-41A1-83B1-17797C099F05}" type="presParOf" srcId="{DA741707-46A2-45B4-B24C-BD41D7214F32}" destId="{2CB3748B-7D34-4583-913D-54741BF0B448}" srcOrd="1" destOrd="0" presId="urn:microsoft.com/office/officeart/2018/2/layout/IconVerticalSolidList"/>
    <dgm:cxn modelId="{EE72763A-F1F6-43A9-A8C8-C62393745495}" type="presParOf" srcId="{DA741707-46A2-45B4-B24C-BD41D7214F32}" destId="{1DADF80B-BD52-42C7-894D-19234DBEDEFD}" srcOrd="2" destOrd="0" presId="urn:microsoft.com/office/officeart/2018/2/layout/IconVerticalSolidList"/>
    <dgm:cxn modelId="{C8369503-1CD4-4C10-BCD1-AD9838A1A51A}" type="presParOf" srcId="{DA741707-46A2-45B4-B24C-BD41D7214F32}" destId="{CA0A2C6E-172C-4DD9-8FDC-20E6E56B3F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7DDA4E3-E457-4611-B4E5-ACC548F8B00B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23A17B-0965-4EF4-9748-4F78F1568B0F}">
      <dgm:prSet/>
      <dgm:spPr/>
      <dgm:t>
        <a:bodyPr/>
        <a:lstStyle/>
        <a:p>
          <a:r>
            <a:rPr lang="en-GB"/>
            <a:t>Named as an analogy to a rugby scrum – all pushing together</a:t>
          </a:r>
          <a:endParaRPr lang="en-US"/>
        </a:p>
      </dgm:t>
    </dgm:pt>
    <dgm:pt modelId="{AF3F10AE-86CA-44C8-9419-3557BFEF3F3B}" type="parTrans" cxnId="{7B1A9279-9A21-4038-9CCE-04D1261C275C}">
      <dgm:prSet/>
      <dgm:spPr/>
      <dgm:t>
        <a:bodyPr/>
        <a:lstStyle/>
        <a:p>
          <a:endParaRPr lang="en-US"/>
        </a:p>
      </dgm:t>
    </dgm:pt>
    <dgm:pt modelId="{828C2B4E-6CEE-427B-9D2B-47CFA46702BB}" type="sibTrans" cxnId="{7B1A9279-9A21-4038-9CCE-04D1261C275C}">
      <dgm:prSet/>
      <dgm:spPr/>
      <dgm:t>
        <a:bodyPr/>
        <a:lstStyle/>
        <a:p>
          <a:endParaRPr lang="en-US"/>
        </a:p>
      </dgm:t>
    </dgm:pt>
    <dgm:pt modelId="{5F3CEC80-9124-4FA0-AD08-C9000A9A9E03}">
      <dgm:prSet/>
      <dgm:spPr/>
      <dgm:t>
        <a:bodyPr/>
        <a:lstStyle/>
        <a:p>
          <a:r>
            <a:rPr lang="en-GB"/>
            <a:t>Originally designed for new product development where ‘time-to-market’ is important</a:t>
          </a:r>
          <a:endParaRPr lang="en-US"/>
        </a:p>
      </dgm:t>
    </dgm:pt>
    <dgm:pt modelId="{74865E29-1169-4A54-9F4C-09E7F1F5BA1B}" type="parTrans" cxnId="{43C6E65E-5BF8-4B04-8183-F1CF3D30C460}">
      <dgm:prSet/>
      <dgm:spPr/>
      <dgm:t>
        <a:bodyPr/>
        <a:lstStyle/>
        <a:p>
          <a:endParaRPr lang="en-US"/>
        </a:p>
      </dgm:t>
    </dgm:pt>
    <dgm:pt modelId="{B8CF6956-0F82-42F5-9548-335B4C3173BA}" type="sibTrans" cxnId="{43C6E65E-5BF8-4B04-8183-F1CF3D30C460}">
      <dgm:prSet/>
      <dgm:spPr/>
      <dgm:t>
        <a:bodyPr/>
        <a:lstStyle/>
        <a:p>
          <a:endParaRPr lang="en-US"/>
        </a:p>
      </dgm:t>
    </dgm:pt>
    <dgm:pt modelId="{427D20D7-0AA7-482B-9537-59D0F2FCC29C}">
      <dgm:prSet/>
      <dgm:spPr/>
      <dgm:t>
        <a:bodyPr/>
        <a:lstStyle/>
        <a:p>
          <a:r>
            <a:rPr lang="en-GB"/>
            <a:t>‘Sprints’ increments of typically one to four weeks</a:t>
          </a:r>
          <a:endParaRPr lang="en-US"/>
        </a:p>
      </dgm:t>
    </dgm:pt>
    <dgm:pt modelId="{2C0C7497-107B-46F7-B8B0-C033DC7E4D39}" type="parTrans" cxnId="{8D3221E0-A8E1-4A6A-A3D3-B327406390B3}">
      <dgm:prSet/>
      <dgm:spPr/>
      <dgm:t>
        <a:bodyPr/>
        <a:lstStyle/>
        <a:p>
          <a:endParaRPr lang="en-US"/>
        </a:p>
      </dgm:t>
    </dgm:pt>
    <dgm:pt modelId="{45BD58CA-42AA-4A87-BAE2-E6EAB5EF7DBC}" type="sibTrans" cxnId="{8D3221E0-A8E1-4A6A-A3D3-B327406390B3}">
      <dgm:prSet/>
      <dgm:spPr/>
      <dgm:t>
        <a:bodyPr/>
        <a:lstStyle/>
        <a:p>
          <a:endParaRPr lang="en-US"/>
        </a:p>
      </dgm:t>
    </dgm:pt>
    <dgm:pt modelId="{11766888-19C5-4A31-A52A-5C7094D297AB}">
      <dgm:prSet/>
      <dgm:spPr/>
      <dgm:t>
        <a:bodyPr/>
        <a:lstStyle/>
        <a:p>
          <a:r>
            <a:rPr lang="en-GB"/>
            <a:t>Daily ‘scrums’ – daily stand-up meetings of about 15 minutes</a:t>
          </a:r>
          <a:endParaRPr lang="en-US"/>
        </a:p>
      </dgm:t>
    </dgm:pt>
    <dgm:pt modelId="{42280ABB-C197-4A8A-89B8-EC139071395D}" type="parTrans" cxnId="{D9668608-C68F-4520-9C86-CCD9318B645E}">
      <dgm:prSet/>
      <dgm:spPr/>
      <dgm:t>
        <a:bodyPr/>
        <a:lstStyle/>
        <a:p>
          <a:endParaRPr lang="en-US"/>
        </a:p>
      </dgm:t>
    </dgm:pt>
    <dgm:pt modelId="{7EB19A77-3227-4DDF-9AD5-AF28390C634A}" type="sibTrans" cxnId="{D9668608-C68F-4520-9C86-CCD9318B645E}">
      <dgm:prSet/>
      <dgm:spPr/>
      <dgm:t>
        <a:bodyPr/>
        <a:lstStyle/>
        <a:p>
          <a:endParaRPr lang="en-US"/>
        </a:p>
      </dgm:t>
    </dgm:pt>
    <dgm:pt modelId="{AF5EFE81-E86A-4914-8891-42C57EF7789F}" type="pres">
      <dgm:prSet presAssocID="{E7DDA4E3-E457-4611-B4E5-ACC548F8B00B}" presName="diagram" presStyleCnt="0">
        <dgm:presLayoutVars>
          <dgm:dir/>
          <dgm:resizeHandles val="exact"/>
        </dgm:presLayoutVars>
      </dgm:prSet>
      <dgm:spPr/>
    </dgm:pt>
    <dgm:pt modelId="{792F08B2-DBAE-48EA-A9C4-C5497AA0D8FA}" type="pres">
      <dgm:prSet presAssocID="{BC23A17B-0965-4EF4-9748-4F78F1568B0F}" presName="node" presStyleLbl="node1" presStyleIdx="0" presStyleCnt="4">
        <dgm:presLayoutVars>
          <dgm:bulletEnabled val="1"/>
        </dgm:presLayoutVars>
      </dgm:prSet>
      <dgm:spPr/>
    </dgm:pt>
    <dgm:pt modelId="{2EFFC088-6C43-4A57-B616-6D4CAF3096F9}" type="pres">
      <dgm:prSet presAssocID="{828C2B4E-6CEE-427B-9D2B-47CFA46702BB}" presName="sibTrans" presStyleLbl="sibTrans2D1" presStyleIdx="0" presStyleCnt="3"/>
      <dgm:spPr/>
    </dgm:pt>
    <dgm:pt modelId="{466AD506-C1D3-4AFB-8E09-657EACDD026F}" type="pres">
      <dgm:prSet presAssocID="{828C2B4E-6CEE-427B-9D2B-47CFA46702BB}" presName="connectorText" presStyleLbl="sibTrans2D1" presStyleIdx="0" presStyleCnt="3"/>
      <dgm:spPr/>
    </dgm:pt>
    <dgm:pt modelId="{4CF89C23-1150-42BC-8B30-7A2EC0EF347D}" type="pres">
      <dgm:prSet presAssocID="{5F3CEC80-9124-4FA0-AD08-C9000A9A9E03}" presName="node" presStyleLbl="node1" presStyleIdx="1" presStyleCnt="4">
        <dgm:presLayoutVars>
          <dgm:bulletEnabled val="1"/>
        </dgm:presLayoutVars>
      </dgm:prSet>
      <dgm:spPr/>
    </dgm:pt>
    <dgm:pt modelId="{0DFD46B6-6ED7-4C23-96D5-028ADC9E4FA2}" type="pres">
      <dgm:prSet presAssocID="{B8CF6956-0F82-42F5-9548-335B4C3173BA}" presName="sibTrans" presStyleLbl="sibTrans2D1" presStyleIdx="1" presStyleCnt="3"/>
      <dgm:spPr/>
    </dgm:pt>
    <dgm:pt modelId="{313C3EA8-E11F-4192-BB42-761D875D08A1}" type="pres">
      <dgm:prSet presAssocID="{B8CF6956-0F82-42F5-9548-335B4C3173BA}" presName="connectorText" presStyleLbl="sibTrans2D1" presStyleIdx="1" presStyleCnt="3"/>
      <dgm:spPr/>
    </dgm:pt>
    <dgm:pt modelId="{577E04BD-7ABF-4482-90C2-A233D2EEE443}" type="pres">
      <dgm:prSet presAssocID="{427D20D7-0AA7-482B-9537-59D0F2FCC29C}" presName="node" presStyleLbl="node1" presStyleIdx="2" presStyleCnt="4">
        <dgm:presLayoutVars>
          <dgm:bulletEnabled val="1"/>
        </dgm:presLayoutVars>
      </dgm:prSet>
      <dgm:spPr/>
    </dgm:pt>
    <dgm:pt modelId="{D05EB2AC-AAD3-4899-82CF-AA4D6B6152EC}" type="pres">
      <dgm:prSet presAssocID="{45BD58CA-42AA-4A87-BAE2-E6EAB5EF7DBC}" presName="sibTrans" presStyleLbl="sibTrans2D1" presStyleIdx="2" presStyleCnt="3"/>
      <dgm:spPr/>
    </dgm:pt>
    <dgm:pt modelId="{CB97C0DE-0C0D-4DEA-9E19-E36DFD2EBA69}" type="pres">
      <dgm:prSet presAssocID="{45BD58CA-42AA-4A87-BAE2-E6EAB5EF7DBC}" presName="connectorText" presStyleLbl="sibTrans2D1" presStyleIdx="2" presStyleCnt="3"/>
      <dgm:spPr/>
    </dgm:pt>
    <dgm:pt modelId="{9AE5EA14-FC2D-4350-9D66-494C5ABEF27C}" type="pres">
      <dgm:prSet presAssocID="{11766888-19C5-4A31-A52A-5C7094D297AB}" presName="node" presStyleLbl="node1" presStyleIdx="3" presStyleCnt="4">
        <dgm:presLayoutVars>
          <dgm:bulletEnabled val="1"/>
        </dgm:presLayoutVars>
      </dgm:prSet>
      <dgm:spPr/>
    </dgm:pt>
  </dgm:ptLst>
  <dgm:cxnLst>
    <dgm:cxn modelId="{42B44408-C5FA-49DA-8F4B-EF7D36D5F3E5}" type="presOf" srcId="{45BD58CA-42AA-4A87-BAE2-E6EAB5EF7DBC}" destId="{CB97C0DE-0C0D-4DEA-9E19-E36DFD2EBA69}" srcOrd="1" destOrd="0" presId="urn:microsoft.com/office/officeart/2005/8/layout/process5"/>
    <dgm:cxn modelId="{D9668608-C68F-4520-9C86-CCD9318B645E}" srcId="{E7DDA4E3-E457-4611-B4E5-ACC548F8B00B}" destId="{11766888-19C5-4A31-A52A-5C7094D297AB}" srcOrd="3" destOrd="0" parTransId="{42280ABB-C197-4A8A-89B8-EC139071395D}" sibTransId="{7EB19A77-3227-4DDF-9AD5-AF28390C634A}"/>
    <dgm:cxn modelId="{38BFC03C-03AA-4CD3-BB84-1C63C2267EDF}" type="presOf" srcId="{45BD58CA-42AA-4A87-BAE2-E6EAB5EF7DBC}" destId="{D05EB2AC-AAD3-4899-82CF-AA4D6B6152EC}" srcOrd="0" destOrd="0" presId="urn:microsoft.com/office/officeart/2005/8/layout/process5"/>
    <dgm:cxn modelId="{43C6E65E-5BF8-4B04-8183-F1CF3D30C460}" srcId="{E7DDA4E3-E457-4611-B4E5-ACC548F8B00B}" destId="{5F3CEC80-9124-4FA0-AD08-C9000A9A9E03}" srcOrd="1" destOrd="0" parTransId="{74865E29-1169-4A54-9F4C-09E7F1F5BA1B}" sibTransId="{B8CF6956-0F82-42F5-9548-335B4C3173BA}"/>
    <dgm:cxn modelId="{C6410866-7C60-43DA-ADCB-84A4702F39D8}" type="presOf" srcId="{11766888-19C5-4A31-A52A-5C7094D297AB}" destId="{9AE5EA14-FC2D-4350-9D66-494C5ABEF27C}" srcOrd="0" destOrd="0" presId="urn:microsoft.com/office/officeart/2005/8/layout/process5"/>
    <dgm:cxn modelId="{FDE06455-316C-4530-9CAD-CFAD881C6427}" type="presOf" srcId="{828C2B4E-6CEE-427B-9D2B-47CFA46702BB}" destId="{2EFFC088-6C43-4A57-B616-6D4CAF3096F9}" srcOrd="0" destOrd="0" presId="urn:microsoft.com/office/officeart/2005/8/layout/process5"/>
    <dgm:cxn modelId="{BFC46858-C9AA-444C-93C2-D44EB9CB555E}" type="presOf" srcId="{B8CF6956-0F82-42F5-9548-335B4C3173BA}" destId="{313C3EA8-E11F-4192-BB42-761D875D08A1}" srcOrd="1" destOrd="0" presId="urn:microsoft.com/office/officeart/2005/8/layout/process5"/>
    <dgm:cxn modelId="{7B1A9279-9A21-4038-9CCE-04D1261C275C}" srcId="{E7DDA4E3-E457-4611-B4E5-ACC548F8B00B}" destId="{BC23A17B-0965-4EF4-9748-4F78F1568B0F}" srcOrd="0" destOrd="0" parTransId="{AF3F10AE-86CA-44C8-9419-3557BFEF3F3B}" sibTransId="{828C2B4E-6CEE-427B-9D2B-47CFA46702BB}"/>
    <dgm:cxn modelId="{51ACDF79-BA6F-4746-9FC3-6F6A3F7AFE83}" type="presOf" srcId="{B8CF6956-0F82-42F5-9548-335B4C3173BA}" destId="{0DFD46B6-6ED7-4C23-96D5-028ADC9E4FA2}" srcOrd="0" destOrd="0" presId="urn:microsoft.com/office/officeart/2005/8/layout/process5"/>
    <dgm:cxn modelId="{CB93BEC0-3D75-4B7B-B527-7626440CE460}" type="presOf" srcId="{BC23A17B-0965-4EF4-9748-4F78F1568B0F}" destId="{792F08B2-DBAE-48EA-A9C4-C5497AA0D8FA}" srcOrd="0" destOrd="0" presId="urn:microsoft.com/office/officeart/2005/8/layout/process5"/>
    <dgm:cxn modelId="{8D3221E0-A8E1-4A6A-A3D3-B327406390B3}" srcId="{E7DDA4E3-E457-4611-B4E5-ACC548F8B00B}" destId="{427D20D7-0AA7-482B-9537-59D0F2FCC29C}" srcOrd="2" destOrd="0" parTransId="{2C0C7497-107B-46F7-B8B0-C033DC7E4D39}" sibTransId="{45BD58CA-42AA-4A87-BAE2-E6EAB5EF7DBC}"/>
    <dgm:cxn modelId="{E8656EE5-CA43-4DE0-8BDD-545071AF289D}" type="presOf" srcId="{5F3CEC80-9124-4FA0-AD08-C9000A9A9E03}" destId="{4CF89C23-1150-42BC-8B30-7A2EC0EF347D}" srcOrd="0" destOrd="0" presId="urn:microsoft.com/office/officeart/2005/8/layout/process5"/>
    <dgm:cxn modelId="{41A70CF0-B8BC-4A13-873B-C957CC1342BB}" type="presOf" srcId="{427D20D7-0AA7-482B-9537-59D0F2FCC29C}" destId="{577E04BD-7ABF-4482-90C2-A233D2EEE443}" srcOrd="0" destOrd="0" presId="urn:microsoft.com/office/officeart/2005/8/layout/process5"/>
    <dgm:cxn modelId="{315BFCF9-5D95-4172-936B-1D143C31EE5F}" type="presOf" srcId="{E7DDA4E3-E457-4611-B4E5-ACC548F8B00B}" destId="{AF5EFE81-E86A-4914-8891-42C57EF7789F}" srcOrd="0" destOrd="0" presId="urn:microsoft.com/office/officeart/2005/8/layout/process5"/>
    <dgm:cxn modelId="{C2E14BFD-C2E2-4788-A19B-8B04455B2A80}" type="presOf" srcId="{828C2B4E-6CEE-427B-9D2B-47CFA46702BB}" destId="{466AD506-C1D3-4AFB-8E09-657EACDD026F}" srcOrd="1" destOrd="0" presId="urn:microsoft.com/office/officeart/2005/8/layout/process5"/>
    <dgm:cxn modelId="{DAFD3211-4667-48A9-A1E8-A36B0F7E61BE}" type="presParOf" srcId="{AF5EFE81-E86A-4914-8891-42C57EF7789F}" destId="{792F08B2-DBAE-48EA-A9C4-C5497AA0D8FA}" srcOrd="0" destOrd="0" presId="urn:microsoft.com/office/officeart/2005/8/layout/process5"/>
    <dgm:cxn modelId="{C5901D42-3E18-4454-9337-0658856A7531}" type="presParOf" srcId="{AF5EFE81-E86A-4914-8891-42C57EF7789F}" destId="{2EFFC088-6C43-4A57-B616-6D4CAF3096F9}" srcOrd="1" destOrd="0" presId="urn:microsoft.com/office/officeart/2005/8/layout/process5"/>
    <dgm:cxn modelId="{EB3066E9-567A-4DB8-8868-93CCBB34F050}" type="presParOf" srcId="{2EFFC088-6C43-4A57-B616-6D4CAF3096F9}" destId="{466AD506-C1D3-4AFB-8E09-657EACDD026F}" srcOrd="0" destOrd="0" presId="urn:microsoft.com/office/officeart/2005/8/layout/process5"/>
    <dgm:cxn modelId="{492A85CA-E83B-4165-AAE5-42F76B304154}" type="presParOf" srcId="{AF5EFE81-E86A-4914-8891-42C57EF7789F}" destId="{4CF89C23-1150-42BC-8B30-7A2EC0EF347D}" srcOrd="2" destOrd="0" presId="urn:microsoft.com/office/officeart/2005/8/layout/process5"/>
    <dgm:cxn modelId="{61D83C75-5B0E-4EEF-8094-DEB227CAC210}" type="presParOf" srcId="{AF5EFE81-E86A-4914-8891-42C57EF7789F}" destId="{0DFD46B6-6ED7-4C23-96D5-028ADC9E4FA2}" srcOrd="3" destOrd="0" presId="urn:microsoft.com/office/officeart/2005/8/layout/process5"/>
    <dgm:cxn modelId="{B1DF5E8A-0C36-4B6C-946F-B4BF8EB5541D}" type="presParOf" srcId="{0DFD46B6-6ED7-4C23-96D5-028ADC9E4FA2}" destId="{313C3EA8-E11F-4192-BB42-761D875D08A1}" srcOrd="0" destOrd="0" presId="urn:microsoft.com/office/officeart/2005/8/layout/process5"/>
    <dgm:cxn modelId="{6417BBE0-0862-406D-B9F9-E9E9ECD9B52D}" type="presParOf" srcId="{AF5EFE81-E86A-4914-8891-42C57EF7789F}" destId="{577E04BD-7ABF-4482-90C2-A233D2EEE443}" srcOrd="4" destOrd="0" presId="urn:microsoft.com/office/officeart/2005/8/layout/process5"/>
    <dgm:cxn modelId="{39C0CE87-E0CE-4372-AEDC-B5D7C85F13F9}" type="presParOf" srcId="{AF5EFE81-E86A-4914-8891-42C57EF7789F}" destId="{D05EB2AC-AAD3-4899-82CF-AA4D6B6152EC}" srcOrd="5" destOrd="0" presId="urn:microsoft.com/office/officeart/2005/8/layout/process5"/>
    <dgm:cxn modelId="{ED015BC3-5281-4DAC-9172-5D416065E60F}" type="presParOf" srcId="{D05EB2AC-AAD3-4899-82CF-AA4D6B6152EC}" destId="{CB97C0DE-0C0D-4DEA-9E19-E36DFD2EBA69}" srcOrd="0" destOrd="0" presId="urn:microsoft.com/office/officeart/2005/8/layout/process5"/>
    <dgm:cxn modelId="{EB9D0CFC-D052-4C45-B1E6-D0D72C93EFFA}" type="presParOf" srcId="{AF5EFE81-E86A-4914-8891-42C57EF7789F}" destId="{9AE5EA14-FC2D-4350-9D66-494C5ABEF27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83BC0-56A5-451F-84BB-027F03070E9F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8F9EE2-FBC3-48E2-A1DE-149BAA183AAD}">
      <dgm:prSet/>
      <dgm:spPr/>
      <dgm:t>
        <a:bodyPr/>
        <a:lstStyle/>
        <a:p>
          <a:r>
            <a:rPr lang="en-US"/>
            <a:t>1.1 Identify objectives and measures of effectiveness</a:t>
          </a:r>
        </a:p>
      </dgm:t>
    </dgm:pt>
    <dgm:pt modelId="{EA2728B9-E134-4053-955E-34B5267E96F5}" type="parTrans" cxnId="{2D3C97C5-2AC2-4107-A0E3-BAC0C663A4E8}">
      <dgm:prSet/>
      <dgm:spPr/>
      <dgm:t>
        <a:bodyPr/>
        <a:lstStyle/>
        <a:p>
          <a:endParaRPr lang="en-US"/>
        </a:p>
      </dgm:t>
    </dgm:pt>
    <dgm:pt modelId="{78C56FE0-824F-40DC-98DA-633E16E833A3}" type="sibTrans" cxnId="{2D3C97C5-2AC2-4107-A0E3-BAC0C663A4E8}">
      <dgm:prSet/>
      <dgm:spPr/>
      <dgm:t>
        <a:bodyPr/>
        <a:lstStyle/>
        <a:p>
          <a:endParaRPr lang="en-US"/>
        </a:p>
      </dgm:t>
    </dgm:pt>
    <dgm:pt modelId="{CC60C882-8231-45DD-A1CC-DD7664E889A4}">
      <dgm:prSet/>
      <dgm:spPr/>
      <dgm:t>
        <a:bodyPr/>
        <a:lstStyle/>
        <a:p>
          <a:r>
            <a:rPr lang="en-US"/>
            <a:t>‘how do we know if we have succeeded?’</a:t>
          </a:r>
        </a:p>
      </dgm:t>
    </dgm:pt>
    <dgm:pt modelId="{8BFB361E-0E83-4812-933C-4171F06875D8}" type="parTrans" cxnId="{F200CAC6-2DDD-4A9A-AED2-E2293B75B425}">
      <dgm:prSet/>
      <dgm:spPr/>
      <dgm:t>
        <a:bodyPr/>
        <a:lstStyle/>
        <a:p>
          <a:endParaRPr lang="en-US"/>
        </a:p>
      </dgm:t>
    </dgm:pt>
    <dgm:pt modelId="{E70E9C7F-CEA5-4085-8F91-0BFD69CC3B94}" type="sibTrans" cxnId="{F200CAC6-2DDD-4A9A-AED2-E2293B75B425}">
      <dgm:prSet/>
      <dgm:spPr/>
      <dgm:t>
        <a:bodyPr/>
        <a:lstStyle/>
        <a:p>
          <a:endParaRPr lang="en-US"/>
        </a:p>
      </dgm:t>
    </dgm:pt>
    <dgm:pt modelId="{F7766A8B-3008-4AA0-A945-1DA3F6F827A2}">
      <dgm:prSet/>
      <dgm:spPr/>
      <dgm:t>
        <a:bodyPr/>
        <a:lstStyle/>
        <a:p>
          <a:r>
            <a:rPr lang="en-US"/>
            <a:t>1.2 Establish a project authority</a:t>
          </a:r>
        </a:p>
      </dgm:t>
    </dgm:pt>
    <dgm:pt modelId="{F8BD3A95-ACD8-457E-AFFC-72668D035EFB}" type="parTrans" cxnId="{E2F087C9-2C61-4D52-8E46-242B36DD6E1B}">
      <dgm:prSet/>
      <dgm:spPr/>
      <dgm:t>
        <a:bodyPr/>
        <a:lstStyle/>
        <a:p>
          <a:endParaRPr lang="en-US"/>
        </a:p>
      </dgm:t>
    </dgm:pt>
    <dgm:pt modelId="{4D90B845-1A91-403C-BF6C-EAB69D787126}" type="sibTrans" cxnId="{E2F087C9-2C61-4D52-8E46-242B36DD6E1B}">
      <dgm:prSet/>
      <dgm:spPr/>
      <dgm:t>
        <a:bodyPr/>
        <a:lstStyle/>
        <a:p>
          <a:endParaRPr lang="en-US"/>
        </a:p>
      </dgm:t>
    </dgm:pt>
    <dgm:pt modelId="{BCCC457D-CBBB-40C3-A291-AE28880BA009}">
      <dgm:prSet/>
      <dgm:spPr/>
      <dgm:t>
        <a:bodyPr/>
        <a:lstStyle/>
        <a:p>
          <a:r>
            <a:rPr lang="en-US"/>
            <a:t>‘who is the boss?’</a:t>
          </a:r>
        </a:p>
      </dgm:t>
    </dgm:pt>
    <dgm:pt modelId="{FE552A6B-98F2-4530-A3BE-9EA1FBD18B6B}" type="parTrans" cxnId="{D2A7E486-743C-4BE2-B9EF-4473937A4A55}">
      <dgm:prSet/>
      <dgm:spPr/>
      <dgm:t>
        <a:bodyPr/>
        <a:lstStyle/>
        <a:p>
          <a:endParaRPr lang="en-US"/>
        </a:p>
      </dgm:t>
    </dgm:pt>
    <dgm:pt modelId="{FFB278E3-2998-4484-B334-F9A202EB2B6F}" type="sibTrans" cxnId="{D2A7E486-743C-4BE2-B9EF-4473937A4A55}">
      <dgm:prSet/>
      <dgm:spPr/>
      <dgm:t>
        <a:bodyPr/>
        <a:lstStyle/>
        <a:p>
          <a:endParaRPr lang="en-US"/>
        </a:p>
      </dgm:t>
    </dgm:pt>
    <dgm:pt modelId="{C0B534AF-8150-4368-A80D-CED61773FE1A}">
      <dgm:prSet/>
      <dgm:spPr/>
      <dgm:t>
        <a:bodyPr/>
        <a:lstStyle/>
        <a:p>
          <a:r>
            <a:rPr lang="en-US"/>
            <a:t>1.3 Identify all stakeholders in the project and their interests</a:t>
          </a:r>
        </a:p>
      </dgm:t>
    </dgm:pt>
    <dgm:pt modelId="{4B773048-A351-4B3E-81E7-AC9AF95DD287}" type="parTrans" cxnId="{9629FAAB-9AD2-4082-ADE7-79CBF1F2CD32}">
      <dgm:prSet/>
      <dgm:spPr/>
      <dgm:t>
        <a:bodyPr/>
        <a:lstStyle/>
        <a:p>
          <a:endParaRPr lang="en-US"/>
        </a:p>
      </dgm:t>
    </dgm:pt>
    <dgm:pt modelId="{389A9AA6-1528-484C-B5C2-6686F8350B24}" type="sibTrans" cxnId="{9629FAAB-9AD2-4082-ADE7-79CBF1F2CD32}">
      <dgm:prSet/>
      <dgm:spPr/>
      <dgm:t>
        <a:bodyPr/>
        <a:lstStyle/>
        <a:p>
          <a:endParaRPr lang="en-US"/>
        </a:p>
      </dgm:t>
    </dgm:pt>
    <dgm:pt modelId="{E1EA0321-5E75-44BA-B48C-339A17BF43F5}">
      <dgm:prSet/>
      <dgm:spPr/>
      <dgm:t>
        <a:bodyPr/>
        <a:lstStyle/>
        <a:p>
          <a:r>
            <a:rPr lang="en-US"/>
            <a:t>‘who will be affected/involved in the project?’</a:t>
          </a:r>
        </a:p>
      </dgm:t>
    </dgm:pt>
    <dgm:pt modelId="{BC5FA1DA-64EE-431A-9082-FB296AEC909F}" type="parTrans" cxnId="{5CF83939-8119-48AC-8917-55DF86738A64}">
      <dgm:prSet/>
      <dgm:spPr/>
      <dgm:t>
        <a:bodyPr/>
        <a:lstStyle/>
        <a:p>
          <a:endParaRPr lang="en-US"/>
        </a:p>
      </dgm:t>
    </dgm:pt>
    <dgm:pt modelId="{3D094430-17EB-4AF7-B61C-C10D90D22EFC}" type="sibTrans" cxnId="{5CF83939-8119-48AC-8917-55DF86738A64}">
      <dgm:prSet/>
      <dgm:spPr/>
      <dgm:t>
        <a:bodyPr/>
        <a:lstStyle/>
        <a:p>
          <a:endParaRPr lang="en-US"/>
        </a:p>
      </dgm:t>
    </dgm:pt>
    <dgm:pt modelId="{41845973-DD48-4B3E-8E38-39A352799958}" type="pres">
      <dgm:prSet presAssocID="{D6C83BC0-56A5-451F-84BB-027F03070E9F}" presName="outerComposite" presStyleCnt="0">
        <dgm:presLayoutVars>
          <dgm:chMax val="5"/>
          <dgm:dir/>
          <dgm:resizeHandles val="exact"/>
        </dgm:presLayoutVars>
      </dgm:prSet>
      <dgm:spPr/>
    </dgm:pt>
    <dgm:pt modelId="{B13ECD62-7035-4604-A24F-3D3AEAFF6AEA}" type="pres">
      <dgm:prSet presAssocID="{D6C83BC0-56A5-451F-84BB-027F03070E9F}" presName="dummyMaxCanvas" presStyleCnt="0">
        <dgm:presLayoutVars/>
      </dgm:prSet>
      <dgm:spPr/>
    </dgm:pt>
    <dgm:pt modelId="{B9AECEBE-9840-4B3E-A6B2-1F750E73458F}" type="pres">
      <dgm:prSet presAssocID="{D6C83BC0-56A5-451F-84BB-027F03070E9F}" presName="ThreeNodes_1" presStyleLbl="node1" presStyleIdx="0" presStyleCnt="3">
        <dgm:presLayoutVars>
          <dgm:bulletEnabled val="1"/>
        </dgm:presLayoutVars>
      </dgm:prSet>
      <dgm:spPr/>
    </dgm:pt>
    <dgm:pt modelId="{BF2133C1-AC6C-4067-AE34-013FD8553FF0}" type="pres">
      <dgm:prSet presAssocID="{D6C83BC0-56A5-451F-84BB-027F03070E9F}" presName="ThreeNodes_2" presStyleLbl="node1" presStyleIdx="1" presStyleCnt="3">
        <dgm:presLayoutVars>
          <dgm:bulletEnabled val="1"/>
        </dgm:presLayoutVars>
      </dgm:prSet>
      <dgm:spPr/>
    </dgm:pt>
    <dgm:pt modelId="{8719138F-40E7-4B25-A605-01A01428D00F}" type="pres">
      <dgm:prSet presAssocID="{D6C83BC0-56A5-451F-84BB-027F03070E9F}" presName="ThreeNodes_3" presStyleLbl="node1" presStyleIdx="2" presStyleCnt="3">
        <dgm:presLayoutVars>
          <dgm:bulletEnabled val="1"/>
        </dgm:presLayoutVars>
      </dgm:prSet>
      <dgm:spPr/>
    </dgm:pt>
    <dgm:pt modelId="{18DB97A8-F90D-4228-8ACF-84FC963E244F}" type="pres">
      <dgm:prSet presAssocID="{D6C83BC0-56A5-451F-84BB-027F03070E9F}" presName="ThreeConn_1-2" presStyleLbl="fgAccFollowNode1" presStyleIdx="0" presStyleCnt="2">
        <dgm:presLayoutVars>
          <dgm:bulletEnabled val="1"/>
        </dgm:presLayoutVars>
      </dgm:prSet>
      <dgm:spPr/>
    </dgm:pt>
    <dgm:pt modelId="{2BAA16F0-8731-49F6-A4B4-322B73122099}" type="pres">
      <dgm:prSet presAssocID="{D6C83BC0-56A5-451F-84BB-027F03070E9F}" presName="ThreeConn_2-3" presStyleLbl="fgAccFollowNode1" presStyleIdx="1" presStyleCnt="2">
        <dgm:presLayoutVars>
          <dgm:bulletEnabled val="1"/>
        </dgm:presLayoutVars>
      </dgm:prSet>
      <dgm:spPr/>
    </dgm:pt>
    <dgm:pt modelId="{A79088EC-85D6-4A88-9C34-D3663EC18751}" type="pres">
      <dgm:prSet presAssocID="{D6C83BC0-56A5-451F-84BB-027F03070E9F}" presName="ThreeNodes_1_text" presStyleLbl="node1" presStyleIdx="2" presStyleCnt="3">
        <dgm:presLayoutVars>
          <dgm:bulletEnabled val="1"/>
        </dgm:presLayoutVars>
      </dgm:prSet>
      <dgm:spPr/>
    </dgm:pt>
    <dgm:pt modelId="{43E4BECB-CF1E-499B-9D4D-DE6E3336D5C2}" type="pres">
      <dgm:prSet presAssocID="{D6C83BC0-56A5-451F-84BB-027F03070E9F}" presName="ThreeNodes_2_text" presStyleLbl="node1" presStyleIdx="2" presStyleCnt="3">
        <dgm:presLayoutVars>
          <dgm:bulletEnabled val="1"/>
        </dgm:presLayoutVars>
      </dgm:prSet>
      <dgm:spPr/>
    </dgm:pt>
    <dgm:pt modelId="{36616370-616C-474D-8D99-774D76A92BF6}" type="pres">
      <dgm:prSet presAssocID="{D6C83BC0-56A5-451F-84BB-027F03070E9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2133A0A-B705-459A-A289-1831962B46CA}" type="presOf" srcId="{BCCC457D-CBBB-40C3-A291-AE28880BA009}" destId="{43E4BECB-CF1E-499B-9D4D-DE6E3336D5C2}" srcOrd="1" destOrd="1" presId="urn:microsoft.com/office/officeart/2005/8/layout/vProcess5"/>
    <dgm:cxn modelId="{E85CED10-6822-4BA7-AED2-55DD86750BAD}" type="presOf" srcId="{BCCC457D-CBBB-40C3-A291-AE28880BA009}" destId="{BF2133C1-AC6C-4067-AE34-013FD8553FF0}" srcOrd="0" destOrd="1" presId="urn:microsoft.com/office/officeart/2005/8/layout/vProcess5"/>
    <dgm:cxn modelId="{DD12C211-D329-4D34-B13F-75A183CCB60C}" type="presOf" srcId="{C0B534AF-8150-4368-A80D-CED61773FE1A}" destId="{36616370-616C-474D-8D99-774D76A92BF6}" srcOrd="1" destOrd="0" presId="urn:microsoft.com/office/officeart/2005/8/layout/vProcess5"/>
    <dgm:cxn modelId="{9527CB29-A6C8-4266-86E2-1214CA65CE5F}" type="presOf" srcId="{F7766A8B-3008-4AA0-A945-1DA3F6F827A2}" destId="{43E4BECB-CF1E-499B-9D4D-DE6E3336D5C2}" srcOrd="1" destOrd="0" presId="urn:microsoft.com/office/officeart/2005/8/layout/vProcess5"/>
    <dgm:cxn modelId="{5CF83939-8119-48AC-8917-55DF86738A64}" srcId="{C0B534AF-8150-4368-A80D-CED61773FE1A}" destId="{E1EA0321-5E75-44BA-B48C-339A17BF43F5}" srcOrd="0" destOrd="0" parTransId="{BC5FA1DA-64EE-431A-9082-FB296AEC909F}" sibTransId="{3D094430-17EB-4AF7-B61C-C10D90D22EFC}"/>
    <dgm:cxn modelId="{8A1D063A-7E2E-4A25-BDF9-97EB7F2849A8}" type="presOf" srcId="{CC60C882-8231-45DD-A1CC-DD7664E889A4}" destId="{A79088EC-85D6-4A88-9C34-D3663EC18751}" srcOrd="1" destOrd="1" presId="urn:microsoft.com/office/officeart/2005/8/layout/vProcess5"/>
    <dgm:cxn modelId="{7856A249-82EB-45E8-9B64-2F2079258FC4}" type="presOf" srcId="{E1EA0321-5E75-44BA-B48C-339A17BF43F5}" destId="{36616370-616C-474D-8D99-774D76A92BF6}" srcOrd="1" destOrd="1" presId="urn:microsoft.com/office/officeart/2005/8/layout/vProcess5"/>
    <dgm:cxn modelId="{2C56E77C-3A35-436D-A008-F3E9CBCE8C1E}" type="presOf" srcId="{4D90B845-1A91-403C-BF6C-EAB69D787126}" destId="{2BAA16F0-8731-49F6-A4B4-322B73122099}" srcOrd="0" destOrd="0" presId="urn:microsoft.com/office/officeart/2005/8/layout/vProcess5"/>
    <dgm:cxn modelId="{5217B37E-62AC-40CA-BE19-0E91D391435D}" type="presOf" srcId="{D6C83BC0-56A5-451F-84BB-027F03070E9F}" destId="{41845973-DD48-4B3E-8E38-39A352799958}" srcOrd="0" destOrd="0" presId="urn:microsoft.com/office/officeart/2005/8/layout/vProcess5"/>
    <dgm:cxn modelId="{AE4A0D80-CDDB-4811-AD66-DF618DCE9351}" type="presOf" srcId="{C88F9EE2-FBC3-48E2-A1DE-149BAA183AAD}" destId="{A79088EC-85D6-4A88-9C34-D3663EC18751}" srcOrd="1" destOrd="0" presId="urn:microsoft.com/office/officeart/2005/8/layout/vProcess5"/>
    <dgm:cxn modelId="{D2A7E486-743C-4BE2-B9EF-4473937A4A55}" srcId="{F7766A8B-3008-4AA0-A945-1DA3F6F827A2}" destId="{BCCC457D-CBBB-40C3-A291-AE28880BA009}" srcOrd="0" destOrd="0" parTransId="{FE552A6B-98F2-4530-A3BE-9EA1FBD18B6B}" sibTransId="{FFB278E3-2998-4484-B334-F9A202EB2B6F}"/>
    <dgm:cxn modelId="{9629FAAB-9AD2-4082-ADE7-79CBF1F2CD32}" srcId="{D6C83BC0-56A5-451F-84BB-027F03070E9F}" destId="{C0B534AF-8150-4368-A80D-CED61773FE1A}" srcOrd="2" destOrd="0" parTransId="{4B773048-A351-4B3E-81E7-AC9AF95DD287}" sibTransId="{389A9AA6-1528-484C-B5C2-6686F8350B24}"/>
    <dgm:cxn modelId="{C439A8BC-4973-4066-AB4F-AF986C4FC51A}" type="presOf" srcId="{E1EA0321-5E75-44BA-B48C-339A17BF43F5}" destId="{8719138F-40E7-4B25-A605-01A01428D00F}" srcOrd="0" destOrd="1" presId="urn:microsoft.com/office/officeart/2005/8/layout/vProcess5"/>
    <dgm:cxn modelId="{6C8A00BD-5C93-4B90-AB47-ABC8D156B32F}" type="presOf" srcId="{C88F9EE2-FBC3-48E2-A1DE-149BAA183AAD}" destId="{B9AECEBE-9840-4B3E-A6B2-1F750E73458F}" srcOrd="0" destOrd="0" presId="urn:microsoft.com/office/officeart/2005/8/layout/vProcess5"/>
    <dgm:cxn modelId="{57D575C2-B627-4B61-A157-8246AE38C620}" type="presOf" srcId="{CC60C882-8231-45DD-A1CC-DD7664E889A4}" destId="{B9AECEBE-9840-4B3E-A6B2-1F750E73458F}" srcOrd="0" destOrd="1" presId="urn:microsoft.com/office/officeart/2005/8/layout/vProcess5"/>
    <dgm:cxn modelId="{2D3C97C5-2AC2-4107-A0E3-BAC0C663A4E8}" srcId="{D6C83BC0-56A5-451F-84BB-027F03070E9F}" destId="{C88F9EE2-FBC3-48E2-A1DE-149BAA183AAD}" srcOrd="0" destOrd="0" parTransId="{EA2728B9-E134-4053-955E-34B5267E96F5}" sibTransId="{78C56FE0-824F-40DC-98DA-633E16E833A3}"/>
    <dgm:cxn modelId="{F200CAC6-2DDD-4A9A-AED2-E2293B75B425}" srcId="{C88F9EE2-FBC3-48E2-A1DE-149BAA183AAD}" destId="{CC60C882-8231-45DD-A1CC-DD7664E889A4}" srcOrd="0" destOrd="0" parTransId="{8BFB361E-0E83-4812-933C-4171F06875D8}" sibTransId="{E70E9C7F-CEA5-4085-8F91-0BFD69CC3B94}"/>
    <dgm:cxn modelId="{E2F087C9-2C61-4D52-8E46-242B36DD6E1B}" srcId="{D6C83BC0-56A5-451F-84BB-027F03070E9F}" destId="{F7766A8B-3008-4AA0-A945-1DA3F6F827A2}" srcOrd="1" destOrd="0" parTransId="{F8BD3A95-ACD8-457E-AFFC-72668D035EFB}" sibTransId="{4D90B845-1A91-403C-BF6C-EAB69D787126}"/>
    <dgm:cxn modelId="{874414ED-D761-4ECD-9C10-8C46465F4680}" type="presOf" srcId="{C0B534AF-8150-4368-A80D-CED61773FE1A}" destId="{8719138F-40E7-4B25-A605-01A01428D00F}" srcOrd="0" destOrd="0" presId="urn:microsoft.com/office/officeart/2005/8/layout/vProcess5"/>
    <dgm:cxn modelId="{97C7A9F4-9B25-43B9-857F-93B60B637504}" type="presOf" srcId="{78C56FE0-824F-40DC-98DA-633E16E833A3}" destId="{18DB97A8-F90D-4228-8ACF-84FC963E244F}" srcOrd="0" destOrd="0" presId="urn:microsoft.com/office/officeart/2005/8/layout/vProcess5"/>
    <dgm:cxn modelId="{4D08CAFB-0D52-4EDC-8300-06D74335D08D}" type="presOf" srcId="{F7766A8B-3008-4AA0-A945-1DA3F6F827A2}" destId="{BF2133C1-AC6C-4067-AE34-013FD8553FF0}" srcOrd="0" destOrd="0" presId="urn:microsoft.com/office/officeart/2005/8/layout/vProcess5"/>
    <dgm:cxn modelId="{9AF4F296-92B6-4C10-A272-B731DDC683BC}" type="presParOf" srcId="{41845973-DD48-4B3E-8E38-39A352799958}" destId="{B13ECD62-7035-4604-A24F-3D3AEAFF6AEA}" srcOrd="0" destOrd="0" presId="urn:microsoft.com/office/officeart/2005/8/layout/vProcess5"/>
    <dgm:cxn modelId="{43974487-0399-4AC6-BDD2-2B10564A390E}" type="presParOf" srcId="{41845973-DD48-4B3E-8E38-39A352799958}" destId="{B9AECEBE-9840-4B3E-A6B2-1F750E73458F}" srcOrd="1" destOrd="0" presId="urn:microsoft.com/office/officeart/2005/8/layout/vProcess5"/>
    <dgm:cxn modelId="{83DD1FB4-6903-4FDB-A5A2-65B19A450186}" type="presParOf" srcId="{41845973-DD48-4B3E-8E38-39A352799958}" destId="{BF2133C1-AC6C-4067-AE34-013FD8553FF0}" srcOrd="2" destOrd="0" presId="urn:microsoft.com/office/officeart/2005/8/layout/vProcess5"/>
    <dgm:cxn modelId="{08ACE742-006A-4DBF-A610-3918870B2AD7}" type="presParOf" srcId="{41845973-DD48-4B3E-8E38-39A352799958}" destId="{8719138F-40E7-4B25-A605-01A01428D00F}" srcOrd="3" destOrd="0" presId="urn:microsoft.com/office/officeart/2005/8/layout/vProcess5"/>
    <dgm:cxn modelId="{24C13C9D-63A8-45F0-A3DA-5152AFA6A66C}" type="presParOf" srcId="{41845973-DD48-4B3E-8E38-39A352799958}" destId="{18DB97A8-F90D-4228-8ACF-84FC963E244F}" srcOrd="4" destOrd="0" presId="urn:microsoft.com/office/officeart/2005/8/layout/vProcess5"/>
    <dgm:cxn modelId="{F5EFF018-73F2-40BF-A558-F3102BC39C74}" type="presParOf" srcId="{41845973-DD48-4B3E-8E38-39A352799958}" destId="{2BAA16F0-8731-49F6-A4B4-322B73122099}" srcOrd="5" destOrd="0" presId="urn:microsoft.com/office/officeart/2005/8/layout/vProcess5"/>
    <dgm:cxn modelId="{2BB670F8-33F9-4AB9-BD7E-4009090A3BDA}" type="presParOf" srcId="{41845973-DD48-4B3E-8E38-39A352799958}" destId="{A79088EC-85D6-4A88-9C34-D3663EC18751}" srcOrd="6" destOrd="0" presId="urn:microsoft.com/office/officeart/2005/8/layout/vProcess5"/>
    <dgm:cxn modelId="{9458ECE8-E3B8-4A43-BC8E-5B3371B3F812}" type="presParOf" srcId="{41845973-DD48-4B3E-8E38-39A352799958}" destId="{43E4BECB-CF1E-499B-9D4D-DE6E3336D5C2}" srcOrd="7" destOrd="0" presId="urn:microsoft.com/office/officeart/2005/8/layout/vProcess5"/>
    <dgm:cxn modelId="{ED190E54-E6BE-4369-BEB0-32F5DB518E91}" type="presParOf" srcId="{41845973-DD48-4B3E-8E38-39A352799958}" destId="{36616370-616C-474D-8D99-774D76A92BF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F65105-2C18-4D5B-BB06-C1E2FB1C6BD4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7FCBEB-77C7-4DA9-B04A-5A0B67314C17}">
      <dgm:prSet/>
      <dgm:spPr/>
      <dgm:t>
        <a:bodyPr/>
        <a:lstStyle/>
        <a:p>
          <a:r>
            <a:rPr lang="en-US"/>
            <a:t>1.4 Modify objectives in the light of stakeholder analysis</a:t>
          </a:r>
        </a:p>
      </dgm:t>
    </dgm:pt>
    <dgm:pt modelId="{C12E2124-F9DB-49A1-99A6-5B0387292A98}" type="parTrans" cxnId="{02D5958D-82E3-4396-BD8D-0D275A870DD4}">
      <dgm:prSet/>
      <dgm:spPr/>
      <dgm:t>
        <a:bodyPr/>
        <a:lstStyle/>
        <a:p>
          <a:endParaRPr lang="en-US"/>
        </a:p>
      </dgm:t>
    </dgm:pt>
    <dgm:pt modelId="{7130D670-0192-47DA-961C-C839DDD1AB30}" type="sibTrans" cxnId="{02D5958D-82E3-4396-BD8D-0D275A870DD4}">
      <dgm:prSet/>
      <dgm:spPr/>
      <dgm:t>
        <a:bodyPr/>
        <a:lstStyle/>
        <a:p>
          <a:endParaRPr lang="en-US"/>
        </a:p>
      </dgm:t>
    </dgm:pt>
    <dgm:pt modelId="{EB88E941-F00E-42A5-AED4-6253A1BA9DCC}">
      <dgm:prSet/>
      <dgm:spPr/>
      <dgm:t>
        <a:bodyPr/>
        <a:lstStyle/>
        <a:p>
          <a:r>
            <a:rPr lang="en-US"/>
            <a:t>‘do we need to do things to win over stakeholders?’</a:t>
          </a:r>
        </a:p>
      </dgm:t>
    </dgm:pt>
    <dgm:pt modelId="{ECEEA2AE-B640-47A8-813D-F18044AF0EED}" type="parTrans" cxnId="{752656B2-5A33-4881-B011-3657582C9DB5}">
      <dgm:prSet/>
      <dgm:spPr/>
      <dgm:t>
        <a:bodyPr/>
        <a:lstStyle/>
        <a:p>
          <a:endParaRPr lang="en-US"/>
        </a:p>
      </dgm:t>
    </dgm:pt>
    <dgm:pt modelId="{C7123864-A51F-480F-A141-7BD2F87E5EE4}" type="sibTrans" cxnId="{752656B2-5A33-4881-B011-3657582C9DB5}">
      <dgm:prSet/>
      <dgm:spPr/>
      <dgm:t>
        <a:bodyPr/>
        <a:lstStyle/>
        <a:p>
          <a:endParaRPr lang="en-US"/>
        </a:p>
      </dgm:t>
    </dgm:pt>
    <dgm:pt modelId="{4E7E15DF-3C95-4FEC-A814-05FAA155164C}">
      <dgm:prSet/>
      <dgm:spPr/>
      <dgm:t>
        <a:bodyPr/>
        <a:lstStyle/>
        <a:p>
          <a:r>
            <a:rPr lang="en-US"/>
            <a:t>1.5 Establish methods of communication with all parties</a:t>
          </a:r>
        </a:p>
      </dgm:t>
    </dgm:pt>
    <dgm:pt modelId="{AAF818E9-C81B-44A8-B86D-3F8A1FB57E63}" type="parTrans" cxnId="{0FCB4EBE-B19A-4136-AC05-111D3D081810}">
      <dgm:prSet/>
      <dgm:spPr/>
      <dgm:t>
        <a:bodyPr/>
        <a:lstStyle/>
        <a:p>
          <a:endParaRPr lang="en-US"/>
        </a:p>
      </dgm:t>
    </dgm:pt>
    <dgm:pt modelId="{EF6BAA86-2A6D-41CF-B6D0-15C5AC1C0F1C}" type="sibTrans" cxnId="{0FCB4EBE-B19A-4136-AC05-111D3D081810}">
      <dgm:prSet/>
      <dgm:spPr/>
      <dgm:t>
        <a:bodyPr/>
        <a:lstStyle/>
        <a:p>
          <a:endParaRPr lang="en-US"/>
        </a:p>
      </dgm:t>
    </dgm:pt>
    <dgm:pt modelId="{8781CDC2-F580-4EBC-8034-2BE0722D59C5}">
      <dgm:prSet/>
      <dgm:spPr/>
      <dgm:t>
        <a:bodyPr/>
        <a:lstStyle/>
        <a:p>
          <a:r>
            <a:rPr lang="en-US"/>
            <a:t>‘how do we keep in contact?’</a:t>
          </a:r>
        </a:p>
      </dgm:t>
    </dgm:pt>
    <dgm:pt modelId="{65FF1EAA-6387-48A1-8104-99BCFF477BDC}" type="parTrans" cxnId="{BB1F4059-C229-4D49-8607-01D6E45A1ACB}">
      <dgm:prSet/>
      <dgm:spPr/>
      <dgm:t>
        <a:bodyPr/>
        <a:lstStyle/>
        <a:p>
          <a:endParaRPr lang="en-US"/>
        </a:p>
      </dgm:t>
    </dgm:pt>
    <dgm:pt modelId="{C486E5D2-473E-4C7A-A413-85DECA7EF2A3}" type="sibTrans" cxnId="{BB1F4059-C229-4D49-8607-01D6E45A1ACB}">
      <dgm:prSet/>
      <dgm:spPr/>
      <dgm:t>
        <a:bodyPr/>
        <a:lstStyle/>
        <a:p>
          <a:endParaRPr lang="en-US"/>
        </a:p>
      </dgm:t>
    </dgm:pt>
    <dgm:pt modelId="{7F3ECE6D-D860-404D-813F-9DC0104D5495}" type="pres">
      <dgm:prSet presAssocID="{DEF65105-2C18-4D5B-BB06-C1E2FB1C6BD4}" presName="outerComposite" presStyleCnt="0">
        <dgm:presLayoutVars>
          <dgm:chMax val="5"/>
          <dgm:dir/>
          <dgm:resizeHandles val="exact"/>
        </dgm:presLayoutVars>
      </dgm:prSet>
      <dgm:spPr/>
    </dgm:pt>
    <dgm:pt modelId="{CF382EFA-6674-4696-B736-988C39EDC77B}" type="pres">
      <dgm:prSet presAssocID="{DEF65105-2C18-4D5B-BB06-C1E2FB1C6BD4}" presName="dummyMaxCanvas" presStyleCnt="0">
        <dgm:presLayoutVars/>
      </dgm:prSet>
      <dgm:spPr/>
    </dgm:pt>
    <dgm:pt modelId="{4178627E-F9A5-4B5B-BA9A-0B51F6F67C6F}" type="pres">
      <dgm:prSet presAssocID="{DEF65105-2C18-4D5B-BB06-C1E2FB1C6BD4}" presName="TwoNodes_1" presStyleLbl="node1" presStyleIdx="0" presStyleCnt="2">
        <dgm:presLayoutVars>
          <dgm:bulletEnabled val="1"/>
        </dgm:presLayoutVars>
      </dgm:prSet>
      <dgm:spPr/>
    </dgm:pt>
    <dgm:pt modelId="{8CFCC5C6-30D9-426E-9055-8B4A4737CC09}" type="pres">
      <dgm:prSet presAssocID="{DEF65105-2C18-4D5B-BB06-C1E2FB1C6BD4}" presName="TwoNodes_2" presStyleLbl="node1" presStyleIdx="1" presStyleCnt="2">
        <dgm:presLayoutVars>
          <dgm:bulletEnabled val="1"/>
        </dgm:presLayoutVars>
      </dgm:prSet>
      <dgm:spPr/>
    </dgm:pt>
    <dgm:pt modelId="{2269590C-C592-4E13-9913-7D2CB6A2996B}" type="pres">
      <dgm:prSet presAssocID="{DEF65105-2C18-4D5B-BB06-C1E2FB1C6BD4}" presName="TwoConn_1-2" presStyleLbl="fgAccFollowNode1" presStyleIdx="0" presStyleCnt="1">
        <dgm:presLayoutVars>
          <dgm:bulletEnabled val="1"/>
        </dgm:presLayoutVars>
      </dgm:prSet>
      <dgm:spPr/>
    </dgm:pt>
    <dgm:pt modelId="{36F3C3AC-85E1-4EE5-890C-AD895E3BFD9C}" type="pres">
      <dgm:prSet presAssocID="{DEF65105-2C18-4D5B-BB06-C1E2FB1C6BD4}" presName="TwoNodes_1_text" presStyleLbl="node1" presStyleIdx="1" presStyleCnt="2">
        <dgm:presLayoutVars>
          <dgm:bulletEnabled val="1"/>
        </dgm:presLayoutVars>
      </dgm:prSet>
      <dgm:spPr/>
    </dgm:pt>
    <dgm:pt modelId="{ABE2BF57-E173-4C7F-B3B3-C8A5ED285294}" type="pres">
      <dgm:prSet presAssocID="{DEF65105-2C18-4D5B-BB06-C1E2FB1C6BD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9853E2E-F560-44F7-8F36-1A542CB9A569}" type="presOf" srcId="{8781CDC2-F580-4EBC-8034-2BE0722D59C5}" destId="{8CFCC5C6-30D9-426E-9055-8B4A4737CC09}" srcOrd="0" destOrd="1" presId="urn:microsoft.com/office/officeart/2005/8/layout/vProcess5"/>
    <dgm:cxn modelId="{84E72E36-BB92-4A3D-B7AA-E0892EDB57F8}" type="presOf" srcId="{977FCBEB-77C7-4DA9-B04A-5A0B67314C17}" destId="{4178627E-F9A5-4B5B-BA9A-0B51F6F67C6F}" srcOrd="0" destOrd="0" presId="urn:microsoft.com/office/officeart/2005/8/layout/vProcess5"/>
    <dgm:cxn modelId="{B3DAE650-CEEC-49D2-9FBB-6D17BA21132C}" type="presOf" srcId="{977FCBEB-77C7-4DA9-B04A-5A0B67314C17}" destId="{36F3C3AC-85E1-4EE5-890C-AD895E3BFD9C}" srcOrd="1" destOrd="0" presId="urn:microsoft.com/office/officeart/2005/8/layout/vProcess5"/>
    <dgm:cxn modelId="{485A1F57-4B85-4A51-A58C-FE2C4DA17029}" type="presOf" srcId="{4E7E15DF-3C95-4FEC-A814-05FAA155164C}" destId="{8CFCC5C6-30D9-426E-9055-8B4A4737CC09}" srcOrd="0" destOrd="0" presId="urn:microsoft.com/office/officeart/2005/8/layout/vProcess5"/>
    <dgm:cxn modelId="{BB1F4059-C229-4D49-8607-01D6E45A1ACB}" srcId="{4E7E15DF-3C95-4FEC-A814-05FAA155164C}" destId="{8781CDC2-F580-4EBC-8034-2BE0722D59C5}" srcOrd="0" destOrd="0" parTransId="{65FF1EAA-6387-48A1-8104-99BCFF477BDC}" sibTransId="{C486E5D2-473E-4C7A-A413-85DECA7EF2A3}"/>
    <dgm:cxn modelId="{99FE3586-556D-4989-9735-894724C579D0}" type="presOf" srcId="{DEF65105-2C18-4D5B-BB06-C1E2FB1C6BD4}" destId="{7F3ECE6D-D860-404D-813F-9DC0104D5495}" srcOrd="0" destOrd="0" presId="urn:microsoft.com/office/officeart/2005/8/layout/vProcess5"/>
    <dgm:cxn modelId="{02D5958D-82E3-4396-BD8D-0D275A870DD4}" srcId="{DEF65105-2C18-4D5B-BB06-C1E2FB1C6BD4}" destId="{977FCBEB-77C7-4DA9-B04A-5A0B67314C17}" srcOrd="0" destOrd="0" parTransId="{C12E2124-F9DB-49A1-99A6-5B0387292A98}" sibTransId="{7130D670-0192-47DA-961C-C839DDD1AB30}"/>
    <dgm:cxn modelId="{561E9898-A85F-4C2D-B917-2953D56A86BE}" type="presOf" srcId="{7130D670-0192-47DA-961C-C839DDD1AB30}" destId="{2269590C-C592-4E13-9913-7D2CB6A2996B}" srcOrd="0" destOrd="0" presId="urn:microsoft.com/office/officeart/2005/8/layout/vProcess5"/>
    <dgm:cxn modelId="{752656B2-5A33-4881-B011-3657582C9DB5}" srcId="{977FCBEB-77C7-4DA9-B04A-5A0B67314C17}" destId="{EB88E941-F00E-42A5-AED4-6253A1BA9DCC}" srcOrd="0" destOrd="0" parTransId="{ECEEA2AE-B640-47A8-813D-F18044AF0EED}" sibTransId="{C7123864-A51F-480F-A141-7BD2F87E5EE4}"/>
    <dgm:cxn modelId="{164D2DBE-5A5C-45E8-8482-340B90D4BD6B}" type="presOf" srcId="{8781CDC2-F580-4EBC-8034-2BE0722D59C5}" destId="{ABE2BF57-E173-4C7F-B3B3-C8A5ED285294}" srcOrd="1" destOrd="1" presId="urn:microsoft.com/office/officeart/2005/8/layout/vProcess5"/>
    <dgm:cxn modelId="{0FCB4EBE-B19A-4136-AC05-111D3D081810}" srcId="{DEF65105-2C18-4D5B-BB06-C1E2FB1C6BD4}" destId="{4E7E15DF-3C95-4FEC-A814-05FAA155164C}" srcOrd="1" destOrd="0" parTransId="{AAF818E9-C81B-44A8-B86D-3F8A1FB57E63}" sibTransId="{EF6BAA86-2A6D-41CF-B6D0-15C5AC1C0F1C}"/>
    <dgm:cxn modelId="{E9D273BF-2397-40EF-8167-8687B2FA7998}" type="presOf" srcId="{EB88E941-F00E-42A5-AED4-6253A1BA9DCC}" destId="{36F3C3AC-85E1-4EE5-890C-AD895E3BFD9C}" srcOrd="1" destOrd="1" presId="urn:microsoft.com/office/officeart/2005/8/layout/vProcess5"/>
    <dgm:cxn modelId="{E7C57DC1-506F-4EB7-97CC-82C167F69C58}" type="presOf" srcId="{4E7E15DF-3C95-4FEC-A814-05FAA155164C}" destId="{ABE2BF57-E173-4C7F-B3B3-C8A5ED285294}" srcOrd="1" destOrd="0" presId="urn:microsoft.com/office/officeart/2005/8/layout/vProcess5"/>
    <dgm:cxn modelId="{852FBEFC-601C-4E75-B117-F38FDAA84108}" type="presOf" srcId="{EB88E941-F00E-42A5-AED4-6253A1BA9DCC}" destId="{4178627E-F9A5-4B5B-BA9A-0B51F6F67C6F}" srcOrd="0" destOrd="1" presId="urn:microsoft.com/office/officeart/2005/8/layout/vProcess5"/>
    <dgm:cxn modelId="{1DFE5841-4F7C-43D0-A280-D7427B97D73D}" type="presParOf" srcId="{7F3ECE6D-D860-404D-813F-9DC0104D5495}" destId="{CF382EFA-6674-4696-B736-988C39EDC77B}" srcOrd="0" destOrd="0" presId="urn:microsoft.com/office/officeart/2005/8/layout/vProcess5"/>
    <dgm:cxn modelId="{2105DF1B-FAFB-4B73-B06E-1063973AF0CE}" type="presParOf" srcId="{7F3ECE6D-D860-404D-813F-9DC0104D5495}" destId="{4178627E-F9A5-4B5B-BA9A-0B51F6F67C6F}" srcOrd="1" destOrd="0" presId="urn:microsoft.com/office/officeart/2005/8/layout/vProcess5"/>
    <dgm:cxn modelId="{157194BF-5F67-441C-94F0-6481C14C2D6C}" type="presParOf" srcId="{7F3ECE6D-D860-404D-813F-9DC0104D5495}" destId="{8CFCC5C6-30D9-426E-9055-8B4A4737CC09}" srcOrd="2" destOrd="0" presId="urn:microsoft.com/office/officeart/2005/8/layout/vProcess5"/>
    <dgm:cxn modelId="{4131B353-0B5B-4306-9CC9-725921129356}" type="presParOf" srcId="{7F3ECE6D-D860-404D-813F-9DC0104D5495}" destId="{2269590C-C592-4E13-9913-7D2CB6A2996B}" srcOrd="3" destOrd="0" presId="urn:microsoft.com/office/officeart/2005/8/layout/vProcess5"/>
    <dgm:cxn modelId="{3DB615B4-80F0-439B-A903-3D546C1B3381}" type="presParOf" srcId="{7F3ECE6D-D860-404D-813F-9DC0104D5495}" destId="{36F3C3AC-85E1-4EE5-890C-AD895E3BFD9C}" srcOrd="4" destOrd="0" presId="urn:microsoft.com/office/officeart/2005/8/layout/vProcess5"/>
    <dgm:cxn modelId="{B9979B55-EE80-4EDB-A3CF-CA182E16B72A}" type="presParOf" srcId="{7F3ECE6D-D860-404D-813F-9DC0104D5495}" destId="{ABE2BF57-E173-4C7F-B3B3-C8A5ED28529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54BFB7-C37B-4602-98EB-C0801881300E}" type="doc">
      <dgm:prSet loTypeId="urn:microsoft.com/office/officeart/2005/8/layout/process4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331203F-61BD-4F2A-9661-3FC54870AA12}">
      <dgm:prSet/>
      <dgm:spPr/>
      <dgm:t>
        <a:bodyPr/>
        <a:lstStyle/>
        <a:p>
          <a:r>
            <a:rPr lang="en-US"/>
            <a:t>2.1 Establish link between project and any strategic plan</a:t>
          </a:r>
        </a:p>
      </dgm:t>
    </dgm:pt>
    <dgm:pt modelId="{95FE5A2F-ED18-480E-A819-FBBB2D800DE2}" type="parTrans" cxnId="{5A49F700-8583-4967-A64F-FA4D0E42B713}">
      <dgm:prSet/>
      <dgm:spPr/>
      <dgm:t>
        <a:bodyPr/>
        <a:lstStyle/>
        <a:p>
          <a:endParaRPr lang="en-US"/>
        </a:p>
      </dgm:t>
    </dgm:pt>
    <dgm:pt modelId="{FABA25F6-051E-4631-8678-F903CB0B844A}" type="sibTrans" cxnId="{5A49F700-8583-4967-A64F-FA4D0E42B713}">
      <dgm:prSet/>
      <dgm:spPr/>
      <dgm:t>
        <a:bodyPr/>
        <a:lstStyle/>
        <a:p>
          <a:endParaRPr lang="en-US"/>
        </a:p>
      </dgm:t>
    </dgm:pt>
    <dgm:pt modelId="{D4AED980-7E64-475E-862F-6E2D898B6A74}">
      <dgm:prSet/>
      <dgm:spPr/>
      <dgm:t>
        <a:bodyPr/>
        <a:lstStyle/>
        <a:p>
          <a:r>
            <a:rPr lang="en-US"/>
            <a:t>‘why did they want the project?’</a:t>
          </a:r>
        </a:p>
      </dgm:t>
    </dgm:pt>
    <dgm:pt modelId="{AA951D87-C7DD-412B-8938-423FDE01AE1E}" type="parTrans" cxnId="{30A26799-871B-49F3-BCD7-0E00E2A6F801}">
      <dgm:prSet/>
      <dgm:spPr/>
      <dgm:t>
        <a:bodyPr/>
        <a:lstStyle/>
        <a:p>
          <a:endParaRPr lang="en-US"/>
        </a:p>
      </dgm:t>
    </dgm:pt>
    <dgm:pt modelId="{95D9FF97-6603-47CE-8D4E-51D29D9ED1E6}" type="sibTrans" cxnId="{30A26799-871B-49F3-BCD7-0E00E2A6F801}">
      <dgm:prSet/>
      <dgm:spPr/>
      <dgm:t>
        <a:bodyPr/>
        <a:lstStyle/>
        <a:p>
          <a:endParaRPr lang="en-US"/>
        </a:p>
      </dgm:t>
    </dgm:pt>
    <dgm:pt modelId="{C4EE1F60-9190-40F0-808F-7F9E40963967}">
      <dgm:prSet/>
      <dgm:spPr/>
      <dgm:t>
        <a:bodyPr/>
        <a:lstStyle/>
        <a:p>
          <a:r>
            <a:rPr lang="en-US"/>
            <a:t>2.2 Identify installation standards and procedures</a:t>
          </a:r>
        </a:p>
      </dgm:t>
    </dgm:pt>
    <dgm:pt modelId="{85B59DCB-0A66-4C58-BBA7-48E6410E4DFC}" type="parTrans" cxnId="{36E80303-41E2-44C8-9A3F-CC9A1A54462A}">
      <dgm:prSet/>
      <dgm:spPr/>
      <dgm:t>
        <a:bodyPr/>
        <a:lstStyle/>
        <a:p>
          <a:endParaRPr lang="en-US"/>
        </a:p>
      </dgm:t>
    </dgm:pt>
    <dgm:pt modelId="{301534E6-041D-4858-A1B4-0D83002EEC80}" type="sibTrans" cxnId="{36E80303-41E2-44C8-9A3F-CC9A1A54462A}">
      <dgm:prSet/>
      <dgm:spPr/>
      <dgm:t>
        <a:bodyPr/>
        <a:lstStyle/>
        <a:p>
          <a:endParaRPr lang="en-US"/>
        </a:p>
      </dgm:t>
    </dgm:pt>
    <dgm:pt modelId="{71A5F0C2-4418-4FC8-BB6E-E7EE9CC61FB9}">
      <dgm:prSet/>
      <dgm:spPr/>
      <dgm:t>
        <a:bodyPr/>
        <a:lstStyle/>
        <a:p>
          <a:r>
            <a:rPr lang="en-US"/>
            <a:t>‘what standards do we have to follow?’</a:t>
          </a:r>
        </a:p>
      </dgm:t>
    </dgm:pt>
    <dgm:pt modelId="{41231CF4-3306-4FCC-AB24-5DB7675F973E}" type="parTrans" cxnId="{F2156A06-BA78-4DE5-A44A-14F10A0465CF}">
      <dgm:prSet/>
      <dgm:spPr/>
      <dgm:t>
        <a:bodyPr/>
        <a:lstStyle/>
        <a:p>
          <a:endParaRPr lang="en-US"/>
        </a:p>
      </dgm:t>
    </dgm:pt>
    <dgm:pt modelId="{1125557B-11BD-4053-88F7-901612030610}" type="sibTrans" cxnId="{F2156A06-BA78-4DE5-A44A-14F10A0465CF}">
      <dgm:prSet/>
      <dgm:spPr/>
      <dgm:t>
        <a:bodyPr/>
        <a:lstStyle/>
        <a:p>
          <a:endParaRPr lang="en-US"/>
        </a:p>
      </dgm:t>
    </dgm:pt>
    <dgm:pt modelId="{A464540B-C97A-4505-9F59-F339A6578A35}">
      <dgm:prSet/>
      <dgm:spPr/>
      <dgm:t>
        <a:bodyPr/>
        <a:lstStyle/>
        <a:p>
          <a:r>
            <a:rPr lang="en-US"/>
            <a:t>2.3. Identify project team organization</a:t>
          </a:r>
        </a:p>
      </dgm:t>
    </dgm:pt>
    <dgm:pt modelId="{3A51A933-3552-443D-984E-EC6AAA35CB10}" type="parTrans" cxnId="{9DC22530-3155-497F-B35B-5033307EC198}">
      <dgm:prSet/>
      <dgm:spPr/>
      <dgm:t>
        <a:bodyPr/>
        <a:lstStyle/>
        <a:p>
          <a:endParaRPr lang="en-US"/>
        </a:p>
      </dgm:t>
    </dgm:pt>
    <dgm:pt modelId="{05E214BD-308E-42BF-9733-1EFE6D02E281}" type="sibTrans" cxnId="{9DC22530-3155-497F-B35B-5033307EC198}">
      <dgm:prSet/>
      <dgm:spPr/>
      <dgm:t>
        <a:bodyPr/>
        <a:lstStyle/>
        <a:p>
          <a:endParaRPr lang="en-US"/>
        </a:p>
      </dgm:t>
    </dgm:pt>
    <dgm:pt modelId="{6ECCD876-2C20-479E-B188-511A66F48EEB}">
      <dgm:prSet/>
      <dgm:spPr/>
      <dgm:t>
        <a:bodyPr/>
        <a:lstStyle/>
        <a:p>
          <a:r>
            <a:rPr lang="en-US"/>
            <a:t>‘where do I fit in?’</a:t>
          </a:r>
        </a:p>
      </dgm:t>
    </dgm:pt>
    <dgm:pt modelId="{DFD1F955-222F-44DA-A41D-0D679BAB95E6}" type="parTrans" cxnId="{28EBBC36-BD1E-488A-A3D4-3CABC00B2550}">
      <dgm:prSet/>
      <dgm:spPr/>
      <dgm:t>
        <a:bodyPr/>
        <a:lstStyle/>
        <a:p>
          <a:endParaRPr lang="en-US"/>
        </a:p>
      </dgm:t>
    </dgm:pt>
    <dgm:pt modelId="{FE00BDDC-15F9-4B8B-922B-4F2FE6423A1C}" type="sibTrans" cxnId="{28EBBC36-BD1E-488A-A3D4-3CABC00B2550}">
      <dgm:prSet/>
      <dgm:spPr/>
      <dgm:t>
        <a:bodyPr/>
        <a:lstStyle/>
        <a:p>
          <a:endParaRPr lang="en-US"/>
        </a:p>
      </dgm:t>
    </dgm:pt>
    <dgm:pt modelId="{C12675C6-368B-431F-A4B5-3D3E747DA139}" type="pres">
      <dgm:prSet presAssocID="{B554BFB7-C37B-4602-98EB-C0801881300E}" presName="Name0" presStyleCnt="0">
        <dgm:presLayoutVars>
          <dgm:dir/>
          <dgm:animLvl val="lvl"/>
          <dgm:resizeHandles val="exact"/>
        </dgm:presLayoutVars>
      </dgm:prSet>
      <dgm:spPr/>
    </dgm:pt>
    <dgm:pt modelId="{D13F7356-D3ED-4CDD-A8A1-18E15D0B4330}" type="pres">
      <dgm:prSet presAssocID="{A464540B-C97A-4505-9F59-F339A6578A35}" presName="boxAndChildren" presStyleCnt="0"/>
      <dgm:spPr/>
    </dgm:pt>
    <dgm:pt modelId="{FC52EC33-E626-4C4F-B965-CF6A7264A4F7}" type="pres">
      <dgm:prSet presAssocID="{A464540B-C97A-4505-9F59-F339A6578A35}" presName="parentTextBox" presStyleLbl="node1" presStyleIdx="0" presStyleCnt="3"/>
      <dgm:spPr/>
    </dgm:pt>
    <dgm:pt modelId="{22D94834-681B-4DF1-95C3-C44199BB8748}" type="pres">
      <dgm:prSet presAssocID="{A464540B-C97A-4505-9F59-F339A6578A35}" presName="entireBox" presStyleLbl="node1" presStyleIdx="0" presStyleCnt="3"/>
      <dgm:spPr/>
    </dgm:pt>
    <dgm:pt modelId="{FC8864BB-72DA-4503-B760-1FD109BFC595}" type="pres">
      <dgm:prSet presAssocID="{A464540B-C97A-4505-9F59-F339A6578A35}" presName="descendantBox" presStyleCnt="0"/>
      <dgm:spPr/>
    </dgm:pt>
    <dgm:pt modelId="{A183F4EC-A0D5-45F1-AAD6-F474D40CBFAB}" type="pres">
      <dgm:prSet presAssocID="{6ECCD876-2C20-479E-B188-511A66F48EEB}" presName="childTextBox" presStyleLbl="fgAccFollowNode1" presStyleIdx="0" presStyleCnt="3">
        <dgm:presLayoutVars>
          <dgm:bulletEnabled val="1"/>
        </dgm:presLayoutVars>
      </dgm:prSet>
      <dgm:spPr/>
    </dgm:pt>
    <dgm:pt modelId="{FB7C7610-24E7-4182-B44F-60704071E5BA}" type="pres">
      <dgm:prSet presAssocID="{301534E6-041D-4858-A1B4-0D83002EEC80}" presName="sp" presStyleCnt="0"/>
      <dgm:spPr/>
    </dgm:pt>
    <dgm:pt modelId="{A1C31E12-EF2C-429A-BEED-82822E0A13FA}" type="pres">
      <dgm:prSet presAssocID="{C4EE1F60-9190-40F0-808F-7F9E40963967}" presName="arrowAndChildren" presStyleCnt="0"/>
      <dgm:spPr/>
    </dgm:pt>
    <dgm:pt modelId="{5940E125-E387-4312-9D73-BAF701F4E8D1}" type="pres">
      <dgm:prSet presAssocID="{C4EE1F60-9190-40F0-808F-7F9E40963967}" presName="parentTextArrow" presStyleLbl="node1" presStyleIdx="0" presStyleCnt="3"/>
      <dgm:spPr/>
    </dgm:pt>
    <dgm:pt modelId="{D234E040-1787-46D1-8F14-365A5C64D1A9}" type="pres">
      <dgm:prSet presAssocID="{C4EE1F60-9190-40F0-808F-7F9E40963967}" presName="arrow" presStyleLbl="node1" presStyleIdx="1" presStyleCnt="3"/>
      <dgm:spPr/>
    </dgm:pt>
    <dgm:pt modelId="{BAB93436-A045-44DB-9994-903516B21741}" type="pres">
      <dgm:prSet presAssocID="{C4EE1F60-9190-40F0-808F-7F9E40963967}" presName="descendantArrow" presStyleCnt="0"/>
      <dgm:spPr/>
    </dgm:pt>
    <dgm:pt modelId="{F8C9683C-C5FC-44D1-8420-09A642A93C6A}" type="pres">
      <dgm:prSet presAssocID="{71A5F0C2-4418-4FC8-BB6E-E7EE9CC61FB9}" presName="childTextArrow" presStyleLbl="fgAccFollowNode1" presStyleIdx="1" presStyleCnt="3">
        <dgm:presLayoutVars>
          <dgm:bulletEnabled val="1"/>
        </dgm:presLayoutVars>
      </dgm:prSet>
      <dgm:spPr/>
    </dgm:pt>
    <dgm:pt modelId="{5ACAC4B5-80C6-45FC-9CEC-A8172E14E920}" type="pres">
      <dgm:prSet presAssocID="{FABA25F6-051E-4631-8678-F903CB0B844A}" presName="sp" presStyleCnt="0"/>
      <dgm:spPr/>
    </dgm:pt>
    <dgm:pt modelId="{C881F3C3-9A38-4A02-AFE8-0DC5E6B4662D}" type="pres">
      <dgm:prSet presAssocID="{3331203F-61BD-4F2A-9661-3FC54870AA12}" presName="arrowAndChildren" presStyleCnt="0"/>
      <dgm:spPr/>
    </dgm:pt>
    <dgm:pt modelId="{027CE791-469A-4A6C-BCC4-427E9432387E}" type="pres">
      <dgm:prSet presAssocID="{3331203F-61BD-4F2A-9661-3FC54870AA12}" presName="parentTextArrow" presStyleLbl="node1" presStyleIdx="1" presStyleCnt="3"/>
      <dgm:spPr/>
    </dgm:pt>
    <dgm:pt modelId="{6ADF5250-6F13-46A8-8E47-47D9D0530F14}" type="pres">
      <dgm:prSet presAssocID="{3331203F-61BD-4F2A-9661-3FC54870AA12}" presName="arrow" presStyleLbl="node1" presStyleIdx="2" presStyleCnt="3"/>
      <dgm:spPr/>
    </dgm:pt>
    <dgm:pt modelId="{C98DB56A-6F12-447B-AB20-83A6E951FEB0}" type="pres">
      <dgm:prSet presAssocID="{3331203F-61BD-4F2A-9661-3FC54870AA12}" presName="descendantArrow" presStyleCnt="0"/>
      <dgm:spPr/>
    </dgm:pt>
    <dgm:pt modelId="{1D57E66C-7A5A-481C-91A5-FBE6D6925FE6}" type="pres">
      <dgm:prSet presAssocID="{D4AED980-7E64-475E-862F-6E2D898B6A74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5A49F700-8583-4967-A64F-FA4D0E42B713}" srcId="{B554BFB7-C37B-4602-98EB-C0801881300E}" destId="{3331203F-61BD-4F2A-9661-3FC54870AA12}" srcOrd="0" destOrd="0" parTransId="{95FE5A2F-ED18-480E-A819-FBBB2D800DE2}" sibTransId="{FABA25F6-051E-4631-8678-F903CB0B844A}"/>
    <dgm:cxn modelId="{36E80303-41E2-44C8-9A3F-CC9A1A54462A}" srcId="{B554BFB7-C37B-4602-98EB-C0801881300E}" destId="{C4EE1F60-9190-40F0-808F-7F9E40963967}" srcOrd="1" destOrd="0" parTransId="{85B59DCB-0A66-4C58-BBA7-48E6410E4DFC}" sibTransId="{301534E6-041D-4858-A1B4-0D83002EEC80}"/>
    <dgm:cxn modelId="{F2156A06-BA78-4DE5-A44A-14F10A0465CF}" srcId="{C4EE1F60-9190-40F0-808F-7F9E40963967}" destId="{71A5F0C2-4418-4FC8-BB6E-E7EE9CC61FB9}" srcOrd="0" destOrd="0" parTransId="{41231CF4-3306-4FCC-AB24-5DB7675F973E}" sibTransId="{1125557B-11BD-4053-88F7-901612030610}"/>
    <dgm:cxn modelId="{862C432D-7F53-4B9E-B6F8-F68A7F2ACB24}" type="presOf" srcId="{A464540B-C97A-4505-9F59-F339A6578A35}" destId="{22D94834-681B-4DF1-95C3-C44199BB8748}" srcOrd="1" destOrd="0" presId="urn:microsoft.com/office/officeart/2005/8/layout/process4"/>
    <dgm:cxn modelId="{9DC22530-3155-497F-B35B-5033307EC198}" srcId="{B554BFB7-C37B-4602-98EB-C0801881300E}" destId="{A464540B-C97A-4505-9F59-F339A6578A35}" srcOrd="2" destOrd="0" parTransId="{3A51A933-3552-443D-984E-EC6AAA35CB10}" sibTransId="{05E214BD-308E-42BF-9733-1EFE6D02E281}"/>
    <dgm:cxn modelId="{28EBBC36-BD1E-488A-A3D4-3CABC00B2550}" srcId="{A464540B-C97A-4505-9F59-F339A6578A35}" destId="{6ECCD876-2C20-479E-B188-511A66F48EEB}" srcOrd="0" destOrd="0" parTransId="{DFD1F955-222F-44DA-A41D-0D679BAB95E6}" sibTransId="{FE00BDDC-15F9-4B8B-922B-4F2FE6423A1C}"/>
    <dgm:cxn modelId="{F5A8254B-04F9-4D21-9B56-C54D4B0E5BC7}" type="presOf" srcId="{6ECCD876-2C20-479E-B188-511A66F48EEB}" destId="{A183F4EC-A0D5-45F1-AAD6-F474D40CBFAB}" srcOrd="0" destOrd="0" presId="urn:microsoft.com/office/officeart/2005/8/layout/process4"/>
    <dgm:cxn modelId="{5BB97486-DEEE-4193-9AD7-2FAC2FC97F39}" type="presOf" srcId="{B554BFB7-C37B-4602-98EB-C0801881300E}" destId="{C12675C6-368B-431F-A4B5-3D3E747DA139}" srcOrd="0" destOrd="0" presId="urn:microsoft.com/office/officeart/2005/8/layout/process4"/>
    <dgm:cxn modelId="{44FCAA86-C333-45BB-9E6C-AE50C6C8C5B6}" type="presOf" srcId="{D4AED980-7E64-475E-862F-6E2D898B6A74}" destId="{1D57E66C-7A5A-481C-91A5-FBE6D6925FE6}" srcOrd="0" destOrd="0" presId="urn:microsoft.com/office/officeart/2005/8/layout/process4"/>
    <dgm:cxn modelId="{AED9058A-A8D1-46AB-AF7E-7654DEE2324A}" type="presOf" srcId="{A464540B-C97A-4505-9F59-F339A6578A35}" destId="{FC52EC33-E626-4C4F-B965-CF6A7264A4F7}" srcOrd="0" destOrd="0" presId="urn:microsoft.com/office/officeart/2005/8/layout/process4"/>
    <dgm:cxn modelId="{4BD1118E-9EFC-4200-B6EB-EB087D2C3D7D}" type="presOf" srcId="{3331203F-61BD-4F2A-9661-3FC54870AA12}" destId="{6ADF5250-6F13-46A8-8E47-47D9D0530F14}" srcOrd="1" destOrd="0" presId="urn:microsoft.com/office/officeart/2005/8/layout/process4"/>
    <dgm:cxn modelId="{30A26799-871B-49F3-BCD7-0E00E2A6F801}" srcId="{3331203F-61BD-4F2A-9661-3FC54870AA12}" destId="{D4AED980-7E64-475E-862F-6E2D898B6A74}" srcOrd="0" destOrd="0" parTransId="{AA951D87-C7DD-412B-8938-423FDE01AE1E}" sibTransId="{95D9FF97-6603-47CE-8D4E-51D29D9ED1E6}"/>
    <dgm:cxn modelId="{BEB6D8A8-3002-40FA-9546-DD9D8008D1F0}" type="presOf" srcId="{71A5F0C2-4418-4FC8-BB6E-E7EE9CC61FB9}" destId="{F8C9683C-C5FC-44D1-8420-09A642A93C6A}" srcOrd="0" destOrd="0" presId="urn:microsoft.com/office/officeart/2005/8/layout/process4"/>
    <dgm:cxn modelId="{A01234B7-2FF4-4715-8F25-50390EA1DA1C}" type="presOf" srcId="{C4EE1F60-9190-40F0-808F-7F9E40963967}" destId="{D234E040-1787-46D1-8F14-365A5C64D1A9}" srcOrd="1" destOrd="0" presId="urn:microsoft.com/office/officeart/2005/8/layout/process4"/>
    <dgm:cxn modelId="{D1A5DAF6-E774-4DC7-B151-FC0B25486AAC}" type="presOf" srcId="{C4EE1F60-9190-40F0-808F-7F9E40963967}" destId="{5940E125-E387-4312-9D73-BAF701F4E8D1}" srcOrd="0" destOrd="0" presId="urn:microsoft.com/office/officeart/2005/8/layout/process4"/>
    <dgm:cxn modelId="{702C09FC-C080-4307-8D25-3787F88BE8C0}" type="presOf" srcId="{3331203F-61BD-4F2A-9661-3FC54870AA12}" destId="{027CE791-469A-4A6C-BCC4-427E9432387E}" srcOrd="0" destOrd="0" presId="urn:microsoft.com/office/officeart/2005/8/layout/process4"/>
    <dgm:cxn modelId="{D5DD971D-840E-4675-8A4C-4618D5AF84AD}" type="presParOf" srcId="{C12675C6-368B-431F-A4B5-3D3E747DA139}" destId="{D13F7356-D3ED-4CDD-A8A1-18E15D0B4330}" srcOrd="0" destOrd="0" presId="urn:microsoft.com/office/officeart/2005/8/layout/process4"/>
    <dgm:cxn modelId="{EC54460F-CFDB-41EB-B253-6CB9FAE924DB}" type="presParOf" srcId="{D13F7356-D3ED-4CDD-A8A1-18E15D0B4330}" destId="{FC52EC33-E626-4C4F-B965-CF6A7264A4F7}" srcOrd="0" destOrd="0" presId="urn:microsoft.com/office/officeart/2005/8/layout/process4"/>
    <dgm:cxn modelId="{8A9CCC07-90A6-4D39-A093-048B941F368E}" type="presParOf" srcId="{D13F7356-D3ED-4CDD-A8A1-18E15D0B4330}" destId="{22D94834-681B-4DF1-95C3-C44199BB8748}" srcOrd="1" destOrd="0" presId="urn:microsoft.com/office/officeart/2005/8/layout/process4"/>
    <dgm:cxn modelId="{36B33E28-9192-4A2C-A891-F0F0E55A4021}" type="presParOf" srcId="{D13F7356-D3ED-4CDD-A8A1-18E15D0B4330}" destId="{FC8864BB-72DA-4503-B760-1FD109BFC595}" srcOrd="2" destOrd="0" presId="urn:microsoft.com/office/officeart/2005/8/layout/process4"/>
    <dgm:cxn modelId="{F492D6B9-2F39-44A6-BE16-E3A43DA8C3EC}" type="presParOf" srcId="{FC8864BB-72DA-4503-B760-1FD109BFC595}" destId="{A183F4EC-A0D5-45F1-AAD6-F474D40CBFAB}" srcOrd="0" destOrd="0" presId="urn:microsoft.com/office/officeart/2005/8/layout/process4"/>
    <dgm:cxn modelId="{2C283A43-DE21-41EE-B985-8E3E432EC60D}" type="presParOf" srcId="{C12675C6-368B-431F-A4B5-3D3E747DA139}" destId="{FB7C7610-24E7-4182-B44F-60704071E5BA}" srcOrd="1" destOrd="0" presId="urn:microsoft.com/office/officeart/2005/8/layout/process4"/>
    <dgm:cxn modelId="{7780CFA7-B210-46CB-B509-E41585AFDECE}" type="presParOf" srcId="{C12675C6-368B-431F-A4B5-3D3E747DA139}" destId="{A1C31E12-EF2C-429A-BEED-82822E0A13FA}" srcOrd="2" destOrd="0" presId="urn:microsoft.com/office/officeart/2005/8/layout/process4"/>
    <dgm:cxn modelId="{CBFE73FA-C7D9-43C8-8923-DFE6CCFC2FB4}" type="presParOf" srcId="{A1C31E12-EF2C-429A-BEED-82822E0A13FA}" destId="{5940E125-E387-4312-9D73-BAF701F4E8D1}" srcOrd="0" destOrd="0" presId="urn:microsoft.com/office/officeart/2005/8/layout/process4"/>
    <dgm:cxn modelId="{F2FD7641-C943-4488-B27D-341D7C3EF49B}" type="presParOf" srcId="{A1C31E12-EF2C-429A-BEED-82822E0A13FA}" destId="{D234E040-1787-46D1-8F14-365A5C64D1A9}" srcOrd="1" destOrd="0" presId="urn:microsoft.com/office/officeart/2005/8/layout/process4"/>
    <dgm:cxn modelId="{E1427E09-52DB-44CD-AD78-2917BB7B0E73}" type="presParOf" srcId="{A1C31E12-EF2C-429A-BEED-82822E0A13FA}" destId="{BAB93436-A045-44DB-9994-903516B21741}" srcOrd="2" destOrd="0" presId="urn:microsoft.com/office/officeart/2005/8/layout/process4"/>
    <dgm:cxn modelId="{87930062-76B9-4572-B979-A3398641AD2B}" type="presParOf" srcId="{BAB93436-A045-44DB-9994-903516B21741}" destId="{F8C9683C-C5FC-44D1-8420-09A642A93C6A}" srcOrd="0" destOrd="0" presId="urn:microsoft.com/office/officeart/2005/8/layout/process4"/>
    <dgm:cxn modelId="{4D82937A-FF04-4FDD-B863-1B5F14144C12}" type="presParOf" srcId="{C12675C6-368B-431F-A4B5-3D3E747DA139}" destId="{5ACAC4B5-80C6-45FC-9CEC-A8172E14E920}" srcOrd="3" destOrd="0" presId="urn:microsoft.com/office/officeart/2005/8/layout/process4"/>
    <dgm:cxn modelId="{9626FC70-7939-4182-8ED9-58E0C8BB3017}" type="presParOf" srcId="{C12675C6-368B-431F-A4B5-3D3E747DA139}" destId="{C881F3C3-9A38-4A02-AFE8-0DC5E6B4662D}" srcOrd="4" destOrd="0" presId="urn:microsoft.com/office/officeart/2005/8/layout/process4"/>
    <dgm:cxn modelId="{F9205339-3FD2-48B3-9B4E-C00F50DDE129}" type="presParOf" srcId="{C881F3C3-9A38-4A02-AFE8-0DC5E6B4662D}" destId="{027CE791-469A-4A6C-BCC4-427E9432387E}" srcOrd="0" destOrd="0" presId="urn:microsoft.com/office/officeart/2005/8/layout/process4"/>
    <dgm:cxn modelId="{A899A0E0-FC51-49EE-BA74-7A4F39F5E924}" type="presParOf" srcId="{C881F3C3-9A38-4A02-AFE8-0DC5E6B4662D}" destId="{6ADF5250-6F13-46A8-8E47-47D9D0530F14}" srcOrd="1" destOrd="0" presId="urn:microsoft.com/office/officeart/2005/8/layout/process4"/>
    <dgm:cxn modelId="{D59CE251-C46A-409D-8C70-B410A26124C7}" type="presParOf" srcId="{C881F3C3-9A38-4A02-AFE8-0DC5E6B4662D}" destId="{C98DB56A-6F12-447B-AB20-83A6E951FEB0}" srcOrd="2" destOrd="0" presId="urn:microsoft.com/office/officeart/2005/8/layout/process4"/>
    <dgm:cxn modelId="{6D0B278D-799C-4EE2-B074-4071AD3147C2}" type="presParOf" srcId="{C98DB56A-6F12-447B-AB20-83A6E951FEB0}" destId="{1D57E66C-7A5A-481C-91A5-FBE6D6925F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43DDF8-7F3B-4240-9FB6-5F4D3B5C818B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BEE4B7-85E7-46AE-A3DD-C43846F63895}">
      <dgm:prSet/>
      <dgm:spPr/>
      <dgm:t>
        <a:bodyPr/>
        <a:lstStyle/>
        <a:p>
          <a:r>
            <a:rPr lang="en-US"/>
            <a:t>3.1 Distinguish the project as either objective or product-based.</a:t>
          </a:r>
        </a:p>
      </dgm:t>
    </dgm:pt>
    <dgm:pt modelId="{D8C5AB0A-CEAB-4AAD-8F5F-059B6216EE7F}" type="parTrans" cxnId="{09C387BA-80B8-4E6C-85A1-84E185F2853D}">
      <dgm:prSet/>
      <dgm:spPr/>
      <dgm:t>
        <a:bodyPr/>
        <a:lstStyle/>
        <a:p>
          <a:endParaRPr lang="en-US"/>
        </a:p>
      </dgm:t>
    </dgm:pt>
    <dgm:pt modelId="{6A55CD01-268A-47D3-9BC3-88CB2AD7D2F7}" type="sibTrans" cxnId="{09C387BA-80B8-4E6C-85A1-84E185F2853D}">
      <dgm:prSet/>
      <dgm:spPr/>
      <dgm:t>
        <a:bodyPr/>
        <a:lstStyle/>
        <a:p>
          <a:endParaRPr lang="en-US"/>
        </a:p>
      </dgm:t>
    </dgm:pt>
    <dgm:pt modelId="{8C13D57D-90ED-411C-BB41-55B4972A1D12}">
      <dgm:prSet/>
      <dgm:spPr/>
      <dgm:t>
        <a:bodyPr/>
        <a:lstStyle/>
        <a:p>
          <a:r>
            <a:rPr lang="en-US"/>
            <a:t>Is there more than one way of achieving success?</a:t>
          </a:r>
        </a:p>
      </dgm:t>
    </dgm:pt>
    <dgm:pt modelId="{6C588556-8B00-433D-8848-05B58531424D}" type="parTrans" cxnId="{94A5526D-0587-4979-9C31-91B4F931E9B5}">
      <dgm:prSet/>
      <dgm:spPr/>
      <dgm:t>
        <a:bodyPr/>
        <a:lstStyle/>
        <a:p>
          <a:endParaRPr lang="en-US"/>
        </a:p>
      </dgm:t>
    </dgm:pt>
    <dgm:pt modelId="{D461A071-4ED2-40E2-BE43-6020FB28CAFA}" type="sibTrans" cxnId="{94A5526D-0587-4979-9C31-91B4F931E9B5}">
      <dgm:prSet/>
      <dgm:spPr/>
      <dgm:t>
        <a:bodyPr/>
        <a:lstStyle/>
        <a:p>
          <a:endParaRPr lang="en-US"/>
        </a:p>
      </dgm:t>
    </dgm:pt>
    <dgm:pt modelId="{0079907D-320F-46E1-9EF6-D17FCDC65F79}">
      <dgm:prSet/>
      <dgm:spPr/>
      <dgm:t>
        <a:bodyPr/>
        <a:lstStyle/>
        <a:p>
          <a:r>
            <a:rPr lang="en-US"/>
            <a:t>3.2 Analyse other project characteristics (including quality based ones)</a:t>
          </a:r>
        </a:p>
      </dgm:t>
    </dgm:pt>
    <dgm:pt modelId="{FC7455A4-D1CB-4FEE-B64F-7756821BED02}" type="parTrans" cxnId="{112000BA-7942-4D11-9B64-CB709E30694B}">
      <dgm:prSet/>
      <dgm:spPr/>
      <dgm:t>
        <a:bodyPr/>
        <a:lstStyle/>
        <a:p>
          <a:endParaRPr lang="en-US"/>
        </a:p>
      </dgm:t>
    </dgm:pt>
    <dgm:pt modelId="{6F3A40C0-69B3-4680-AC5E-76F5F5B35FE9}" type="sibTrans" cxnId="{112000BA-7942-4D11-9B64-CB709E30694B}">
      <dgm:prSet/>
      <dgm:spPr/>
      <dgm:t>
        <a:bodyPr/>
        <a:lstStyle/>
        <a:p>
          <a:endParaRPr lang="en-US"/>
        </a:p>
      </dgm:t>
    </dgm:pt>
    <dgm:pt modelId="{2668F440-7B04-4E32-9B14-1CE16A7DDE92}">
      <dgm:prSet/>
      <dgm:spPr/>
      <dgm:t>
        <a:bodyPr/>
        <a:lstStyle/>
        <a:p>
          <a:r>
            <a:rPr lang="en-US"/>
            <a:t>what is different about this project?</a:t>
          </a:r>
        </a:p>
      </dgm:t>
    </dgm:pt>
    <dgm:pt modelId="{2B35BD2C-3EFC-4F07-8C30-1473DAF1CD4C}" type="parTrans" cxnId="{738862E3-93CA-4D04-B514-580190DE4D64}">
      <dgm:prSet/>
      <dgm:spPr/>
      <dgm:t>
        <a:bodyPr/>
        <a:lstStyle/>
        <a:p>
          <a:endParaRPr lang="en-US"/>
        </a:p>
      </dgm:t>
    </dgm:pt>
    <dgm:pt modelId="{B58A978B-3F09-4BEB-962D-35DB7175A43F}" type="sibTrans" cxnId="{738862E3-93CA-4D04-B514-580190DE4D64}">
      <dgm:prSet/>
      <dgm:spPr/>
      <dgm:t>
        <a:bodyPr/>
        <a:lstStyle/>
        <a:p>
          <a:endParaRPr lang="en-US"/>
        </a:p>
      </dgm:t>
    </dgm:pt>
    <dgm:pt modelId="{505B538D-5DDC-4776-A932-2347C977B575}" type="pres">
      <dgm:prSet presAssocID="{9343DDF8-7F3B-4240-9FB6-5F4D3B5C818B}" presName="outerComposite" presStyleCnt="0">
        <dgm:presLayoutVars>
          <dgm:chMax val="5"/>
          <dgm:dir/>
          <dgm:resizeHandles val="exact"/>
        </dgm:presLayoutVars>
      </dgm:prSet>
      <dgm:spPr/>
    </dgm:pt>
    <dgm:pt modelId="{37D89844-7594-4528-868E-D1B7B34A0B9D}" type="pres">
      <dgm:prSet presAssocID="{9343DDF8-7F3B-4240-9FB6-5F4D3B5C818B}" presName="dummyMaxCanvas" presStyleCnt="0">
        <dgm:presLayoutVars/>
      </dgm:prSet>
      <dgm:spPr/>
    </dgm:pt>
    <dgm:pt modelId="{7650A2BF-6792-4346-A3DF-F354F3A808B8}" type="pres">
      <dgm:prSet presAssocID="{9343DDF8-7F3B-4240-9FB6-5F4D3B5C818B}" presName="TwoNodes_1" presStyleLbl="node1" presStyleIdx="0" presStyleCnt="2">
        <dgm:presLayoutVars>
          <dgm:bulletEnabled val="1"/>
        </dgm:presLayoutVars>
      </dgm:prSet>
      <dgm:spPr/>
    </dgm:pt>
    <dgm:pt modelId="{ABB16443-17C8-498B-B7D2-0A4F13EED5C2}" type="pres">
      <dgm:prSet presAssocID="{9343DDF8-7F3B-4240-9FB6-5F4D3B5C818B}" presName="TwoNodes_2" presStyleLbl="node1" presStyleIdx="1" presStyleCnt="2">
        <dgm:presLayoutVars>
          <dgm:bulletEnabled val="1"/>
        </dgm:presLayoutVars>
      </dgm:prSet>
      <dgm:spPr/>
    </dgm:pt>
    <dgm:pt modelId="{1CDA5FF4-A4D6-460C-8003-671ED28664BA}" type="pres">
      <dgm:prSet presAssocID="{9343DDF8-7F3B-4240-9FB6-5F4D3B5C818B}" presName="TwoConn_1-2" presStyleLbl="fgAccFollowNode1" presStyleIdx="0" presStyleCnt="1">
        <dgm:presLayoutVars>
          <dgm:bulletEnabled val="1"/>
        </dgm:presLayoutVars>
      </dgm:prSet>
      <dgm:spPr/>
    </dgm:pt>
    <dgm:pt modelId="{DE6291A9-7C13-4038-BC79-64B01697EBDC}" type="pres">
      <dgm:prSet presAssocID="{9343DDF8-7F3B-4240-9FB6-5F4D3B5C818B}" presName="TwoNodes_1_text" presStyleLbl="node1" presStyleIdx="1" presStyleCnt="2">
        <dgm:presLayoutVars>
          <dgm:bulletEnabled val="1"/>
        </dgm:presLayoutVars>
      </dgm:prSet>
      <dgm:spPr/>
    </dgm:pt>
    <dgm:pt modelId="{FADDA942-D676-45E3-92B7-CEDEA4755385}" type="pres">
      <dgm:prSet presAssocID="{9343DDF8-7F3B-4240-9FB6-5F4D3B5C818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0B24906-1B8E-471F-B68C-49FDB6AECD91}" type="presOf" srcId="{2668F440-7B04-4E32-9B14-1CE16A7DDE92}" destId="{ABB16443-17C8-498B-B7D2-0A4F13EED5C2}" srcOrd="0" destOrd="1" presId="urn:microsoft.com/office/officeart/2005/8/layout/vProcess5"/>
    <dgm:cxn modelId="{1A43E416-F6BB-4954-AA17-1A2EA6DE8D1E}" type="presOf" srcId="{9343DDF8-7F3B-4240-9FB6-5F4D3B5C818B}" destId="{505B538D-5DDC-4776-A932-2347C977B575}" srcOrd="0" destOrd="0" presId="urn:microsoft.com/office/officeart/2005/8/layout/vProcess5"/>
    <dgm:cxn modelId="{18611B2F-DC23-4DE3-86DE-E27E2E139FD7}" type="presOf" srcId="{0079907D-320F-46E1-9EF6-D17FCDC65F79}" destId="{FADDA942-D676-45E3-92B7-CEDEA4755385}" srcOrd="1" destOrd="0" presId="urn:microsoft.com/office/officeart/2005/8/layout/vProcess5"/>
    <dgm:cxn modelId="{94A5526D-0587-4979-9C31-91B4F931E9B5}" srcId="{BABEE4B7-85E7-46AE-A3DD-C43846F63895}" destId="{8C13D57D-90ED-411C-BB41-55B4972A1D12}" srcOrd="0" destOrd="0" parTransId="{6C588556-8B00-433D-8848-05B58531424D}" sibTransId="{D461A071-4ED2-40E2-BE43-6020FB28CAFA}"/>
    <dgm:cxn modelId="{A3CDA375-E392-434A-A1F6-78323CE71157}" type="presOf" srcId="{6A55CD01-268A-47D3-9BC3-88CB2AD7D2F7}" destId="{1CDA5FF4-A4D6-460C-8003-671ED28664BA}" srcOrd="0" destOrd="0" presId="urn:microsoft.com/office/officeart/2005/8/layout/vProcess5"/>
    <dgm:cxn modelId="{AB574593-5694-40E8-8B86-FBD284E1CFDF}" type="presOf" srcId="{0079907D-320F-46E1-9EF6-D17FCDC65F79}" destId="{ABB16443-17C8-498B-B7D2-0A4F13EED5C2}" srcOrd="0" destOrd="0" presId="urn:microsoft.com/office/officeart/2005/8/layout/vProcess5"/>
    <dgm:cxn modelId="{112000BA-7942-4D11-9B64-CB709E30694B}" srcId="{9343DDF8-7F3B-4240-9FB6-5F4D3B5C818B}" destId="{0079907D-320F-46E1-9EF6-D17FCDC65F79}" srcOrd="1" destOrd="0" parTransId="{FC7455A4-D1CB-4FEE-B64F-7756821BED02}" sibTransId="{6F3A40C0-69B3-4680-AC5E-76F5F5B35FE9}"/>
    <dgm:cxn modelId="{09C387BA-80B8-4E6C-85A1-84E185F2853D}" srcId="{9343DDF8-7F3B-4240-9FB6-5F4D3B5C818B}" destId="{BABEE4B7-85E7-46AE-A3DD-C43846F63895}" srcOrd="0" destOrd="0" parTransId="{D8C5AB0A-CEAB-4AAD-8F5F-059B6216EE7F}" sibTransId="{6A55CD01-268A-47D3-9BC3-88CB2AD7D2F7}"/>
    <dgm:cxn modelId="{EFEA28D4-804F-418C-A9CB-DBA13E7080A1}" type="presOf" srcId="{BABEE4B7-85E7-46AE-A3DD-C43846F63895}" destId="{DE6291A9-7C13-4038-BC79-64B01697EBDC}" srcOrd="1" destOrd="0" presId="urn:microsoft.com/office/officeart/2005/8/layout/vProcess5"/>
    <dgm:cxn modelId="{87601AD7-16E2-45AA-8960-8BA0FBC9C8F8}" type="presOf" srcId="{BABEE4B7-85E7-46AE-A3DD-C43846F63895}" destId="{7650A2BF-6792-4346-A3DF-F354F3A808B8}" srcOrd="0" destOrd="0" presId="urn:microsoft.com/office/officeart/2005/8/layout/vProcess5"/>
    <dgm:cxn modelId="{0361E6DD-CDD1-4E95-B9A2-F6DCF0F05B75}" type="presOf" srcId="{2668F440-7B04-4E32-9B14-1CE16A7DDE92}" destId="{FADDA942-D676-45E3-92B7-CEDEA4755385}" srcOrd="1" destOrd="1" presId="urn:microsoft.com/office/officeart/2005/8/layout/vProcess5"/>
    <dgm:cxn modelId="{738862E3-93CA-4D04-B514-580190DE4D64}" srcId="{0079907D-320F-46E1-9EF6-D17FCDC65F79}" destId="{2668F440-7B04-4E32-9B14-1CE16A7DDE92}" srcOrd="0" destOrd="0" parTransId="{2B35BD2C-3EFC-4F07-8C30-1473DAF1CD4C}" sibTransId="{B58A978B-3F09-4BEB-962D-35DB7175A43F}"/>
    <dgm:cxn modelId="{5EFC3EE7-86BA-4A68-A3E4-B26A999A05AD}" type="presOf" srcId="{8C13D57D-90ED-411C-BB41-55B4972A1D12}" destId="{DE6291A9-7C13-4038-BC79-64B01697EBDC}" srcOrd="1" destOrd="1" presId="urn:microsoft.com/office/officeart/2005/8/layout/vProcess5"/>
    <dgm:cxn modelId="{1E3EA8F9-940C-4E37-86BF-0FEC6DA2DCF3}" type="presOf" srcId="{8C13D57D-90ED-411C-BB41-55B4972A1D12}" destId="{7650A2BF-6792-4346-A3DF-F354F3A808B8}" srcOrd="0" destOrd="1" presId="urn:microsoft.com/office/officeart/2005/8/layout/vProcess5"/>
    <dgm:cxn modelId="{F7DD460C-5E3F-47EA-982D-AA6FEDB71D54}" type="presParOf" srcId="{505B538D-5DDC-4776-A932-2347C977B575}" destId="{37D89844-7594-4528-868E-D1B7B34A0B9D}" srcOrd="0" destOrd="0" presId="urn:microsoft.com/office/officeart/2005/8/layout/vProcess5"/>
    <dgm:cxn modelId="{A7A786F5-E25E-4202-866B-50FE48454ACC}" type="presParOf" srcId="{505B538D-5DDC-4776-A932-2347C977B575}" destId="{7650A2BF-6792-4346-A3DF-F354F3A808B8}" srcOrd="1" destOrd="0" presId="urn:microsoft.com/office/officeart/2005/8/layout/vProcess5"/>
    <dgm:cxn modelId="{E7182713-25C9-4650-A410-F3D9EE2CE5F8}" type="presParOf" srcId="{505B538D-5DDC-4776-A932-2347C977B575}" destId="{ABB16443-17C8-498B-B7D2-0A4F13EED5C2}" srcOrd="2" destOrd="0" presId="urn:microsoft.com/office/officeart/2005/8/layout/vProcess5"/>
    <dgm:cxn modelId="{2E1A2FB0-12DE-42F8-9D83-562537E9C873}" type="presParOf" srcId="{505B538D-5DDC-4776-A932-2347C977B575}" destId="{1CDA5FF4-A4D6-460C-8003-671ED28664BA}" srcOrd="3" destOrd="0" presId="urn:microsoft.com/office/officeart/2005/8/layout/vProcess5"/>
    <dgm:cxn modelId="{46E995D3-E87F-4A7A-8453-752B250C5464}" type="presParOf" srcId="{505B538D-5DDC-4776-A932-2347C977B575}" destId="{DE6291A9-7C13-4038-BC79-64B01697EBDC}" srcOrd="4" destOrd="0" presId="urn:microsoft.com/office/officeart/2005/8/layout/vProcess5"/>
    <dgm:cxn modelId="{87F291B4-E514-4393-81F7-5FE0DC39686D}" type="presParOf" srcId="{505B538D-5DDC-4776-A932-2347C977B575}" destId="{FADDA942-D676-45E3-92B7-CEDEA475538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35FB60-8682-4185-B3F8-5AF4E9D3784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01D1DE-446C-4C73-81D0-523CD0F61410}">
      <dgm:prSet/>
      <dgm:spPr/>
      <dgm:t>
        <a:bodyPr/>
        <a:lstStyle/>
        <a:p>
          <a:r>
            <a:rPr lang="tr-TR" dirty="0"/>
            <a:t>3.3 </a:t>
          </a:r>
          <a:r>
            <a:rPr lang="en-US" dirty="0"/>
            <a:t>Identify high level project risks</a:t>
          </a:r>
        </a:p>
      </dgm:t>
    </dgm:pt>
    <dgm:pt modelId="{81B57335-AC80-4253-8625-07B70CF6DF14}" type="parTrans" cxnId="{B42E3418-0419-4798-B7FD-61EAF4DE4770}">
      <dgm:prSet/>
      <dgm:spPr/>
      <dgm:t>
        <a:bodyPr/>
        <a:lstStyle/>
        <a:p>
          <a:endParaRPr lang="en-US"/>
        </a:p>
      </dgm:t>
    </dgm:pt>
    <dgm:pt modelId="{77FEB634-9FE3-445E-B799-00F7C619AD11}" type="sibTrans" cxnId="{B42E3418-0419-4798-B7FD-61EAF4DE4770}">
      <dgm:prSet/>
      <dgm:spPr/>
      <dgm:t>
        <a:bodyPr/>
        <a:lstStyle/>
        <a:p>
          <a:endParaRPr lang="en-US"/>
        </a:p>
      </dgm:t>
    </dgm:pt>
    <dgm:pt modelId="{7BE883F8-69EA-4C84-8D90-215152C5112B}">
      <dgm:prSet/>
      <dgm:spPr/>
      <dgm:t>
        <a:bodyPr/>
        <a:lstStyle/>
        <a:p>
          <a:r>
            <a:rPr lang="en-US"/>
            <a:t>‘what could go wrong?’</a:t>
          </a:r>
        </a:p>
      </dgm:t>
    </dgm:pt>
    <dgm:pt modelId="{3FE203FF-6A7B-4891-B1A2-DDE9D1E61BCB}" type="parTrans" cxnId="{710B620C-FD53-4EAA-BF36-2BCD8399580E}">
      <dgm:prSet/>
      <dgm:spPr/>
      <dgm:t>
        <a:bodyPr/>
        <a:lstStyle/>
        <a:p>
          <a:endParaRPr lang="en-US"/>
        </a:p>
      </dgm:t>
    </dgm:pt>
    <dgm:pt modelId="{1D356792-DDB6-4DCB-A481-6208D535D67C}" type="sibTrans" cxnId="{710B620C-FD53-4EAA-BF36-2BCD8399580E}">
      <dgm:prSet/>
      <dgm:spPr/>
      <dgm:t>
        <a:bodyPr/>
        <a:lstStyle/>
        <a:p>
          <a:endParaRPr lang="en-US"/>
        </a:p>
      </dgm:t>
    </dgm:pt>
    <dgm:pt modelId="{524B9D3E-9DE0-47F8-8E0C-0EF6424A4DA4}">
      <dgm:prSet/>
      <dgm:spPr/>
      <dgm:t>
        <a:bodyPr/>
        <a:lstStyle/>
        <a:p>
          <a:r>
            <a:rPr lang="en-US"/>
            <a:t>‘what can we do to stop it?’</a:t>
          </a:r>
        </a:p>
      </dgm:t>
    </dgm:pt>
    <dgm:pt modelId="{6E0597CD-35E2-4363-957B-1D59CFBDE52F}" type="parTrans" cxnId="{52C17387-CC9C-4A1A-8096-576F48916B9B}">
      <dgm:prSet/>
      <dgm:spPr/>
      <dgm:t>
        <a:bodyPr/>
        <a:lstStyle/>
        <a:p>
          <a:endParaRPr lang="en-US"/>
        </a:p>
      </dgm:t>
    </dgm:pt>
    <dgm:pt modelId="{A23F0B61-25DE-48CC-B9A5-14CB9E3E49D8}" type="sibTrans" cxnId="{52C17387-CC9C-4A1A-8096-576F48916B9B}">
      <dgm:prSet/>
      <dgm:spPr/>
      <dgm:t>
        <a:bodyPr/>
        <a:lstStyle/>
        <a:p>
          <a:endParaRPr lang="en-US"/>
        </a:p>
      </dgm:t>
    </dgm:pt>
    <dgm:pt modelId="{25AE8D79-F3DF-4576-BC37-A3AE74174445}">
      <dgm:prSet/>
      <dgm:spPr/>
      <dgm:t>
        <a:bodyPr/>
        <a:lstStyle/>
        <a:p>
          <a:r>
            <a:rPr lang="tr-TR" dirty="0"/>
            <a:t>3.4 </a:t>
          </a:r>
          <a:r>
            <a:rPr lang="en-US" dirty="0"/>
            <a:t>Take into account user requirements concerning implementation</a:t>
          </a:r>
        </a:p>
      </dgm:t>
    </dgm:pt>
    <dgm:pt modelId="{93954F34-BC74-4331-A7AE-625D3448AB85}" type="parTrans" cxnId="{EFF35037-B490-4E27-90CB-A92756D75135}">
      <dgm:prSet/>
      <dgm:spPr/>
      <dgm:t>
        <a:bodyPr/>
        <a:lstStyle/>
        <a:p>
          <a:endParaRPr lang="en-US"/>
        </a:p>
      </dgm:t>
    </dgm:pt>
    <dgm:pt modelId="{D2A6E600-A918-4928-9968-A0F312F4EBEF}" type="sibTrans" cxnId="{EFF35037-B490-4E27-90CB-A92756D75135}">
      <dgm:prSet/>
      <dgm:spPr/>
      <dgm:t>
        <a:bodyPr/>
        <a:lstStyle/>
        <a:p>
          <a:endParaRPr lang="en-US"/>
        </a:p>
      </dgm:t>
    </dgm:pt>
    <dgm:pt modelId="{D61D8BBB-BCDC-478E-98F6-A61DAB5AAE8C}">
      <dgm:prSet/>
      <dgm:spPr/>
      <dgm:t>
        <a:bodyPr/>
        <a:lstStyle/>
        <a:p>
          <a:r>
            <a:rPr lang="tr-TR" dirty="0"/>
            <a:t>3.5 </a:t>
          </a:r>
          <a:r>
            <a:rPr lang="en-US" dirty="0"/>
            <a:t>Select general life cycle approach</a:t>
          </a:r>
        </a:p>
      </dgm:t>
    </dgm:pt>
    <dgm:pt modelId="{06769D89-56A6-4BA5-A8EB-90024C399123}" type="parTrans" cxnId="{BD70128C-FD83-48B9-85AA-4EB56E8FE221}">
      <dgm:prSet/>
      <dgm:spPr/>
      <dgm:t>
        <a:bodyPr/>
        <a:lstStyle/>
        <a:p>
          <a:endParaRPr lang="en-US"/>
        </a:p>
      </dgm:t>
    </dgm:pt>
    <dgm:pt modelId="{AA4EBBCC-C015-4EF1-A2C3-A49794D2B0F8}" type="sibTrans" cxnId="{BD70128C-FD83-48B9-85AA-4EB56E8FE221}">
      <dgm:prSet/>
      <dgm:spPr/>
      <dgm:t>
        <a:bodyPr/>
        <a:lstStyle/>
        <a:p>
          <a:endParaRPr lang="en-US"/>
        </a:p>
      </dgm:t>
    </dgm:pt>
    <dgm:pt modelId="{E716D6BD-887F-4146-B97D-DACCC88CC250}">
      <dgm:prSet/>
      <dgm:spPr/>
      <dgm:t>
        <a:bodyPr/>
        <a:lstStyle/>
        <a:p>
          <a:r>
            <a:rPr lang="en-US"/>
            <a:t>waterfall? Increments? Prototypes?</a:t>
          </a:r>
        </a:p>
      </dgm:t>
    </dgm:pt>
    <dgm:pt modelId="{D86E3966-AAB3-47B2-BBF0-C03357618FA4}" type="parTrans" cxnId="{35ED37C0-ABC4-421B-8238-8EE763EAFAC3}">
      <dgm:prSet/>
      <dgm:spPr/>
      <dgm:t>
        <a:bodyPr/>
        <a:lstStyle/>
        <a:p>
          <a:endParaRPr lang="en-US"/>
        </a:p>
      </dgm:t>
    </dgm:pt>
    <dgm:pt modelId="{8BC66067-155B-426F-A2AF-0249514417E7}" type="sibTrans" cxnId="{35ED37C0-ABC4-421B-8238-8EE763EAFAC3}">
      <dgm:prSet/>
      <dgm:spPr/>
      <dgm:t>
        <a:bodyPr/>
        <a:lstStyle/>
        <a:p>
          <a:endParaRPr lang="en-US"/>
        </a:p>
      </dgm:t>
    </dgm:pt>
    <dgm:pt modelId="{DC9170DA-0633-495F-8D6A-307A6CB3C4DB}">
      <dgm:prSet/>
      <dgm:spPr/>
      <dgm:t>
        <a:bodyPr/>
        <a:lstStyle/>
        <a:p>
          <a:r>
            <a:rPr lang="tr-TR" dirty="0"/>
            <a:t>3.6 </a:t>
          </a:r>
          <a:r>
            <a:rPr lang="en-US" dirty="0"/>
            <a:t>Review overall resource estimates</a:t>
          </a:r>
        </a:p>
      </dgm:t>
    </dgm:pt>
    <dgm:pt modelId="{B28D0AC4-8E88-489D-81E5-D436C4EB90ED}" type="parTrans" cxnId="{06266C71-E4FF-47A7-B837-02229B1309C8}">
      <dgm:prSet/>
      <dgm:spPr/>
      <dgm:t>
        <a:bodyPr/>
        <a:lstStyle/>
        <a:p>
          <a:endParaRPr lang="en-US"/>
        </a:p>
      </dgm:t>
    </dgm:pt>
    <dgm:pt modelId="{43B29472-2694-4E74-A8DE-739E234D0412}" type="sibTrans" cxnId="{06266C71-E4FF-47A7-B837-02229B1309C8}">
      <dgm:prSet/>
      <dgm:spPr/>
      <dgm:t>
        <a:bodyPr/>
        <a:lstStyle/>
        <a:p>
          <a:endParaRPr lang="en-US"/>
        </a:p>
      </dgm:t>
    </dgm:pt>
    <dgm:pt modelId="{20D48DBA-5CB2-4A53-979E-4854B778B70C}">
      <dgm:prSet/>
      <dgm:spPr/>
      <dgm:t>
        <a:bodyPr/>
        <a:lstStyle/>
        <a:p>
          <a:r>
            <a:rPr lang="en-US"/>
            <a:t>‘does all this increase the cost?’</a:t>
          </a:r>
        </a:p>
      </dgm:t>
    </dgm:pt>
    <dgm:pt modelId="{A83E00B5-766C-4372-BF0E-21B8082AC6FF}" type="parTrans" cxnId="{BDBBEA08-F235-460F-B081-7CBF7C980D44}">
      <dgm:prSet/>
      <dgm:spPr/>
      <dgm:t>
        <a:bodyPr/>
        <a:lstStyle/>
        <a:p>
          <a:endParaRPr lang="en-US"/>
        </a:p>
      </dgm:t>
    </dgm:pt>
    <dgm:pt modelId="{A0D8043D-2F68-4327-971A-BC5A33C64372}" type="sibTrans" cxnId="{BDBBEA08-F235-460F-B081-7CBF7C980D44}">
      <dgm:prSet/>
      <dgm:spPr/>
      <dgm:t>
        <a:bodyPr/>
        <a:lstStyle/>
        <a:p>
          <a:endParaRPr lang="en-US"/>
        </a:p>
      </dgm:t>
    </dgm:pt>
    <dgm:pt modelId="{5FEE86C6-3A17-41AF-8E79-D3FADB0D1021}" type="pres">
      <dgm:prSet presAssocID="{A335FB60-8682-4185-B3F8-5AF4E9D37840}" presName="linear" presStyleCnt="0">
        <dgm:presLayoutVars>
          <dgm:animLvl val="lvl"/>
          <dgm:resizeHandles val="exact"/>
        </dgm:presLayoutVars>
      </dgm:prSet>
      <dgm:spPr/>
    </dgm:pt>
    <dgm:pt modelId="{762241D3-ABC0-4547-A8F7-0344D7F1CB7B}" type="pres">
      <dgm:prSet presAssocID="{7401D1DE-446C-4C73-81D0-523CD0F614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02D5B8-B2FF-4B48-8F38-3E404D12CE48}" type="pres">
      <dgm:prSet presAssocID="{7401D1DE-446C-4C73-81D0-523CD0F61410}" presName="childText" presStyleLbl="revTx" presStyleIdx="0" presStyleCnt="3">
        <dgm:presLayoutVars>
          <dgm:bulletEnabled val="1"/>
        </dgm:presLayoutVars>
      </dgm:prSet>
      <dgm:spPr/>
    </dgm:pt>
    <dgm:pt modelId="{D9DCEB14-3712-4DE7-881F-77B264EBAD8D}" type="pres">
      <dgm:prSet presAssocID="{25AE8D79-F3DF-4576-BC37-A3AE741744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D70814-18FC-4C4C-972A-95DBA1252B07}" type="pres">
      <dgm:prSet presAssocID="{D2A6E600-A918-4928-9968-A0F312F4EBEF}" presName="spacer" presStyleCnt="0"/>
      <dgm:spPr/>
    </dgm:pt>
    <dgm:pt modelId="{247AEEF6-0AA6-4519-AEA0-4BC7EA18CDBB}" type="pres">
      <dgm:prSet presAssocID="{D61D8BBB-BCDC-478E-98F6-A61DAB5AAE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3491A5-8B00-4A10-8D68-5471C413E0BC}" type="pres">
      <dgm:prSet presAssocID="{D61D8BBB-BCDC-478E-98F6-A61DAB5AAE8C}" presName="childText" presStyleLbl="revTx" presStyleIdx="1" presStyleCnt="3">
        <dgm:presLayoutVars>
          <dgm:bulletEnabled val="1"/>
        </dgm:presLayoutVars>
      </dgm:prSet>
      <dgm:spPr/>
    </dgm:pt>
    <dgm:pt modelId="{10BCCC71-4A02-4383-A5A6-DEF2C215DD16}" type="pres">
      <dgm:prSet presAssocID="{DC9170DA-0633-495F-8D6A-307A6CB3C4D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B41462-7002-48D4-9349-D34FBF41E441}" type="pres">
      <dgm:prSet presAssocID="{DC9170DA-0633-495F-8D6A-307A6CB3C4D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DBBEA08-F235-460F-B081-7CBF7C980D44}" srcId="{DC9170DA-0633-495F-8D6A-307A6CB3C4DB}" destId="{20D48DBA-5CB2-4A53-979E-4854B778B70C}" srcOrd="0" destOrd="0" parTransId="{A83E00B5-766C-4372-BF0E-21B8082AC6FF}" sibTransId="{A0D8043D-2F68-4327-971A-BC5A33C64372}"/>
    <dgm:cxn modelId="{710B620C-FD53-4EAA-BF36-2BCD8399580E}" srcId="{7401D1DE-446C-4C73-81D0-523CD0F61410}" destId="{7BE883F8-69EA-4C84-8D90-215152C5112B}" srcOrd="0" destOrd="0" parTransId="{3FE203FF-6A7B-4891-B1A2-DDE9D1E61BCB}" sibTransId="{1D356792-DDB6-4DCB-A481-6208D535D67C}"/>
    <dgm:cxn modelId="{1D31870F-7734-427D-9D1A-0C1CF80FAC24}" type="presOf" srcId="{D61D8BBB-BCDC-478E-98F6-A61DAB5AAE8C}" destId="{247AEEF6-0AA6-4519-AEA0-4BC7EA18CDBB}" srcOrd="0" destOrd="0" presId="urn:microsoft.com/office/officeart/2005/8/layout/vList2"/>
    <dgm:cxn modelId="{B42E3418-0419-4798-B7FD-61EAF4DE4770}" srcId="{A335FB60-8682-4185-B3F8-5AF4E9D37840}" destId="{7401D1DE-446C-4C73-81D0-523CD0F61410}" srcOrd="0" destOrd="0" parTransId="{81B57335-AC80-4253-8625-07B70CF6DF14}" sibTransId="{77FEB634-9FE3-445E-B799-00F7C619AD11}"/>
    <dgm:cxn modelId="{D09F9831-A3C0-47AB-BDCF-D81DC6D0E60B}" type="presOf" srcId="{524B9D3E-9DE0-47F8-8E0C-0EF6424A4DA4}" destId="{3802D5B8-B2FF-4B48-8F38-3E404D12CE48}" srcOrd="0" destOrd="1" presId="urn:microsoft.com/office/officeart/2005/8/layout/vList2"/>
    <dgm:cxn modelId="{0C41A333-47DF-4449-9C2B-E7DF5142A824}" type="presOf" srcId="{A335FB60-8682-4185-B3F8-5AF4E9D37840}" destId="{5FEE86C6-3A17-41AF-8E79-D3FADB0D1021}" srcOrd="0" destOrd="0" presId="urn:microsoft.com/office/officeart/2005/8/layout/vList2"/>
    <dgm:cxn modelId="{EFF35037-B490-4E27-90CB-A92756D75135}" srcId="{A335FB60-8682-4185-B3F8-5AF4E9D37840}" destId="{25AE8D79-F3DF-4576-BC37-A3AE74174445}" srcOrd="1" destOrd="0" parTransId="{93954F34-BC74-4331-A7AE-625D3448AB85}" sibTransId="{D2A6E600-A918-4928-9968-A0F312F4EBEF}"/>
    <dgm:cxn modelId="{68D6763D-364F-4953-94BE-8A7F61492CC8}" type="presOf" srcId="{20D48DBA-5CB2-4A53-979E-4854B778B70C}" destId="{4AB41462-7002-48D4-9349-D34FBF41E441}" srcOrd="0" destOrd="0" presId="urn:microsoft.com/office/officeart/2005/8/layout/vList2"/>
    <dgm:cxn modelId="{C1442140-B699-49A9-9976-3B5BA499A739}" type="presOf" srcId="{DC9170DA-0633-495F-8D6A-307A6CB3C4DB}" destId="{10BCCC71-4A02-4383-A5A6-DEF2C215DD16}" srcOrd="0" destOrd="0" presId="urn:microsoft.com/office/officeart/2005/8/layout/vList2"/>
    <dgm:cxn modelId="{1578A544-23F8-4E14-A016-013CEE78B6A6}" type="presOf" srcId="{25AE8D79-F3DF-4576-BC37-A3AE74174445}" destId="{D9DCEB14-3712-4DE7-881F-77B264EBAD8D}" srcOrd="0" destOrd="0" presId="urn:microsoft.com/office/officeart/2005/8/layout/vList2"/>
    <dgm:cxn modelId="{06266C71-E4FF-47A7-B837-02229B1309C8}" srcId="{A335FB60-8682-4185-B3F8-5AF4E9D37840}" destId="{DC9170DA-0633-495F-8D6A-307A6CB3C4DB}" srcOrd="3" destOrd="0" parTransId="{B28D0AC4-8E88-489D-81E5-D436C4EB90ED}" sibTransId="{43B29472-2694-4E74-A8DE-739E234D0412}"/>
    <dgm:cxn modelId="{939E5A7E-2173-4FE6-B0CD-8FA49355C3CB}" type="presOf" srcId="{E716D6BD-887F-4146-B97D-DACCC88CC250}" destId="{403491A5-8B00-4A10-8D68-5471C413E0BC}" srcOrd="0" destOrd="0" presId="urn:microsoft.com/office/officeart/2005/8/layout/vList2"/>
    <dgm:cxn modelId="{52C17387-CC9C-4A1A-8096-576F48916B9B}" srcId="{7401D1DE-446C-4C73-81D0-523CD0F61410}" destId="{524B9D3E-9DE0-47F8-8E0C-0EF6424A4DA4}" srcOrd="1" destOrd="0" parTransId="{6E0597CD-35E2-4363-957B-1D59CFBDE52F}" sibTransId="{A23F0B61-25DE-48CC-B9A5-14CB9E3E49D8}"/>
    <dgm:cxn modelId="{BD70128C-FD83-48B9-85AA-4EB56E8FE221}" srcId="{A335FB60-8682-4185-B3F8-5AF4E9D37840}" destId="{D61D8BBB-BCDC-478E-98F6-A61DAB5AAE8C}" srcOrd="2" destOrd="0" parTransId="{06769D89-56A6-4BA5-A8EB-90024C399123}" sibTransId="{AA4EBBCC-C015-4EF1-A2C3-A49794D2B0F8}"/>
    <dgm:cxn modelId="{80B56DA6-8D0E-4C5A-BC0B-971D8DE0EF59}" type="presOf" srcId="{7401D1DE-446C-4C73-81D0-523CD0F61410}" destId="{762241D3-ABC0-4547-A8F7-0344D7F1CB7B}" srcOrd="0" destOrd="0" presId="urn:microsoft.com/office/officeart/2005/8/layout/vList2"/>
    <dgm:cxn modelId="{35ED37C0-ABC4-421B-8238-8EE763EAFAC3}" srcId="{D61D8BBB-BCDC-478E-98F6-A61DAB5AAE8C}" destId="{E716D6BD-887F-4146-B97D-DACCC88CC250}" srcOrd="0" destOrd="0" parTransId="{D86E3966-AAB3-47B2-BBF0-C03357618FA4}" sibTransId="{8BC66067-155B-426F-A2AF-0249514417E7}"/>
    <dgm:cxn modelId="{014394C6-B1DC-4194-9E04-F9C4C9C9F668}" type="presOf" srcId="{7BE883F8-69EA-4C84-8D90-215152C5112B}" destId="{3802D5B8-B2FF-4B48-8F38-3E404D12CE48}" srcOrd="0" destOrd="0" presId="urn:microsoft.com/office/officeart/2005/8/layout/vList2"/>
    <dgm:cxn modelId="{6410AD8B-9053-4212-8BFB-30F95D3D3E38}" type="presParOf" srcId="{5FEE86C6-3A17-41AF-8E79-D3FADB0D1021}" destId="{762241D3-ABC0-4547-A8F7-0344D7F1CB7B}" srcOrd="0" destOrd="0" presId="urn:microsoft.com/office/officeart/2005/8/layout/vList2"/>
    <dgm:cxn modelId="{CC528DA2-0AC0-4C94-9B0E-464C6C149185}" type="presParOf" srcId="{5FEE86C6-3A17-41AF-8E79-D3FADB0D1021}" destId="{3802D5B8-B2FF-4B48-8F38-3E404D12CE48}" srcOrd="1" destOrd="0" presId="urn:microsoft.com/office/officeart/2005/8/layout/vList2"/>
    <dgm:cxn modelId="{2EDA98C7-C461-46A9-936E-E27FDA156E3C}" type="presParOf" srcId="{5FEE86C6-3A17-41AF-8E79-D3FADB0D1021}" destId="{D9DCEB14-3712-4DE7-881F-77B264EBAD8D}" srcOrd="2" destOrd="0" presId="urn:microsoft.com/office/officeart/2005/8/layout/vList2"/>
    <dgm:cxn modelId="{79F659D4-E886-4E03-8FF8-3A2007F515E1}" type="presParOf" srcId="{5FEE86C6-3A17-41AF-8E79-D3FADB0D1021}" destId="{83D70814-18FC-4C4C-972A-95DBA1252B07}" srcOrd="3" destOrd="0" presId="urn:microsoft.com/office/officeart/2005/8/layout/vList2"/>
    <dgm:cxn modelId="{1E09E89A-EE43-4F06-A25B-8A3C6EEBE4BC}" type="presParOf" srcId="{5FEE86C6-3A17-41AF-8E79-D3FADB0D1021}" destId="{247AEEF6-0AA6-4519-AEA0-4BC7EA18CDBB}" srcOrd="4" destOrd="0" presId="urn:microsoft.com/office/officeart/2005/8/layout/vList2"/>
    <dgm:cxn modelId="{070CC021-2C60-47DD-B8B1-86633653AEA1}" type="presParOf" srcId="{5FEE86C6-3A17-41AF-8E79-D3FADB0D1021}" destId="{403491A5-8B00-4A10-8D68-5471C413E0BC}" srcOrd="5" destOrd="0" presId="urn:microsoft.com/office/officeart/2005/8/layout/vList2"/>
    <dgm:cxn modelId="{8D383A75-6467-4A02-81FB-C8DA6D5E22B4}" type="presParOf" srcId="{5FEE86C6-3A17-41AF-8E79-D3FADB0D1021}" destId="{10BCCC71-4A02-4383-A5A6-DEF2C215DD16}" srcOrd="6" destOrd="0" presId="urn:microsoft.com/office/officeart/2005/8/layout/vList2"/>
    <dgm:cxn modelId="{BC501C37-22A8-41F0-9D7C-ACEFF44A3DBA}" type="presParOf" srcId="{5FEE86C6-3A17-41AF-8E79-D3FADB0D1021}" destId="{4AB41462-7002-48D4-9349-D34FBF41E44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965CE2-3D5E-400E-BB56-56B3A9E554A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3ADCB4-4D82-45E6-8BB7-C18328DFD101}">
      <dgm:prSet/>
      <dgm:spPr/>
      <dgm:t>
        <a:bodyPr/>
        <a:lstStyle/>
        <a:p>
          <a:r>
            <a:rPr lang="en-US"/>
            <a:t>4.1 Identify and describe project products - ‘what do we have to produce?’</a:t>
          </a:r>
        </a:p>
      </dgm:t>
    </dgm:pt>
    <dgm:pt modelId="{4407A2D5-A9E7-4397-9E5E-BE6BE341F356}" type="parTrans" cxnId="{6C8E85EB-5845-42C9-A6F0-F68A2B9CC681}">
      <dgm:prSet/>
      <dgm:spPr/>
      <dgm:t>
        <a:bodyPr/>
        <a:lstStyle/>
        <a:p>
          <a:endParaRPr lang="en-US"/>
        </a:p>
      </dgm:t>
    </dgm:pt>
    <dgm:pt modelId="{61D45417-C7E4-4103-8BE1-12D009FA6590}" type="sibTrans" cxnId="{6C8E85EB-5845-42C9-A6F0-F68A2B9CC681}">
      <dgm:prSet/>
      <dgm:spPr/>
      <dgm:t>
        <a:bodyPr/>
        <a:lstStyle/>
        <a:p>
          <a:endParaRPr lang="en-US"/>
        </a:p>
      </dgm:t>
    </dgm:pt>
    <dgm:pt modelId="{ADBE7939-6904-4AF1-8E76-868BEF5F373A}">
      <dgm:prSet/>
      <dgm:spPr/>
      <dgm:t>
        <a:bodyPr/>
        <a:lstStyle/>
        <a:p>
          <a:r>
            <a:rPr lang="en-US"/>
            <a:t>4.2 document generic product flows</a:t>
          </a:r>
        </a:p>
      </dgm:t>
    </dgm:pt>
    <dgm:pt modelId="{3E89BFE9-6F04-46ED-B3A7-2FF4689AA7D4}" type="parTrans" cxnId="{2045BE30-3198-4D81-890A-D617CB3358B2}">
      <dgm:prSet/>
      <dgm:spPr/>
      <dgm:t>
        <a:bodyPr/>
        <a:lstStyle/>
        <a:p>
          <a:endParaRPr lang="en-US"/>
        </a:p>
      </dgm:t>
    </dgm:pt>
    <dgm:pt modelId="{B48AEA3B-44D9-4A49-AEA0-85FD390A353B}" type="sibTrans" cxnId="{2045BE30-3198-4D81-890A-D617CB3358B2}">
      <dgm:prSet/>
      <dgm:spPr/>
      <dgm:t>
        <a:bodyPr/>
        <a:lstStyle/>
        <a:p>
          <a:endParaRPr lang="en-US"/>
        </a:p>
      </dgm:t>
    </dgm:pt>
    <dgm:pt modelId="{CF97A978-FD33-4832-A6D3-2D9E93DDEE06}">
      <dgm:prSet/>
      <dgm:spPr/>
      <dgm:t>
        <a:bodyPr/>
        <a:lstStyle/>
        <a:p>
          <a:r>
            <a:rPr lang="en-US"/>
            <a:t>4.3 Recognize product instances</a:t>
          </a:r>
        </a:p>
      </dgm:t>
    </dgm:pt>
    <dgm:pt modelId="{DA0ACD7E-9A6A-4971-BF3D-086B1FBC4430}" type="parTrans" cxnId="{8811D21B-21B4-4E3A-AD27-C6C71DC91766}">
      <dgm:prSet/>
      <dgm:spPr/>
      <dgm:t>
        <a:bodyPr/>
        <a:lstStyle/>
        <a:p>
          <a:endParaRPr lang="en-US"/>
        </a:p>
      </dgm:t>
    </dgm:pt>
    <dgm:pt modelId="{6F38A6C3-826C-4338-B2C5-DD2BCDA37B9A}" type="sibTrans" cxnId="{8811D21B-21B4-4E3A-AD27-C6C71DC91766}">
      <dgm:prSet/>
      <dgm:spPr/>
      <dgm:t>
        <a:bodyPr/>
        <a:lstStyle/>
        <a:p>
          <a:endParaRPr lang="en-US"/>
        </a:p>
      </dgm:t>
    </dgm:pt>
    <dgm:pt modelId="{FF018030-613C-46F4-A481-06C8DBC028C8}">
      <dgm:prSet/>
      <dgm:spPr/>
      <dgm:t>
        <a:bodyPr/>
        <a:lstStyle/>
        <a:p>
          <a:r>
            <a:rPr lang="en-US"/>
            <a:t>4.4. Produce ideal activity network</a:t>
          </a:r>
        </a:p>
      </dgm:t>
    </dgm:pt>
    <dgm:pt modelId="{8C892140-6992-4EFB-B7B5-D282322C39BE}" type="parTrans" cxnId="{F5B5D520-DE68-436B-9F36-248B70D365BE}">
      <dgm:prSet/>
      <dgm:spPr/>
      <dgm:t>
        <a:bodyPr/>
        <a:lstStyle/>
        <a:p>
          <a:endParaRPr lang="en-US"/>
        </a:p>
      </dgm:t>
    </dgm:pt>
    <dgm:pt modelId="{283D817A-4748-49A3-9BD4-60D618660B26}" type="sibTrans" cxnId="{F5B5D520-DE68-436B-9F36-248B70D365BE}">
      <dgm:prSet/>
      <dgm:spPr/>
      <dgm:t>
        <a:bodyPr/>
        <a:lstStyle/>
        <a:p>
          <a:endParaRPr lang="en-US"/>
        </a:p>
      </dgm:t>
    </dgm:pt>
    <dgm:pt modelId="{35F5801B-B9EE-49B2-AA10-64E12E0AAC21}">
      <dgm:prSet/>
      <dgm:spPr/>
      <dgm:t>
        <a:bodyPr/>
        <a:lstStyle/>
        <a:p>
          <a:r>
            <a:rPr lang="en-US"/>
            <a:t>4.5 Add check-points if needed</a:t>
          </a:r>
        </a:p>
      </dgm:t>
    </dgm:pt>
    <dgm:pt modelId="{87397E8A-E05F-4572-9231-3E7BDB7E10FB}" type="parTrans" cxnId="{1DB24CA8-29FB-4E8D-BCDC-8F07914D442D}">
      <dgm:prSet/>
      <dgm:spPr/>
      <dgm:t>
        <a:bodyPr/>
        <a:lstStyle/>
        <a:p>
          <a:endParaRPr lang="en-US"/>
        </a:p>
      </dgm:t>
    </dgm:pt>
    <dgm:pt modelId="{F418D011-1779-49B4-AE23-53FF60780397}" type="sibTrans" cxnId="{1DB24CA8-29FB-4E8D-BCDC-8F07914D442D}">
      <dgm:prSet/>
      <dgm:spPr/>
      <dgm:t>
        <a:bodyPr/>
        <a:lstStyle/>
        <a:p>
          <a:endParaRPr lang="en-US"/>
        </a:p>
      </dgm:t>
    </dgm:pt>
    <dgm:pt modelId="{9BF7DE97-E4E0-4948-9DB7-9DFDDAD8E624}" type="pres">
      <dgm:prSet presAssocID="{82965CE2-3D5E-400E-BB56-56B3A9E554A1}" presName="linear" presStyleCnt="0">
        <dgm:presLayoutVars>
          <dgm:animLvl val="lvl"/>
          <dgm:resizeHandles val="exact"/>
        </dgm:presLayoutVars>
      </dgm:prSet>
      <dgm:spPr/>
    </dgm:pt>
    <dgm:pt modelId="{FE4A8C72-893D-4954-B5BD-B1BC41023EF3}" type="pres">
      <dgm:prSet presAssocID="{5D3ADCB4-4D82-45E6-8BB7-C18328DFD10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D3073F1-8F29-41F7-A0B6-21856302A0E6}" type="pres">
      <dgm:prSet presAssocID="{61D45417-C7E4-4103-8BE1-12D009FA6590}" presName="spacer" presStyleCnt="0"/>
      <dgm:spPr/>
    </dgm:pt>
    <dgm:pt modelId="{EF8CED7A-8858-497C-9616-8FC795C766B7}" type="pres">
      <dgm:prSet presAssocID="{ADBE7939-6904-4AF1-8E76-868BEF5F37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4CE1AF-22A3-4D86-82A0-BDD6E19A0DC5}" type="pres">
      <dgm:prSet presAssocID="{B48AEA3B-44D9-4A49-AEA0-85FD390A353B}" presName="spacer" presStyleCnt="0"/>
      <dgm:spPr/>
    </dgm:pt>
    <dgm:pt modelId="{29BE0A3E-0942-4670-8A5C-CC572FEFFAD2}" type="pres">
      <dgm:prSet presAssocID="{CF97A978-FD33-4832-A6D3-2D9E93DDEE0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2DCE0D9-69BA-47E0-8138-71298D3BD346}" type="pres">
      <dgm:prSet presAssocID="{6F38A6C3-826C-4338-B2C5-DD2BCDA37B9A}" presName="spacer" presStyleCnt="0"/>
      <dgm:spPr/>
    </dgm:pt>
    <dgm:pt modelId="{836BAF79-C61C-4B29-88CB-4E9F47A697AD}" type="pres">
      <dgm:prSet presAssocID="{FF018030-613C-46F4-A481-06C8DBC028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0170E73-0301-4C73-8959-2E4B6819D084}" type="pres">
      <dgm:prSet presAssocID="{283D817A-4748-49A3-9BD4-60D618660B26}" presName="spacer" presStyleCnt="0"/>
      <dgm:spPr/>
    </dgm:pt>
    <dgm:pt modelId="{F34083ED-8B4A-4EB5-9369-1572925509CC}" type="pres">
      <dgm:prSet presAssocID="{35F5801B-B9EE-49B2-AA10-64E12E0AAC2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811D21B-21B4-4E3A-AD27-C6C71DC91766}" srcId="{82965CE2-3D5E-400E-BB56-56B3A9E554A1}" destId="{CF97A978-FD33-4832-A6D3-2D9E93DDEE06}" srcOrd="2" destOrd="0" parTransId="{DA0ACD7E-9A6A-4971-BF3D-086B1FBC4430}" sibTransId="{6F38A6C3-826C-4338-B2C5-DD2BCDA37B9A}"/>
    <dgm:cxn modelId="{38C44D20-5BDC-4F49-9FD7-5572178C1C5A}" type="presOf" srcId="{ADBE7939-6904-4AF1-8E76-868BEF5F373A}" destId="{EF8CED7A-8858-497C-9616-8FC795C766B7}" srcOrd="0" destOrd="0" presId="urn:microsoft.com/office/officeart/2005/8/layout/vList2"/>
    <dgm:cxn modelId="{F5B5D520-DE68-436B-9F36-248B70D365BE}" srcId="{82965CE2-3D5E-400E-BB56-56B3A9E554A1}" destId="{FF018030-613C-46F4-A481-06C8DBC028C8}" srcOrd="3" destOrd="0" parTransId="{8C892140-6992-4EFB-B7B5-D282322C39BE}" sibTransId="{283D817A-4748-49A3-9BD4-60D618660B26}"/>
    <dgm:cxn modelId="{5F3DE32A-0386-48A2-B6E8-2AA6242934B9}" type="presOf" srcId="{82965CE2-3D5E-400E-BB56-56B3A9E554A1}" destId="{9BF7DE97-E4E0-4948-9DB7-9DFDDAD8E624}" srcOrd="0" destOrd="0" presId="urn:microsoft.com/office/officeart/2005/8/layout/vList2"/>
    <dgm:cxn modelId="{2045BE30-3198-4D81-890A-D617CB3358B2}" srcId="{82965CE2-3D5E-400E-BB56-56B3A9E554A1}" destId="{ADBE7939-6904-4AF1-8E76-868BEF5F373A}" srcOrd="1" destOrd="0" parTransId="{3E89BFE9-6F04-46ED-B3A7-2FF4689AA7D4}" sibTransId="{B48AEA3B-44D9-4A49-AEA0-85FD390A353B}"/>
    <dgm:cxn modelId="{1DB24CA8-29FB-4E8D-BCDC-8F07914D442D}" srcId="{82965CE2-3D5E-400E-BB56-56B3A9E554A1}" destId="{35F5801B-B9EE-49B2-AA10-64E12E0AAC21}" srcOrd="4" destOrd="0" parTransId="{87397E8A-E05F-4572-9231-3E7BDB7E10FB}" sibTransId="{F418D011-1779-49B4-AE23-53FF60780397}"/>
    <dgm:cxn modelId="{D57BD0B3-96B1-4C14-BD3F-AADE747B584E}" type="presOf" srcId="{35F5801B-B9EE-49B2-AA10-64E12E0AAC21}" destId="{F34083ED-8B4A-4EB5-9369-1572925509CC}" srcOrd="0" destOrd="0" presId="urn:microsoft.com/office/officeart/2005/8/layout/vList2"/>
    <dgm:cxn modelId="{F3D3A5BB-5BD8-46DD-98ED-FB9FE5F82527}" type="presOf" srcId="{CF97A978-FD33-4832-A6D3-2D9E93DDEE06}" destId="{29BE0A3E-0942-4670-8A5C-CC572FEFFAD2}" srcOrd="0" destOrd="0" presId="urn:microsoft.com/office/officeart/2005/8/layout/vList2"/>
    <dgm:cxn modelId="{D0C501BC-527E-4C7F-9477-1DCC9E8C9233}" type="presOf" srcId="{5D3ADCB4-4D82-45E6-8BB7-C18328DFD101}" destId="{FE4A8C72-893D-4954-B5BD-B1BC41023EF3}" srcOrd="0" destOrd="0" presId="urn:microsoft.com/office/officeart/2005/8/layout/vList2"/>
    <dgm:cxn modelId="{6C8E85EB-5845-42C9-A6F0-F68A2B9CC681}" srcId="{82965CE2-3D5E-400E-BB56-56B3A9E554A1}" destId="{5D3ADCB4-4D82-45E6-8BB7-C18328DFD101}" srcOrd="0" destOrd="0" parTransId="{4407A2D5-A9E7-4397-9E5E-BE6BE341F356}" sibTransId="{61D45417-C7E4-4103-8BE1-12D009FA6590}"/>
    <dgm:cxn modelId="{2CC3E1ED-88FA-445E-AD34-2BCC941B36AD}" type="presOf" srcId="{FF018030-613C-46F4-A481-06C8DBC028C8}" destId="{836BAF79-C61C-4B29-88CB-4E9F47A697AD}" srcOrd="0" destOrd="0" presId="urn:microsoft.com/office/officeart/2005/8/layout/vList2"/>
    <dgm:cxn modelId="{93F25F78-F40E-46C4-9F87-B48A2D0CB17E}" type="presParOf" srcId="{9BF7DE97-E4E0-4948-9DB7-9DFDDAD8E624}" destId="{FE4A8C72-893D-4954-B5BD-B1BC41023EF3}" srcOrd="0" destOrd="0" presId="urn:microsoft.com/office/officeart/2005/8/layout/vList2"/>
    <dgm:cxn modelId="{B28EFE0B-52F6-4A4B-AC89-58CA20A9BAA5}" type="presParOf" srcId="{9BF7DE97-E4E0-4948-9DB7-9DFDDAD8E624}" destId="{3D3073F1-8F29-41F7-A0B6-21856302A0E6}" srcOrd="1" destOrd="0" presId="urn:microsoft.com/office/officeart/2005/8/layout/vList2"/>
    <dgm:cxn modelId="{B88A3489-6BFC-49BA-BEF9-3D22F30E6D78}" type="presParOf" srcId="{9BF7DE97-E4E0-4948-9DB7-9DFDDAD8E624}" destId="{EF8CED7A-8858-497C-9616-8FC795C766B7}" srcOrd="2" destOrd="0" presId="urn:microsoft.com/office/officeart/2005/8/layout/vList2"/>
    <dgm:cxn modelId="{BB231E08-B32B-4861-A8A4-EAF507546F2B}" type="presParOf" srcId="{9BF7DE97-E4E0-4948-9DB7-9DFDDAD8E624}" destId="{B04CE1AF-22A3-4D86-82A0-BDD6E19A0DC5}" srcOrd="3" destOrd="0" presId="urn:microsoft.com/office/officeart/2005/8/layout/vList2"/>
    <dgm:cxn modelId="{325473C5-9A6D-4328-A375-F19EC74C4F03}" type="presParOf" srcId="{9BF7DE97-E4E0-4948-9DB7-9DFDDAD8E624}" destId="{29BE0A3E-0942-4670-8A5C-CC572FEFFAD2}" srcOrd="4" destOrd="0" presId="urn:microsoft.com/office/officeart/2005/8/layout/vList2"/>
    <dgm:cxn modelId="{78A2734A-AE5E-4A94-989C-A6262E521D89}" type="presParOf" srcId="{9BF7DE97-E4E0-4948-9DB7-9DFDDAD8E624}" destId="{52DCE0D9-69BA-47E0-8138-71298D3BD346}" srcOrd="5" destOrd="0" presId="urn:microsoft.com/office/officeart/2005/8/layout/vList2"/>
    <dgm:cxn modelId="{8581A6F9-6B6B-47C9-92FD-EBCE96ED8679}" type="presParOf" srcId="{9BF7DE97-E4E0-4948-9DB7-9DFDDAD8E624}" destId="{836BAF79-C61C-4B29-88CB-4E9F47A697AD}" srcOrd="6" destOrd="0" presId="urn:microsoft.com/office/officeart/2005/8/layout/vList2"/>
    <dgm:cxn modelId="{C435EE29-37A4-4324-B71A-14AD93AC2FF9}" type="presParOf" srcId="{9BF7DE97-E4E0-4948-9DB7-9DFDDAD8E624}" destId="{30170E73-0301-4C73-8959-2E4B6819D084}" srcOrd="7" destOrd="0" presId="urn:microsoft.com/office/officeart/2005/8/layout/vList2"/>
    <dgm:cxn modelId="{92C2C275-600C-4086-B1F2-141D0807A44D}" type="presParOf" srcId="{9BF7DE97-E4E0-4948-9DB7-9DFDDAD8E624}" destId="{F34083ED-8B4A-4EB5-9369-1572925509C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9563D3-F8BE-4889-BB4C-6F110E36CF22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C9AC1E-B3B6-43AB-987A-92DCEF4113CD}">
      <dgm:prSet/>
      <dgm:spPr/>
      <dgm:t>
        <a:bodyPr/>
        <a:lstStyle/>
        <a:p>
          <a:r>
            <a:rPr lang="en-US"/>
            <a:t>5.1 Carry out bottom-up estimates</a:t>
          </a:r>
        </a:p>
      </dgm:t>
    </dgm:pt>
    <dgm:pt modelId="{8A80B951-69C9-4310-A8D6-F4017DCF0CD6}" type="parTrans" cxnId="{8FD5BBE6-1BA8-487A-8D9A-0B2C15647BFD}">
      <dgm:prSet/>
      <dgm:spPr/>
      <dgm:t>
        <a:bodyPr/>
        <a:lstStyle/>
        <a:p>
          <a:endParaRPr lang="en-US"/>
        </a:p>
      </dgm:t>
    </dgm:pt>
    <dgm:pt modelId="{F713BE2C-57A9-4077-8F08-CCFBB3E34E7F}" type="sibTrans" cxnId="{8FD5BBE6-1BA8-487A-8D9A-0B2C15647BFD}">
      <dgm:prSet/>
      <dgm:spPr/>
      <dgm:t>
        <a:bodyPr/>
        <a:lstStyle/>
        <a:p>
          <a:endParaRPr lang="en-US"/>
        </a:p>
      </dgm:t>
    </dgm:pt>
    <dgm:pt modelId="{C8D15966-B227-48D7-BB55-BB55920A3430}">
      <dgm:prSet/>
      <dgm:spPr/>
      <dgm:t>
        <a:bodyPr/>
        <a:lstStyle/>
        <a:p>
          <a:r>
            <a:rPr lang="en-US"/>
            <a:t>distinguish carefully between </a:t>
          </a:r>
          <a:r>
            <a:rPr lang="en-US" i="1"/>
            <a:t>effort</a:t>
          </a:r>
          <a:r>
            <a:rPr lang="en-US"/>
            <a:t> and </a:t>
          </a:r>
          <a:r>
            <a:rPr lang="en-US" i="1"/>
            <a:t>elapsed</a:t>
          </a:r>
          <a:r>
            <a:rPr lang="en-US"/>
            <a:t> time</a:t>
          </a:r>
        </a:p>
      </dgm:t>
    </dgm:pt>
    <dgm:pt modelId="{DAA00813-518B-462F-9944-2A64DF323038}" type="parTrans" cxnId="{A04D1299-F889-49A6-8BF0-8846853C50F9}">
      <dgm:prSet/>
      <dgm:spPr/>
      <dgm:t>
        <a:bodyPr/>
        <a:lstStyle/>
        <a:p>
          <a:endParaRPr lang="en-US"/>
        </a:p>
      </dgm:t>
    </dgm:pt>
    <dgm:pt modelId="{0148C134-B05C-4158-AACB-B511FCB31669}" type="sibTrans" cxnId="{A04D1299-F889-49A6-8BF0-8846853C50F9}">
      <dgm:prSet/>
      <dgm:spPr/>
      <dgm:t>
        <a:bodyPr/>
        <a:lstStyle/>
        <a:p>
          <a:endParaRPr lang="en-US"/>
        </a:p>
      </dgm:t>
    </dgm:pt>
    <dgm:pt modelId="{9C3C6CF7-ED59-4BEA-813E-D33923DDB7ED}">
      <dgm:prSet/>
      <dgm:spPr/>
      <dgm:t>
        <a:bodyPr/>
        <a:lstStyle/>
        <a:p>
          <a:r>
            <a:rPr lang="en-US"/>
            <a:t>5.2. Revise plan to create controllable activities</a:t>
          </a:r>
        </a:p>
      </dgm:t>
    </dgm:pt>
    <dgm:pt modelId="{237BA8EC-BD90-4C44-8B1D-16F97B6BFC86}" type="parTrans" cxnId="{CB2B3988-8120-4FFD-80CB-9C63641CFC34}">
      <dgm:prSet/>
      <dgm:spPr/>
      <dgm:t>
        <a:bodyPr/>
        <a:lstStyle/>
        <a:p>
          <a:endParaRPr lang="en-US"/>
        </a:p>
      </dgm:t>
    </dgm:pt>
    <dgm:pt modelId="{209EF8B1-C732-423A-9E4A-F4D713589FF0}" type="sibTrans" cxnId="{CB2B3988-8120-4FFD-80CB-9C63641CFC34}">
      <dgm:prSet/>
      <dgm:spPr/>
      <dgm:t>
        <a:bodyPr/>
        <a:lstStyle/>
        <a:p>
          <a:endParaRPr lang="en-US"/>
        </a:p>
      </dgm:t>
    </dgm:pt>
    <dgm:pt modelId="{9BCA01FC-3DFA-408A-9EB3-EBED06774733}">
      <dgm:prSet/>
      <dgm:spPr/>
      <dgm:t>
        <a:bodyPr/>
        <a:lstStyle/>
        <a:p>
          <a:r>
            <a:rPr lang="en-US"/>
            <a:t>break up very long activities into a series of smaller ones</a:t>
          </a:r>
        </a:p>
      </dgm:t>
    </dgm:pt>
    <dgm:pt modelId="{7320F357-E53B-4FA6-A0FA-D8EE6997E61B}" type="parTrans" cxnId="{C2ED4466-FE65-43F9-961D-822A050A5245}">
      <dgm:prSet/>
      <dgm:spPr/>
      <dgm:t>
        <a:bodyPr/>
        <a:lstStyle/>
        <a:p>
          <a:endParaRPr lang="en-US"/>
        </a:p>
      </dgm:t>
    </dgm:pt>
    <dgm:pt modelId="{E6BEBB46-0B6E-41BD-9E0B-1DEDCF60F5E2}" type="sibTrans" cxnId="{C2ED4466-FE65-43F9-961D-822A050A5245}">
      <dgm:prSet/>
      <dgm:spPr/>
      <dgm:t>
        <a:bodyPr/>
        <a:lstStyle/>
        <a:p>
          <a:endParaRPr lang="en-US"/>
        </a:p>
      </dgm:t>
    </dgm:pt>
    <dgm:pt modelId="{1B2EB13B-6BE4-4714-ADBB-4D31C147E45E}">
      <dgm:prSet/>
      <dgm:spPr/>
      <dgm:t>
        <a:bodyPr/>
        <a:lstStyle/>
        <a:p>
          <a:r>
            <a:rPr lang="en-US"/>
            <a:t>bundle up very short activities (create check lists?)</a:t>
          </a:r>
        </a:p>
      </dgm:t>
    </dgm:pt>
    <dgm:pt modelId="{E2E34292-E2C9-4B5D-9666-BC72B525B40B}" type="parTrans" cxnId="{2A9B8D8B-4E49-42A1-B801-09650647E00E}">
      <dgm:prSet/>
      <dgm:spPr/>
      <dgm:t>
        <a:bodyPr/>
        <a:lstStyle/>
        <a:p>
          <a:endParaRPr lang="en-US"/>
        </a:p>
      </dgm:t>
    </dgm:pt>
    <dgm:pt modelId="{3496DF95-326F-425C-9557-B72A9E7533F6}" type="sibTrans" cxnId="{2A9B8D8B-4E49-42A1-B801-09650647E00E}">
      <dgm:prSet/>
      <dgm:spPr/>
      <dgm:t>
        <a:bodyPr/>
        <a:lstStyle/>
        <a:p>
          <a:endParaRPr lang="en-US"/>
        </a:p>
      </dgm:t>
    </dgm:pt>
    <dgm:pt modelId="{E71F1D25-D7BA-4597-B98C-B34284F73CFC}" type="pres">
      <dgm:prSet presAssocID="{F89563D3-F8BE-4889-BB4C-6F110E36CF22}" presName="Name0" presStyleCnt="0">
        <dgm:presLayoutVars>
          <dgm:dir/>
          <dgm:animLvl val="lvl"/>
          <dgm:resizeHandles val="exact"/>
        </dgm:presLayoutVars>
      </dgm:prSet>
      <dgm:spPr/>
    </dgm:pt>
    <dgm:pt modelId="{584CF443-73A8-4231-AEAC-F3BAA7A165A5}" type="pres">
      <dgm:prSet presAssocID="{9C3C6CF7-ED59-4BEA-813E-D33923DDB7ED}" presName="boxAndChildren" presStyleCnt="0"/>
      <dgm:spPr/>
    </dgm:pt>
    <dgm:pt modelId="{744F17CD-E779-4A13-ABC0-92C0B1CF8A70}" type="pres">
      <dgm:prSet presAssocID="{9C3C6CF7-ED59-4BEA-813E-D33923DDB7ED}" presName="parentTextBox" presStyleLbl="node1" presStyleIdx="0" presStyleCnt="2"/>
      <dgm:spPr/>
    </dgm:pt>
    <dgm:pt modelId="{D873EBC9-A479-4C48-8A91-F70258759059}" type="pres">
      <dgm:prSet presAssocID="{9C3C6CF7-ED59-4BEA-813E-D33923DDB7ED}" presName="entireBox" presStyleLbl="node1" presStyleIdx="0" presStyleCnt="2"/>
      <dgm:spPr/>
    </dgm:pt>
    <dgm:pt modelId="{776AFD28-19DD-4165-9858-CC0B84D87563}" type="pres">
      <dgm:prSet presAssocID="{9C3C6CF7-ED59-4BEA-813E-D33923DDB7ED}" presName="descendantBox" presStyleCnt="0"/>
      <dgm:spPr/>
    </dgm:pt>
    <dgm:pt modelId="{8301AEAE-ACF6-4E8D-8F9D-A15016E9B156}" type="pres">
      <dgm:prSet presAssocID="{9BCA01FC-3DFA-408A-9EB3-EBED06774733}" presName="childTextBox" presStyleLbl="fgAccFollowNode1" presStyleIdx="0" presStyleCnt="3">
        <dgm:presLayoutVars>
          <dgm:bulletEnabled val="1"/>
        </dgm:presLayoutVars>
      </dgm:prSet>
      <dgm:spPr/>
    </dgm:pt>
    <dgm:pt modelId="{4861ADF9-552C-4C38-8063-609DF159240D}" type="pres">
      <dgm:prSet presAssocID="{1B2EB13B-6BE4-4714-ADBB-4D31C147E45E}" presName="childTextBox" presStyleLbl="fgAccFollowNode1" presStyleIdx="1" presStyleCnt="3">
        <dgm:presLayoutVars>
          <dgm:bulletEnabled val="1"/>
        </dgm:presLayoutVars>
      </dgm:prSet>
      <dgm:spPr/>
    </dgm:pt>
    <dgm:pt modelId="{D0714693-67FA-44BC-8712-C875353795F3}" type="pres">
      <dgm:prSet presAssocID="{F713BE2C-57A9-4077-8F08-CCFBB3E34E7F}" presName="sp" presStyleCnt="0"/>
      <dgm:spPr/>
    </dgm:pt>
    <dgm:pt modelId="{F779831E-5891-46EC-904A-5A3D5B22AD1C}" type="pres">
      <dgm:prSet presAssocID="{B4C9AC1E-B3B6-43AB-987A-92DCEF4113CD}" presName="arrowAndChildren" presStyleCnt="0"/>
      <dgm:spPr/>
    </dgm:pt>
    <dgm:pt modelId="{161499C1-9CCF-49B7-8860-80CC0D69FAD8}" type="pres">
      <dgm:prSet presAssocID="{B4C9AC1E-B3B6-43AB-987A-92DCEF4113CD}" presName="parentTextArrow" presStyleLbl="node1" presStyleIdx="0" presStyleCnt="2"/>
      <dgm:spPr/>
    </dgm:pt>
    <dgm:pt modelId="{91B1E7F1-6CBA-4689-8827-645D892DD0BC}" type="pres">
      <dgm:prSet presAssocID="{B4C9AC1E-B3B6-43AB-987A-92DCEF4113CD}" presName="arrow" presStyleLbl="node1" presStyleIdx="1" presStyleCnt="2"/>
      <dgm:spPr/>
    </dgm:pt>
    <dgm:pt modelId="{B8F5890C-AECB-4F9E-A514-B9583E31E1C2}" type="pres">
      <dgm:prSet presAssocID="{B4C9AC1E-B3B6-43AB-987A-92DCEF4113CD}" presName="descendantArrow" presStyleCnt="0"/>
      <dgm:spPr/>
    </dgm:pt>
    <dgm:pt modelId="{17C42AD9-0B24-4273-8AE3-EA97E78DC866}" type="pres">
      <dgm:prSet presAssocID="{C8D15966-B227-48D7-BB55-BB55920A3430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C2ED4466-FE65-43F9-961D-822A050A5245}" srcId="{9C3C6CF7-ED59-4BEA-813E-D33923DDB7ED}" destId="{9BCA01FC-3DFA-408A-9EB3-EBED06774733}" srcOrd="0" destOrd="0" parTransId="{7320F357-E53B-4FA6-A0FA-D8EE6997E61B}" sibTransId="{E6BEBB46-0B6E-41BD-9E0B-1DEDCF60F5E2}"/>
    <dgm:cxn modelId="{3CFECC46-79A0-4D3A-9F84-F39C7507B7DA}" type="presOf" srcId="{9C3C6CF7-ED59-4BEA-813E-D33923DDB7ED}" destId="{D873EBC9-A479-4C48-8A91-F70258759059}" srcOrd="1" destOrd="0" presId="urn:microsoft.com/office/officeart/2005/8/layout/process4"/>
    <dgm:cxn modelId="{53663F6E-ACC3-4C0F-BC6E-E2EA7AA45D82}" type="presOf" srcId="{B4C9AC1E-B3B6-43AB-987A-92DCEF4113CD}" destId="{161499C1-9CCF-49B7-8860-80CC0D69FAD8}" srcOrd="0" destOrd="0" presId="urn:microsoft.com/office/officeart/2005/8/layout/process4"/>
    <dgm:cxn modelId="{E210EA7E-1363-4BDF-97B4-9480705138DF}" type="presOf" srcId="{9C3C6CF7-ED59-4BEA-813E-D33923DDB7ED}" destId="{744F17CD-E779-4A13-ABC0-92C0B1CF8A70}" srcOrd="0" destOrd="0" presId="urn:microsoft.com/office/officeart/2005/8/layout/process4"/>
    <dgm:cxn modelId="{CB2B3988-8120-4FFD-80CB-9C63641CFC34}" srcId="{F89563D3-F8BE-4889-BB4C-6F110E36CF22}" destId="{9C3C6CF7-ED59-4BEA-813E-D33923DDB7ED}" srcOrd="1" destOrd="0" parTransId="{237BA8EC-BD90-4C44-8B1D-16F97B6BFC86}" sibTransId="{209EF8B1-C732-423A-9E4A-F4D713589FF0}"/>
    <dgm:cxn modelId="{A30BA188-6888-4C53-BC69-DD83103795F0}" type="presOf" srcId="{1B2EB13B-6BE4-4714-ADBB-4D31C147E45E}" destId="{4861ADF9-552C-4C38-8063-609DF159240D}" srcOrd="0" destOrd="0" presId="urn:microsoft.com/office/officeart/2005/8/layout/process4"/>
    <dgm:cxn modelId="{2A9B8D8B-4E49-42A1-B801-09650647E00E}" srcId="{9C3C6CF7-ED59-4BEA-813E-D33923DDB7ED}" destId="{1B2EB13B-6BE4-4714-ADBB-4D31C147E45E}" srcOrd="1" destOrd="0" parTransId="{E2E34292-E2C9-4B5D-9666-BC72B525B40B}" sibTransId="{3496DF95-326F-425C-9557-B72A9E7533F6}"/>
    <dgm:cxn modelId="{D79CBF8F-5C29-4B37-91C5-5537D7827CA8}" type="presOf" srcId="{B4C9AC1E-B3B6-43AB-987A-92DCEF4113CD}" destId="{91B1E7F1-6CBA-4689-8827-645D892DD0BC}" srcOrd="1" destOrd="0" presId="urn:microsoft.com/office/officeart/2005/8/layout/process4"/>
    <dgm:cxn modelId="{A04D1299-F889-49A6-8BF0-8846853C50F9}" srcId="{B4C9AC1E-B3B6-43AB-987A-92DCEF4113CD}" destId="{C8D15966-B227-48D7-BB55-BB55920A3430}" srcOrd="0" destOrd="0" parTransId="{DAA00813-518B-462F-9944-2A64DF323038}" sibTransId="{0148C134-B05C-4158-AACB-B511FCB31669}"/>
    <dgm:cxn modelId="{A7CF75A2-2CF0-433D-A7BA-B6C90ECAD9EF}" type="presOf" srcId="{F89563D3-F8BE-4889-BB4C-6F110E36CF22}" destId="{E71F1D25-D7BA-4597-B98C-B34284F73CFC}" srcOrd="0" destOrd="0" presId="urn:microsoft.com/office/officeart/2005/8/layout/process4"/>
    <dgm:cxn modelId="{B02DF1A5-1B43-44CA-9B87-425B610010FD}" type="presOf" srcId="{C8D15966-B227-48D7-BB55-BB55920A3430}" destId="{17C42AD9-0B24-4273-8AE3-EA97E78DC866}" srcOrd="0" destOrd="0" presId="urn:microsoft.com/office/officeart/2005/8/layout/process4"/>
    <dgm:cxn modelId="{8FD5BBE6-1BA8-487A-8D9A-0B2C15647BFD}" srcId="{F89563D3-F8BE-4889-BB4C-6F110E36CF22}" destId="{B4C9AC1E-B3B6-43AB-987A-92DCEF4113CD}" srcOrd="0" destOrd="0" parTransId="{8A80B951-69C9-4310-A8D6-F4017DCF0CD6}" sibTransId="{F713BE2C-57A9-4077-8F08-CCFBB3E34E7F}"/>
    <dgm:cxn modelId="{5452DAF6-09D7-45AC-8410-0668B2F14FCD}" type="presOf" srcId="{9BCA01FC-3DFA-408A-9EB3-EBED06774733}" destId="{8301AEAE-ACF6-4E8D-8F9D-A15016E9B156}" srcOrd="0" destOrd="0" presId="urn:microsoft.com/office/officeart/2005/8/layout/process4"/>
    <dgm:cxn modelId="{DB2C8C9F-C780-4ACE-96EC-39D9B1CB29CB}" type="presParOf" srcId="{E71F1D25-D7BA-4597-B98C-B34284F73CFC}" destId="{584CF443-73A8-4231-AEAC-F3BAA7A165A5}" srcOrd="0" destOrd="0" presId="urn:microsoft.com/office/officeart/2005/8/layout/process4"/>
    <dgm:cxn modelId="{68E7B980-09AE-4273-B07B-7D3BE55FBBA0}" type="presParOf" srcId="{584CF443-73A8-4231-AEAC-F3BAA7A165A5}" destId="{744F17CD-E779-4A13-ABC0-92C0B1CF8A70}" srcOrd="0" destOrd="0" presId="urn:microsoft.com/office/officeart/2005/8/layout/process4"/>
    <dgm:cxn modelId="{3B254C69-E39B-4C84-9DAA-691695B6B7CD}" type="presParOf" srcId="{584CF443-73A8-4231-AEAC-F3BAA7A165A5}" destId="{D873EBC9-A479-4C48-8A91-F70258759059}" srcOrd="1" destOrd="0" presId="urn:microsoft.com/office/officeart/2005/8/layout/process4"/>
    <dgm:cxn modelId="{42835768-0DD9-4B28-B3FB-3071E79BC714}" type="presParOf" srcId="{584CF443-73A8-4231-AEAC-F3BAA7A165A5}" destId="{776AFD28-19DD-4165-9858-CC0B84D87563}" srcOrd="2" destOrd="0" presId="urn:microsoft.com/office/officeart/2005/8/layout/process4"/>
    <dgm:cxn modelId="{3A308B70-4190-4BA4-864A-9C4FFDEED075}" type="presParOf" srcId="{776AFD28-19DD-4165-9858-CC0B84D87563}" destId="{8301AEAE-ACF6-4E8D-8F9D-A15016E9B156}" srcOrd="0" destOrd="0" presId="urn:microsoft.com/office/officeart/2005/8/layout/process4"/>
    <dgm:cxn modelId="{77927971-F154-4959-ABEF-7DA69215006A}" type="presParOf" srcId="{776AFD28-19DD-4165-9858-CC0B84D87563}" destId="{4861ADF9-552C-4C38-8063-609DF159240D}" srcOrd="1" destOrd="0" presId="urn:microsoft.com/office/officeart/2005/8/layout/process4"/>
    <dgm:cxn modelId="{8C1694C9-9813-4AFA-A46F-92435363B89F}" type="presParOf" srcId="{E71F1D25-D7BA-4597-B98C-B34284F73CFC}" destId="{D0714693-67FA-44BC-8712-C875353795F3}" srcOrd="1" destOrd="0" presId="urn:microsoft.com/office/officeart/2005/8/layout/process4"/>
    <dgm:cxn modelId="{F12C2441-C77C-4B8F-AD2B-6256EC236902}" type="presParOf" srcId="{E71F1D25-D7BA-4597-B98C-B34284F73CFC}" destId="{F779831E-5891-46EC-904A-5A3D5B22AD1C}" srcOrd="2" destOrd="0" presId="urn:microsoft.com/office/officeart/2005/8/layout/process4"/>
    <dgm:cxn modelId="{6E0D2035-74EA-4D82-B5DE-41761689309F}" type="presParOf" srcId="{F779831E-5891-46EC-904A-5A3D5B22AD1C}" destId="{161499C1-9CCF-49B7-8860-80CC0D69FAD8}" srcOrd="0" destOrd="0" presId="urn:microsoft.com/office/officeart/2005/8/layout/process4"/>
    <dgm:cxn modelId="{CAD2C0B7-5ECA-4B0B-8971-56D5372552C1}" type="presParOf" srcId="{F779831E-5891-46EC-904A-5A3D5B22AD1C}" destId="{91B1E7F1-6CBA-4689-8827-645D892DD0BC}" srcOrd="1" destOrd="0" presId="urn:microsoft.com/office/officeart/2005/8/layout/process4"/>
    <dgm:cxn modelId="{5C717B4A-092B-4078-AAD6-705A71A4E9D3}" type="presParOf" srcId="{F779831E-5891-46EC-904A-5A3D5B22AD1C}" destId="{B8F5890C-AECB-4F9E-A514-B9583E31E1C2}" srcOrd="2" destOrd="0" presId="urn:microsoft.com/office/officeart/2005/8/layout/process4"/>
    <dgm:cxn modelId="{3BB51006-E941-4035-8FF6-6287455839A4}" type="presParOf" srcId="{B8F5890C-AECB-4F9E-A514-B9583E31E1C2}" destId="{17C42AD9-0B24-4273-8AE3-EA97E78DC86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EB69A8-F80B-4F07-B9CC-071D66B07F4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8C4FE2-DE02-4BA3-9E4D-4A4BC3007639}">
      <dgm:prSet/>
      <dgm:spPr/>
      <dgm:t>
        <a:bodyPr/>
        <a:lstStyle/>
        <a:p>
          <a:r>
            <a:rPr lang="en-US"/>
            <a:t>6.1.Identify and quantify risks for activities</a:t>
          </a:r>
        </a:p>
      </dgm:t>
    </dgm:pt>
    <dgm:pt modelId="{BB725B1E-F4AB-41C3-B99D-B409D8BDC9CA}" type="parTrans" cxnId="{8CD14777-BB4C-4266-8841-2485013607C7}">
      <dgm:prSet/>
      <dgm:spPr/>
      <dgm:t>
        <a:bodyPr/>
        <a:lstStyle/>
        <a:p>
          <a:endParaRPr lang="en-US"/>
        </a:p>
      </dgm:t>
    </dgm:pt>
    <dgm:pt modelId="{08D93883-B20E-4650-AEC6-50EED6A0B872}" type="sibTrans" cxnId="{8CD14777-BB4C-4266-8841-2485013607C7}">
      <dgm:prSet/>
      <dgm:spPr/>
      <dgm:t>
        <a:bodyPr/>
        <a:lstStyle/>
        <a:p>
          <a:endParaRPr lang="en-US"/>
        </a:p>
      </dgm:t>
    </dgm:pt>
    <dgm:pt modelId="{1244772B-31EA-4165-9A68-B1E032883BCB}">
      <dgm:prSet/>
      <dgm:spPr/>
      <dgm:t>
        <a:bodyPr/>
        <a:lstStyle/>
        <a:p>
          <a:r>
            <a:rPr lang="en-US"/>
            <a:t>damage if risk occurs (measure in time lost or money)</a:t>
          </a:r>
        </a:p>
      </dgm:t>
    </dgm:pt>
    <dgm:pt modelId="{558497B3-D50A-4D06-AFE3-D288461A02B8}" type="parTrans" cxnId="{8CB1F14F-3C49-4383-8242-F12B5F1E7E96}">
      <dgm:prSet/>
      <dgm:spPr/>
      <dgm:t>
        <a:bodyPr/>
        <a:lstStyle/>
        <a:p>
          <a:endParaRPr lang="en-US"/>
        </a:p>
      </dgm:t>
    </dgm:pt>
    <dgm:pt modelId="{96F6ECA6-BDCF-4FD5-B8B5-06D6A45D0958}" type="sibTrans" cxnId="{8CB1F14F-3C49-4383-8242-F12B5F1E7E96}">
      <dgm:prSet/>
      <dgm:spPr/>
      <dgm:t>
        <a:bodyPr/>
        <a:lstStyle/>
        <a:p>
          <a:endParaRPr lang="en-US"/>
        </a:p>
      </dgm:t>
    </dgm:pt>
    <dgm:pt modelId="{2E6DB19A-F138-4A2E-B56D-B3768AC8B732}">
      <dgm:prSet/>
      <dgm:spPr/>
      <dgm:t>
        <a:bodyPr/>
        <a:lstStyle/>
        <a:p>
          <a:r>
            <a:rPr lang="en-US"/>
            <a:t>likelihood if risk occurring</a:t>
          </a:r>
        </a:p>
      </dgm:t>
    </dgm:pt>
    <dgm:pt modelId="{E1419BE7-FCD6-4025-9704-5F9A390EEAEF}" type="parTrans" cxnId="{B9A7B221-63CC-458F-BD48-86B20015DB5D}">
      <dgm:prSet/>
      <dgm:spPr/>
      <dgm:t>
        <a:bodyPr/>
        <a:lstStyle/>
        <a:p>
          <a:endParaRPr lang="en-US"/>
        </a:p>
      </dgm:t>
    </dgm:pt>
    <dgm:pt modelId="{7E98CD48-1652-4DF4-AD7D-233F4BD56DB4}" type="sibTrans" cxnId="{B9A7B221-63CC-458F-BD48-86B20015DB5D}">
      <dgm:prSet/>
      <dgm:spPr/>
      <dgm:t>
        <a:bodyPr/>
        <a:lstStyle/>
        <a:p>
          <a:endParaRPr lang="en-US"/>
        </a:p>
      </dgm:t>
    </dgm:pt>
    <dgm:pt modelId="{8EAD2CA8-C535-4F46-8535-E52473F817DE}">
      <dgm:prSet/>
      <dgm:spPr/>
      <dgm:t>
        <a:bodyPr/>
        <a:lstStyle/>
        <a:p>
          <a:r>
            <a:rPr lang="en-US"/>
            <a:t>6.2. Plan risk reduction and contingency measures</a:t>
          </a:r>
        </a:p>
      </dgm:t>
    </dgm:pt>
    <dgm:pt modelId="{5348D063-B490-4D50-A390-8B4BBBDE3217}" type="parTrans" cxnId="{178BFE5D-9103-4D24-AF73-B79D4A989DA0}">
      <dgm:prSet/>
      <dgm:spPr/>
      <dgm:t>
        <a:bodyPr/>
        <a:lstStyle/>
        <a:p>
          <a:endParaRPr lang="en-US"/>
        </a:p>
      </dgm:t>
    </dgm:pt>
    <dgm:pt modelId="{80070C69-45E9-4F43-8352-6C4FEB5BC01C}" type="sibTrans" cxnId="{178BFE5D-9103-4D24-AF73-B79D4A989DA0}">
      <dgm:prSet/>
      <dgm:spPr/>
      <dgm:t>
        <a:bodyPr/>
        <a:lstStyle/>
        <a:p>
          <a:endParaRPr lang="en-US"/>
        </a:p>
      </dgm:t>
    </dgm:pt>
    <dgm:pt modelId="{EE7CBD26-759A-48A0-B288-4F97493DBDA3}">
      <dgm:prSet/>
      <dgm:spPr/>
      <dgm:t>
        <a:bodyPr/>
        <a:lstStyle/>
        <a:p>
          <a:r>
            <a:rPr lang="en-US"/>
            <a:t>risk reduction: activity to stop risk occurring</a:t>
          </a:r>
        </a:p>
      </dgm:t>
    </dgm:pt>
    <dgm:pt modelId="{0B00F6CF-9CEA-42CB-9C21-53372635793D}" type="parTrans" cxnId="{B7984EE6-1719-48F7-BEF9-EFCFF25CA406}">
      <dgm:prSet/>
      <dgm:spPr/>
      <dgm:t>
        <a:bodyPr/>
        <a:lstStyle/>
        <a:p>
          <a:endParaRPr lang="en-US"/>
        </a:p>
      </dgm:t>
    </dgm:pt>
    <dgm:pt modelId="{94650548-2FC1-4068-AD5F-15B10A7A0137}" type="sibTrans" cxnId="{B7984EE6-1719-48F7-BEF9-EFCFF25CA406}">
      <dgm:prSet/>
      <dgm:spPr/>
      <dgm:t>
        <a:bodyPr/>
        <a:lstStyle/>
        <a:p>
          <a:endParaRPr lang="en-US"/>
        </a:p>
      </dgm:t>
    </dgm:pt>
    <dgm:pt modelId="{2962D627-9090-4B40-9D65-6EAC4F43DC2B}">
      <dgm:prSet/>
      <dgm:spPr/>
      <dgm:t>
        <a:bodyPr/>
        <a:lstStyle/>
        <a:p>
          <a:r>
            <a:rPr lang="en-US"/>
            <a:t>contingency: action if risk does occur</a:t>
          </a:r>
        </a:p>
      </dgm:t>
    </dgm:pt>
    <dgm:pt modelId="{68FA04A8-FB2D-4A88-8975-4688D1818B80}" type="parTrans" cxnId="{2C5A4AC9-E2BE-4277-8E78-46DC2D3AD8CD}">
      <dgm:prSet/>
      <dgm:spPr/>
      <dgm:t>
        <a:bodyPr/>
        <a:lstStyle/>
        <a:p>
          <a:endParaRPr lang="en-US"/>
        </a:p>
      </dgm:t>
    </dgm:pt>
    <dgm:pt modelId="{F3216839-225A-4679-BAB9-27F6F5C3BD3E}" type="sibTrans" cxnId="{2C5A4AC9-E2BE-4277-8E78-46DC2D3AD8CD}">
      <dgm:prSet/>
      <dgm:spPr/>
      <dgm:t>
        <a:bodyPr/>
        <a:lstStyle/>
        <a:p>
          <a:endParaRPr lang="en-US"/>
        </a:p>
      </dgm:t>
    </dgm:pt>
    <dgm:pt modelId="{E3454353-00FE-4840-9986-21B67C7170B8}">
      <dgm:prSet/>
      <dgm:spPr/>
      <dgm:t>
        <a:bodyPr/>
        <a:lstStyle/>
        <a:p>
          <a:r>
            <a:rPr lang="en-US"/>
            <a:t>6.3 Adjust overall plans and estimates to take account of risks</a:t>
          </a:r>
        </a:p>
      </dgm:t>
    </dgm:pt>
    <dgm:pt modelId="{E22E6399-5716-4AA4-A0DC-FCBA4EF4F7DE}" type="parTrans" cxnId="{596CC24D-22EC-4E2D-920A-844A009F8148}">
      <dgm:prSet/>
      <dgm:spPr/>
      <dgm:t>
        <a:bodyPr/>
        <a:lstStyle/>
        <a:p>
          <a:endParaRPr lang="en-US"/>
        </a:p>
      </dgm:t>
    </dgm:pt>
    <dgm:pt modelId="{73C5F78D-AA67-4F30-9EAF-53396884A824}" type="sibTrans" cxnId="{596CC24D-22EC-4E2D-920A-844A009F8148}">
      <dgm:prSet/>
      <dgm:spPr/>
      <dgm:t>
        <a:bodyPr/>
        <a:lstStyle/>
        <a:p>
          <a:endParaRPr lang="en-US"/>
        </a:p>
      </dgm:t>
    </dgm:pt>
    <dgm:pt modelId="{B13E3BDC-78D7-4FBA-A716-5B27BAE2557E}">
      <dgm:prSet/>
      <dgm:spPr/>
      <dgm:t>
        <a:bodyPr/>
        <a:lstStyle/>
        <a:p>
          <a:r>
            <a:rPr lang="en-US"/>
            <a:t>e.g. add new activities which reduce risks associated with other activities e.g. training, pilot trials, information gathering</a:t>
          </a:r>
        </a:p>
      </dgm:t>
    </dgm:pt>
    <dgm:pt modelId="{A7C9C69D-32B9-4A43-9A5E-42A00A16A871}" type="parTrans" cxnId="{DDCD8004-93E2-4541-B229-8FED1E243F2C}">
      <dgm:prSet/>
      <dgm:spPr/>
      <dgm:t>
        <a:bodyPr/>
        <a:lstStyle/>
        <a:p>
          <a:endParaRPr lang="en-US"/>
        </a:p>
      </dgm:t>
    </dgm:pt>
    <dgm:pt modelId="{C9EBB138-BBE3-442A-B1EC-6B0315678F1D}" type="sibTrans" cxnId="{DDCD8004-93E2-4541-B229-8FED1E243F2C}">
      <dgm:prSet/>
      <dgm:spPr/>
      <dgm:t>
        <a:bodyPr/>
        <a:lstStyle/>
        <a:p>
          <a:endParaRPr lang="en-US"/>
        </a:p>
      </dgm:t>
    </dgm:pt>
    <dgm:pt modelId="{73AA54D8-5EB6-47A4-917C-3C7FE19ACCE1}" type="pres">
      <dgm:prSet presAssocID="{EDEB69A8-F80B-4F07-B9CC-071D66B07F4F}" presName="linear" presStyleCnt="0">
        <dgm:presLayoutVars>
          <dgm:dir/>
          <dgm:animLvl val="lvl"/>
          <dgm:resizeHandles val="exact"/>
        </dgm:presLayoutVars>
      </dgm:prSet>
      <dgm:spPr/>
    </dgm:pt>
    <dgm:pt modelId="{3DB4C7F8-640B-4FA9-A024-176F807DC53F}" type="pres">
      <dgm:prSet presAssocID="{818C4FE2-DE02-4BA3-9E4D-4A4BC3007639}" presName="parentLin" presStyleCnt="0"/>
      <dgm:spPr/>
    </dgm:pt>
    <dgm:pt modelId="{EA2A9AEA-716D-454D-82FE-C62ECF19601E}" type="pres">
      <dgm:prSet presAssocID="{818C4FE2-DE02-4BA3-9E4D-4A4BC3007639}" presName="parentLeftMargin" presStyleLbl="node1" presStyleIdx="0" presStyleCnt="3"/>
      <dgm:spPr/>
    </dgm:pt>
    <dgm:pt modelId="{5C230F0F-3F99-4FC6-A3C6-712FDAD3DB69}" type="pres">
      <dgm:prSet presAssocID="{818C4FE2-DE02-4BA3-9E4D-4A4BC30076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D64730-E127-4A4A-8AC7-D97CB2DCF73C}" type="pres">
      <dgm:prSet presAssocID="{818C4FE2-DE02-4BA3-9E4D-4A4BC3007639}" presName="negativeSpace" presStyleCnt="0"/>
      <dgm:spPr/>
    </dgm:pt>
    <dgm:pt modelId="{B992EBDA-0626-4AF7-A875-B6B3C950A32D}" type="pres">
      <dgm:prSet presAssocID="{818C4FE2-DE02-4BA3-9E4D-4A4BC3007639}" presName="childText" presStyleLbl="conFgAcc1" presStyleIdx="0" presStyleCnt="3">
        <dgm:presLayoutVars>
          <dgm:bulletEnabled val="1"/>
        </dgm:presLayoutVars>
      </dgm:prSet>
      <dgm:spPr/>
    </dgm:pt>
    <dgm:pt modelId="{B0FC63F0-6390-4343-AA2B-8011712BD194}" type="pres">
      <dgm:prSet presAssocID="{08D93883-B20E-4650-AEC6-50EED6A0B872}" presName="spaceBetweenRectangles" presStyleCnt="0"/>
      <dgm:spPr/>
    </dgm:pt>
    <dgm:pt modelId="{470041AF-7349-4C71-857D-16F5902DBD31}" type="pres">
      <dgm:prSet presAssocID="{8EAD2CA8-C535-4F46-8535-E52473F817DE}" presName="parentLin" presStyleCnt="0"/>
      <dgm:spPr/>
    </dgm:pt>
    <dgm:pt modelId="{2B22F692-891C-4703-9073-FA319634A7DF}" type="pres">
      <dgm:prSet presAssocID="{8EAD2CA8-C535-4F46-8535-E52473F817DE}" presName="parentLeftMargin" presStyleLbl="node1" presStyleIdx="0" presStyleCnt="3"/>
      <dgm:spPr/>
    </dgm:pt>
    <dgm:pt modelId="{D1B84735-139B-4011-8762-DA55C121D7DE}" type="pres">
      <dgm:prSet presAssocID="{8EAD2CA8-C535-4F46-8535-E52473F817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F24311-E998-48D7-9FB6-37EEDD157407}" type="pres">
      <dgm:prSet presAssocID="{8EAD2CA8-C535-4F46-8535-E52473F817DE}" presName="negativeSpace" presStyleCnt="0"/>
      <dgm:spPr/>
    </dgm:pt>
    <dgm:pt modelId="{F00545CD-4BDF-45B0-BAF9-E874560FBD73}" type="pres">
      <dgm:prSet presAssocID="{8EAD2CA8-C535-4F46-8535-E52473F817DE}" presName="childText" presStyleLbl="conFgAcc1" presStyleIdx="1" presStyleCnt="3">
        <dgm:presLayoutVars>
          <dgm:bulletEnabled val="1"/>
        </dgm:presLayoutVars>
      </dgm:prSet>
      <dgm:spPr/>
    </dgm:pt>
    <dgm:pt modelId="{C2A41601-A47E-4619-98C8-3A5BABDD167C}" type="pres">
      <dgm:prSet presAssocID="{80070C69-45E9-4F43-8352-6C4FEB5BC01C}" presName="spaceBetweenRectangles" presStyleCnt="0"/>
      <dgm:spPr/>
    </dgm:pt>
    <dgm:pt modelId="{27C0CCEC-EDA5-4CBB-A969-771B03D807DE}" type="pres">
      <dgm:prSet presAssocID="{E3454353-00FE-4840-9986-21B67C7170B8}" presName="parentLin" presStyleCnt="0"/>
      <dgm:spPr/>
    </dgm:pt>
    <dgm:pt modelId="{EB2CE2B5-7D53-4772-9066-6DD4CB734E8D}" type="pres">
      <dgm:prSet presAssocID="{E3454353-00FE-4840-9986-21B67C7170B8}" presName="parentLeftMargin" presStyleLbl="node1" presStyleIdx="1" presStyleCnt="3"/>
      <dgm:spPr/>
    </dgm:pt>
    <dgm:pt modelId="{CEAACDB8-A8CD-4269-AA25-62F3C7BBD637}" type="pres">
      <dgm:prSet presAssocID="{E3454353-00FE-4840-9986-21B67C7170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C716ACE-5448-4E8D-A8DE-6993E29BA6A5}" type="pres">
      <dgm:prSet presAssocID="{E3454353-00FE-4840-9986-21B67C7170B8}" presName="negativeSpace" presStyleCnt="0"/>
      <dgm:spPr/>
    </dgm:pt>
    <dgm:pt modelId="{AA26A2D7-28E1-43C3-9C9F-8A1A38DD6D14}" type="pres">
      <dgm:prSet presAssocID="{E3454353-00FE-4840-9986-21B67C7170B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DCD8004-93E2-4541-B229-8FED1E243F2C}" srcId="{E3454353-00FE-4840-9986-21B67C7170B8}" destId="{B13E3BDC-78D7-4FBA-A716-5B27BAE2557E}" srcOrd="0" destOrd="0" parTransId="{A7C9C69D-32B9-4A43-9A5E-42A00A16A871}" sibTransId="{C9EBB138-BBE3-442A-B1EC-6B0315678F1D}"/>
    <dgm:cxn modelId="{B9A7B221-63CC-458F-BD48-86B20015DB5D}" srcId="{818C4FE2-DE02-4BA3-9E4D-4A4BC3007639}" destId="{2E6DB19A-F138-4A2E-B56D-B3768AC8B732}" srcOrd="1" destOrd="0" parTransId="{E1419BE7-FCD6-4025-9704-5F9A390EEAEF}" sibTransId="{7E98CD48-1652-4DF4-AD7D-233F4BD56DB4}"/>
    <dgm:cxn modelId="{E8D7A15D-B68F-4626-A360-8294FD2DBD0F}" type="presOf" srcId="{EDEB69A8-F80B-4F07-B9CC-071D66B07F4F}" destId="{73AA54D8-5EB6-47A4-917C-3C7FE19ACCE1}" srcOrd="0" destOrd="0" presId="urn:microsoft.com/office/officeart/2005/8/layout/list1"/>
    <dgm:cxn modelId="{178BFE5D-9103-4D24-AF73-B79D4A989DA0}" srcId="{EDEB69A8-F80B-4F07-B9CC-071D66B07F4F}" destId="{8EAD2CA8-C535-4F46-8535-E52473F817DE}" srcOrd="1" destOrd="0" parTransId="{5348D063-B490-4D50-A390-8B4BBBDE3217}" sibTransId="{80070C69-45E9-4F43-8352-6C4FEB5BC01C}"/>
    <dgm:cxn modelId="{C9F69B64-6F0A-481F-82C6-9A2CF6C30AB4}" type="presOf" srcId="{818C4FE2-DE02-4BA3-9E4D-4A4BC3007639}" destId="{5C230F0F-3F99-4FC6-A3C6-712FDAD3DB69}" srcOrd="1" destOrd="0" presId="urn:microsoft.com/office/officeart/2005/8/layout/list1"/>
    <dgm:cxn modelId="{9C03AB46-5371-4099-A596-404AD0C19876}" type="presOf" srcId="{8EAD2CA8-C535-4F46-8535-E52473F817DE}" destId="{D1B84735-139B-4011-8762-DA55C121D7DE}" srcOrd="1" destOrd="0" presId="urn:microsoft.com/office/officeart/2005/8/layout/list1"/>
    <dgm:cxn modelId="{596CC24D-22EC-4E2D-920A-844A009F8148}" srcId="{EDEB69A8-F80B-4F07-B9CC-071D66B07F4F}" destId="{E3454353-00FE-4840-9986-21B67C7170B8}" srcOrd="2" destOrd="0" parTransId="{E22E6399-5716-4AA4-A0DC-FCBA4EF4F7DE}" sibTransId="{73C5F78D-AA67-4F30-9EAF-53396884A824}"/>
    <dgm:cxn modelId="{8CB1F14F-3C49-4383-8242-F12B5F1E7E96}" srcId="{818C4FE2-DE02-4BA3-9E4D-4A4BC3007639}" destId="{1244772B-31EA-4165-9A68-B1E032883BCB}" srcOrd="0" destOrd="0" parTransId="{558497B3-D50A-4D06-AFE3-D288461A02B8}" sibTransId="{96F6ECA6-BDCF-4FD5-B8B5-06D6A45D0958}"/>
    <dgm:cxn modelId="{E566F972-CB58-4C5E-9305-D860C71B09E1}" type="presOf" srcId="{E3454353-00FE-4840-9986-21B67C7170B8}" destId="{EB2CE2B5-7D53-4772-9066-6DD4CB734E8D}" srcOrd="0" destOrd="0" presId="urn:microsoft.com/office/officeart/2005/8/layout/list1"/>
    <dgm:cxn modelId="{8CD14777-BB4C-4266-8841-2485013607C7}" srcId="{EDEB69A8-F80B-4F07-B9CC-071D66B07F4F}" destId="{818C4FE2-DE02-4BA3-9E4D-4A4BC3007639}" srcOrd="0" destOrd="0" parTransId="{BB725B1E-F4AB-41C3-B99D-B409D8BDC9CA}" sibTransId="{08D93883-B20E-4650-AEC6-50EED6A0B872}"/>
    <dgm:cxn modelId="{97C5E257-5AFE-4086-A8E6-A218A991B10C}" type="presOf" srcId="{818C4FE2-DE02-4BA3-9E4D-4A4BC3007639}" destId="{EA2A9AEA-716D-454D-82FE-C62ECF19601E}" srcOrd="0" destOrd="0" presId="urn:microsoft.com/office/officeart/2005/8/layout/list1"/>
    <dgm:cxn modelId="{DC9D9586-4AE5-4907-B0DF-F82CFEF84926}" type="presOf" srcId="{2962D627-9090-4B40-9D65-6EAC4F43DC2B}" destId="{F00545CD-4BDF-45B0-BAF9-E874560FBD73}" srcOrd="0" destOrd="1" presId="urn:microsoft.com/office/officeart/2005/8/layout/list1"/>
    <dgm:cxn modelId="{A0EF5B95-C27B-4C9D-9484-D5E6C01566B2}" type="presOf" srcId="{8EAD2CA8-C535-4F46-8535-E52473F817DE}" destId="{2B22F692-891C-4703-9073-FA319634A7DF}" srcOrd="0" destOrd="0" presId="urn:microsoft.com/office/officeart/2005/8/layout/list1"/>
    <dgm:cxn modelId="{EDC237AC-0627-465B-8FFA-F011A2B5D851}" type="presOf" srcId="{B13E3BDC-78D7-4FBA-A716-5B27BAE2557E}" destId="{AA26A2D7-28E1-43C3-9C9F-8A1A38DD6D14}" srcOrd="0" destOrd="0" presId="urn:microsoft.com/office/officeart/2005/8/layout/list1"/>
    <dgm:cxn modelId="{C4F195BA-1748-4949-9D2E-E134B19334A1}" type="presOf" srcId="{1244772B-31EA-4165-9A68-B1E032883BCB}" destId="{B992EBDA-0626-4AF7-A875-B6B3C950A32D}" srcOrd="0" destOrd="0" presId="urn:microsoft.com/office/officeart/2005/8/layout/list1"/>
    <dgm:cxn modelId="{2C5A4AC9-E2BE-4277-8E78-46DC2D3AD8CD}" srcId="{8EAD2CA8-C535-4F46-8535-E52473F817DE}" destId="{2962D627-9090-4B40-9D65-6EAC4F43DC2B}" srcOrd="1" destOrd="0" parTransId="{68FA04A8-FB2D-4A88-8975-4688D1818B80}" sibTransId="{F3216839-225A-4679-BAB9-27F6F5C3BD3E}"/>
    <dgm:cxn modelId="{B54D63E0-2F39-4E85-B011-F201A31A0706}" type="presOf" srcId="{2E6DB19A-F138-4A2E-B56D-B3768AC8B732}" destId="{B992EBDA-0626-4AF7-A875-B6B3C950A32D}" srcOrd="0" destOrd="1" presId="urn:microsoft.com/office/officeart/2005/8/layout/list1"/>
    <dgm:cxn modelId="{84A263E1-E64F-4D24-A69A-FFA663845784}" type="presOf" srcId="{E3454353-00FE-4840-9986-21B67C7170B8}" destId="{CEAACDB8-A8CD-4269-AA25-62F3C7BBD637}" srcOrd="1" destOrd="0" presId="urn:microsoft.com/office/officeart/2005/8/layout/list1"/>
    <dgm:cxn modelId="{B7984EE6-1719-48F7-BEF9-EFCFF25CA406}" srcId="{8EAD2CA8-C535-4F46-8535-E52473F817DE}" destId="{EE7CBD26-759A-48A0-B288-4F97493DBDA3}" srcOrd="0" destOrd="0" parTransId="{0B00F6CF-9CEA-42CB-9C21-53372635793D}" sibTransId="{94650548-2FC1-4068-AD5F-15B10A7A0137}"/>
    <dgm:cxn modelId="{5E00A2F4-AB8F-41B2-BE14-BFA6D89ACEF3}" type="presOf" srcId="{EE7CBD26-759A-48A0-B288-4F97493DBDA3}" destId="{F00545CD-4BDF-45B0-BAF9-E874560FBD73}" srcOrd="0" destOrd="0" presId="urn:microsoft.com/office/officeart/2005/8/layout/list1"/>
    <dgm:cxn modelId="{AEE0F19F-99C4-4BBF-B156-601295A2043B}" type="presParOf" srcId="{73AA54D8-5EB6-47A4-917C-3C7FE19ACCE1}" destId="{3DB4C7F8-640B-4FA9-A024-176F807DC53F}" srcOrd="0" destOrd="0" presId="urn:microsoft.com/office/officeart/2005/8/layout/list1"/>
    <dgm:cxn modelId="{D3C6EFCA-11B7-4E1F-A8D9-0BBCBFECADDC}" type="presParOf" srcId="{3DB4C7F8-640B-4FA9-A024-176F807DC53F}" destId="{EA2A9AEA-716D-454D-82FE-C62ECF19601E}" srcOrd="0" destOrd="0" presId="urn:microsoft.com/office/officeart/2005/8/layout/list1"/>
    <dgm:cxn modelId="{F1A3A742-1F34-4658-99DE-89320EE072C8}" type="presParOf" srcId="{3DB4C7F8-640B-4FA9-A024-176F807DC53F}" destId="{5C230F0F-3F99-4FC6-A3C6-712FDAD3DB69}" srcOrd="1" destOrd="0" presId="urn:microsoft.com/office/officeart/2005/8/layout/list1"/>
    <dgm:cxn modelId="{B66176E1-EC09-4F0F-A43B-589962B1DC01}" type="presParOf" srcId="{73AA54D8-5EB6-47A4-917C-3C7FE19ACCE1}" destId="{D4D64730-E127-4A4A-8AC7-D97CB2DCF73C}" srcOrd="1" destOrd="0" presId="urn:microsoft.com/office/officeart/2005/8/layout/list1"/>
    <dgm:cxn modelId="{9554433D-D833-4282-8FEA-7E7FEEE87E7E}" type="presParOf" srcId="{73AA54D8-5EB6-47A4-917C-3C7FE19ACCE1}" destId="{B992EBDA-0626-4AF7-A875-B6B3C950A32D}" srcOrd="2" destOrd="0" presId="urn:microsoft.com/office/officeart/2005/8/layout/list1"/>
    <dgm:cxn modelId="{F3B12259-4ED5-4DD6-936D-F9AA23C40E30}" type="presParOf" srcId="{73AA54D8-5EB6-47A4-917C-3C7FE19ACCE1}" destId="{B0FC63F0-6390-4343-AA2B-8011712BD194}" srcOrd="3" destOrd="0" presId="urn:microsoft.com/office/officeart/2005/8/layout/list1"/>
    <dgm:cxn modelId="{42A41FF6-EB6D-40D7-A83A-B26E28BFD71D}" type="presParOf" srcId="{73AA54D8-5EB6-47A4-917C-3C7FE19ACCE1}" destId="{470041AF-7349-4C71-857D-16F5902DBD31}" srcOrd="4" destOrd="0" presId="urn:microsoft.com/office/officeart/2005/8/layout/list1"/>
    <dgm:cxn modelId="{30FE3E6F-2097-4807-BE63-0D2A8554C724}" type="presParOf" srcId="{470041AF-7349-4C71-857D-16F5902DBD31}" destId="{2B22F692-891C-4703-9073-FA319634A7DF}" srcOrd="0" destOrd="0" presId="urn:microsoft.com/office/officeart/2005/8/layout/list1"/>
    <dgm:cxn modelId="{3452B1FA-4887-409E-B226-2B38C2FE8A97}" type="presParOf" srcId="{470041AF-7349-4C71-857D-16F5902DBD31}" destId="{D1B84735-139B-4011-8762-DA55C121D7DE}" srcOrd="1" destOrd="0" presId="urn:microsoft.com/office/officeart/2005/8/layout/list1"/>
    <dgm:cxn modelId="{F223A005-99D5-4286-8610-403993E15443}" type="presParOf" srcId="{73AA54D8-5EB6-47A4-917C-3C7FE19ACCE1}" destId="{36F24311-E998-48D7-9FB6-37EEDD157407}" srcOrd="5" destOrd="0" presId="urn:microsoft.com/office/officeart/2005/8/layout/list1"/>
    <dgm:cxn modelId="{280C101C-4596-4697-8141-D826A3A7F79F}" type="presParOf" srcId="{73AA54D8-5EB6-47A4-917C-3C7FE19ACCE1}" destId="{F00545CD-4BDF-45B0-BAF9-E874560FBD73}" srcOrd="6" destOrd="0" presId="urn:microsoft.com/office/officeart/2005/8/layout/list1"/>
    <dgm:cxn modelId="{70879194-B2C3-491A-A013-78F578E75DE2}" type="presParOf" srcId="{73AA54D8-5EB6-47A4-917C-3C7FE19ACCE1}" destId="{C2A41601-A47E-4619-98C8-3A5BABDD167C}" srcOrd="7" destOrd="0" presId="urn:microsoft.com/office/officeart/2005/8/layout/list1"/>
    <dgm:cxn modelId="{422E97C0-728C-42FF-93A4-4D259D234915}" type="presParOf" srcId="{73AA54D8-5EB6-47A4-917C-3C7FE19ACCE1}" destId="{27C0CCEC-EDA5-4CBB-A969-771B03D807DE}" srcOrd="8" destOrd="0" presId="urn:microsoft.com/office/officeart/2005/8/layout/list1"/>
    <dgm:cxn modelId="{F3776CFC-DEE8-4327-8E13-C3A2FA6D64D2}" type="presParOf" srcId="{27C0CCEC-EDA5-4CBB-A969-771B03D807DE}" destId="{EB2CE2B5-7D53-4772-9066-6DD4CB734E8D}" srcOrd="0" destOrd="0" presId="urn:microsoft.com/office/officeart/2005/8/layout/list1"/>
    <dgm:cxn modelId="{137F9B13-DA72-4C1E-A4C7-D523A29B2ADB}" type="presParOf" srcId="{27C0CCEC-EDA5-4CBB-A969-771B03D807DE}" destId="{CEAACDB8-A8CD-4269-AA25-62F3C7BBD637}" srcOrd="1" destOrd="0" presId="urn:microsoft.com/office/officeart/2005/8/layout/list1"/>
    <dgm:cxn modelId="{22C4BC86-FB4F-40AD-90B2-CF1B0E6CC77B}" type="presParOf" srcId="{73AA54D8-5EB6-47A4-917C-3C7FE19ACCE1}" destId="{FC716ACE-5448-4E8D-A8DE-6993E29BA6A5}" srcOrd="9" destOrd="0" presId="urn:microsoft.com/office/officeart/2005/8/layout/list1"/>
    <dgm:cxn modelId="{C4912F1B-EBB6-483C-88F1-D82AE503DDED}" type="presParOf" srcId="{73AA54D8-5EB6-47A4-917C-3C7FE19ACCE1}" destId="{AA26A2D7-28E1-43C3-9C9F-8A1A38DD6D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CD86-3954-48ED-B5D6-71313800E1A6}">
      <dsp:nvSpPr>
        <dsp:cNvPr id="0" name=""/>
        <dsp:cNvSpPr/>
      </dsp:nvSpPr>
      <dsp:spPr>
        <a:xfrm rot="5400000">
          <a:off x="246933" y="658978"/>
          <a:ext cx="1028122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718F4A-4A7B-4D3E-8F68-05E0AA4346ED}">
      <dsp:nvSpPr>
        <dsp:cNvPr id="0" name=""/>
        <dsp:cNvSpPr/>
      </dsp:nvSpPr>
      <dsp:spPr>
        <a:xfrm>
          <a:off x="481977" y="661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1 </a:t>
          </a:r>
          <a:r>
            <a:rPr lang="en-US" sz="1200" b="0" i="0" kern="1200" baseline="0" dirty="0" err="1"/>
            <a:t>lntroduction</a:t>
          </a:r>
          <a:r>
            <a:rPr lang="en-US" sz="1200" b="0" i="0" kern="1200" baseline="0" dirty="0"/>
            <a:t> to software project management</a:t>
          </a:r>
          <a:endParaRPr lang="en-US" sz="1200" kern="1200" dirty="0"/>
        </a:p>
      </dsp:txBody>
      <dsp:txXfrm>
        <a:off x="506215" y="24899"/>
        <a:ext cx="1330791" cy="779084"/>
      </dsp:txXfrm>
    </dsp:sp>
    <dsp:sp modelId="{8CFADD79-F48D-47B2-8239-55BD2911BB41}">
      <dsp:nvSpPr>
        <dsp:cNvPr id="0" name=""/>
        <dsp:cNvSpPr/>
      </dsp:nvSpPr>
      <dsp:spPr>
        <a:xfrm rot="5400000">
          <a:off x="246933" y="1693429"/>
          <a:ext cx="1028122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BE50D0-F72C-44CD-AAD9-B06A832B6C00}">
      <dsp:nvSpPr>
        <dsp:cNvPr id="0" name=""/>
        <dsp:cNvSpPr/>
      </dsp:nvSpPr>
      <dsp:spPr>
        <a:xfrm>
          <a:off x="481977" y="1035112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2 Project evaluation </a:t>
          </a:r>
          <a:endParaRPr lang="en-US" sz="1200" kern="1200" dirty="0"/>
        </a:p>
      </dsp:txBody>
      <dsp:txXfrm>
        <a:off x="506215" y="1059350"/>
        <a:ext cx="1330791" cy="779084"/>
      </dsp:txXfrm>
    </dsp:sp>
    <dsp:sp modelId="{4249159F-2A90-4462-8E54-05C7E1E3A2BC}">
      <dsp:nvSpPr>
        <dsp:cNvPr id="0" name=""/>
        <dsp:cNvSpPr/>
      </dsp:nvSpPr>
      <dsp:spPr>
        <a:xfrm rot="5400000">
          <a:off x="246933" y="2727879"/>
          <a:ext cx="1028122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A38616-9BE3-41F8-806D-43444A13C80D}">
      <dsp:nvSpPr>
        <dsp:cNvPr id="0" name=""/>
        <dsp:cNvSpPr/>
      </dsp:nvSpPr>
      <dsp:spPr>
        <a:xfrm>
          <a:off x="481977" y="2069563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3 An overview of project planning</a:t>
          </a:r>
          <a:endParaRPr lang="en-US" sz="1200" kern="1200"/>
        </a:p>
      </dsp:txBody>
      <dsp:txXfrm>
        <a:off x="506215" y="2093801"/>
        <a:ext cx="1330791" cy="779084"/>
      </dsp:txXfrm>
    </dsp:sp>
    <dsp:sp modelId="{0F1122D7-3970-4C62-84F7-E665735892B4}">
      <dsp:nvSpPr>
        <dsp:cNvPr id="0" name=""/>
        <dsp:cNvSpPr/>
      </dsp:nvSpPr>
      <dsp:spPr>
        <a:xfrm>
          <a:off x="764159" y="3245105"/>
          <a:ext cx="1828097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836A4E-FA25-4090-ABF6-66258245373B}">
      <dsp:nvSpPr>
        <dsp:cNvPr id="0" name=""/>
        <dsp:cNvSpPr/>
      </dsp:nvSpPr>
      <dsp:spPr>
        <a:xfrm>
          <a:off x="481977" y="3104014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4 Selection of an appropriate project approach</a:t>
          </a:r>
          <a:endParaRPr lang="en-US" sz="1200" kern="1200"/>
        </a:p>
      </dsp:txBody>
      <dsp:txXfrm>
        <a:off x="506215" y="3128252"/>
        <a:ext cx="1330791" cy="779084"/>
      </dsp:txXfrm>
    </dsp:sp>
    <dsp:sp modelId="{207D070B-FA1A-4EBD-99E5-EB6E9FC080AC}">
      <dsp:nvSpPr>
        <dsp:cNvPr id="0" name=""/>
        <dsp:cNvSpPr/>
      </dsp:nvSpPr>
      <dsp:spPr>
        <a:xfrm rot="16200000">
          <a:off x="2081359" y="2727879"/>
          <a:ext cx="1028122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A56755-2D01-44A4-BD18-D21DD7657202}">
      <dsp:nvSpPr>
        <dsp:cNvPr id="0" name=""/>
        <dsp:cNvSpPr/>
      </dsp:nvSpPr>
      <dsp:spPr>
        <a:xfrm>
          <a:off x="2316403" y="3104014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 dirty="0"/>
            <a:t>8</a:t>
          </a:r>
          <a:r>
            <a:rPr lang="en-US" sz="1200" b="0" i="0" kern="1200" baseline="0" dirty="0"/>
            <a:t> Software effort estimation</a:t>
          </a:r>
          <a:endParaRPr lang="en-US" sz="1200" kern="1200" dirty="0"/>
        </a:p>
      </dsp:txBody>
      <dsp:txXfrm>
        <a:off x="2340641" y="3128252"/>
        <a:ext cx="1330791" cy="779084"/>
      </dsp:txXfrm>
    </dsp:sp>
    <dsp:sp modelId="{05FEC435-6B83-4F24-8043-FA49164ADCAD}">
      <dsp:nvSpPr>
        <dsp:cNvPr id="0" name=""/>
        <dsp:cNvSpPr/>
      </dsp:nvSpPr>
      <dsp:spPr>
        <a:xfrm rot="16200000">
          <a:off x="2081359" y="1693429"/>
          <a:ext cx="1028122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024F7-CC37-4689-B47B-AA3D22B902B3}">
      <dsp:nvSpPr>
        <dsp:cNvPr id="0" name=""/>
        <dsp:cNvSpPr/>
      </dsp:nvSpPr>
      <dsp:spPr>
        <a:xfrm>
          <a:off x="2316403" y="2069563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 dirty="0"/>
            <a:t>7</a:t>
          </a:r>
          <a:r>
            <a:rPr lang="en-US" sz="1200" b="0" i="0" kern="1200" baseline="0" dirty="0"/>
            <a:t> Activity planning</a:t>
          </a:r>
          <a:endParaRPr lang="en-US" sz="1200" kern="1200" dirty="0"/>
        </a:p>
      </dsp:txBody>
      <dsp:txXfrm>
        <a:off x="2340641" y="2093801"/>
        <a:ext cx="1330791" cy="779084"/>
      </dsp:txXfrm>
    </dsp:sp>
    <dsp:sp modelId="{AEB4D737-1DEC-41E5-AF0C-CEDD4DD4763F}">
      <dsp:nvSpPr>
        <dsp:cNvPr id="0" name=""/>
        <dsp:cNvSpPr/>
      </dsp:nvSpPr>
      <dsp:spPr>
        <a:xfrm rot="16200000">
          <a:off x="2081359" y="658978"/>
          <a:ext cx="1028122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216602-284E-47B6-9C96-94D70CC04970}">
      <dsp:nvSpPr>
        <dsp:cNvPr id="0" name=""/>
        <dsp:cNvSpPr/>
      </dsp:nvSpPr>
      <dsp:spPr>
        <a:xfrm>
          <a:off x="2316403" y="1035112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 dirty="0"/>
            <a:t>6</a:t>
          </a:r>
          <a:r>
            <a:rPr lang="en-US" sz="1200" b="0" i="0" kern="1200" baseline="0" dirty="0"/>
            <a:t> Risk management</a:t>
          </a:r>
          <a:endParaRPr lang="en-US" sz="1200" kern="1200" dirty="0"/>
        </a:p>
      </dsp:txBody>
      <dsp:txXfrm>
        <a:off x="2340641" y="1059350"/>
        <a:ext cx="1330791" cy="779084"/>
      </dsp:txXfrm>
    </dsp:sp>
    <dsp:sp modelId="{E4031855-7FE7-4BFB-9E0F-52CE905944FE}">
      <dsp:nvSpPr>
        <dsp:cNvPr id="0" name=""/>
        <dsp:cNvSpPr/>
      </dsp:nvSpPr>
      <dsp:spPr>
        <a:xfrm>
          <a:off x="2598585" y="141752"/>
          <a:ext cx="1828097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6E991D-DCE1-4CC9-80B3-772C9F83EB4B}">
      <dsp:nvSpPr>
        <dsp:cNvPr id="0" name=""/>
        <dsp:cNvSpPr/>
      </dsp:nvSpPr>
      <dsp:spPr>
        <a:xfrm>
          <a:off x="2316403" y="661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 dirty="0"/>
            <a:t>5</a:t>
          </a:r>
          <a:r>
            <a:rPr lang="en-US" sz="1200" b="0" i="0" kern="1200" baseline="0" dirty="0"/>
            <a:t> Resource allocation</a:t>
          </a:r>
          <a:endParaRPr lang="en-US" sz="1200" kern="1200" dirty="0"/>
        </a:p>
      </dsp:txBody>
      <dsp:txXfrm>
        <a:off x="2340641" y="24899"/>
        <a:ext cx="1330791" cy="779084"/>
      </dsp:txXfrm>
    </dsp:sp>
    <dsp:sp modelId="{5D53C7BD-4245-4BCA-97DF-38E92E1EFD75}">
      <dsp:nvSpPr>
        <dsp:cNvPr id="0" name=""/>
        <dsp:cNvSpPr/>
      </dsp:nvSpPr>
      <dsp:spPr>
        <a:xfrm rot="5400000">
          <a:off x="3915785" y="658978"/>
          <a:ext cx="1028122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C7C678-0016-4594-AF5C-D373FFAAF63D}">
      <dsp:nvSpPr>
        <dsp:cNvPr id="0" name=""/>
        <dsp:cNvSpPr/>
      </dsp:nvSpPr>
      <dsp:spPr>
        <a:xfrm>
          <a:off x="4150829" y="661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9 Monitoring and control</a:t>
          </a:r>
          <a:endParaRPr lang="en-US" sz="1200" kern="1200" dirty="0"/>
        </a:p>
      </dsp:txBody>
      <dsp:txXfrm>
        <a:off x="4175067" y="24899"/>
        <a:ext cx="1330791" cy="779084"/>
      </dsp:txXfrm>
    </dsp:sp>
    <dsp:sp modelId="{C7BD9ED0-328D-45C4-815A-C35CEFC09A37}">
      <dsp:nvSpPr>
        <dsp:cNvPr id="0" name=""/>
        <dsp:cNvSpPr/>
      </dsp:nvSpPr>
      <dsp:spPr>
        <a:xfrm rot="5400000">
          <a:off x="3915785" y="1693429"/>
          <a:ext cx="1028122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879045-0E8D-4C86-93A3-2721D2F16B48}">
      <dsp:nvSpPr>
        <dsp:cNvPr id="0" name=""/>
        <dsp:cNvSpPr/>
      </dsp:nvSpPr>
      <dsp:spPr>
        <a:xfrm>
          <a:off x="4150829" y="1035112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10 Managing contracts</a:t>
          </a:r>
          <a:endParaRPr lang="en-US" sz="1200" kern="1200"/>
        </a:p>
      </dsp:txBody>
      <dsp:txXfrm>
        <a:off x="4175067" y="1059350"/>
        <a:ext cx="1330791" cy="779084"/>
      </dsp:txXfrm>
    </dsp:sp>
    <dsp:sp modelId="{20F5B5CD-F9EB-48A4-8A28-D41B96BDC2B1}">
      <dsp:nvSpPr>
        <dsp:cNvPr id="0" name=""/>
        <dsp:cNvSpPr/>
      </dsp:nvSpPr>
      <dsp:spPr>
        <a:xfrm rot="5400000">
          <a:off x="3915785" y="2727879"/>
          <a:ext cx="1028122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F7428-EB5C-4F9E-BC2E-5659B73B872F}">
      <dsp:nvSpPr>
        <dsp:cNvPr id="0" name=""/>
        <dsp:cNvSpPr/>
      </dsp:nvSpPr>
      <dsp:spPr>
        <a:xfrm>
          <a:off x="4150829" y="2069563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11 Managing people in software environments</a:t>
          </a:r>
          <a:endParaRPr lang="en-US" sz="1200" kern="1200"/>
        </a:p>
      </dsp:txBody>
      <dsp:txXfrm>
        <a:off x="4175067" y="2093801"/>
        <a:ext cx="1330791" cy="779084"/>
      </dsp:txXfrm>
    </dsp:sp>
    <dsp:sp modelId="{9FF8E90B-1DE6-4211-B5E4-934EED1067D8}">
      <dsp:nvSpPr>
        <dsp:cNvPr id="0" name=""/>
        <dsp:cNvSpPr/>
      </dsp:nvSpPr>
      <dsp:spPr>
        <a:xfrm>
          <a:off x="4433011" y="3245105"/>
          <a:ext cx="1828097" cy="124134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C98240-C7DD-4EB6-AE3C-32D71069D512}">
      <dsp:nvSpPr>
        <dsp:cNvPr id="0" name=""/>
        <dsp:cNvSpPr/>
      </dsp:nvSpPr>
      <dsp:spPr>
        <a:xfrm>
          <a:off x="4150829" y="3104014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12 Working in teams</a:t>
          </a:r>
          <a:endParaRPr lang="en-US" sz="1200" kern="1200"/>
        </a:p>
      </dsp:txBody>
      <dsp:txXfrm>
        <a:off x="4175067" y="3128252"/>
        <a:ext cx="1330791" cy="779084"/>
      </dsp:txXfrm>
    </dsp:sp>
    <dsp:sp modelId="{20E51345-DFBA-44D7-82B0-73C5EAE1C37B}">
      <dsp:nvSpPr>
        <dsp:cNvPr id="0" name=""/>
        <dsp:cNvSpPr/>
      </dsp:nvSpPr>
      <dsp:spPr>
        <a:xfrm>
          <a:off x="5985255" y="3104014"/>
          <a:ext cx="1379267" cy="827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l3 Software quality</a:t>
          </a:r>
          <a:endParaRPr lang="en-US" sz="1200" kern="1200"/>
        </a:p>
      </dsp:txBody>
      <dsp:txXfrm>
        <a:off x="6009493" y="3128252"/>
        <a:ext cx="1330791" cy="7790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E155-B531-4FE3-975C-9F6F40D28AD4}">
      <dsp:nvSpPr>
        <dsp:cNvPr id="0" name=""/>
        <dsp:cNvSpPr/>
      </dsp:nvSpPr>
      <dsp:spPr>
        <a:xfrm>
          <a:off x="0" y="276270"/>
          <a:ext cx="6034656" cy="18756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7.1 Identify and allocate resources to activities</a:t>
          </a:r>
        </a:p>
      </dsp:txBody>
      <dsp:txXfrm>
        <a:off x="91562" y="367832"/>
        <a:ext cx="5851532" cy="1692532"/>
      </dsp:txXfrm>
    </dsp:sp>
    <dsp:sp modelId="{1E4FD67F-BC19-4EA9-ABFC-9200420D3F37}">
      <dsp:nvSpPr>
        <dsp:cNvPr id="0" name=""/>
        <dsp:cNvSpPr/>
      </dsp:nvSpPr>
      <dsp:spPr>
        <a:xfrm>
          <a:off x="0" y="2238327"/>
          <a:ext cx="6034656" cy="1875656"/>
        </a:xfrm>
        <a:prstGeom prst="roundRect">
          <a:avLst/>
        </a:prstGeom>
        <a:gradFill rotWithShape="0">
          <a:gsLst>
            <a:gs pos="0">
              <a:schemeClr val="accent2">
                <a:hueOff val="1541957"/>
                <a:satOff val="-320"/>
                <a:lumOff val="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41957"/>
                <a:satOff val="-320"/>
                <a:lumOff val="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41957"/>
                <a:satOff val="-320"/>
                <a:lumOff val="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7.2 Revise plans and estimates to take into account resource constraints</a:t>
          </a:r>
        </a:p>
      </dsp:txBody>
      <dsp:txXfrm>
        <a:off x="91562" y="2329889"/>
        <a:ext cx="5851532" cy="1692532"/>
      </dsp:txXfrm>
    </dsp:sp>
    <dsp:sp modelId="{AD67FDE2-4D18-4856-B95B-D64DF0CBA4A5}">
      <dsp:nvSpPr>
        <dsp:cNvPr id="0" name=""/>
        <dsp:cNvSpPr/>
      </dsp:nvSpPr>
      <dsp:spPr>
        <a:xfrm>
          <a:off x="0" y="4113983"/>
          <a:ext cx="6034656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e.g. staff not being available until a later date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non-project activities </a:t>
          </a:r>
        </a:p>
      </dsp:txBody>
      <dsp:txXfrm>
        <a:off x="0" y="4113983"/>
        <a:ext cx="6034656" cy="1242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B9678-C245-4E1E-A8B6-EBEB027C9122}">
      <dsp:nvSpPr>
        <dsp:cNvPr id="0" name=""/>
        <dsp:cNvSpPr/>
      </dsp:nvSpPr>
      <dsp:spPr>
        <a:xfrm>
          <a:off x="0" y="2369480"/>
          <a:ext cx="9486899" cy="1554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where </a:t>
          </a:r>
          <a:r>
            <a:rPr lang="en-GB" sz="2700" b="1" kern="1200"/>
            <a:t>pm</a:t>
          </a:r>
          <a:r>
            <a:rPr lang="en-GB" sz="2700" kern="1200"/>
            <a:t> = person months, </a:t>
          </a:r>
          <a:r>
            <a:rPr lang="en-GB" sz="2700" b="1" kern="1200"/>
            <a:t>A</a:t>
          </a:r>
          <a:r>
            <a:rPr lang="en-GB" sz="2700" kern="1200"/>
            <a:t> is 2.94, </a:t>
          </a:r>
          <a:r>
            <a:rPr lang="en-GB" sz="2700" b="1" kern="1200"/>
            <a:t>size</a:t>
          </a:r>
          <a:r>
            <a:rPr lang="en-GB" sz="2700" kern="1200"/>
            <a:t> is number of thousands of lines of code, </a:t>
          </a:r>
          <a:r>
            <a:rPr lang="en-GB" sz="2700" b="1" kern="1200"/>
            <a:t>sf</a:t>
          </a:r>
          <a:r>
            <a:rPr lang="en-GB" sz="2700" kern="1200"/>
            <a:t> is the scale factor, and </a:t>
          </a:r>
          <a:r>
            <a:rPr lang="en-GB" sz="2700" b="1" kern="1200"/>
            <a:t>em</a:t>
          </a:r>
          <a:r>
            <a:rPr lang="en-GB" sz="2700" kern="1200"/>
            <a:t> is an effort multiplier</a:t>
          </a:r>
          <a:endParaRPr lang="en-US" sz="2700" kern="1200"/>
        </a:p>
      </dsp:txBody>
      <dsp:txXfrm>
        <a:off x="0" y="2369480"/>
        <a:ext cx="9486899" cy="1554635"/>
      </dsp:txXfrm>
    </dsp:sp>
    <dsp:sp modelId="{9942CCCF-F83B-49CB-A8A3-E5C1C981A60D}">
      <dsp:nvSpPr>
        <dsp:cNvPr id="0" name=""/>
        <dsp:cNvSpPr/>
      </dsp:nvSpPr>
      <dsp:spPr>
        <a:xfrm rot="10800000">
          <a:off x="0" y="1770"/>
          <a:ext cx="9486899" cy="239103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COCOMO II</a:t>
          </a:r>
          <a:r>
            <a:rPr lang="tr-TR" sz="2700" kern="1200" dirty="0"/>
            <a:t> </a:t>
          </a:r>
          <a:r>
            <a:rPr lang="en-GB" sz="2700" kern="1200" dirty="0"/>
            <a:t>The core model is:</a:t>
          </a:r>
          <a:r>
            <a:rPr lang="tr-TR" sz="2700" kern="1200" dirty="0"/>
            <a:t> </a:t>
          </a:r>
          <a:r>
            <a:rPr lang="en-GB" sz="2700" kern="1200" dirty="0"/>
            <a:t>pm = A(size)</a:t>
          </a:r>
          <a:r>
            <a:rPr lang="en-GB" sz="2700" kern="1200" baseline="30000" dirty="0"/>
            <a:t>(sf) </a:t>
          </a:r>
          <a:r>
            <a:rPr lang="en-GB" sz="2700" kern="1200" dirty="0"/>
            <a:t>×(em</a:t>
          </a:r>
          <a:r>
            <a:rPr lang="en-GB" sz="2700" kern="1200" baseline="-25000" dirty="0"/>
            <a:t>1</a:t>
          </a:r>
          <a:r>
            <a:rPr lang="en-GB" sz="2700" kern="1200" dirty="0"/>
            <a:t>) ×(em</a:t>
          </a:r>
          <a:r>
            <a:rPr lang="en-GB" sz="2700" kern="1200" baseline="-25000" dirty="0"/>
            <a:t>2</a:t>
          </a:r>
          <a:r>
            <a:rPr lang="en-GB" sz="2700" kern="1200" dirty="0"/>
            <a:t>) ×(em</a:t>
          </a:r>
          <a:r>
            <a:rPr lang="en-GB" sz="2700" kern="1200" baseline="-25000" dirty="0"/>
            <a:t>3</a:t>
          </a:r>
          <a:r>
            <a:rPr lang="en-GB" sz="2700" kern="1200" dirty="0"/>
            <a:t>)….</a:t>
          </a:r>
          <a:endParaRPr lang="en-US" sz="2700" kern="1200" dirty="0"/>
        </a:p>
      </dsp:txBody>
      <dsp:txXfrm rot="10800000">
        <a:off x="0" y="1770"/>
        <a:ext cx="9486899" cy="15536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6AA8D-001A-471B-8096-1307A5573B5F}">
      <dsp:nvSpPr>
        <dsp:cNvPr id="0" name=""/>
        <dsp:cNvSpPr/>
      </dsp:nvSpPr>
      <dsp:spPr>
        <a:xfrm>
          <a:off x="0" y="4400"/>
          <a:ext cx="6034656" cy="93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2693D-F593-4B51-9FCF-C3BEFD5835A5}">
      <dsp:nvSpPr>
        <dsp:cNvPr id="0" name=""/>
        <dsp:cNvSpPr/>
      </dsp:nvSpPr>
      <dsp:spPr>
        <a:xfrm>
          <a:off x="283515" y="215279"/>
          <a:ext cx="515483" cy="515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A6B38-C9C1-4476-ABFF-814D450FC5EF}">
      <dsp:nvSpPr>
        <dsp:cNvPr id="0" name=""/>
        <dsp:cNvSpPr/>
      </dsp:nvSpPr>
      <dsp:spPr>
        <a:xfrm>
          <a:off x="1082514" y="4400"/>
          <a:ext cx="4952141" cy="93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1" tIns="99191" rIns="99191" bIns="9919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Precedent</a:t>
          </a:r>
          <a:r>
            <a:rPr lang="tr-TR" sz="1700" kern="1200" dirty="0"/>
            <a:t>s </a:t>
          </a:r>
          <a:r>
            <a:rPr lang="en-GB" sz="1700" kern="1200" dirty="0"/>
            <a:t>(PREC). Degree to which there are past examples that can be consulted</a:t>
          </a:r>
          <a:endParaRPr lang="en-US" sz="1700" kern="1200" dirty="0"/>
        </a:p>
      </dsp:txBody>
      <dsp:txXfrm>
        <a:off x="1082514" y="4400"/>
        <a:ext cx="4952141" cy="937242"/>
      </dsp:txXfrm>
    </dsp:sp>
    <dsp:sp modelId="{FBCF9266-893D-464E-BE4E-72007244A384}">
      <dsp:nvSpPr>
        <dsp:cNvPr id="0" name=""/>
        <dsp:cNvSpPr/>
      </dsp:nvSpPr>
      <dsp:spPr>
        <a:xfrm>
          <a:off x="0" y="1175953"/>
          <a:ext cx="6034656" cy="93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1D164-967E-4DB3-847E-5F9D190D8D9B}">
      <dsp:nvSpPr>
        <dsp:cNvPr id="0" name=""/>
        <dsp:cNvSpPr/>
      </dsp:nvSpPr>
      <dsp:spPr>
        <a:xfrm>
          <a:off x="283515" y="1386832"/>
          <a:ext cx="515483" cy="515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CBF42-D1EF-4E7A-8703-E5DA69EE6B3A}">
      <dsp:nvSpPr>
        <dsp:cNvPr id="0" name=""/>
        <dsp:cNvSpPr/>
      </dsp:nvSpPr>
      <dsp:spPr>
        <a:xfrm>
          <a:off x="1082514" y="1175953"/>
          <a:ext cx="4952141" cy="93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1" tIns="99191" rIns="99191" bIns="9919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Development flexibility (FLEX). Degree of flexibility that exists when implementing the project</a:t>
          </a:r>
          <a:endParaRPr lang="en-US" sz="1700" kern="1200"/>
        </a:p>
      </dsp:txBody>
      <dsp:txXfrm>
        <a:off x="1082514" y="1175953"/>
        <a:ext cx="4952141" cy="937242"/>
      </dsp:txXfrm>
    </dsp:sp>
    <dsp:sp modelId="{73695AA4-CF94-4BFD-A598-5586A086FA29}">
      <dsp:nvSpPr>
        <dsp:cNvPr id="0" name=""/>
        <dsp:cNvSpPr/>
      </dsp:nvSpPr>
      <dsp:spPr>
        <a:xfrm>
          <a:off x="0" y="2347505"/>
          <a:ext cx="6034656" cy="93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7252F-5D41-4342-AFA3-980CB5817E0B}">
      <dsp:nvSpPr>
        <dsp:cNvPr id="0" name=""/>
        <dsp:cNvSpPr/>
      </dsp:nvSpPr>
      <dsp:spPr>
        <a:xfrm>
          <a:off x="283515" y="2558385"/>
          <a:ext cx="515483" cy="515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8982D-7A67-4D03-822A-6C029FE28DDD}">
      <dsp:nvSpPr>
        <dsp:cNvPr id="0" name=""/>
        <dsp:cNvSpPr/>
      </dsp:nvSpPr>
      <dsp:spPr>
        <a:xfrm>
          <a:off x="1082514" y="2347505"/>
          <a:ext cx="4952141" cy="93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1" tIns="99191" rIns="99191" bIns="9919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Architecture/risk resolution (RESL). Degree of uncertainty about requirements</a:t>
          </a:r>
          <a:endParaRPr lang="en-US" sz="1700" kern="1200" dirty="0"/>
        </a:p>
      </dsp:txBody>
      <dsp:txXfrm>
        <a:off x="1082514" y="2347505"/>
        <a:ext cx="4952141" cy="937242"/>
      </dsp:txXfrm>
    </dsp:sp>
    <dsp:sp modelId="{B1C4CECE-F66A-4AAE-A16C-5CCE7ED76203}">
      <dsp:nvSpPr>
        <dsp:cNvPr id="0" name=""/>
        <dsp:cNvSpPr/>
      </dsp:nvSpPr>
      <dsp:spPr>
        <a:xfrm>
          <a:off x="0" y="3519058"/>
          <a:ext cx="6034656" cy="93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7608A-8CC2-462F-8601-8FACF01989FB}">
      <dsp:nvSpPr>
        <dsp:cNvPr id="0" name=""/>
        <dsp:cNvSpPr/>
      </dsp:nvSpPr>
      <dsp:spPr>
        <a:xfrm>
          <a:off x="283515" y="3729938"/>
          <a:ext cx="515483" cy="5154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3CC5F-902D-409E-AE15-233333DEF8AA}">
      <dsp:nvSpPr>
        <dsp:cNvPr id="0" name=""/>
        <dsp:cNvSpPr/>
      </dsp:nvSpPr>
      <dsp:spPr>
        <a:xfrm>
          <a:off x="1082514" y="3519058"/>
          <a:ext cx="4952141" cy="93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1" tIns="99191" rIns="99191" bIns="9919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Team cohesion (TEAM).</a:t>
          </a:r>
          <a:endParaRPr lang="en-US" sz="1700" kern="1200"/>
        </a:p>
      </dsp:txBody>
      <dsp:txXfrm>
        <a:off x="1082514" y="3519058"/>
        <a:ext cx="4952141" cy="937242"/>
      </dsp:txXfrm>
    </dsp:sp>
    <dsp:sp modelId="{F4C652A0-205D-4050-9011-2B33F7AD2855}">
      <dsp:nvSpPr>
        <dsp:cNvPr id="0" name=""/>
        <dsp:cNvSpPr/>
      </dsp:nvSpPr>
      <dsp:spPr>
        <a:xfrm>
          <a:off x="0" y="4690611"/>
          <a:ext cx="6034656" cy="93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F3E47-9FDF-41BE-B52D-E3EFF084063D}">
      <dsp:nvSpPr>
        <dsp:cNvPr id="0" name=""/>
        <dsp:cNvSpPr/>
      </dsp:nvSpPr>
      <dsp:spPr>
        <a:xfrm>
          <a:off x="283515" y="4901491"/>
          <a:ext cx="515483" cy="5154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F27CA-B70E-4D94-A9E5-1ECBC54159B3}">
      <dsp:nvSpPr>
        <dsp:cNvPr id="0" name=""/>
        <dsp:cNvSpPr/>
      </dsp:nvSpPr>
      <dsp:spPr>
        <a:xfrm>
          <a:off x="1082514" y="4690611"/>
          <a:ext cx="4952141" cy="93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1" tIns="99191" rIns="99191" bIns="9919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Process maturity (PMAT)</a:t>
          </a:r>
          <a:endParaRPr lang="en-US" sz="1700" kern="1200"/>
        </a:p>
      </dsp:txBody>
      <dsp:txXfrm>
        <a:off x="1082514" y="4690611"/>
        <a:ext cx="4952141" cy="9372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C67EE-679C-4C3B-84C9-956B7846C047}">
      <dsp:nvSpPr>
        <dsp:cNvPr id="0" name=""/>
        <dsp:cNvSpPr/>
      </dsp:nvSpPr>
      <dsp:spPr>
        <a:xfrm>
          <a:off x="2791" y="509800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As well as the scale factor effort multipliers are also assessed:</a:t>
          </a:r>
          <a:endParaRPr lang="en-US" sz="1900" kern="1200"/>
        </a:p>
      </dsp:txBody>
      <dsp:txXfrm>
        <a:off x="2791" y="509800"/>
        <a:ext cx="2214651" cy="1328790"/>
      </dsp:txXfrm>
    </dsp:sp>
    <dsp:sp modelId="{A27D96AE-7AB9-46A4-8CC2-DE9B0E3CD4D6}">
      <dsp:nvSpPr>
        <dsp:cNvPr id="0" name=""/>
        <dsp:cNvSpPr/>
      </dsp:nvSpPr>
      <dsp:spPr>
        <a:xfrm>
          <a:off x="2438908" y="509800"/>
          <a:ext cx="2214651" cy="132879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RCPX	Product reliability and complexity</a:t>
          </a:r>
          <a:endParaRPr lang="en-US" sz="1900" kern="1200"/>
        </a:p>
      </dsp:txBody>
      <dsp:txXfrm>
        <a:off x="2438908" y="509800"/>
        <a:ext cx="2214651" cy="1328790"/>
      </dsp:txXfrm>
    </dsp:sp>
    <dsp:sp modelId="{BBE1628C-722C-42B9-BFC9-7B60FBA9AA48}">
      <dsp:nvSpPr>
        <dsp:cNvPr id="0" name=""/>
        <dsp:cNvSpPr/>
      </dsp:nvSpPr>
      <dsp:spPr>
        <a:xfrm>
          <a:off x="4875024" y="509800"/>
          <a:ext cx="2214651" cy="13287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RUSE	Reuse required</a:t>
          </a:r>
          <a:endParaRPr lang="en-US" sz="1900" kern="1200"/>
        </a:p>
      </dsp:txBody>
      <dsp:txXfrm>
        <a:off x="4875024" y="509800"/>
        <a:ext cx="2214651" cy="1328790"/>
      </dsp:txXfrm>
    </dsp:sp>
    <dsp:sp modelId="{D473891A-9D46-4F59-8283-D95620CEE18D}">
      <dsp:nvSpPr>
        <dsp:cNvPr id="0" name=""/>
        <dsp:cNvSpPr/>
      </dsp:nvSpPr>
      <dsp:spPr>
        <a:xfrm>
          <a:off x="7311141" y="509800"/>
          <a:ext cx="2214651" cy="13287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PDIF	Platform difficulty</a:t>
          </a:r>
          <a:endParaRPr lang="en-US" sz="1900" kern="1200"/>
        </a:p>
      </dsp:txBody>
      <dsp:txXfrm>
        <a:off x="7311141" y="509800"/>
        <a:ext cx="2214651" cy="1328790"/>
      </dsp:txXfrm>
    </dsp:sp>
    <dsp:sp modelId="{B2302CCD-05E9-4270-A2F8-DAE4D8366293}">
      <dsp:nvSpPr>
        <dsp:cNvPr id="0" name=""/>
        <dsp:cNvSpPr/>
      </dsp:nvSpPr>
      <dsp:spPr>
        <a:xfrm>
          <a:off x="1220849" y="2060056"/>
          <a:ext cx="2214651" cy="132879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PERS	Personnel capability</a:t>
          </a:r>
          <a:endParaRPr lang="en-US" sz="1900" kern="1200"/>
        </a:p>
      </dsp:txBody>
      <dsp:txXfrm>
        <a:off x="1220849" y="2060056"/>
        <a:ext cx="2214651" cy="1328790"/>
      </dsp:txXfrm>
    </dsp:sp>
    <dsp:sp modelId="{BA39396A-C271-4F44-8F45-23A1FB28BE5B}">
      <dsp:nvSpPr>
        <dsp:cNvPr id="0" name=""/>
        <dsp:cNvSpPr/>
      </dsp:nvSpPr>
      <dsp:spPr>
        <a:xfrm>
          <a:off x="3656966" y="2060056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FCIL</a:t>
          </a:r>
          <a:r>
            <a:rPr lang="tr-TR" sz="1900" kern="1200" dirty="0"/>
            <a:t> </a:t>
          </a:r>
          <a:r>
            <a:rPr lang="en-GB" sz="1900" kern="1200" dirty="0"/>
            <a:t>Facilities available</a:t>
          </a:r>
          <a:endParaRPr lang="en-US" sz="1900" kern="1200" dirty="0"/>
        </a:p>
      </dsp:txBody>
      <dsp:txXfrm>
        <a:off x="3656966" y="2060056"/>
        <a:ext cx="2214651" cy="1328790"/>
      </dsp:txXfrm>
    </dsp:sp>
    <dsp:sp modelId="{5630CAAC-8FFD-4483-AA06-5C34A844A0F0}">
      <dsp:nvSpPr>
        <dsp:cNvPr id="0" name=""/>
        <dsp:cNvSpPr/>
      </dsp:nvSpPr>
      <dsp:spPr>
        <a:xfrm>
          <a:off x="6093082" y="2060056"/>
          <a:ext cx="2214651" cy="132879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SCED	Schedule pressure</a:t>
          </a:r>
          <a:endParaRPr lang="en-US" sz="1900" kern="1200"/>
        </a:p>
      </dsp:txBody>
      <dsp:txXfrm>
        <a:off x="6093082" y="2060056"/>
        <a:ext cx="2214651" cy="13287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1AD75-B5B2-4FAE-9A69-E86DCF032154}">
      <dsp:nvSpPr>
        <dsp:cNvPr id="0" name=""/>
        <dsp:cNvSpPr/>
      </dsp:nvSpPr>
      <dsp:spPr>
        <a:xfrm>
          <a:off x="0" y="687"/>
          <a:ext cx="60346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FEAD14-BDD6-4B83-B650-9FD955533006}">
      <dsp:nvSpPr>
        <dsp:cNvPr id="0" name=""/>
        <dsp:cNvSpPr/>
      </dsp:nvSpPr>
      <dsp:spPr>
        <a:xfrm>
          <a:off x="0" y="687"/>
          <a:ext cx="6034656" cy="80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Five basic stages of development:</a:t>
          </a:r>
          <a:endParaRPr lang="en-US" sz="2200" kern="1200"/>
        </a:p>
      </dsp:txBody>
      <dsp:txXfrm>
        <a:off x="0" y="687"/>
        <a:ext cx="6034656" cy="804411"/>
      </dsp:txXfrm>
    </dsp:sp>
    <dsp:sp modelId="{8BFFDAB9-D801-4EAF-B034-20FA40684BA3}">
      <dsp:nvSpPr>
        <dsp:cNvPr id="0" name=""/>
        <dsp:cNvSpPr/>
      </dsp:nvSpPr>
      <dsp:spPr>
        <a:xfrm>
          <a:off x="0" y="805098"/>
          <a:ext cx="60346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9FC8A-0E03-4479-B3A0-EF98121BA7CD}">
      <dsp:nvSpPr>
        <dsp:cNvPr id="0" name=""/>
        <dsp:cNvSpPr/>
      </dsp:nvSpPr>
      <dsp:spPr>
        <a:xfrm>
          <a:off x="0" y="805098"/>
          <a:ext cx="6034656" cy="80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Forming</a:t>
          </a:r>
          <a:endParaRPr lang="en-US" sz="2200" kern="1200"/>
        </a:p>
      </dsp:txBody>
      <dsp:txXfrm>
        <a:off x="0" y="805098"/>
        <a:ext cx="6034656" cy="804411"/>
      </dsp:txXfrm>
    </dsp:sp>
    <dsp:sp modelId="{F938C654-3BA9-4C7A-9149-D0004F3A931B}">
      <dsp:nvSpPr>
        <dsp:cNvPr id="0" name=""/>
        <dsp:cNvSpPr/>
      </dsp:nvSpPr>
      <dsp:spPr>
        <a:xfrm>
          <a:off x="0" y="1609510"/>
          <a:ext cx="60346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DBAD14-B0B8-4B34-A84E-E7FF11E13925}">
      <dsp:nvSpPr>
        <dsp:cNvPr id="0" name=""/>
        <dsp:cNvSpPr/>
      </dsp:nvSpPr>
      <dsp:spPr>
        <a:xfrm>
          <a:off x="0" y="1609510"/>
          <a:ext cx="6034656" cy="80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Storming</a:t>
          </a:r>
          <a:endParaRPr lang="en-US" sz="2200" kern="1200"/>
        </a:p>
      </dsp:txBody>
      <dsp:txXfrm>
        <a:off x="0" y="1609510"/>
        <a:ext cx="6034656" cy="804411"/>
      </dsp:txXfrm>
    </dsp:sp>
    <dsp:sp modelId="{DCF530C0-F574-4FC9-8F6F-80B14E5DCE76}">
      <dsp:nvSpPr>
        <dsp:cNvPr id="0" name=""/>
        <dsp:cNvSpPr/>
      </dsp:nvSpPr>
      <dsp:spPr>
        <a:xfrm>
          <a:off x="0" y="2413921"/>
          <a:ext cx="60346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25324A-5270-416E-A358-CEA681C87630}">
      <dsp:nvSpPr>
        <dsp:cNvPr id="0" name=""/>
        <dsp:cNvSpPr/>
      </dsp:nvSpPr>
      <dsp:spPr>
        <a:xfrm>
          <a:off x="0" y="2413921"/>
          <a:ext cx="6034656" cy="80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Norming</a:t>
          </a:r>
          <a:endParaRPr lang="en-US" sz="2200" kern="1200"/>
        </a:p>
      </dsp:txBody>
      <dsp:txXfrm>
        <a:off x="0" y="2413921"/>
        <a:ext cx="6034656" cy="804411"/>
      </dsp:txXfrm>
    </dsp:sp>
    <dsp:sp modelId="{492F5255-AFE3-4CE4-B8D7-C510FBAE8F19}">
      <dsp:nvSpPr>
        <dsp:cNvPr id="0" name=""/>
        <dsp:cNvSpPr/>
      </dsp:nvSpPr>
      <dsp:spPr>
        <a:xfrm>
          <a:off x="0" y="3218332"/>
          <a:ext cx="60346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DBDEE-09FB-412F-8D37-B41DEF741782}">
      <dsp:nvSpPr>
        <dsp:cNvPr id="0" name=""/>
        <dsp:cNvSpPr/>
      </dsp:nvSpPr>
      <dsp:spPr>
        <a:xfrm>
          <a:off x="0" y="3218332"/>
          <a:ext cx="6034656" cy="80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Peforming</a:t>
          </a:r>
          <a:endParaRPr lang="en-US" sz="2200" kern="1200"/>
        </a:p>
      </dsp:txBody>
      <dsp:txXfrm>
        <a:off x="0" y="3218332"/>
        <a:ext cx="6034656" cy="804411"/>
      </dsp:txXfrm>
    </dsp:sp>
    <dsp:sp modelId="{89D5A608-5AAA-453F-AAF0-5B765386C2DF}">
      <dsp:nvSpPr>
        <dsp:cNvPr id="0" name=""/>
        <dsp:cNvSpPr/>
      </dsp:nvSpPr>
      <dsp:spPr>
        <a:xfrm>
          <a:off x="0" y="4022743"/>
          <a:ext cx="60346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6C99B-C425-42D8-BA3F-3C84507DE7F0}">
      <dsp:nvSpPr>
        <dsp:cNvPr id="0" name=""/>
        <dsp:cNvSpPr/>
      </dsp:nvSpPr>
      <dsp:spPr>
        <a:xfrm>
          <a:off x="0" y="4022743"/>
          <a:ext cx="6034656" cy="80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Adjourning</a:t>
          </a:r>
          <a:endParaRPr lang="en-US" sz="2200" kern="1200"/>
        </a:p>
      </dsp:txBody>
      <dsp:txXfrm>
        <a:off x="0" y="4022743"/>
        <a:ext cx="6034656" cy="804411"/>
      </dsp:txXfrm>
    </dsp:sp>
    <dsp:sp modelId="{021B3778-F20B-46CA-95C5-56AB70DF2FFD}">
      <dsp:nvSpPr>
        <dsp:cNvPr id="0" name=""/>
        <dsp:cNvSpPr/>
      </dsp:nvSpPr>
      <dsp:spPr>
        <a:xfrm>
          <a:off x="0" y="4827155"/>
          <a:ext cx="60346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9EC2BC-7614-48B4-867F-19D0464B5A82}">
      <dsp:nvSpPr>
        <dsp:cNvPr id="0" name=""/>
        <dsp:cNvSpPr/>
      </dsp:nvSpPr>
      <dsp:spPr>
        <a:xfrm>
          <a:off x="0" y="4827155"/>
          <a:ext cx="6034656" cy="80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Classification associated with Tuckman and Jensen</a:t>
          </a:r>
          <a:endParaRPr lang="en-US" sz="2200" kern="1200"/>
        </a:p>
      </dsp:txBody>
      <dsp:txXfrm>
        <a:off x="0" y="4827155"/>
        <a:ext cx="6034656" cy="80441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4E872-CBF8-43E7-A9C7-C9731BD40CCD}">
      <dsp:nvSpPr>
        <dsp:cNvPr id="0" name=""/>
        <dsp:cNvSpPr/>
      </dsp:nvSpPr>
      <dsp:spPr>
        <a:xfrm>
          <a:off x="0" y="67752"/>
          <a:ext cx="6034656" cy="1784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Meredith Belbin studied the performance of top executives carrying out group work at the Hendon Management Centre</a:t>
          </a:r>
          <a:endParaRPr lang="en-US" sz="2500" kern="1200"/>
        </a:p>
      </dsp:txBody>
      <dsp:txXfrm>
        <a:off x="87100" y="154852"/>
        <a:ext cx="5860456" cy="1610050"/>
      </dsp:txXfrm>
    </dsp:sp>
    <dsp:sp modelId="{8C925EE9-9C0D-41F2-8C6B-E3A7C9F4FEC9}">
      <dsp:nvSpPr>
        <dsp:cNvPr id="0" name=""/>
        <dsp:cNvSpPr/>
      </dsp:nvSpPr>
      <dsp:spPr>
        <a:xfrm>
          <a:off x="0" y="1924002"/>
          <a:ext cx="6034656" cy="1784250"/>
        </a:xfrm>
        <a:prstGeom prst="roundRect">
          <a:avLst/>
        </a:prstGeom>
        <a:gradFill rotWithShape="0">
          <a:gsLst>
            <a:gs pos="0">
              <a:schemeClr val="accent2">
                <a:hueOff val="770978"/>
                <a:satOff val="-160"/>
                <a:lumOff val="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70978"/>
                <a:satOff val="-160"/>
                <a:lumOff val="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70978"/>
                <a:satOff val="-160"/>
                <a:lumOff val="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Tried putting the ‘best’ people together in ‘Apollo’ teams – almost invariably did badly</a:t>
          </a:r>
          <a:endParaRPr lang="en-US" sz="2500" kern="1200"/>
        </a:p>
      </dsp:txBody>
      <dsp:txXfrm>
        <a:off x="87100" y="2011102"/>
        <a:ext cx="5860456" cy="1610050"/>
      </dsp:txXfrm>
    </dsp:sp>
    <dsp:sp modelId="{58D4060B-F3C0-430C-8A83-03AA37795108}">
      <dsp:nvSpPr>
        <dsp:cNvPr id="0" name=""/>
        <dsp:cNvSpPr/>
      </dsp:nvSpPr>
      <dsp:spPr>
        <a:xfrm>
          <a:off x="0" y="3780252"/>
          <a:ext cx="6034656" cy="1784250"/>
        </a:xfrm>
        <a:prstGeom prst="roundRect">
          <a:avLst/>
        </a:prstGeom>
        <a:gradFill rotWithShape="0">
          <a:gsLst>
            <a:gs pos="0">
              <a:schemeClr val="accent2">
                <a:hueOff val="1541957"/>
                <a:satOff val="-320"/>
                <a:lumOff val="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41957"/>
                <a:satOff val="-320"/>
                <a:lumOff val="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41957"/>
                <a:satOff val="-320"/>
                <a:lumOff val="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Identified the need for a balance of skills and management roles in a successful team</a:t>
          </a:r>
          <a:endParaRPr lang="en-US" sz="2500" kern="1200"/>
        </a:p>
      </dsp:txBody>
      <dsp:txXfrm>
        <a:off x="87100" y="3867352"/>
        <a:ext cx="5860456" cy="161005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A8C13-CBEF-411F-9920-4242525DD0CE}">
      <dsp:nvSpPr>
        <dsp:cNvPr id="0" name=""/>
        <dsp:cNvSpPr/>
      </dsp:nvSpPr>
      <dsp:spPr>
        <a:xfrm>
          <a:off x="0" y="13829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 co-ordinator – good at chairing meetings</a:t>
          </a:r>
          <a:endParaRPr lang="en-US" sz="2500" kern="1200"/>
        </a:p>
      </dsp:txBody>
      <dsp:txXfrm>
        <a:off x="0" y="13829"/>
        <a:ext cx="2977682" cy="1786609"/>
      </dsp:txXfrm>
    </dsp:sp>
    <dsp:sp modelId="{5BFDB5EA-90D9-452B-BE5D-292ABC708459}">
      <dsp:nvSpPr>
        <dsp:cNvPr id="0" name=""/>
        <dsp:cNvSpPr/>
      </dsp:nvSpPr>
      <dsp:spPr>
        <a:xfrm>
          <a:off x="3275450" y="13829"/>
          <a:ext cx="2977682" cy="17866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 ‘plant’ – an idea generator</a:t>
          </a:r>
          <a:endParaRPr lang="en-US" sz="2500" kern="1200" dirty="0"/>
        </a:p>
      </dsp:txBody>
      <dsp:txXfrm>
        <a:off x="3275450" y="13829"/>
        <a:ext cx="2977682" cy="1786609"/>
      </dsp:txXfrm>
    </dsp:sp>
    <dsp:sp modelId="{9F8ED98D-EBD3-4C0E-AAC9-3F226A6581B6}">
      <dsp:nvSpPr>
        <dsp:cNvPr id="0" name=""/>
        <dsp:cNvSpPr/>
      </dsp:nvSpPr>
      <dsp:spPr>
        <a:xfrm>
          <a:off x="6550901" y="13829"/>
          <a:ext cx="2977682" cy="17866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 monitor-evaluator – good at evaluating ideas</a:t>
          </a:r>
          <a:endParaRPr lang="en-US" sz="2500" kern="1200"/>
        </a:p>
      </dsp:txBody>
      <dsp:txXfrm>
        <a:off x="6550901" y="13829"/>
        <a:ext cx="2977682" cy="1786609"/>
      </dsp:txXfrm>
    </dsp:sp>
    <dsp:sp modelId="{7A46C0A8-5C6E-40D1-AB5F-72562E344AB9}">
      <dsp:nvSpPr>
        <dsp:cNvPr id="0" name=""/>
        <dsp:cNvSpPr/>
      </dsp:nvSpPr>
      <dsp:spPr>
        <a:xfrm>
          <a:off x="1637725" y="2098207"/>
          <a:ext cx="2977682" cy="178660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 shaper – helps direct team’s efforts</a:t>
          </a:r>
          <a:endParaRPr lang="en-US" sz="2500" kern="1200"/>
        </a:p>
      </dsp:txBody>
      <dsp:txXfrm>
        <a:off x="1637725" y="2098207"/>
        <a:ext cx="2977682" cy="1786609"/>
      </dsp:txXfrm>
    </dsp:sp>
    <dsp:sp modelId="{56C9CCD5-8438-46E1-9511-C0090E6A4F65}">
      <dsp:nvSpPr>
        <dsp:cNvPr id="0" name=""/>
        <dsp:cNvSpPr/>
      </dsp:nvSpPr>
      <dsp:spPr>
        <a:xfrm>
          <a:off x="4913176" y="2098207"/>
          <a:ext cx="2977682" cy="178660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 team worker – skilled at creating a good working environment</a:t>
          </a:r>
          <a:endParaRPr lang="en-US" sz="2500" kern="1200"/>
        </a:p>
      </dsp:txBody>
      <dsp:txXfrm>
        <a:off x="4913176" y="2098207"/>
        <a:ext cx="2977682" cy="17866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EEAE1-45C4-4421-B068-9F3B7B73A7BA}">
      <dsp:nvSpPr>
        <dsp:cNvPr id="0" name=""/>
        <dsp:cNvSpPr/>
      </dsp:nvSpPr>
      <dsp:spPr>
        <a:xfrm>
          <a:off x="0" y="2337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1900D-0295-4296-A14B-AF6F51D39BE1}">
      <dsp:nvSpPr>
        <dsp:cNvPr id="0" name=""/>
        <dsp:cNvSpPr/>
      </dsp:nvSpPr>
      <dsp:spPr>
        <a:xfrm>
          <a:off x="358387" y="268907"/>
          <a:ext cx="651614" cy="65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F50A5-7D47-489D-AD36-C39376A79988}">
      <dsp:nvSpPr>
        <dsp:cNvPr id="0" name=""/>
        <dsp:cNvSpPr/>
      </dsp:nvSpPr>
      <dsp:spPr>
        <a:xfrm>
          <a:off x="1368390" y="2337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resource investigator – adept at finding resources, including information</a:t>
          </a:r>
          <a:endParaRPr lang="en-US" sz="1700" kern="1200"/>
        </a:p>
      </dsp:txBody>
      <dsp:txXfrm>
        <a:off x="1368390" y="2337"/>
        <a:ext cx="4666265" cy="1184753"/>
      </dsp:txXfrm>
    </dsp:sp>
    <dsp:sp modelId="{EBF6ABB4-6177-4DEF-BEEB-41759B0C2BE7}">
      <dsp:nvSpPr>
        <dsp:cNvPr id="0" name=""/>
        <dsp:cNvSpPr/>
      </dsp:nvSpPr>
      <dsp:spPr>
        <a:xfrm>
          <a:off x="0" y="1483279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CB866-F7DF-440A-9BA3-34C6B442DD29}">
      <dsp:nvSpPr>
        <dsp:cNvPr id="0" name=""/>
        <dsp:cNvSpPr/>
      </dsp:nvSpPr>
      <dsp:spPr>
        <a:xfrm>
          <a:off x="358387" y="1749848"/>
          <a:ext cx="651614" cy="65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96220-C92F-45C5-9CEA-399B2F585766}">
      <dsp:nvSpPr>
        <dsp:cNvPr id="0" name=""/>
        <dsp:cNvSpPr/>
      </dsp:nvSpPr>
      <dsp:spPr>
        <a:xfrm>
          <a:off x="1368390" y="1483279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completer-finisher – concerned with getting tasks completed</a:t>
          </a:r>
          <a:endParaRPr lang="en-US" sz="1700" kern="1200"/>
        </a:p>
      </dsp:txBody>
      <dsp:txXfrm>
        <a:off x="1368390" y="1483279"/>
        <a:ext cx="4666265" cy="1184753"/>
      </dsp:txXfrm>
    </dsp:sp>
    <dsp:sp modelId="{4FA358B5-7805-443A-9B75-72AEB342888E}">
      <dsp:nvSpPr>
        <dsp:cNvPr id="0" name=""/>
        <dsp:cNvSpPr/>
      </dsp:nvSpPr>
      <dsp:spPr>
        <a:xfrm>
          <a:off x="0" y="2964221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B9068-7FDC-4D6B-84C7-1F79D1AE6652}">
      <dsp:nvSpPr>
        <dsp:cNvPr id="0" name=""/>
        <dsp:cNvSpPr/>
      </dsp:nvSpPr>
      <dsp:spPr>
        <a:xfrm>
          <a:off x="358387" y="3230790"/>
          <a:ext cx="651614" cy="65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8E823-D2E3-4E46-AD41-59274FF2143E}">
      <dsp:nvSpPr>
        <dsp:cNvPr id="0" name=""/>
        <dsp:cNvSpPr/>
      </dsp:nvSpPr>
      <dsp:spPr>
        <a:xfrm>
          <a:off x="1368390" y="2964221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implementer – a good team player who is willing to undertake less attractive tasks if they are needed for team success</a:t>
          </a:r>
          <a:endParaRPr lang="en-US" sz="1700" kern="1200"/>
        </a:p>
      </dsp:txBody>
      <dsp:txXfrm>
        <a:off x="1368390" y="2964221"/>
        <a:ext cx="4666265" cy="1184753"/>
      </dsp:txXfrm>
    </dsp:sp>
    <dsp:sp modelId="{EBB2E0F7-D99A-4E6F-BE3F-145E106E1BAD}">
      <dsp:nvSpPr>
        <dsp:cNvPr id="0" name=""/>
        <dsp:cNvSpPr/>
      </dsp:nvSpPr>
      <dsp:spPr>
        <a:xfrm>
          <a:off x="0" y="4445162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3748B-7D34-4583-913D-54741BF0B448}">
      <dsp:nvSpPr>
        <dsp:cNvPr id="0" name=""/>
        <dsp:cNvSpPr/>
      </dsp:nvSpPr>
      <dsp:spPr>
        <a:xfrm>
          <a:off x="358387" y="4711732"/>
          <a:ext cx="651614" cy="65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A2C6E-172C-4DD9-8FDC-20E6E56B3FC8}">
      <dsp:nvSpPr>
        <dsp:cNvPr id="0" name=""/>
        <dsp:cNvSpPr/>
      </dsp:nvSpPr>
      <dsp:spPr>
        <a:xfrm>
          <a:off x="1368390" y="4445162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specialist – the ‘techie’ who likes to acquire knowledge for its own sake</a:t>
          </a:r>
          <a:endParaRPr lang="en-US" sz="1700" kern="1200"/>
        </a:p>
      </dsp:txBody>
      <dsp:txXfrm>
        <a:off x="1368390" y="4445162"/>
        <a:ext cx="4666265" cy="118475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F08B2-DBAE-48EA-A9C4-C5497AA0D8FA}">
      <dsp:nvSpPr>
        <dsp:cNvPr id="0" name=""/>
        <dsp:cNvSpPr/>
      </dsp:nvSpPr>
      <dsp:spPr>
        <a:xfrm>
          <a:off x="976215" y="1428"/>
          <a:ext cx="2455862" cy="14735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Named as an analogy to a rugby scrum – all pushing together</a:t>
          </a:r>
          <a:endParaRPr lang="en-US" sz="1700" kern="1200"/>
        </a:p>
      </dsp:txBody>
      <dsp:txXfrm>
        <a:off x="1019373" y="44586"/>
        <a:ext cx="2369546" cy="1387201"/>
      </dsp:txXfrm>
    </dsp:sp>
    <dsp:sp modelId="{2EFFC088-6C43-4A57-B616-6D4CAF3096F9}">
      <dsp:nvSpPr>
        <dsp:cNvPr id="0" name=""/>
        <dsp:cNvSpPr/>
      </dsp:nvSpPr>
      <dsp:spPr>
        <a:xfrm>
          <a:off x="3648193" y="433660"/>
          <a:ext cx="520642" cy="6090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48193" y="555471"/>
        <a:ext cx="364449" cy="365431"/>
      </dsp:txXfrm>
    </dsp:sp>
    <dsp:sp modelId="{4CF89C23-1150-42BC-8B30-7A2EC0EF347D}">
      <dsp:nvSpPr>
        <dsp:cNvPr id="0" name=""/>
        <dsp:cNvSpPr/>
      </dsp:nvSpPr>
      <dsp:spPr>
        <a:xfrm>
          <a:off x="4414423" y="1428"/>
          <a:ext cx="2455862" cy="14735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Originally designed for new product development where ‘time-to-market’ is important</a:t>
          </a:r>
          <a:endParaRPr lang="en-US" sz="1700" kern="1200"/>
        </a:p>
      </dsp:txBody>
      <dsp:txXfrm>
        <a:off x="4457581" y="44586"/>
        <a:ext cx="2369546" cy="1387201"/>
      </dsp:txXfrm>
    </dsp:sp>
    <dsp:sp modelId="{0DFD46B6-6ED7-4C23-96D5-028ADC9E4FA2}">
      <dsp:nvSpPr>
        <dsp:cNvPr id="0" name=""/>
        <dsp:cNvSpPr/>
      </dsp:nvSpPr>
      <dsp:spPr>
        <a:xfrm rot="5400000">
          <a:off x="5382033" y="1646856"/>
          <a:ext cx="520642" cy="6090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459639" y="1691062"/>
        <a:ext cx="365431" cy="364449"/>
      </dsp:txXfrm>
    </dsp:sp>
    <dsp:sp modelId="{577E04BD-7ABF-4482-90C2-A233D2EEE443}">
      <dsp:nvSpPr>
        <dsp:cNvPr id="0" name=""/>
        <dsp:cNvSpPr/>
      </dsp:nvSpPr>
      <dsp:spPr>
        <a:xfrm>
          <a:off x="4414423" y="2457291"/>
          <a:ext cx="2455862" cy="14735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‘Sprints’ increments of typically one to four weeks</a:t>
          </a:r>
          <a:endParaRPr lang="en-US" sz="1700" kern="1200"/>
        </a:p>
      </dsp:txBody>
      <dsp:txXfrm>
        <a:off x="4457581" y="2500449"/>
        <a:ext cx="2369546" cy="1387201"/>
      </dsp:txXfrm>
    </dsp:sp>
    <dsp:sp modelId="{D05EB2AC-AAD3-4899-82CF-AA4D6B6152EC}">
      <dsp:nvSpPr>
        <dsp:cNvPr id="0" name=""/>
        <dsp:cNvSpPr/>
      </dsp:nvSpPr>
      <dsp:spPr>
        <a:xfrm rot="10800000">
          <a:off x="3677664" y="2889522"/>
          <a:ext cx="520642" cy="6090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833857" y="3011333"/>
        <a:ext cx="364449" cy="365431"/>
      </dsp:txXfrm>
    </dsp:sp>
    <dsp:sp modelId="{9AE5EA14-FC2D-4350-9D66-494C5ABEF27C}">
      <dsp:nvSpPr>
        <dsp:cNvPr id="0" name=""/>
        <dsp:cNvSpPr/>
      </dsp:nvSpPr>
      <dsp:spPr>
        <a:xfrm>
          <a:off x="976215" y="2457291"/>
          <a:ext cx="2455862" cy="14735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Daily ‘scrums’ – daily stand-up meetings of about 15 minutes</a:t>
          </a:r>
          <a:endParaRPr lang="en-US" sz="1700" kern="1200"/>
        </a:p>
      </dsp:txBody>
      <dsp:txXfrm>
        <a:off x="1019373" y="2500449"/>
        <a:ext cx="2369546" cy="1387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ECEBE-9840-4B3E-A6B2-1F750E73458F}">
      <dsp:nvSpPr>
        <dsp:cNvPr id="0" name=""/>
        <dsp:cNvSpPr/>
      </dsp:nvSpPr>
      <dsp:spPr>
        <a:xfrm>
          <a:off x="0" y="0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1.1 Identify objectives and measures of effectiveness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‘how do we know if we have succeeded?’</a:t>
          </a:r>
        </a:p>
      </dsp:txBody>
      <dsp:txXfrm>
        <a:off x="34256" y="34256"/>
        <a:ext cx="6837213" cy="1101082"/>
      </dsp:txXfrm>
    </dsp:sp>
    <dsp:sp modelId="{BF2133C1-AC6C-4067-AE34-013FD8553FF0}">
      <dsp:nvSpPr>
        <dsp:cNvPr id="0" name=""/>
        <dsp:cNvSpPr/>
      </dsp:nvSpPr>
      <dsp:spPr>
        <a:xfrm>
          <a:off x="714643" y="1364526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70978"/>
                <a:satOff val="-160"/>
                <a:lumOff val="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70978"/>
                <a:satOff val="-160"/>
                <a:lumOff val="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70978"/>
                <a:satOff val="-160"/>
                <a:lumOff val="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1.2 Establish a project authority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‘who is the boss?’</a:t>
          </a:r>
        </a:p>
      </dsp:txBody>
      <dsp:txXfrm>
        <a:off x="748899" y="1398782"/>
        <a:ext cx="6555904" cy="1101082"/>
      </dsp:txXfrm>
    </dsp:sp>
    <dsp:sp modelId="{8719138F-40E7-4B25-A605-01A01428D00F}">
      <dsp:nvSpPr>
        <dsp:cNvPr id="0" name=""/>
        <dsp:cNvSpPr/>
      </dsp:nvSpPr>
      <dsp:spPr>
        <a:xfrm>
          <a:off x="1429287" y="2729052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41957"/>
                <a:satOff val="-320"/>
                <a:lumOff val="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41957"/>
                <a:satOff val="-320"/>
                <a:lumOff val="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41957"/>
                <a:satOff val="-320"/>
                <a:lumOff val="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1.3 Identify all stakeholders in the project and their interests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‘who will be affected/involved in the project?’</a:t>
          </a:r>
        </a:p>
      </dsp:txBody>
      <dsp:txXfrm>
        <a:off x="1463543" y="2763308"/>
        <a:ext cx="6555904" cy="1101082"/>
      </dsp:txXfrm>
    </dsp:sp>
    <dsp:sp modelId="{18DB97A8-F90D-4228-8ACF-84FC963E244F}">
      <dsp:nvSpPr>
        <dsp:cNvPr id="0" name=""/>
        <dsp:cNvSpPr/>
      </dsp:nvSpPr>
      <dsp:spPr>
        <a:xfrm>
          <a:off x="7339060" y="886942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510113" y="886942"/>
        <a:ext cx="418130" cy="572078"/>
      </dsp:txXfrm>
    </dsp:sp>
    <dsp:sp modelId="{2BAA16F0-8731-49F6-A4B4-322B73122099}">
      <dsp:nvSpPr>
        <dsp:cNvPr id="0" name=""/>
        <dsp:cNvSpPr/>
      </dsp:nvSpPr>
      <dsp:spPr>
        <a:xfrm>
          <a:off x="8053704" y="2243671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51596"/>
            <a:satOff val="1272"/>
            <a:lumOff val="173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451596"/>
              <a:satOff val="1272"/>
              <a:lumOff val="17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224757" y="2243671"/>
        <a:ext cx="418130" cy="572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8627E-F9A5-4B5B-BA9A-0B51F6F67C6F}">
      <dsp:nvSpPr>
        <dsp:cNvPr id="0" name=""/>
        <dsp:cNvSpPr/>
      </dsp:nvSpPr>
      <dsp:spPr>
        <a:xfrm>
          <a:off x="0" y="0"/>
          <a:ext cx="8099296" cy="1754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1.4 Modify objectives in the light of stakeholder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‘do we need to do things to win over stakeholders?’</a:t>
          </a:r>
        </a:p>
      </dsp:txBody>
      <dsp:txXfrm>
        <a:off x="51384" y="51384"/>
        <a:ext cx="6285997" cy="1651623"/>
      </dsp:txXfrm>
    </dsp:sp>
    <dsp:sp modelId="{8CFCC5C6-30D9-426E-9055-8B4A4737CC09}">
      <dsp:nvSpPr>
        <dsp:cNvPr id="0" name=""/>
        <dsp:cNvSpPr/>
      </dsp:nvSpPr>
      <dsp:spPr>
        <a:xfrm>
          <a:off x="1429287" y="2144255"/>
          <a:ext cx="8099296" cy="1754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41957"/>
                <a:satOff val="-320"/>
                <a:lumOff val="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41957"/>
                <a:satOff val="-320"/>
                <a:lumOff val="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41957"/>
                <a:satOff val="-320"/>
                <a:lumOff val="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1.5 Establish methods of communication with all parties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‘how do we keep in contact?’</a:t>
          </a:r>
        </a:p>
      </dsp:txBody>
      <dsp:txXfrm>
        <a:off x="1480671" y="2195639"/>
        <a:ext cx="5426886" cy="1651623"/>
      </dsp:txXfrm>
    </dsp:sp>
    <dsp:sp modelId="{2269590C-C592-4E13-9913-7D2CB6A2996B}">
      <dsp:nvSpPr>
        <dsp:cNvPr id="0" name=""/>
        <dsp:cNvSpPr/>
      </dsp:nvSpPr>
      <dsp:spPr>
        <a:xfrm>
          <a:off x="6958942" y="1379146"/>
          <a:ext cx="1140354" cy="11403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15522" y="1379146"/>
        <a:ext cx="627194" cy="858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94834-681B-4DF1-95C3-C44199BB8748}">
      <dsp:nvSpPr>
        <dsp:cNvPr id="0" name=""/>
        <dsp:cNvSpPr/>
      </dsp:nvSpPr>
      <dsp:spPr>
        <a:xfrm>
          <a:off x="0" y="2934717"/>
          <a:ext cx="9528584" cy="9632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2.3. Identify project team organization</a:t>
          </a:r>
        </a:p>
      </dsp:txBody>
      <dsp:txXfrm>
        <a:off x="0" y="2934717"/>
        <a:ext cx="9528584" cy="520149"/>
      </dsp:txXfrm>
    </dsp:sp>
    <dsp:sp modelId="{A183F4EC-A0D5-45F1-AAD6-F474D40CBFAB}">
      <dsp:nvSpPr>
        <dsp:cNvPr id="0" name=""/>
        <dsp:cNvSpPr/>
      </dsp:nvSpPr>
      <dsp:spPr>
        <a:xfrm>
          <a:off x="0" y="3435602"/>
          <a:ext cx="9528584" cy="44309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‘where do I fit in?’</a:t>
          </a:r>
        </a:p>
      </dsp:txBody>
      <dsp:txXfrm>
        <a:off x="0" y="3435602"/>
        <a:ext cx="9528584" cy="443090"/>
      </dsp:txXfrm>
    </dsp:sp>
    <dsp:sp modelId="{D234E040-1787-46D1-8F14-365A5C64D1A9}">
      <dsp:nvSpPr>
        <dsp:cNvPr id="0" name=""/>
        <dsp:cNvSpPr/>
      </dsp:nvSpPr>
      <dsp:spPr>
        <a:xfrm rot="10800000">
          <a:off x="0" y="1467703"/>
          <a:ext cx="9528584" cy="148146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2.2 Identify installation standards and procedures</a:t>
          </a:r>
        </a:p>
      </dsp:txBody>
      <dsp:txXfrm rot="-10800000">
        <a:off x="0" y="1467703"/>
        <a:ext cx="9528584" cy="519993"/>
      </dsp:txXfrm>
    </dsp:sp>
    <dsp:sp modelId="{F8C9683C-C5FC-44D1-8420-09A642A93C6A}">
      <dsp:nvSpPr>
        <dsp:cNvPr id="0" name=""/>
        <dsp:cNvSpPr/>
      </dsp:nvSpPr>
      <dsp:spPr>
        <a:xfrm>
          <a:off x="0" y="1987697"/>
          <a:ext cx="9528584" cy="4429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‘what standards do we have to follow?’</a:t>
          </a:r>
        </a:p>
      </dsp:txBody>
      <dsp:txXfrm>
        <a:off x="0" y="1987697"/>
        <a:ext cx="9528584" cy="442957"/>
      </dsp:txXfrm>
    </dsp:sp>
    <dsp:sp modelId="{6ADF5250-6F13-46A8-8E47-47D9D0530F14}">
      <dsp:nvSpPr>
        <dsp:cNvPr id="0" name=""/>
        <dsp:cNvSpPr/>
      </dsp:nvSpPr>
      <dsp:spPr>
        <a:xfrm rot="10800000">
          <a:off x="0" y="689"/>
          <a:ext cx="9528584" cy="148146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2.1 Establish link between project and any strategic plan</a:t>
          </a:r>
        </a:p>
      </dsp:txBody>
      <dsp:txXfrm rot="-10800000">
        <a:off x="0" y="689"/>
        <a:ext cx="9528584" cy="519993"/>
      </dsp:txXfrm>
    </dsp:sp>
    <dsp:sp modelId="{1D57E66C-7A5A-481C-91A5-FBE6D6925FE6}">
      <dsp:nvSpPr>
        <dsp:cNvPr id="0" name=""/>
        <dsp:cNvSpPr/>
      </dsp:nvSpPr>
      <dsp:spPr>
        <a:xfrm>
          <a:off x="0" y="520682"/>
          <a:ext cx="9528584" cy="4429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‘why did they want the project?’</a:t>
          </a:r>
        </a:p>
      </dsp:txBody>
      <dsp:txXfrm>
        <a:off x="0" y="520682"/>
        <a:ext cx="9528584" cy="442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A2BF-6792-4346-A3DF-F354F3A808B8}">
      <dsp:nvSpPr>
        <dsp:cNvPr id="0" name=""/>
        <dsp:cNvSpPr/>
      </dsp:nvSpPr>
      <dsp:spPr>
        <a:xfrm>
          <a:off x="0" y="0"/>
          <a:ext cx="8099296" cy="1754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3.1 Distinguish the project as either objective or product-based.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Is there more than one way of achieving success?</a:t>
          </a:r>
        </a:p>
      </dsp:txBody>
      <dsp:txXfrm>
        <a:off x="51384" y="51384"/>
        <a:ext cx="6285997" cy="1651623"/>
      </dsp:txXfrm>
    </dsp:sp>
    <dsp:sp modelId="{ABB16443-17C8-498B-B7D2-0A4F13EED5C2}">
      <dsp:nvSpPr>
        <dsp:cNvPr id="0" name=""/>
        <dsp:cNvSpPr/>
      </dsp:nvSpPr>
      <dsp:spPr>
        <a:xfrm>
          <a:off x="1429287" y="2144255"/>
          <a:ext cx="8099296" cy="1754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41957"/>
                <a:satOff val="-320"/>
                <a:lumOff val="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41957"/>
                <a:satOff val="-320"/>
                <a:lumOff val="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41957"/>
                <a:satOff val="-320"/>
                <a:lumOff val="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3.2 Analyse other project characteristics (including quality based ones)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what is different about this project?</a:t>
          </a:r>
        </a:p>
      </dsp:txBody>
      <dsp:txXfrm>
        <a:off x="1480671" y="2195639"/>
        <a:ext cx="5426886" cy="1651623"/>
      </dsp:txXfrm>
    </dsp:sp>
    <dsp:sp modelId="{1CDA5FF4-A4D6-460C-8003-671ED28664BA}">
      <dsp:nvSpPr>
        <dsp:cNvPr id="0" name=""/>
        <dsp:cNvSpPr/>
      </dsp:nvSpPr>
      <dsp:spPr>
        <a:xfrm>
          <a:off x="6958942" y="1379146"/>
          <a:ext cx="1140354" cy="11403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15522" y="1379146"/>
        <a:ext cx="627194" cy="8581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241D3-ABC0-4547-A8F7-0344D7F1CB7B}">
      <dsp:nvSpPr>
        <dsp:cNvPr id="0" name=""/>
        <dsp:cNvSpPr/>
      </dsp:nvSpPr>
      <dsp:spPr>
        <a:xfrm>
          <a:off x="0" y="148189"/>
          <a:ext cx="6034656" cy="9534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3.3 </a:t>
          </a:r>
          <a:r>
            <a:rPr lang="en-US" sz="2400" kern="1200" dirty="0"/>
            <a:t>Identify high level project risks</a:t>
          </a:r>
        </a:p>
      </dsp:txBody>
      <dsp:txXfrm>
        <a:off x="46541" y="194730"/>
        <a:ext cx="5941574" cy="860321"/>
      </dsp:txXfrm>
    </dsp:sp>
    <dsp:sp modelId="{3802D5B8-B2FF-4B48-8F38-3E404D12CE48}">
      <dsp:nvSpPr>
        <dsp:cNvPr id="0" name=""/>
        <dsp:cNvSpPr/>
      </dsp:nvSpPr>
      <dsp:spPr>
        <a:xfrm>
          <a:off x="0" y="1101593"/>
          <a:ext cx="6034656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‘what could go wrong?’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‘what can we do to stop it?’</a:t>
          </a:r>
        </a:p>
      </dsp:txBody>
      <dsp:txXfrm>
        <a:off x="0" y="1101593"/>
        <a:ext cx="6034656" cy="658260"/>
      </dsp:txXfrm>
    </dsp:sp>
    <dsp:sp modelId="{D9DCEB14-3712-4DE7-881F-77B264EBAD8D}">
      <dsp:nvSpPr>
        <dsp:cNvPr id="0" name=""/>
        <dsp:cNvSpPr/>
      </dsp:nvSpPr>
      <dsp:spPr>
        <a:xfrm>
          <a:off x="0" y="1759853"/>
          <a:ext cx="6034656" cy="953403"/>
        </a:xfrm>
        <a:prstGeom prst="roundRect">
          <a:avLst/>
        </a:prstGeom>
        <a:gradFill rotWithShape="0">
          <a:gsLst>
            <a:gs pos="0">
              <a:schemeClr val="accent2">
                <a:hueOff val="513986"/>
                <a:satOff val="-107"/>
                <a:lumOff val="22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3986"/>
                <a:satOff val="-107"/>
                <a:lumOff val="22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3986"/>
                <a:satOff val="-107"/>
                <a:lumOff val="22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3.4 </a:t>
          </a:r>
          <a:r>
            <a:rPr lang="en-US" sz="2400" kern="1200" dirty="0"/>
            <a:t>Take into account user requirements concerning implementation</a:t>
          </a:r>
        </a:p>
      </dsp:txBody>
      <dsp:txXfrm>
        <a:off x="46541" y="1806394"/>
        <a:ext cx="5941574" cy="860321"/>
      </dsp:txXfrm>
    </dsp:sp>
    <dsp:sp modelId="{247AEEF6-0AA6-4519-AEA0-4BC7EA18CDBB}">
      <dsp:nvSpPr>
        <dsp:cNvPr id="0" name=""/>
        <dsp:cNvSpPr/>
      </dsp:nvSpPr>
      <dsp:spPr>
        <a:xfrm>
          <a:off x="0" y="2782377"/>
          <a:ext cx="6034656" cy="953403"/>
        </a:xfrm>
        <a:prstGeom prst="roundRect">
          <a:avLst/>
        </a:prstGeom>
        <a:gradFill rotWithShape="0">
          <a:gsLst>
            <a:gs pos="0">
              <a:schemeClr val="accent2">
                <a:hueOff val="1027971"/>
                <a:satOff val="-213"/>
                <a:lumOff val="45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27971"/>
                <a:satOff val="-213"/>
                <a:lumOff val="45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27971"/>
                <a:satOff val="-213"/>
                <a:lumOff val="45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3.5 </a:t>
          </a:r>
          <a:r>
            <a:rPr lang="en-US" sz="2400" kern="1200" dirty="0"/>
            <a:t>Select general life cycle approach</a:t>
          </a:r>
        </a:p>
      </dsp:txBody>
      <dsp:txXfrm>
        <a:off x="46541" y="2828918"/>
        <a:ext cx="5941574" cy="860321"/>
      </dsp:txXfrm>
    </dsp:sp>
    <dsp:sp modelId="{403491A5-8B00-4A10-8D68-5471C413E0BC}">
      <dsp:nvSpPr>
        <dsp:cNvPr id="0" name=""/>
        <dsp:cNvSpPr/>
      </dsp:nvSpPr>
      <dsp:spPr>
        <a:xfrm>
          <a:off x="0" y="3735780"/>
          <a:ext cx="6034656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waterfall? Increments? Prototypes?</a:t>
          </a:r>
        </a:p>
      </dsp:txBody>
      <dsp:txXfrm>
        <a:off x="0" y="3735780"/>
        <a:ext cx="6034656" cy="397440"/>
      </dsp:txXfrm>
    </dsp:sp>
    <dsp:sp modelId="{10BCCC71-4A02-4383-A5A6-DEF2C215DD16}">
      <dsp:nvSpPr>
        <dsp:cNvPr id="0" name=""/>
        <dsp:cNvSpPr/>
      </dsp:nvSpPr>
      <dsp:spPr>
        <a:xfrm>
          <a:off x="0" y="4133220"/>
          <a:ext cx="6034656" cy="953403"/>
        </a:xfrm>
        <a:prstGeom prst="roundRect">
          <a:avLst/>
        </a:prstGeom>
        <a:gradFill rotWithShape="0">
          <a:gsLst>
            <a:gs pos="0">
              <a:schemeClr val="accent2">
                <a:hueOff val="1541957"/>
                <a:satOff val="-320"/>
                <a:lumOff val="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41957"/>
                <a:satOff val="-320"/>
                <a:lumOff val="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41957"/>
                <a:satOff val="-320"/>
                <a:lumOff val="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3.6 </a:t>
          </a:r>
          <a:r>
            <a:rPr lang="en-US" sz="2400" kern="1200" dirty="0"/>
            <a:t>Review overall resource estimates</a:t>
          </a:r>
        </a:p>
      </dsp:txBody>
      <dsp:txXfrm>
        <a:off x="46541" y="4179761"/>
        <a:ext cx="5941574" cy="860321"/>
      </dsp:txXfrm>
    </dsp:sp>
    <dsp:sp modelId="{4AB41462-7002-48D4-9349-D34FBF41E441}">
      <dsp:nvSpPr>
        <dsp:cNvPr id="0" name=""/>
        <dsp:cNvSpPr/>
      </dsp:nvSpPr>
      <dsp:spPr>
        <a:xfrm>
          <a:off x="0" y="5086624"/>
          <a:ext cx="6034656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‘does all this increase the cost?’</a:t>
          </a:r>
        </a:p>
      </dsp:txBody>
      <dsp:txXfrm>
        <a:off x="0" y="5086624"/>
        <a:ext cx="6034656" cy="397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A8C72-893D-4954-B5BD-B1BC41023EF3}">
      <dsp:nvSpPr>
        <dsp:cNvPr id="0" name=""/>
        <dsp:cNvSpPr/>
      </dsp:nvSpPr>
      <dsp:spPr>
        <a:xfrm>
          <a:off x="0" y="396296"/>
          <a:ext cx="6034656" cy="9149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4.1 Identify and describe project products - ‘what do we have to produce?’</a:t>
          </a:r>
        </a:p>
      </dsp:txBody>
      <dsp:txXfrm>
        <a:off x="44664" y="440960"/>
        <a:ext cx="5945328" cy="825612"/>
      </dsp:txXfrm>
    </dsp:sp>
    <dsp:sp modelId="{EF8CED7A-8858-497C-9616-8FC795C766B7}">
      <dsp:nvSpPr>
        <dsp:cNvPr id="0" name=""/>
        <dsp:cNvSpPr/>
      </dsp:nvSpPr>
      <dsp:spPr>
        <a:xfrm>
          <a:off x="0" y="1377476"/>
          <a:ext cx="6034656" cy="914940"/>
        </a:xfrm>
        <a:prstGeom prst="roundRect">
          <a:avLst/>
        </a:prstGeom>
        <a:gradFill rotWithShape="0">
          <a:gsLst>
            <a:gs pos="0">
              <a:schemeClr val="accent2">
                <a:hueOff val="385489"/>
                <a:satOff val="-80"/>
                <a:lumOff val="1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5489"/>
                <a:satOff val="-80"/>
                <a:lumOff val="1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5489"/>
                <a:satOff val="-80"/>
                <a:lumOff val="1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4.2 document generic product flows</a:t>
          </a:r>
        </a:p>
      </dsp:txBody>
      <dsp:txXfrm>
        <a:off x="44664" y="1422140"/>
        <a:ext cx="5945328" cy="825612"/>
      </dsp:txXfrm>
    </dsp:sp>
    <dsp:sp modelId="{29BE0A3E-0942-4670-8A5C-CC572FEFFAD2}">
      <dsp:nvSpPr>
        <dsp:cNvPr id="0" name=""/>
        <dsp:cNvSpPr/>
      </dsp:nvSpPr>
      <dsp:spPr>
        <a:xfrm>
          <a:off x="0" y="2358656"/>
          <a:ext cx="6034656" cy="914940"/>
        </a:xfrm>
        <a:prstGeom prst="roundRect">
          <a:avLst/>
        </a:prstGeom>
        <a:gradFill rotWithShape="0">
          <a:gsLst>
            <a:gs pos="0">
              <a:schemeClr val="accent2">
                <a:hueOff val="770978"/>
                <a:satOff val="-160"/>
                <a:lumOff val="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70978"/>
                <a:satOff val="-160"/>
                <a:lumOff val="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70978"/>
                <a:satOff val="-160"/>
                <a:lumOff val="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4.3 Recognize product instances</a:t>
          </a:r>
        </a:p>
      </dsp:txBody>
      <dsp:txXfrm>
        <a:off x="44664" y="2403320"/>
        <a:ext cx="5945328" cy="825612"/>
      </dsp:txXfrm>
    </dsp:sp>
    <dsp:sp modelId="{836BAF79-C61C-4B29-88CB-4E9F47A697AD}">
      <dsp:nvSpPr>
        <dsp:cNvPr id="0" name=""/>
        <dsp:cNvSpPr/>
      </dsp:nvSpPr>
      <dsp:spPr>
        <a:xfrm>
          <a:off x="0" y="3339837"/>
          <a:ext cx="6034656" cy="914940"/>
        </a:xfrm>
        <a:prstGeom prst="roundRect">
          <a:avLst/>
        </a:prstGeom>
        <a:gradFill rotWithShape="0">
          <a:gsLst>
            <a:gs pos="0">
              <a:schemeClr val="accent2">
                <a:hueOff val="1156468"/>
                <a:satOff val="-240"/>
                <a:lumOff val="51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56468"/>
                <a:satOff val="-240"/>
                <a:lumOff val="51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56468"/>
                <a:satOff val="-240"/>
                <a:lumOff val="51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4.4. Produce ideal activity network</a:t>
          </a:r>
        </a:p>
      </dsp:txBody>
      <dsp:txXfrm>
        <a:off x="44664" y="3384501"/>
        <a:ext cx="5945328" cy="825612"/>
      </dsp:txXfrm>
    </dsp:sp>
    <dsp:sp modelId="{F34083ED-8B4A-4EB5-9369-1572925509CC}">
      <dsp:nvSpPr>
        <dsp:cNvPr id="0" name=""/>
        <dsp:cNvSpPr/>
      </dsp:nvSpPr>
      <dsp:spPr>
        <a:xfrm>
          <a:off x="0" y="4321017"/>
          <a:ext cx="6034656" cy="914940"/>
        </a:xfrm>
        <a:prstGeom prst="roundRect">
          <a:avLst/>
        </a:prstGeom>
        <a:gradFill rotWithShape="0">
          <a:gsLst>
            <a:gs pos="0">
              <a:schemeClr val="accent2">
                <a:hueOff val="1541957"/>
                <a:satOff val="-320"/>
                <a:lumOff val="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41957"/>
                <a:satOff val="-320"/>
                <a:lumOff val="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41957"/>
                <a:satOff val="-320"/>
                <a:lumOff val="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4.5 Add check-points if needed</a:t>
          </a:r>
        </a:p>
      </dsp:txBody>
      <dsp:txXfrm>
        <a:off x="44664" y="4365681"/>
        <a:ext cx="5945328" cy="8256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3EBC9-A479-4C48-8A91-F70258759059}">
      <dsp:nvSpPr>
        <dsp:cNvPr id="0" name=""/>
        <dsp:cNvSpPr/>
      </dsp:nvSpPr>
      <dsp:spPr>
        <a:xfrm>
          <a:off x="0" y="2373313"/>
          <a:ext cx="7846501" cy="1557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5.2. Revise plan to create controllable activities</a:t>
          </a:r>
        </a:p>
      </dsp:txBody>
      <dsp:txXfrm>
        <a:off x="0" y="2373313"/>
        <a:ext cx="7846501" cy="840861"/>
      </dsp:txXfrm>
    </dsp:sp>
    <dsp:sp modelId="{8301AEAE-ACF6-4E8D-8F9D-A15016E9B156}">
      <dsp:nvSpPr>
        <dsp:cNvPr id="0" name=""/>
        <dsp:cNvSpPr/>
      </dsp:nvSpPr>
      <dsp:spPr>
        <a:xfrm>
          <a:off x="0" y="3183031"/>
          <a:ext cx="3923250" cy="716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break up very long activities into a series of smaller ones</a:t>
          </a:r>
        </a:p>
      </dsp:txBody>
      <dsp:txXfrm>
        <a:off x="0" y="3183031"/>
        <a:ext cx="3923250" cy="716289"/>
      </dsp:txXfrm>
    </dsp:sp>
    <dsp:sp modelId="{4861ADF9-552C-4C38-8063-609DF159240D}">
      <dsp:nvSpPr>
        <dsp:cNvPr id="0" name=""/>
        <dsp:cNvSpPr/>
      </dsp:nvSpPr>
      <dsp:spPr>
        <a:xfrm>
          <a:off x="3923250" y="3183031"/>
          <a:ext cx="3923250" cy="71628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bundle up very short activities (create check lists?)</a:t>
          </a:r>
        </a:p>
      </dsp:txBody>
      <dsp:txXfrm>
        <a:off x="3923250" y="3183031"/>
        <a:ext cx="3923250" cy="716289"/>
      </dsp:txXfrm>
    </dsp:sp>
    <dsp:sp modelId="{91B1E7F1-6CBA-4689-8827-645D892DD0BC}">
      <dsp:nvSpPr>
        <dsp:cNvPr id="0" name=""/>
        <dsp:cNvSpPr/>
      </dsp:nvSpPr>
      <dsp:spPr>
        <a:xfrm rot="10800000">
          <a:off x="0" y="1773"/>
          <a:ext cx="7846501" cy="2394897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5.1 Carry out bottom-up estimates</a:t>
          </a:r>
        </a:p>
      </dsp:txBody>
      <dsp:txXfrm rot="-10800000">
        <a:off x="0" y="1773"/>
        <a:ext cx="7846501" cy="840609"/>
      </dsp:txXfrm>
    </dsp:sp>
    <dsp:sp modelId="{17C42AD9-0B24-4273-8AE3-EA97E78DC866}">
      <dsp:nvSpPr>
        <dsp:cNvPr id="0" name=""/>
        <dsp:cNvSpPr/>
      </dsp:nvSpPr>
      <dsp:spPr>
        <a:xfrm>
          <a:off x="0" y="842382"/>
          <a:ext cx="7846501" cy="7160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distinguish carefully between </a:t>
          </a:r>
          <a:r>
            <a:rPr lang="en-US" sz="2000" i="1" kern="1200"/>
            <a:t>effort</a:t>
          </a:r>
          <a:r>
            <a:rPr lang="en-US" sz="2000" kern="1200"/>
            <a:t> and </a:t>
          </a:r>
          <a:r>
            <a:rPr lang="en-US" sz="2000" i="1" kern="1200"/>
            <a:t>elapsed</a:t>
          </a:r>
          <a:r>
            <a:rPr lang="en-US" sz="2000" kern="1200"/>
            <a:t> time</a:t>
          </a:r>
        </a:p>
      </dsp:txBody>
      <dsp:txXfrm>
        <a:off x="0" y="842382"/>
        <a:ext cx="7846501" cy="7160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2EBDA-0626-4AF7-A875-B6B3C950A32D}">
      <dsp:nvSpPr>
        <dsp:cNvPr id="0" name=""/>
        <dsp:cNvSpPr/>
      </dsp:nvSpPr>
      <dsp:spPr>
        <a:xfrm>
          <a:off x="0" y="372463"/>
          <a:ext cx="948689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89" tIns="333248" rIns="7362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damage if risk occurs (measure in time lost or money)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likelihood if risk occurring</a:t>
          </a:r>
        </a:p>
      </dsp:txBody>
      <dsp:txXfrm>
        <a:off x="0" y="372463"/>
        <a:ext cx="9486899" cy="932400"/>
      </dsp:txXfrm>
    </dsp:sp>
    <dsp:sp modelId="{5C230F0F-3F99-4FC6-A3C6-712FDAD3DB69}">
      <dsp:nvSpPr>
        <dsp:cNvPr id="0" name=""/>
        <dsp:cNvSpPr/>
      </dsp:nvSpPr>
      <dsp:spPr>
        <a:xfrm>
          <a:off x="474345" y="136303"/>
          <a:ext cx="664083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008" tIns="0" rIns="25100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6.1.Identify and quantify risks for activities</a:t>
          </a:r>
        </a:p>
      </dsp:txBody>
      <dsp:txXfrm>
        <a:off x="497402" y="159360"/>
        <a:ext cx="6594716" cy="426206"/>
      </dsp:txXfrm>
    </dsp:sp>
    <dsp:sp modelId="{F00545CD-4BDF-45B0-BAF9-E874560FBD73}">
      <dsp:nvSpPr>
        <dsp:cNvPr id="0" name=""/>
        <dsp:cNvSpPr/>
      </dsp:nvSpPr>
      <dsp:spPr>
        <a:xfrm>
          <a:off x="0" y="1627423"/>
          <a:ext cx="948689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89" tIns="333248" rIns="7362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risk reduction: activity to stop risk occurring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contingency: action if risk does occur</a:t>
          </a:r>
        </a:p>
      </dsp:txBody>
      <dsp:txXfrm>
        <a:off x="0" y="1627423"/>
        <a:ext cx="9486899" cy="932400"/>
      </dsp:txXfrm>
    </dsp:sp>
    <dsp:sp modelId="{D1B84735-139B-4011-8762-DA55C121D7DE}">
      <dsp:nvSpPr>
        <dsp:cNvPr id="0" name=""/>
        <dsp:cNvSpPr/>
      </dsp:nvSpPr>
      <dsp:spPr>
        <a:xfrm>
          <a:off x="474345" y="1391263"/>
          <a:ext cx="664083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008" tIns="0" rIns="25100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6.2. Plan risk reduction and contingency measures</a:t>
          </a:r>
        </a:p>
      </dsp:txBody>
      <dsp:txXfrm>
        <a:off x="497402" y="1414320"/>
        <a:ext cx="6594716" cy="426206"/>
      </dsp:txXfrm>
    </dsp:sp>
    <dsp:sp modelId="{AA26A2D7-28E1-43C3-9C9F-8A1A38DD6D14}">
      <dsp:nvSpPr>
        <dsp:cNvPr id="0" name=""/>
        <dsp:cNvSpPr/>
      </dsp:nvSpPr>
      <dsp:spPr>
        <a:xfrm>
          <a:off x="0" y="2882383"/>
          <a:ext cx="94868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89" tIns="333248" rIns="7362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e.g. add new activities which reduce risks associated with other activities e.g. training, pilot trials, information gathering</a:t>
          </a:r>
        </a:p>
      </dsp:txBody>
      <dsp:txXfrm>
        <a:off x="0" y="2882383"/>
        <a:ext cx="9486899" cy="907200"/>
      </dsp:txXfrm>
    </dsp:sp>
    <dsp:sp modelId="{CEAACDB8-A8CD-4269-AA25-62F3C7BBD637}">
      <dsp:nvSpPr>
        <dsp:cNvPr id="0" name=""/>
        <dsp:cNvSpPr/>
      </dsp:nvSpPr>
      <dsp:spPr>
        <a:xfrm>
          <a:off x="474345" y="2646223"/>
          <a:ext cx="664083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008" tIns="0" rIns="25100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6.3 Adjust overall plans and estimates to take account of risks</a:t>
          </a:r>
        </a:p>
      </dsp:txBody>
      <dsp:txXfrm>
        <a:off x="497402" y="2669280"/>
        <a:ext cx="659471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0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5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62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1630D8DD-7699-4B0A-8D58-DDA2156A0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A4F2B-BAE9-46B7-9095-1A386B263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tr-TR" sz="4100"/>
              <a:t>Software Project Management</a:t>
            </a:r>
            <a:endParaRPr lang="en-US" sz="4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D1110-B774-4553-B67D-91B4F5680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tr-TR" dirty="0"/>
              <a:t>Mesut Ensar Erenoğlu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903DB-5288-4446-9F92-04C16B7B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altLang="tr-TR" dirty="0"/>
              <a:t>Step 6: Identify activity risks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4E3CEB-EE03-42D2-804D-101AC7355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403259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03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160E2-676F-4D15-AD9C-9FA9853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altLang="tr-TR" dirty="0"/>
              <a:t>Step 7: Allocate resources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CF698E-C68F-4F0C-BC88-25ECAA717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148284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45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365B-30DB-4AF7-A85C-C67158D1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Step 8: Review/</a:t>
            </a:r>
            <a:r>
              <a:rPr lang="en-US" altLang="tr-TR" dirty="0" err="1"/>
              <a:t>publicise</a:t>
            </a:r>
            <a:r>
              <a:rPr lang="en-US" altLang="tr-TR" dirty="0"/>
              <a:t>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B5C0-D8BC-439D-AFED-5D9AD729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1268984"/>
          </a:xfrm>
        </p:spPr>
        <p:txBody>
          <a:bodyPr/>
          <a:lstStyle/>
          <a:p>
            <a:r>
              <a:rPr lang="en-US" altLang="tr-TR" dirty="0"/>
              <a:t>8.1 Review quality aspects of project plan</a:t>
            </a:r>
          </a:p>
          <a:p>
            <a:r>
              <a:rPr lang="en-US" altLang="tr-TR" dirty="0"/>
              <a:t>8.2 Document plan and obtain agreement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D7F601-75D9-458E-BEC7-8246142F0E0A}"/>
              </a:ext>
            </a:extLst>
          </p:cNvPr>
          <p:cNvSpPr txBox="1">
            <a:spLocks/>
          </p:cNvSpPr>
          <p:nvPr/>
        </p:nvSpPr>
        <p:spPr>
          <a:xfrm>
            <a:off x="1587710" y="4323235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dirty="0"/>
              <a:t>Step 9 and 10: Execute plan and create lower-level plans</a:t>
            </a:r>
          </a:p>
        </p:txBody>
      </p:sp>
    </p:spTree>
    <p:extLst>
      <p:ext uri="{BB962C8B-B14F-4D97-AF65-F5344CB8AC3E}">
        <p14:creationId xmlns:p14="http://schemas.microsoft.com/office/powerpoint/2010/main" val="160090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6BC1A-0EFD-4DFF-9FE7-2306DA3A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tr-TR" dirty="0" err="1"/>
              <a:t>Effort</a:t>
            </a:r>
            <a:r>
              <a:rPr lang="tr-TR" dirty="0"/>
              <a:t> </a:t>
            </a:r>
            <a:r>
              <a:rPr lang="tr-TR" dirty="0" err="1"/>
              <a:t>Estimation</a:t>
            </a:r>
            <a:r>
              <a:rPr lang="tr-TR" dirty="0"/>
              <a:t>	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20170F1-1A8A-4D23-B90F-23EB92F7A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51987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55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3B5B0-4640-4608-8605-26558B6E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455362"/>
            <a:ext cx="3391381" cy="3392972"/>
          </a:xfrm>
        </p:spPr>
        <p:txBody>
          <a:bodyPr>
            <a:normAutofit/>
          </a:bodyPr>
          <a:lstStyle/>
          <a:p>
            <a:r>
              <a:rPr lang="en-GB" altLang="en-US" dirty="0"/>
              <a:t>COCOMO II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3E7F37-D7A1-4A5A-8468-E044B0A1D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635040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3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75BD7-A09D-44CA-B72B-0CB6CCC3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GB" altLang="en-US" dirty="0"/>
              <a:t>COCOMO II Scale factor values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F63A19-0F47-4FD3-AAF8-1F0440F77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67289"/>
              </p:ext>
            </p:extLst>
          </p:nvPr>
        </p:nvGraphicFramePr>
        <p:xfrm>
          <a:off x="1587500" y="2501632"/>
          <a:ext cx="9486904" cy="324380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33024">
                  <a:extLst>
                    <a:ext uri="{9D8B030D-6E8A-4147-A177-3AD203B41FA5}">
                      <a16:colId xmlns:a16="http://schemas.microsoft.com/office/drawing/2014/main" val="3752174496"/>
                    </a:ext>
                  </a:extLst>
                </a:gridCol>
                <a:gridCol w="1339155">
                  <a:extLst>
                    <a:ext uri="{9D8B030D-6E8A-4147-A177-3AD203B41FA5}">
                      <a16:colId xmlns:a16="http://schemas.microsoft.com/office/drawing/2014/main" val="501469622"/>
                    </a:ext>
                  </a:extLst>
                </a:gridCol>
                <a:gridCol w="1333024">
                  <a:extLst>
                    <a:ext uri="{9D8B030D-6E8A-4147-A177-3AD203B41FA5}">
                      <a16:colId xmlns:a16="http://schemas.microsoft.com/office/drawing/2014/main" val="2672724395"/>
                    </a:ext>
                  </a:extLst>
                </a:gridCol>
                <a:gridCol w="1389058">
                  <a:extLst>
                    <a:ext uri="{9D8B030D-6E8A-4147-A177-3AD203B41FA5}">
                      <a16:colId xmlns:a16="http://schemas.microsoft.com/office/drawing/2014/main" val="2627302544"/>
                    </a:ext>
                  </a:extLst>
                </a:gridCol>
                <a:gridCol w="1333024">
                  <a:extLst>
                    <a:ext uri="{9D8B030D-6E8A-4147-A177-3AD203B41FA5}">
                      <a16:colId xmlns:a16="http://schemas.microsoft.com/office/drawing/2014/main" val="3080013870"/>
                    </a:ext>
                  </a:extLst>
                </a:gridCol>
                <a:gridCol w="1426595">
                  <a:extLst>
                    <a:ext uri="{9D8B030D-6E8A-4147-A177-3AD203B41FA5}">
                      <a16:colId xmlns:a16="http://schemas.microsoft.com/office/drawing/2014/main" val="1141237589"/>
                    </a:ext>
                  </a:extLst>
                </a:gridCol>
                <a:gridCol w="1333024">
                  <a:extLst>
                    <a:ext uri="{9D8B030D-6E8A-4147-A177-3AD203B41FA5}">
                      <a16:colId xmlns:a16="http://schemas.microsoft.com/office/drawing/2014/main" val="3238972596"/>
                    </a:ext>
                  </a:extLst>
                </a:gridCol>
              </a:tblGrid>
              <a:tr h="845427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Driver</a:t>
                      </a:r>
                    </a:p>
                  </a:txBody>
                  <a:tcPr marL="224847" marR="134908" marT="134908" marB="13490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Very low</a:t>
                      </a:r>
                    </a:p>
                  </a:txBody>
                  <a:tcPr marL="224847" marR="134908" marT="134908" marB="13490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Low</a:t>
                      </a:r>
                    </a:p>
                  </a:txBody>
                  <a:tcPr marL="224847" marR="134908" marT="134908" marB="13490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Nom-inal</a:t>
                      </a:r>
                    </a:p>
                  </a:txBody>
                  <a:tcPr marL="224847" marR="134908" marT="134908" marB="13490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High</a:t>
                      </a:r>
                    </a:p>
                  </a:txBody>
                  <a:tcPr marL="224847" marR="134908" marT="134908" marB="13490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Very high</a:t>
                      </a:r>
                    </a:p>
                  </a:txBody>
                  <a:tcPr marL="224847" marR="134908" marT="134908" marB="13490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Extra high</a:t>
                      </a:r>
                    </a:p>
                  </a:txBody>
                  <a:tcPr marL="224847" marR="134908" marT="134908" marB="13490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78369"/>
                  </a:ext>
                </a:extLst>
              </a:tr>
              <a:tr h="47967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PREC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6.20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4.96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3.72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2.48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1.24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01059"/>
                  </a:ext>
                </a:extLst>
              </a:tr>
              <a:tr h="47967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FLEX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5.07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4.05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3.04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2.03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1.01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144941"/>
                  </a:ext>
                </a:extLst>
              </a:tr>
              <a:tr h="47967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RESL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7.07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5.65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4.24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2.83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1.41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339445"/>
                  </a:ext>
                </a:extLst>
              </a:tr>
              <a:tr h="47967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TEAM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5.48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4.38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3.29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2.19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1.10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755838"/>
                  </a:ext>
                </a:extLst>
              </a:tr>
              <a:tr h="47967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PMAT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7.80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6.24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4.68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3.12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1.56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</a:p>
                  </a:txBody>
                  <a:tcPr marL="224847" marR="116921" marT="116921" marB="116921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5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1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21B0F-445F-4430-84F2-D8D3A5E7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GB" altLang="en-US"/>
              <a:t>Example of scale factor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4CFFD4-2466-4B46-A6FC-22A11546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en-US" dirty="0"/>
              <a:t>A software development team is developing an application which is very similar to previous ones it has developed. </a:t>
            </a:r>
          </a:p>
          <a:p>
            <a:pPr>
              <a:lnSpc>
                <a:spcPct val="100000"/>
              </a:lnSpc>
            </a:pPr>
            <a:r>
              <a:rPr lang="en-GB" altLang="en-US" dirty="0"/>
              <a:t>A very precise software engineering document lays down very strict requirements.  PREC is very high (score 1.24). </a:t>
            </a:r>
          </a:p>
          <a:p>
            <a:pPr>
              <a:lnSpc>
                <a:spcPct val="100000"/>
              </a:lnSpc>
            </a:pPr>
            <a:r>
              <a:rPr lang="en-GB" altLang="en-US" dirty="0"/>
              <a:t>FLEX is very low (score 5.07).</a:t>
            </a:r>
          </a:p>
          <a:p>
            <a:pPr>
              <a:lnSpc>
                <a:spcPct val="100000"/>
              </a:lnSpc>
            </a:pPr>
            <a:r>
              <a:rPr lang="en-GB" altLang="en-US" dirty="0"/>
              <a:t>The good news is that these tight requirements are unlikely to change (RESL is high with a score 2.83).</a:t>
            </a:r>
          </a:p>
          <a:p>
            <a:pPr>
              <a:lnSpc>
                <a:spcPct val="100000"/>
              </a:lnSpc>
            </a:pPr>
            <a:r>
              <a:rPr lang="en-GB" altLang="en-US" dirty="0"/>
              <a:t>The team is tightly knit (TEAM has high score of 2.19), but processes are informal (so PMAT is low and scores 6.24)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5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2DA5-B259-495D-8695-7567CFFF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Scale factor calculation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EF15-FD8A-4F4E-B8C6-9AF422A3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1" charset="2"/>
              <a:buNone/>
            </a:pPr>
            <a:r>
              <a:rPr lang="en-GB" altLang="en-US" sz="2400" dirty="0"/>
              <a:t>The formula for sf is</a:t>
            </a:r>
          </a:p>
          <a:p>
            <a:pPr>
              <a:lnSpc>
                <a:spcPct val="90000"/>
              </a:lnSpc>
              <a:buFont typeface="Monotype Sorts" pitchFamily="1" charset="2"/>
              <a:buNone/>
            </a:pPr>
            <a:r>
              <a:rPr lang="en-GB" altLang="en-US" sz="2400" dirty="0"/>
              <a:t>		sf = B + 0.01 </a:t>
            </a:r>
            <a:r>
              <a:rPr lang="en-GB" altLang="en-US" sz="2400" dirty="0">
                <a:latin typeface="StoneSans"/>
              </a:rPr>
              <a:t>×</a:t>
            </a:r>
            <a:r>
              <a:rPr lang="en-GB" altLang="en-US" sz="2400" dirty="0"/>
              <a:t> 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n-GB" altLang="en-US" sz="2400" dirty="0">
                <a:cs typeface="Arial" panose="020B0604020202020204" pitchFamily="34" charset="0"/>
              </a:rPr>
              <a:t> scale factor values</a:t>
            </a:r>
          </a:p>
          <a:p>
            <a:pPr>
              <a:lnSpc>
                <a:spcPct val="90000"/>
              </a:lnSpc>
              <a:buFont typeface="Monotype Sorts" pitchFamily="1" charset="2"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		i.e. sf = 0.91 + 0.01 </a:t>
            </a:r>
          </a:p>
          <a:p>
            <a:pPr>
              <a:lnSpc>
                <a:spcPct val="90000"/>
              </a:lnSpc>
              <a:buFont typeface="Monotype Sorts" pitchFamily="1" charset="2"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		× (1.24 + 5.07 + 2.83 + 2.19 + 6.24)</a:t>
            </a:r>
          </a:p>
          <a:p>
            <a:pPr>
              <a:lnSpc>
                <a:spcPct val="90000"/>
              </a:lnSpc>
              <a:buFont typeface="Monotype Sorts" pitchFamily="1" charset="2"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		= </a:t>
            </a:r>
            <a:r>
              <a:rPr lang="en-US" altLang="en-US" sz="2400" dirty="0">
                <a:cs typeface="Arial" panose="020B0604020202020204" pitchFamily="34" charset="0"/>
              </a:rPr>
              <a:t>1.0857</a:t>
            </a:r>
            <a:r>
              <a:rPr lang="en-GB" altLang="en-US" sz="2400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1" charset="2"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If system contained 10 </a:t>
            </a:r>
            <a:r>
              <a:rPr lang="en-GB" altLang="en-US" sz="2400" dirty="0" err="1">
                <a:cs typeface="Arial" panose="020B0604020202020204" pitchFamily="34" charset="0"/>
              </a:rPr>
              <a:t>kloc</a:t>
            </a:r>
            <a:r>
              <a:rPr lang="en-GB" altLang="en-US" sz="2400" dirty="0">
                <a:cs typeface="Arial" panose="020B0604020202020204" pitchFamily="34" charset="0"/>
              </a:rPr>
              <a:t> then estimate would be 2.94 x 10</a:t>
            </a:r>
            <a:r>
              <a:rPr lang="en-GB" altLang="en-US" sz="2400" baseline="30000" dirty="0">
                <a:cs typeface="Arial" panose="020B0604020202020204" pitchFamily="34" charset="0"/>
              </a:rPr>
              <a:t>1.0857 </a:t>
            </a:r>
            <a:r>
              <a:rPr lang="en-GB" altLang="en-US" sz="2400" dirty="0">
                <a:cs typeface="Arial" panose="020B0604020202020204" pitchFamily="34" charset="0"/>
              </a:rPr>
              <a:t>= 35.8 person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47B7E-6DAE-453D-AACE-21A7125F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GB" altLang="en-US" dirty="0"/>
              <a:t>Effort multipliers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89243F-0435-4E54-B83D-5B7A0B588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631057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86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46B9-54B6-473F-B74F-43FA7809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GB" altLang="en-US"/>
              <a:t>Effort multipliers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418569-2C9F-42AB-BF62-42BDB050D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468048"/>
              </p:ext>
            </p:extLst>
          </p:nvPr>
        </p:nvGraphicFramePr>
        <p:xfrm>
          <a:off x="1307938" y="1261642"/>
          <a:ext cx="10417216" cy="534750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18665">
                  <a:extLst>
                    <a:ext uri="{9D8B030D-6E8A-4147-A177-3AD203B41FA5}">
                      <a16:colId xmlns:a16="http://schemas.microsoft.com/office/drawing/2014/main" val="794849715"/>
                    </a:ext>
                  </a:extLst>
                </a:gridCol>
                <a:gridCol w="1383304">
                  <a:extLst>
                    <a:ext uri="{9D8B030D-6E8A-4147-A177-3AD203B41FA5}">
                      <a16:colId xmlns:a16="http://schemas.microsoft.com/office/drawing/2014/main" val="3580385667"/>
                    </a:ext>
                  </a:extLst>
                </a:gridCol>
                <a:gridCol w="1768448">
                  <a:extLst>
                    <a:ext uri="{9D8B030D-6E8A-4147-A177-3AD203B41FA5}">
                      <a16:colId xmlns:a16="http://schemas.microsoft.com/office/drawing/2014/main" val="4113812572"/>
                    </a:ext>
                  </a:extLst>
                </a:gridCol>
                <a:gridCol w="1087902">
                  <a:extLst>
                    <a:ext uri="{9D8B030D-6E8A-4147-A177-3AD203B41FA5}">
                      <a16:colId xmlns:a16="http://schemas.microsoft.com/office/drawing/2014/main" val="1993241093"/>
                    </a:ext>
                  </a:extLst>
                </a:gridCol>
                <a:gridCol w="1351998">
                  <a:extLst>
                    <a:ext uri="{9D8B030D-6E8A-4147-A177-3AD203B41FA5}">
                      <a16:colId xmlns:a16="http://schemas.microsoft.com/office/drawing/2014/main" val="1223924061"/>
                    </a:ext>
                  </a:extLst>
                </a:gridCol>
                <a:gridCol w="1167623">
                  <a:extLst>
                    <a:ext uri="{9D8B030D-6E8A-4147-A177-3AD203B41FA5}">
                      <a16:colId xmlns:a16="http://schemas.microsoft.com/office/drawing/2014/main" val="846410804"/>
                    </a:ext>
                  </a:extLst>
                </a:gridCol>
                <a:gridCol w="1170056">
                  <a:extLst>
                    <a:ext uri="{9D8B030D-6E8A-4147-A177-3AD203B41FA5}">
                      <a16:colId xmlns:a16="http://schemas.microsoft.com/office/drawing/2014/main" val="3243497197"/>
                    </a:ext>
                  </a:extLst>
                </a:gridCol>
                <a:gridCol w="1269220">
                  <a:extLst>
                    <a:ext uri="{9D8B030D-6E8A-4147-A177-3AD203B41FA5}">
                      <a16:colId xmlns:a16="http://schemas.microsoft.com/office/drawing/2014/main" val="2941978491"/>
                    </a:ext>
                  </a:extLst>
                </a:gridCol>
              </a:tblGrid>
              <a:tr h="1059827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GB" altLang="en-US" sz="17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9258" marR="49258" marT="114730" marB="98517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Extra low</a:t>
                      </a:r>
                    </a:p>
                  </a:txBody>
                  <a:tcPr marL="49258" marR="49258" marT="114730" marB="98517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Very low</a:t>
                      </a:r>
                    </a:p>
                  </a:txBody>
                  <a:tcPr marL="49258" marR="49258" marT="114730" marB="98517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</a:t>
                      </a:r>
                    </a:p>
                  </a:txBody>
                  <a:tcPr marL="49258" marR="49258" marT="114730" marB="98517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Nom-inal</a:t>
                      </a:r>
                    </a:p>
                  </a:txBody>
                  <a:tcPr marL="49258" marR="49258" marT="114730" marB="98517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</a:t>
                      </a:r>
                    </a:p>
                  </a:txBody>
                  <a:tcPr marL="49258" marR="49258" marT="114730" marB="98517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Very high</a:t>
                      </a:r>
                    </a:p>
                  </a:txBody>
                  <a:tcPr marL="49258" marR="49258" marT="114730" marB="98517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Extra high</a:t>
                      </a:r>
                    </a:p>
                  </a:txBody>
                  <a:tcPr marL="49258" marR="49258" marT="114730" marB="98517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781964"/>
                  </a:ext>
                </a:extLst>
              </a:tr>
              <a:tr h="61252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RCPX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0.49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0.83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1.33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1.91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2.72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70695"/>
                  </a:ext>
                </a:extLst>
              </a:tr>
              <a:tr h="61252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RUSE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GB" altLang="en-US" sz="13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GB" altLang="en-US" sz="13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0.95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1.07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1.15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1.24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09532"/>
                  </a:ext>
                </a:extLst>
              </a:tr>
              <a:tr h="61252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PDIF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GB" altLang="en-US" sz="13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GB" altLang="en-US" sz="13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0.87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1.29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1.81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2.61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15653"/>
                  </a:ext>
                </a:extLst>
              </a:tr>
              <a:tr h="61252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PERS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2.12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1.62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1.26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0.83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0.63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29348"/>
                  </a:ext>
                </a:extLst>
              </a:tr>
              <a:tr h="61252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PREX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1.59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1.33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1.12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0.87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0.74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0.62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19208"/>
                  </a:ext>
                </a:extLst>
              </a:tr>
              <a:tr h="61252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FCIL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1.43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1.30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1.10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0.87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0.73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0.62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160752"/>
                  </a:ext>
                </a:extLst>
              </a:tr>
              <a:tr h="612525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SCED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GB" altLang="en-US" sz="13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1.43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1.14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en-US" sz="13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1.00</a:t>
                      </a: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itchFamily="18" charset="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GB" altLang="en-US" sz="13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9258" marR="49258" marT="114730" marB="98517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7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ECA52-9D61-4A8C-80C4-075681A4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 err="1">
                <a:latin typeface="Arial" panose="020B0604020202020204" pitchFamily="34" charset="0"/>
              </a:rPr>
              <a:t>lntroduction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8987B4-FEBE-4758-AFF0-F7AB745E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27092"/>
              </p:ext>
            </p:extLst>
          </p:nvPr>
        </p:nvGraphicFramePr>
        <p:xfrm>
          <a:off x="1117601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8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E6C6-EDFF-42C4-8D07-32CF621C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59980"/>
          </a:xfrm>
        </p:spPr>
        <p:txBody>
          <a:bodyPr>
            <a:normAutofit fontScale="90000"/>
          </a:bodyPr>
          <a:lstStyle/>
          <a:p>
            <a:r>
              <a:rPr lang="tr-TR" dirty="0"/>
              <a:t>Activity Planning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73FE-BA0D-485B-83AF-1BA2AB60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3429000"/>
            <a:ext cx="9486690" cy="2657168"/>
          </a:xfrm>
        </p:spPr>
        <p:txBody>
          <a:bodyPr/>
          <a:lstStyle/>
          <a:p>
            <a:r>
              <a:rPr lang="en-US" altLang="tr-TR" dirty="0"/>
              <a:t>Activity ‘write report software’</a:t>
            </a:r>
          </a:p>
          <a:p>
            <a:r>
              <a:rPr lang="en-US" altLang="tr-TR" dirty="0"/>
              <a:t>Earliest start (ES)</a:t>
            </a:r>
          </a:p>
          <a:p>
            <a:r>
              <a:rPr lang="en-US" altLang="tr-TR" dirty="0"/>
              <a:t>Earliest finish (EF) = ES + duration</a:t>
            </a:r>
          </a:p>
          <a:p>
            <a:r>
              <a:rPr lang="en-US" altLang="tr-TR" dirty="0"/>
              <a:t>Latest finish (LF) = latest task can be completed without affecting project end Latest start = LF - duration</a:t>
            </a:r>
          </a:p>
          <a:p>
            <a:endParaRPr lang="en-US" dirty="0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6FA696CB-A5A0-4C66-9F0B-910EBA09D7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3336" y="2420938"/>
            <a:ext cx="6858000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7D695825-C872-4314-BC66-F4E2DE8F0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1586" y="1839913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49D58273-5A42-4148-8843-A7967A9CF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99" y="1412875"/>
            <a:ext cx="187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2400" dirty="0">
                <a:solidFill>
                  <a:schemeClr val="tx2"/>
                </a:solidFill>
              </a:rPr>
              <a:t>Earliest start</a:t>
            </a: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A56ED5C0-5D76-4552-A3A3-CCF78633E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186" y="2449513"/>
            <a:ext cx="0" cy="762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8F0BF82B-2EC4-4C14-A49F-87AFACF27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11" y="27178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2400">
                <a:solidFill>
                  <a:schemeClr val="tx2"/>
                </a:solidFill>
              </a:rPr>
              <a:t>Latest start</a:t>
            </a: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13549C8A-4183-4E2A-B311-1F9C390DC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9586" y="1916113"/>
            <a:ext cx="0" cy="533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2D2D51C9-E5B5-4289-A3E5-7E5715F55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736" y="1052513"/>
            <a:ext cx="101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2400" dirty="0">
                <a:solidFill>
                  <a:schemeClr val="tx2"/>
                </a:solidFill>
              </a:rPr>
              <a:t>Latest</a:t>
            </a:r>
          </a:p>
          <a:p>
            <a:r>
              <a:rPr lang="en-US" altLang="tr-TR" sz="2400" dirty="0">
                <a:solidFill>
                  <a:schemeClr val="tx2"/>
                </a:solidFill>
              </a:rPr>
              <a:t>finish</a:t>
            </a: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874C9FBA-7791-4D2F-B374-5DE84119E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6586" y="2449513"/>
            <a:ext cx="0" cy="762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5F254B4-9CF3-47D4-90BC-D8A72CEA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086" y="1960442"/>
            <a:ext cx="571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sz="2400"/>
              <a:t>activity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7263E43B-0CAA-4E55-9373-4B2CB65C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254" y="2843509"/>
            <a:ext cx="2520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altLang="tr-TR" sz="2400" dirty="0" err="1">
                <a:solidFill>
                  <a:schemeClr val="tx2"/>
                </a:solidFill>
              </a:rPr>
              <a:t>Earliest</a:t>
            </a:r>
            <a:r>
              <a:rPr lang="tr-TR" altLang="tr-TR" sz="2400" dirty="0">
                <a:solidFill>
                  <a:schemeClr val="tx2"/>
                </a:solidFill>
              </a:rPr>
              <a:t> </a:t>
            </a:r>
            <a:r>
              <a:rPr lang="en-US" altLang="tr-TR" sz="2400" dirty="0">
                <a:solidFill>
                  <a:schemeClr val="tx2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724587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A76-2530-463E-AD43-213A453A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52577"/>
          </a:xfrm>
        </p:spPr>
        <p:txBody>
          <a:bodyPr/>
          <a:lstStyle/>
          <a:p>
            <a:r>
              <a:rPr lang="tr-TR" dirty="0" err="1"/>
              <a:t>Pert</a:t>
            </a:r>
            <a:r>
              <a:rPr lang="tr-TR" dirty="0"/>
              <a:t> 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CF8F-1A95-4D35-9BB9-D65DC123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5463250"/>
            <a:ext cx="9486690" cy="6229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6F8E7-933D-4198-9EFB-0D7BAEEB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402" y="1930641"/>
            <a:ext cx="641985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sz="2800"/>
              <a:t>Activity label, activity description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2FA581D-47F1-49DD-9487-4BEFC6AE9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402" y="3011729"/>
            <a:ext cx="640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E4A99265-7207-4007-BDEF-FB7E57E3A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402" y="4091229"/>
            <a:ext cx="640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DABFC1C-420B-494D-B90D-3707B6307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8427" y="1930641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EC1F7AE-1706-4173-A0DC-5A5719749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1452" y="4091229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9D411F05-1850-4150-8A92-3FCB836EF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790" y="2095741"/>
            <a:ext cx="1531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2800"/>
              <a:t>Duration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D2CA481F-CE66-49AA-8B8C-6D9F92DF7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327" y="2095741"/>
            <a:ext cx="137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2800" dirty="0"/>
              <a:t>Earliest</a:t>
            </a:r>
          </a:p>
          <a:p>
            <a:r>
              <a:rPr lang="en-US" altLang="tr-TR" sz="2800" dirty="0"/>
              <a:t> start</a:t>
            </a:r>
          </a:p>
        </p:txBody>
      </p:sp>
      <p:sp>
        <p:nvSpPr>
          <p:cNvPr id="11" name="Line 35">
            <a:extLst>
              <a:ext uri="{FF2B5EF4-FFF2-40B4-BE49-F238E27FC236}">
                <a16:creationId xmlns:a16="http://schemas.microsoft.com/office/drawing/2014/main" id="{023307A0-51D6-49F5-9BC3-F1D12A29F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9015" y="1930641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36">
            <a:extLst>
              <a:ext uri="{FF2B5EF4-FFF2-40B4-BE49-F238E27FC236}">
                <a16:creationId xmlns:a16="http://schemas.microsoft.com/office/drawing/2014/main" id="{700DFB82-C3BF-4080-89EE-7E503098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377" y="2003666"/>
            <a:ext cx="137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tr-TR" sz="2800"/>
              <a:t>Earliest</a:t>
            </a:r>
          </a:p>
          <a:p>
            <a:pPr eaLnBrk="1" hangingPunct="1"/>
            <a:r>
              <a:rPr lang="en-GB" altLang="tr-TR" sz="2800"/>
              <a:t> finish</a:t>
            </a:r>
          </a:p>
        </p:txBody>
      </p:sp>
      <p:sp>
        <p:nvSpPr>
          <p:cNvPr id="13" name="Line 37">
            <a:extLst>
              <a:ext uri="{FF2B5EF4-FFF2-40B4-BE49-F238E27FC236}">
                <a16:creationId xmlns:a16="http://schemas.microsoft.com/office/drawing/2014/main" id="{4DEF810C-4E4C-456A-B5E1-A5788FD3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9015" y="4091229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38">
            <a:extLst>
              <a:ext uri="{FF2B5EF4-FFF2-40B4-BE49-F238E27FC236}">
                <a16:creationId xmlns:a16="http://schemas.microsoft.com/office/drawing/2014/main" id="{D32FF953-4216-431A-A479-B62AB0147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227" y="4091229"/>
            <a:ext cx="1154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tr-TR" sz="2800"/>
              <a:t>Latest</a:t>
            </a:r>
          </a:p>
          <a:p>
            <a:pPr eaLnBrk="1" hangingPunct="1"/>
            <a:r>
              <a:rPr lang="en-GB" altLang="tr-TR" sz="2800"/>
              <a:t>start</a:t>
            </a:r>
          </a:p>
        </p:txBody>
      </p:sp>
      <p:sp>
        <p:nvSpPr>
          <p:cNvPr id="15" name="Text Box 40">
            <a:extLst>
              <a:ext uri="{FF2B5EF4-FFF2-40B4-BE49-F238E27FC236}">
                <a16:creationId xmlns:a16="http://schemas.microsoft.com/office/drawing/2014/main" id="{116F0EE0-EDDF-4405-926B-745E40B5D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377" y="4162666"/>
            <a:ext cx="1154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tr-TR" sz="2800" dirty="0"/>
              <a:t>Latest</a:t>
            </a:r>
          </a:p>
          <a:p>
            <a:pPr eaLnBrk="1" hangingPunct="1"/>
            <a:r>
              <a:rPr lang="en-GB" altLang="tr-TR" sz="2800" dirty="0"/>
              <a:t> finish</a:t>
            </a:r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62DCCF55-21EF-4FB3-8FAE-ECE0058C1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715" y="4307129"/>
            <a:ext cx="976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tr-TR" sz="280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354435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24C-C428-4DB7-A458-238FEB84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EA5F-49B4-4D2D-8649-0FE6782E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These include</a:t>
            </a:r>
          </a:p>
          <a:p>
            <a:pPr lvl="1"/>
            <a:r>
              <a:rPr lang="en-US" altLang="en-US" dirty="0" err="1"/>
              <a:t>labour</a:t>
            </a:r>
            <a:endParaRPr lang="en-US" altLang="en-US" dirty="0"/>
          </a:p>
          <a:p>
            <a:pPr lvl="1"/>
            <a:r>
              <a:rPr lang="en-US" altLang="en-US" dirty="0"/>
              <a:t>equipment (e.g. workstations)</a:t>
            </a:r>
          </a:p>
          <a:p>
            <a:pPr lvl="1"/>
            <a:r>
              <a:rPr lang="en-US" altLang="en-US" dirty="0"/>
              <a:t>materials</a:t>
            </a:r>
          </a:p>
          <a:p>
            <a:pPr lvl="1"/>
            <a:r>
              <a:rPr lang="en-US" altLang="en-US" dirty="0"/>
              <a:t>space </a:t>
            </a:r>
          </a:p>
          <a:p>
            <a:pPr lvl="1"/>
            <a:r>
              <a:rPr lang="en-US" altLang="en-US" dirty="0"/>
              <a:t>services</a:t>
            </a:r>
          </a:p>
          <a:p>
            <a:r>
              <a:rPr lang="en-US" altLang="en-US" dirty="0"/>
              <a:t>Time: elapsed time can often be reduced by adding more staff</a:t>
            </a:r>
          </a:p>
          <a:p>
            <a:r>
              <a:rPr lang="en-US" altLang="en-US" dirty="0"/>
              <a:t>Money: used to buy the other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4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AF1E-7C9D-43F5-9B46-59D66503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98EF-F55B-47F4-89DC-97845F53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Identify the resources needed for each activity and create a </a:t>
            </a:r>
            <a:r>
              <a:rPr lang="en-US" altLang="en-US" i="1" dirty="0">
                <a:solidFill>
                  <a:srgbClr val="FF0000"/>
                </a:solidFill>
              </a:rPr>
              <a:t>resource requirement list</a:t>
            </a:r>
          </a:p>
          <a:p>
            <a:r>
              <a:rPr lang="en-US" altLang="en-US" dirty="0"/>
              <a:t>Identify </a:t>
            </a:r>
            <a:r>
              <a:rPr lang="en-US" altLang="en-US" i="1" dirty="0">
                <a:solidFill>
                  <a:srgbClr val="FF0000"/>
                </a:solidFill>
              </a:rPr>
              <a:t>resource types </a:t>
            </a:r>
            <a:r>
              <a:rPr lang="en-US" altLang="en-US" i="1" dirty="0"/>
              <a:t>- </a:t>
            </a:r>
            <a:r>
              <a:rPr lang="en-US" altLang="en-US" dirty="0"/>
              <a:t>individuals are interchangeable within the group (e.g. ‘VB programmers’ as opposed to ‘software developers’)</a:t>
            </a:r>
          </a:p>
          <a:p>
            <a:r>
              <a:rPr lang="en-US" altLang="en-US" dirty="0"/>
              <a:t>Allocate resource types to activities and examine the </a:t>
            </a:r>
            <a:r>
              <a:rPr lang="en-US" altLang="en-US" i="1" dirty="0">
                <a:solidFill>
                  <a:srgbClr val="FF0000"/>
                </a:solidFill>
              </a:rPr>
              <a:t>resource histogram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63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6C94-C36C-4B3D-97AE-568DE0FB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Resource histogram:</a:t>
            </a:r>
            <a:br>
              <a:rPr lang="en-US" altLang="en-US" dirty="0"/>
            </a:br>
            <a:r>
              <a:rPr lang="en-US" altLang="en-US" dirty="0"/>
              <a:t>systems analysts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BB605D-4FC6-4A30-AE41-CD38DEE8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555" y="4191000"/>
            <a:ext cx="914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5A1D78-D061-49CA-9055-AEAA95C9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55" y="2743200"/>
            <a:ext cx="9144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899A38-99F9-4A6E-97E5-C2BC9C81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55" y="4191000"/>
            <a:ext cx="914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F8DE82-76D9-4908-8D91-24FBF51EB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755" y="1905000"/>
            <a:ext cx="9144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99313C6-FFAF-4685-9C0D-02594732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155" y="3429000"/>
            <a:ext cx="9144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E4E8854-083A-475E-947D-F316CF6B5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755" y="4191000"/>
            <a:ext cx="914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534DECD-A4DE-4854-9B1C-5AF43E1D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155" y="3429000"/>
            <a:ext cx="9144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7E2E124A-5722-42B1-80C1-E02F7F801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755" y="4953000"/>
            <a:ext cx="6400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DBB756D2-55E6-4F30-969E-96EA49446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755" y="4191000"/>
            <a:ext cx="6400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4E800B4A-AE81-4B76-96A9-4E404EB3F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755" y="2743200"/>
            <a:ext cx="6400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F4D741E5-992C-4750-9E82-33BFCF25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755" y="1905000"/>
            <a:ext cx="6400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D7AF39AC-E04D-4F0D-8D97-664A0D8863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755" y="1905000"/>
            <a:ext cx="0" cy="2362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A086DB7D-2D83-462D-8C46-CCC4CBFFCC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55555" y="1905000"/>
            <a:ext cx="0" cy="1524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C381161C-ABBC-4E31-A7FA-4DF27D3B6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755" y="3429000"/>
            <a:ext cx="6400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C957E0E-EA97-497E-9913-9B34E91A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280" y="5830888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WEEK</a:t>
            </a: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900D0A6A-D901-41B6-A9F4-3C98FEC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755" y="6096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427B128D-6805-46D2-8B67-5EF0A1DFE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680" y="5830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1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8BF4A65F-E374-4254-8B1A-9C26A58D7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880" y="5830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F56096EA-0E6C-42B7-B074-8E953BCA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55" y="5867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0F5B353F-57FE-4C0E-B8DE-A4F9A8375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680" y="5830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4</a:t>
            </a: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BE99410-B0FF-4E14-89C7-88E4FC6EF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955" y="5867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5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AB041F1A-8F50-4E90-B4F0-6AA4D62CF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680" y="5830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6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85EEDC6C-406C-49C3-86A4-649F93F9E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0080" y="5754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7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116B74DD-3A1C-406E-AB50-8F2A95FD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555" y="5105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1</a:t>
            </a: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15055637-5514-490B-B20A-8FD4E725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555" y="4343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73B51168-51BA-479A-BEF3-2D80D9062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680" y="3544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02231914-8606-45EF-8FCC-FEA1E4750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680" y="2859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4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5992DC90-2637-40EA-93F8-E2EED057B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680" y="2020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5</a:t>
            </a:r>
          </a:p>
        </p:txBody>
      </p:sp>
      <p:sp>
        <p:nvSpPr>
          <p:cNvPr id="34" name="AutoShape 31">
            <a:extLst>
              <a:ext uri="{FF2B5EF4-FFF2-40B4-BE49-F238E27FC236}">
                <a16:creationId xmlns:a16="http://schemas.microsoft.com/office/drawing/2014/main" id="{1C9503A0-3D59-4A47-A434-C309B68C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755" y="46482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35" name="Text Box 32">
            <a:extLst>
              <a:ext uri="{FF2B5EF4-FFF2-40B4-BE49-F238E27FC236}">
                <a16:creationId xmlns:a16="http://schemas.microsoft.com/office/drawing/2014/main" id="{554F7CF9-9FAB-46BE-9BC0-612ECB7E7D3D}"/>
              </a:ext>
            </a:extLst>
          </p:cNvPr>
          <p:cNvSpPr txBox="1">
            <a:spLocks noChangeArrowheads="1"/>
          </p:cNvSpPr>
          <p:nvPr/>
        </p:nvSpPr>
        <p:spPr bwMode="auto">
          <a:xfrm rot="16162506">
            <a:off x="1040218" y="3124200"/>
            <a:ext cx="219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STAFF REQD.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410270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7BA3-4B91-4EA7-8E4A-7B6F31C5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Resource smoothing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41C8-A06A-4338-821D-94B7961A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It is usually difficult to get specialist staff who will work odd days to fill in gaps – need for staff to learn about application etc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Staff often have to be employed for a continuous block of time 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Therefore desirable to employ a constant number of staff on a project – who as far as possible are fully employed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Hence need for </a:t>
            </a:r>
            <a:r>
              <a:rPr lang="en-GB" altLang="en-US" dirty="0">
                <a:solidFill>
                  <a:srgbClr val="FF0000"/>
                </a:solidFill>
              </a:rPr>
              <a:t>resource smoothing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1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50D5-D790-4626-B77D-790814DA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smoothing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1AA0A54-0BCC-4121-BEB2-62A6F6F0A7DC}"/>
              </a:ext>
            </a:extLst>
          </p:cNvPr>
          <p:cNvSpPr txBox="1">
            <a:spLocks noChangeArrowheads="1"/>
          </p:cNvSpPr>
          <p:nvPr/>
        </p:nvSpPr>
        <p:spPr>
          <a:xfrm>
            <a:off x="2651910" y="1700213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1" charset="2"/>
              <a:buNone/>
            </a:pPr>
            <a:r>
              <a:rPr lang="en-GB" altLang="en-US"/>
              <a:t> </a:t>
            </a:r>
          </a:p>
        </p:txBody>
      </p:sp>
      <p:sp>
        <p:nvSpPr>
          <p:cNvPr id="36" name="Text Box 26">
            <a:extLst>
              <a:ext uri="{FF2B5EF4-FFF2-40B4-BE49-F238E27FC236}">
                <a16:creationId xmlns:a16="http://schemas.microsoft.com/office/drawing/2014/main" id="{1904B267-1D48-4DC3-9B76-FF0C0A2D0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622" y="5830888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WEEK</a:t>
            </a:r>
          </a:p>
        </p:txBody>
      </p:sp>
      <p:sp>
        <p:nvSpPr>
          <p:cNvPr id="37" name="AutoShape 27">
            <a:extLst>
              <a:ext uri="{FF2B5EF4-FFF2-40B4-BE49-F238E27FC236}">
                <a16:creationId xmlns:a16="http://schemas.microsoft.com/office/drawing/2014/main" id="{011387DF-6C9E-4917-BDEC-355344573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097" y="6096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4C07E156-8C4B-443E-858F-7CF7314EC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022" y="5830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1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82B10B37-47F4-4DFD-A141-097278728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222" y="5830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BC372940-C1F2-4E6A-A334-7A9E760FF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497" y="58515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65688493-72AF-49F3-9547-8B35E194E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022" y="58515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4</a:t>
            </a:r>
          </a:p>
        </p:txBody>
      </p:sp>
      <p:sp>
        <p:nvSpPr>
          <p:cNvPr id="42" name="Text Box 32">
            <a:extLst>
              <a:ext uri="{FF2B5EF4-FFF2-40B4-BE49-F238E27FC236}">
                <a16:creationId xmlns:a16="http://schemas.microsoft.com/office/drawing/2014/main" id="{22CB0208-75FC-40A3-89B1-19B94CB13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297" y="5867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5</a:t>
            </a:r>
          </a:p>
        </p:txBody>
      </p:sp>
      <p:sp>
        <p:nvSpPr>
          <p:cNvPr id="43" name="Text Box 33">
            <a:extLst>
              <a:ext uri="{FF2B5EF4-FFF2-40B4-BE49-F238E27FC236}">
                <a16:creationId xmlns:a16="http://schemas.microsoft.com/office/drawing/2014/main" id="{6CFFF699-CD68-40A1-B94B-A85AF89DD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022" y="5830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6</a:t>
            </a:r>
          </a:p>
        </p:txBody>
      </p:sp>
      <p:sp>
        <p:nvSpPr>
          <p:cNvPr id="44" name="Text Box 34">
            <a:extLst>
              <a:ext uri="{FF2B5EF4-FFF2-40B4-BE49-F238E27FC236}">
                <a16:creationId xmlns:a16="http://schemas.microsoft.com/office/drawing/2014/main" id="{A06CB205-0912-4B37-8E22-C8A8B3142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422" y="58515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7</a:t>
            </a:r>
          </a:p>
        </p:txBody>
      </p:sp>
      <p:sp>
        <p:nvSpPr>
          <p:cNvPr id="45" name="Rectangle 77">
            <a:extLst>
              <a:ext uri="{FF2B5EF4-FFF2-40B4-BE49-F238E27FC236}">
                <a16:creationId xmlns:a16="http://schemas.microsoft.com/office/drawing/2014/main" id="{E40DC153-14C6-4D8D-96CC-6AB795981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272" y="3429000"/>
            <a:ext cx="9144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" name="Rectangle 78">
            <a:extLst>
              <a:ext uri="{FF2B5EF4-FFF2-40B4-BE49-F238E27FC236}">
                <a16:creationId xmlns:a16="http://schemas.microsoft.com/office/drawing/2014/main" id="{4E7551B4-0B6C-40AC-831E-AE33DB87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297" y="3429000"/>
            <a:ext cx="9144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7" name="Rectangle 79">
            <a:extLst>
              <a:ext uri="{FF2B5EF4-FFF2-40B4-BE49-F238E27FC236}">
                <a16:creationId xmlns:a16="http://schemas.microsoft.com/office/drawing/2014/main" id="{0A7EE12D-085A-4EEE-94D6-2477178D3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697" y="3429000"/>
            <a:ext cx="9144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8" name="Rectangle 80">
            <a:extLst>
              <a:ext uri="{FF2B5EF4-FFF2-40B4-BE49-F238E27FC236}">
                <a16:creationId xmlns:a16="http://schemas.microsoft.com/office/drawing/2014/main" id="{74E9B18B-1C34-42E0-9260-D66CE04F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097" y="4221163"/>
            <a:ext cx="914400" cy="14176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9" name="Rectangle 81">
            <a:extLst>
              <a:ext uri="{FF2B5EF4-FFF2-40B4-BE49-F238E27FC236}">
                <a16:creationId xmlns:a16="http://schemas.microsoft.com/office/drawing/2014/main" id="{F7380491-C2FA-4E9A-8CDF-7E52F00B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497" y="3429000"/>
            <a:ext cx="9144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50" name="Rectangle 82">
            <a:extLst>
              <a:ext uri="{FF2B5EF4-FFF2-40B4-BE49-F238E27FC236}">
                <a16:creationId xmlns:a16="http://schemas.microsoft.com/office/drawing/2014/main" id="{E979601F-F3D1-4F51-9D59-CBA0C8F7D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097" y="4191000"/>
            <a:ext cx="914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51" name="Rectangle 83">
            <a:extLst>
              <a:ext uri="{FF2B5EF4-FFF2-40B4-BE49-F238E27FC236}">
                <a16:creationId xmlns:a16="http://schemas.microsoft.com/office/drawing/2014/main" id="{00084994-04EA-4815-867C-E6DBB46B8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210" y="4221163"/>
            <a:ext cx="987425" cy="14176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52" name="Line 86">
            <a:extLst>
              <a:ext uri="{FF2B5EF4-FFF2-40B4-BE49-F238E27FC236}">
                <a16:creationId xmlns:a16="http://schemas.microsoft.com/office/drawing/2014/main" id="{63537B1E-5BFA-4C6D-A578-8D663E5A71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9610" y="2708275"/>
            <a:ext cx="7272337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87">
            <a:extLst>
              <a:ext uri="{FF2B5EF4-FFF2-40B4-BE49-F238E27FC236}">
                <a16:creationId xmlns:a16="http://schemas.microsoft.com/office/drawing/2014/main" id="{4C7EE071-18E0-470C-827B-E90C04D7D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097" y="1905000"/>
            <a:ext cx="7308850" cy="111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88">
            <a:extLst>
              <a:ext uri="{FF2B5EF4-FFF2-40B4-BE49-F238E27FC236}">
                <a16:creationId xmlns:a16="http://schemas.microsoft.com/office/drawing/2014/main" id="{31E9585A-B168-47AC-9B7D-4191FFCF4C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3097" y="1905000"/>
            <a:ext cx="0" cy="2362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89">
            <a:extLst>
              <a:ext uri="{FF2B5EF4-FFF2-40B4-BE49-F238E27FC236}">
                <a16:creationId xmlns:a16="http://schemas.microsoft.com/office/drawing/2014/main" id="{634ED190-5243-43F2-A96E-70702D54C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71947" y="1916113"/>
            <a:ext cx="0" cy="1524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90">
            <a:extLst>
              <a:ext uri="{FF2B5EF4-FFF2-40B4-BE49-F238E27FC236}">
                <a16:creationId xmlns:a16="http://schemas.microsoft.com/office/drawing/2014/main" id="{54F0EB78-7931-4DEE-A30A-8351DA598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0685" y="3429000"/>
            <a:ext cx="78501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91">
            <a:extLst>
              <a:ext uri="{FF2B5EF4-FFF2-40B4-BE49-F238E27FC236}">
                <a16:creationId xmlns:a16="http://schemas.microsoft.com/office/drawing/2014/main" id="{1D5A4013-7C15-4F7C-85BF-5EDDC6E2F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97" y="5105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1</a:t>
            </a:r>
          </a:p>
        </p:txBody>
      </p:sp>
      <p:sp>
        <p:nvSpPr>
          <p:cNvPr id="58" name="Text Box 92">
            <a:extLst>
              <a:ext uri="{FF2B5EF4-FFF2-40B4-BE49-F238E27FC236}">
                <a16:creationId xmlns:a16="http://schemas.microsoft.com/office/drawing/2014/main" id="{03AB9D16-A4C8-4DAA-8E06-AFD0303B9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97" y="4343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59" name="Text Box 93">
            <a:extLst>
              <a:ext uri="{FF2B5EF4-FFF2-40B4-BE49-F238E27FC236}">
                <a16:creationId xmlns:a16="http://schemas.microsoft.com/office/drawing/2014/main" id="{28261A8B-3E98-41AA-A92C-3F565DF9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022" y="3544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0" name="Text Box 94">
            <a:extLst>
              <a:ext uri="{FF2B5EF4-FFF2-40B4-BE49-F238E27FC236}">
                <a16:creationId xmlns:a16="http://schemas.microsoft.com/office/drawing/2014/main" id="{49FD5C83-8C6C-4C2D-93E1-32E64C6E6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022" y="2859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4</a:t>
            </a:r>
          </a:p>
        </p:txBody>
      </p:sp>
      <p:sp>
        <p:nvSpPr>
          <p:cNvPr id="61" name="Text Box 95">
            <a:extLst>
              <a:ext uri="{FF2B5EF4-FFF2-40B4-BE49-F238E27FC236}">
                <a16:creationId xmlns:a16="http://schemas.microsoft.com/office/drawing/2014/main" id="{533EE6DE-0046-4FD0-80F6-6559573C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022" y="2020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5</a:t>
            </a:r>
          </a:p>
        </p:txBody>
      </p:sp>
      <p:sp>
        <p:nvSpPr>
          <p:cNvPr id="62" name="AutoShape 96">
            <a:extLst>
              <a:ext uri="{FF2B5EF4-FFF2-40B4-BE49-F238E27FC236}">
                <a16:creationId xmlns:a16="http://schemas.microsoft.com/office/drawing/2014/main" id="{0B1EF83C-F7D8-4CAD-81E9-263063B4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097" y="46482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63" name="Text Box 97">
            <a:extLst>
              <a:ext uri="{FF2B5EF4-FFF2-40B4-BE49-F238E27FC236}">
                <a16:creationId xmlns:a16="http://schemas.microsoft.com/office/drawing/2014/main" id="{AA630715-157C-4F5C-92CA-1FE6FF554E94}"/>
              </a:ext>
            </a:extLst>
          </p:cNvPr>
          <p:cNvSpPr txBox="1">
            <a:spLocks noChangeArrowheads="1"/>
          </p:cNvSpPr>
          <p:nvPr/>
        </p:nvSpPr>
        <p:spPr bwMode="auto">
          <a:xfrm rot="16162506">
            <a:off x="1248560" y="3124200"/>
            <a:ext cx="219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STAFF REQD.</a:t>
            </a:r>
            <a:endParaRPr lang="en-US" altLang="en-US" sz="2400"/>
          </a:p>
        </p:txBody>
      </p:sp>
      <p:sp>
        <p:nvSpPr>
          <p:cNvPr id="64" name="Rectangle 98">
            <a:extLst>
              <a:ext uri="{FF2B5EF4-FFF2-40B4-BE49-F238E27FC236}">
                <a16:creationId xmlns:a16="http://schemas.microsoft.com/office/drawing/2014/main" id="{B5106E0E-E9AF-4F59-AD6B-195C93947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322" y="3429000"/>
            <a:ext cx="9144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65" name="Line 85">
            <a:extLst>
              <a:ext uri="{FF2B5EF4-FFF2-40B4-BE49-F238E27FC236}">
                <a16:creationId xmlns:a16="http://schemas.microsoft.com/office/drawing/2014/main" id="{0B0DFBAE-47B8-4A7A-AAB2-52A026973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097" y="4191000"/>
            <a:ext cx="7308850" cy="3016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84">
            <a:extLst>
              <a:ext uri="{FF2B5EF4-FFF2-40B4-BE49-F238E27FC236}">
                <a16:creationId xmlns:a16="http://schemas.microsoft.com/office/drawing/2014/main" id="{5284B652-2434-4599-AA5E-61AB29D085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3097" y="4941888"/>
            <a:ext cx="7308850" cy="111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99">
            <a:extLst>
              <a:ext uri="{FF2B5EF4-FFF2-40B4-BE49-F238E27FC236}">
                <a16:creationId xmlns:a16="http://schemas.microsoft.com/office/drawing/2014/main" id="{3AB42B6D-DCB7-4B20-BB89-C1710E05F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3610" y="58245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5862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B102C-A9E5-4394-8980-365A86EE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GB" altLang="tr-TR" dirty="0"/>
              <a:t>Becoming a team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AAEA80-2F31-4A42-AD72-F8A1AE4C9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127833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110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BD126-7385-4DC6-8AAF-6E947563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GB" altLang="tr-TR" dirty="0"/>
              <a:t>Balanced teams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597AD7-8170-4DFC-B839-C4FBFF86B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14488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69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559CE-AFD9-4315-AC61-D4E340C2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altLang="tr-TR" dirty="0"/>
              <a:t>Managing People in software environments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9326C20-A314-4606-A156-5B54B0FAA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877924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4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B3E8B-A181-41AD-A75D-5A23FB14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altLang="tr-TR" dirty="0"/>
              <a:t>Step 1 establish project scope and 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B8A6DC-B862-4951-BD77-EA4F37317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709340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53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AE5D1-2813-4D7E-BE37-179BE082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GB" altLang="tr-TR" sz="3700"/>
              <a:t>Belbin management roles - continued</a:t>
            </a:r>
            <a:endParaRPr lang="en-US" sz="37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AEA59F-177E-44A2-91CF-19021271A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123369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64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6B9AC-F188-4AAA-A729-98E06926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9" y="455362"/>
            <a:ext cx="7846501" cy="1550419"/>
          </a:xfrm>
        </p:spPr>
        <p:txBody>
          <a:bodyPr>
            <a:normAutofit/>
          </a:bodyPr>
          <a:lstStyle/>
          <a:p>
            <a:r>
              <a:rPr lang="en-GB" altLang="tr-TR" dirty="0"/>
              <a:t>Scrum</a:t>
            </a:r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541C119-6224-4909-AD33-F4E177899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115438"/>
              </p:ext>
            </p:extLst>
          </p:nvPr>
        </p:nvGraphicFramePr>
        <p:xfrm>
          <a:off x="3227899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571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0F31E-E7BB-4A38-892C-2E685457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8760057" cy="10153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ISO 9126 software</a:t>
            </a:r>
            <a:r>
              <a:rPr lang="tr-TR" sz="3400" dirty="0"/>
              <a:t> </a:t>
            </a:r>
            <a:r>
              <a:rPr lang="en-US" sz="3400" dirty="0"/>
              <a:t>qualities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29E7F-C232-4A9C-AAB2-798D85BB2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942600" y="1806474"/>
            <a:ext cx="7187566" cy="47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2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4116-5110-4916-ACBE-B8641E1D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Risk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12AE-5A98-43D2-8CD9-2FFBCCAA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altLang="tr-TR" dirty="0"/>
              <a:t>Approaches to identifying risks include:</a:t>
            </a:r>
          </a:p>
          <a:p>
            <a:r>
              <a:rPr lang="en-GB" altLang="tr-TR" dirty="0"/>
              <a:t>Use of checklists – usually based on the experience of past projects</a:t>
            </a:r>
          </a:p>
          <a:p>
            <a:r>
              <a:rPr lang="en-GB" altLang="tr-TR" dirty="0"/>
              <a:t>Brainstorming – getting knowledgeable stakeholders together to pool concerns</a:t>
            </a:r>
          </a:p>
          <a:p>
            <a:r>
              <a:rPr lang="en-GB" altLang="tr-TR" dirty="0"/>
              <a:t>Causal mapping – identifying possible chains of cause and effect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68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B7446-E0C3-4D41-8865-86FA184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012" y="447291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tr-TR" sz="4200" dirty="0"/>
              <a:t>Boehm’s top 10 development risks</a:t>
            </a:r>
            <a:endParaRPr lang="en-US" sz="4200" dirty="0"/>
          </a:p>
        </p:txBody>
      </p:sp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id="{378A57D7-F7B7-42E2-95B0-34CEE7D4A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767589"/>
              </p:ext>
            </p:extLst>
          </p:nvPr>
        </p:nvGraphicFramePr>
        <p:xfrm>
          <a:off x="1822487" y="2269489"/>
          <a:ext cx="9677833" cy="309918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31584">
                  <a:extLst>
                    <a:ext uri="{9D8B030D-6E8A-4147-A177-3AD203B41FA5}">
                      <a16:colId xmlns:a16="http://schemas.microsoft.com/office/drawing/2014/main" val="614155130"/>
                    </a:ext>
                  </a:extLst>
                </a:gridCol>
                <a:gridCol w="6446249">
                  <a:extLst>
                    <a:ext uri="{9D8B030D-6E8A-4147-A177-3AD203B41FA5}">
                      <a16:colId xmlns:a16="http://schemas.microsoft.com/office/drawing/2014/main" val="2933667130"/>
                    </a:ext>
                  </a:extLst>
                </a:gridCol>
              </a:tblGrid>
              <a:tr h="381075"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Risk</a:t>
                      </a:r>
                      <a:endParaRPr kumimoji="0" lang="en-US" altLang="tr-T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07" marR="93707" marT="46853" marB="46853" horzOverflow="overflow"/>
                </a:tc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Risk reduction techniques</a:t>
                      </a:r>
                      <a:endParaRPr kumimoji="0" lang="en-US" altLang="tr-T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07" marR="93707" marT="46853" marB="46853" horzOverflow="overflow"/>
                </a:tc>
                <a:extLst>
                  <a:ext uri="{0D108BD9-81ED-4DB2-BD59-A6C34878D82A}">
                    <a16:rowId xmlns:a16="http://schemas.microsoft.com/office/drawing/2014/main" val="3108978421"/>
                  </a:ext>
                </a:extLst>
              </a:tr>
              <a:tr h="630960"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Personnel shortfalls</a:t>
                      </a:r>
                      <a:endParaRPr kumimoji="0" lang="en-US" altLang="tr-T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07" marR="93707" marT="46853" marB="46853" horzOverflow="overflow"/>
                </a:tc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Staffing with top talent; job matching; teambuilding; training and career development; early scheduling of key personnel</a:t>
                      </a:r>
                      <a:endParaRPr kumimoji="0" lang="en-US" altLang="tr-T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07" marR="93707" marT="46853" marB="46853" horzOverflow="overflow"/>
                </a:tc>
                <a:extLst>
                  <a:ext uri="{0D108BD9-81ED-4DB2-BD59-A6C34878D82A}">
                    <a16:rowId xmlns:a16="http://schemas.microsoft.com/office/drawing/2014/main" val="639824327"/>
                  </a:ext>
                </a:extLst>
              </a:tr>
              <a:tr h="630960"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Unrealistic time and cost estimates</a:t>
                      </a:r>
                      <a:endParaRPr kumimoji="0" lang="en-US" altLang="tr-T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07" marR="93707" marT="46853" marB="46853" horzOverflow="overflow"/>
                </a:tc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Multiple estimation techniques; design to cost; incremental development; recording and analysis of past projects; standardization of methods</a:t>
                      </a:r>
                      <a:endParaRPr kumimoji="0" lang="en-US" altLang="tr-T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07" marR="93707" marT="46853" marB="46853" horzOverflow="overflow"/>
                </a:tc>
                <a:extLst>
                  <a:ext uri="{0D108BD9-81ED-4DB2-BD59-A6C34878D82A}">
                    <a16:rowId xmlns:a16="http://schemas.microsoft.com/office/drawing/2014/main" val="1731057298"/>
                  </a:ext>
                </a:extLst>
              </a:tr>
              <a:tr h="630960"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Developing the wrong software functions</a:t>
                      </a:r>
                      <a:endParaRPr kumimoji="0" lang="en-US" altLang="tr-T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07" marR="93707" marT="46853" marB="46853" horzOverflow="overflow"/>
                </a:tc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Improved software evaluation; formal specification methods; user surveys; prototyping; early user manuals</a:t>
                      </a:r>
                      <a:endParaRPr kumimoji="0" lang="en-US" altLang="tr-T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07" marR="93707" marT="46853" marB="46853" horzOverflow="overflow"/>
                </a:tc>
                <a:extLst>
                  <a:ext uri="{0D108BD9-81ED-4DB2-BD59-A6C34878D82A}">
                    <a16:rowId xmlns:a16="http://schemas.microsoft.com/office/drawing/2014/main" val="1362539744"/>
                  </a:ext>
                </a:extLst>
              </a:tr>
              <a:tr h="630960"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Developing the wrong user interface</a:t>
                      </a:r>
                      <a:endParaRPr kumimoji="0" lang="en-US" altLang="tr-T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07" marR="93707" marT="46853" marB="46853" horzOverflow="overflow"/>
                </a:tc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Prototyping; task analysis; user involvement</a:t>
                      </a:r>
                      <a:endParaRPr kumimoji="0" lang="en-US" altLang="tr-T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07" marR="93707" marT="46853" marB="46853" horzOverflow="overflow"/>
                </a:tc>
                <a:extLst>
                  <a:ext uri="{0D108BD9-81ED-4DB2-BD59-A6C34878D82A}">
                    <a16:rowId xmlns:a16="http://schemas.microsoft.com/office/drawing/2014/main" val="331737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86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A276-8352-4F02-9AFC-BB40F1C2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014" y="89537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tr-TR" sz="4700" dirty="0"/>
              <a:t>Boehm’s top ten risk - continued</a:t>
            </a:r>
            <a:endParaRPr lang="en-US" sz="4700" dirty="0"/>
          </a:p>
        </p:txBody>
      </p:sp>
      <p:graphicFrame>
        <p:nvGraphicFramePr>
          <p:cNvPr id="4" name="Group 78">
            <a:extLst>
              <a:ext uri="{FF2B5EF4-FFF2-40B4-BE49-F238E27FC236}">
                <a16:creationId xmlns:a16="http://schemas.microsoft.com/office/drawing/2014/main" id="{AFA92917-94A7-4FAE-AC6C-6E20F698E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861487"/>
              </p:ext>
            </p:extLst>
          </p:nvPr>
        </p:nvGraphicFramePr>
        <p:xfrm>
          <a:off x="1995969" y="2925199"/>
          <a:ext cx="9677833" cy="2981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31860">
                  <a:extLst>
                    <a:ext uri="{9D8B030D-6E8A-4147-A177-3AD203B41FA5}">
                      <a16:colId xmlns:a16="http://schemas.microsoft.com/office/drawing/2014/main" val="1333771043"/>
                    </a:ext>
                  </a:extLst>
                </a:gridCol>
                <a:gridCol w="6345973">
                  <a:extLst>
                    <a:ext uri="{9D8B030D-6E8A-4147-A177-3AD203B41FA5}">
                      <a16:colId xmlns:a16="http://schemas.microsoft.com/office/drawing/2014/main" val="1223302507"/>
                    </a:ext>
                  </a:extLst>
                </a:gridCol>
              </a:tblGrid>
              <a:tr h="675712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Gold plating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Requirements scrubbing, prototyping,</a:t>
                      </a:r>
                    </a:p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design to cost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24319"/>
                  </a:ext>
                </a:extLst>
              </a:tr>
              <a:tr h="418298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Late changes to requirements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Change control, incremental development 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494322"/>
                  </a:ext>
                </a:extLst>
              </a:tr>
              <a:tr h="632810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Shortfalls in externally supplied components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Benchmarking, inspections, formal specifications, contractual agreements, quality controls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37026"/>
                  </a:ext>
                </a:extLst>
              </a:tr>
              <a:tr h="418298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Shortfalls in externally performed tasks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Quality assurance procedures, competitive design etc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50441"/>
                  </a:ext>
                </a:extLst>
              </a:tr>
              <a:tr h="418298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Real time performance problems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Simulation, prototyping, tuning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368737"/>
                  </a:ext>
                </a:extLst>
              </a:tr>
              <a:tr h="418298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Development technically too difficult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altLang="tr-TR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Technical analysis, cost-benefit analysis, prototyping , training</a:t>
                      </a:r>
                    </a:p>
                  </a:txBody>
                  <a:tcPr marL="75079" marR="53628" marT="53628" marB="107256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09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44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1E73-EB3D-4DDA-A52B-105AB281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Risk 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514A-EE9A-4E76-9D1C-7801B626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altLang="tr-TR" dirty="0"/>
              <a:t>Risks can be dealt with by:</a:t>
            </a:r>
          </a:p>
          <a:p>
            <a:r>
              <a:rPr lang="en-GB" altLang="tr-TR" dirty="0"/>
              <a:t>Risk acceptance </a:t>
            </a:r>
          </a:p>
          <a:p>
            <a:r>
              <a:rPr lang="en-GB" altLang="tr-TR" dirty="0"/>
              <a:t>Risk avoidance </a:t>
            </a:r>
          </a:p>
          <a:p>
            <a:r>
              <a:rPr lang="en-GB" altLang="tr-TR" dirty="0"/>
              <a:t>Risk reduction</a:t>
            </a:r>
          </a:p>
          <a:p>
            <a:r>
              <a:rPr lang="en-GB" altLang="tr-TR" dirty="0"/>
              <a:t>Risk transfer</a:t>
            </a:r>
          </a:p>
          <a:p>
            <a:r>
              <a:rPr lang="en-GB" altLang="tr-TR" dirty="0"/>
              <a:t>Risk mitigation/contingency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9F9D-4E72-4C35-A3C0-8921D40A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Risk prioritization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3A08-6C0C-464B-A75C-E6DF4614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altLang="tr-TR" sz="2400" dirty="0"/>
              <a:t>Risk exposure (RE)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altLang="tr-TR" sz="2400" dirty="0"/>
              <a:t> = (potential damage) x (probability of occurrence)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altLang="tr-TR" sz="2400" i="1" dirty="0"/>
              <a:t>Ideally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altLang="tr-TR" sz="2400" b="1" dirty="0"/>
              <a:t>Potential damage</a:t>
            </a:r>
            <a:r>
              <a:rPr lang="en-GB" altLang="tr-TR" sz="2400" dirty="0"/>
              <a:t>: a money value e.g. a flood would cause £0.5 millions of damage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altLang="tr-TR" sz="2400" b="1" dirty="0"/>
              <a:t>Probability</a:t>
            </a:r>
            <a:r>
              <a:rPr lang="en-GB" altLang="tr-TR" sz="2400" dirty="0"/>
              <a:t> 0.00 (absolutely no chance) to 1.00 (absolutely certain) e.g. 0.01 (one in hundred chance)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altLang="tr-TR" sz="2400" dirty="0"/>
              <a:t>RE = £0.5m x 0.01 = £5,000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altLang="tr-TR" sz="2400" dirty="0"/>
              <a:t>Crudely analogous to the amount needed for an insurance premium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75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F45B-613D-4379-A595-487A76A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sz="4400" dirty="0"/>
              <a:t>Risk probability: qualitative descriptors</a:t>
            </a:r>
            <a:endParaRPr lang="en-US" dirty="0"/>
          </a:p>
        </p:txBody>
      </p:sp>
      <p:graphicFrame>
        <p:nvGraphicFramePr>
          <p:cNvPr id="4" name="Group 113">
            <a:extLst>
              <a:ext uri="{FF2B5EF4-FFF2-40B4-BE49-F238E27FC236}">
                <a16:creationId xmlns:a16="http://schemas.microsoft.com/office/drawing/2014/main" id="{8C80B646-59E4-4558-A12D-54CC03C71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95288"/>
              </p:ext>
            </p:extLst>
          </p:nvPr>
        </p:nvGraphicFramePr>
        <p:xfrm>
          <a:off x="1810976" y="2780530"/>
          <a:ext cx="8351837" cy="2071690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3906049194"/>
                    </a:ext>
                  </a:extLst>
                </a:gridCol>
                <a:gridCol w="6119812">
                  <a:extLst>
                    <a:ext uri="{9D8B030D-6E8A-4147-A177-3AD203B41FA5}">
                      <a16:colId xmlns:a16="http://schemas.microsoft.com/office/drawing/2014/main" val="3564099121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Probability level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123"/>
                  </a:ext>
                </a:extLst>
              </a:tr>
              <a:tr h="414338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Greater than 50% chance of happening</a:t>
                      </a:r>
                      <a:endParaRPr kumimoji="0" lang="en-US" alt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058472"/>
                  </a:ext>
                </a:extLst>
              </a:tr>
              <a:tr h="414338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Significant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30-50% chance of happening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507083"/>
                  </a:ext>
                </a:extLst>
              </a:tr>
              <a:tr h="414338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10-29% chance of happening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164489"/>
                  </a:ext>
                </a:extLst>
              </a:tr>
              <a:tr h="414338"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indent="-381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indent="-762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indent="-76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Less than 10% chance of happening</a:t>
                      </a:r>
                      <a:endParaRPr kumimoji="0" lang="en-US" alt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41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266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2B2B-0974-4182-A4B9-E87995BB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400" dirty="0">
                <a:latin typeface="Times" panose="02020603050405020304" pitchFamily="18" charset="0"/>
                <a:cs typeface="Times New Roman" panose="02020603050405020304" pitchFamily="18" charset="0"/>
              </a:rPr>
              <a:t>Qualitative descriptors of impact on cost and associated range values</a:t>
            </a:r>
            <a:endParaRPr lang="en-US" dirty="0"/>
          </a:p>
        </p:txBody>
      </p:sp>
      <p:graphicFrame>
        <p:nvGraphicFramePr>
          <p:cNvPr id="4" name="Group 108">
            <a:extLst>
              <a:ext uri="{FF2B5EF4-FFF2-40B4-BE49-F238E27FC236}">
                <a16:creationId xmlns:a16="http://schemas.microsoft.com/office/drawing/2014/main" id="{6354A672-4EC6-40EC-80EF-1B1BB58B0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611176"/>
              </p:ext>
            </p:extLst>
          </p:nvPr>
        </p:nvGraphicFramePr>
        <p:xfrm>
          <a:off x="2444855" y="2005781"/>
          <a:ext cx="7772400" cy="4194177"/>
        </p:xfrm>
        <a:graphic>
          <a:graphicData uri="http://schemas.openxmlformats.org/drawingml/2006/table">
            <a:tbl>
              <a:tblPr/>
              <a:tblGrid>
                <a:gridCol w="2473325">
                  <a:extLst>
                    <a:ext uri="{9D8B030D-6E8A-4147-A177-3AD203B41FA5}">
                      <a16:colId xmlns:a16="http://schemas.microsoft.com/office/drawing/2014/main" val="2006495582"/>
                    </a:ext>
                  </a:extLst>
                </a:gridCol>
                <a:gridCol w="5299075">
                  <a:extLst>
                    <a:ext uri="{9D8B030D-6E8A-4147-A177-3AD203B41FA5}">
                      <a16:colId xmlns:a16="http://schemas.microsoft.com/office/drawing/2014/main" val="3953792939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Impact level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56325"/>
                  </a:ext>
                </a:extLst>
              </a:tr>
              <a:tr h="922338"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Greater than 30% above budgeted expenditure</a:t>
                      </a:r>
                      <a:endParaRPr kumimoji="0" lang="en-US" alt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123564"/>
                  </a:ext>
                </a:extLst>
              </a:tr>
              <a:tr h="922338"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Significant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20 to 29% above budgeted expenditure</a:t>
                      </a:r>
                      <a:endParaRPr kumimoji="0" lang="en-US" alt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705580"/>
                  </a:ext>
                </a:extLst>
              </a:tr>
              <a:tr h="922338"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10 to 19% above budgeted expenditure</a:t>
                      </a:r>
                      <a:endParaRPr kumimoji="0" lang="en-US" alt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86380"/>
                  </a:ext>
                </a:extLst>
              </a:tr>
              <a:tr h="922338"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kumimoji="0" lang="en-US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7620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7620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rgbClr val="FFFFB3"/>
                          </a:solidFill>
                          <a:latin typeface="Arial" panose="020B0604020202020204" pitchFamily="34" charset="0"/>
                        </a:defRPr>
                      </a:lvl3pPr>
                      <a:lvl4pPr marL="1562100" indent="-228600" defTabSz="762000">
                        <a:spcBef>
                          <a:spcPct val="20000"/>
                        </a:spcBef>
                        <a:buSzPct val="100000"/>
                        <a:buFont typeface="Times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1981200" indent="-228600" defTabSz="7620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4384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8956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3528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10000" indent="-228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Within 10% of budgeted expenditure.</a:t>
                      </a:r>
                      <a:endParaRPr kumimoji="0" lang="en-US" alt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2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00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12B10-6223-4730-BD09-2893D327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altLang="tr-TR" dirty="0"/>
              <a:t>Step 1 continued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CFE78-FA53-4440-9F46-28B4318C2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480911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459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0BAA-67C8-4DCB-B31F-CC0A7D1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Risk reduction leverage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5CCA-9451-49A2-811E-6371094E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GB" altLang="tr-TR" dirty="0"/>
              <a:t>Risk reduction leverage =</a:t>
            </a:r>
          </a:p>
          <a:p>
            <a:pPr>
              <a:buFont typeface="Monotype Sorts" pitchFamily="2" charset="2"/>
              <a:buNone/>
            </a:pPr>
            <a:r>
              <a:rPr lang="en-GB" altLang="tr-TR" dirty="0"/>
              <a:t>		 </a:t>
            </a:r>
            <a:r>
              <a:rPr lang="en-GB" altLang="tr-TR" sz="2400" dirty="0"/>
              <a:t>(</a:t>
            </a:r>
            <a:r>
              <a:rPr lang="en-GB" altLang="tr-TR" sz="2400" dirty="0" err="1"/>
              <a:t>RE</a:t>
            </a:r>
            <a:r>
              <a:rPr lang="en-GB" altLang="tr-TR" sz="2400" baseline="-25000" dirty="0" err="1"/>
              <a:t>before</a:t>
            </a:r>
            <a:r>
              <a:rPr lang="en-GB" altLang="tr-TR" sz="2400" dirty="0"/>
              <a:t>- </a:t>
            </a:r>
            <a:r>
              <a:rPr lang="en-GB" altLang="tr-TR" sz="2400" dirty="0" err="1"/>
              <a:t>RE</a:t>
            </a:r>
            <a:r>
              <a:rPr lang="en-GB" altLang="tr-TR" sz="2400" baseline="-25000" dirty="0" err="1"/>
              <a:t>after</a:t>
            </a:r>
            <a:r>
              <a:rPr lang="en-GB" altLang="tr-TR" sz="2400" dirty="0"/>
              <a:t>)/ (cost of risk reduction)</a:t>
            </a:r>
          </a:p>
          <a:p>
            <a:pPr>
              <a:buFont typeface="Monotype Sorts" pitchFamily="2" charset="2"/>
              <a:buNone/>
            </a:pPr>
            <a:r>
              <a:rPr lang="en-GB" altLang="tr-TR" sz="2400" dirty="0" err="1"/>
              <a:t>RE</a:t>
            </a:r>
            <a:r>
              <a:rPr lang="en-GB" altLang="tr-TR" sz="2400" baseline="-25000" dirty="0" err="1"/>
              <a:t>before</a:t>
            </a:r>
            <a:r>
              <a:rPr lang="en-GB" altLang="tr-TR" sz="2400" dirty="0" err="1"/>
              <a:t>is</a:t>
            </a:r>
            <a:r>
              <a:rPr lang="en-GB" altLang="tr-TR" sz="2400" dirty="0"/>
              <a:t> risk exposure before risk reduction e.g. 1% chance of a fire causing £200k damage </a:t>
            </a:r>
          </a:p>
          <a:p>
            <a:pPr>
              <a:buFont typeface="Monotype Sorts" pitchFamily="2" charset="2"/>
              <a:buNone/>
            </a:pPr>
            <a:r>
              <a:rPr lang="en-GB" altLang="tr-TR" sz="2400" dirty="0" err="1"/>
              <a:t>RE</a:t>
            </a:r>
            <a:r>
              <a:rPr lang="en-GB" altLang="tr-TR" sz="2400" baseline="-25000" dirty="0" err="1"/>
              <a:t>after</a:t>
            </a:r>
            <a:r>
              <a:rPr lang="en-GB" altLang="tr-TR" sz="2400" baseline="-25000" dirty="0"/>
              <a:t> </a:t>
            </a:r>
            <a:r>
              <a:rPr lang="en-GB" altLang="tr-TR" sz="2400" dirty="0"/>
              <a:t>is risk exposure after risk reduction e.g. fire alarm costing £500 reduces probability of fire damage to 0.5%</a:t>
            </a:r>
          </a:p>
          <a:p>
            <a:pPr>
              <a:buFont typeface="Monotype Sorts" pitchFamily="2" charset="2"/>
              <a:buNone/>
            </a:pPr>
            <a:r>
              <a:rPr lang="en-GB" altLang="tr-TR" sz="2400" dirty="0"/>
              <a:t>RRL = (1% of £200k)-(0.5% of £200k)/£500 = 2</a:t>
            </a:r>
          </a:p>
          <a:p>
            <a:pPr>
              <a:buFont typeface="Monotype Sorts" pitchFamily="2" charset="2"/>
              <a:buNone/>
            </a:pPr>
            <a:r>
              <a:rPr lang="en-GB" altLang="tr-TR" sz="2400" dirty="0"/>
              <a:t>RRL &gt; 1.00 therefore worth doing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18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Microphone against a white background">
            <a:extLst>
              <a:ext uri="{FF2B5EF4-FFF2-40B4-BE49-F238E27FC236}">
                <a16:creationId xmlns:a16="http://schemas.microsoft.com/office/drawing/2014/main" id="{9EBD5A88-7AE4-4A0E-8DC7-1045327C1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31" r="15197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EFD9F-BAC4-41A1-9C87-E2A5F7EC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tr-TR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BB2E-E6E7-4002-BEAE-52A8967C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r>
              <a:rPr lang="tr-TR" dirty="0"/>
              <a:t>Software Project Management (</a:t>
            </a:r>
            <a:r>
              <a:rPr lang="tr-TR" dirty="0" err="1"/>
              <a:t>Fifth</a:t>
            </a:r>
            <a:r>
              <a:rPr lang="tr-TR" dirty="0"/>
              <a:t> Edition)</a:t>
            </a:r>
          </a:p>
          <a:p>
            <a:r>
              <a:rPr lang="tr-TR" dirty="0" err="1"/>
              <a:t>Bob</a:t>
            </a:r>
            <a:r>
              <a:rPr lang="tr-TR" dirty="0"/>
              <a:t> </a:t>
            </a:r>
            <a:r>
              <a:rPr lang="tr-TR" dirty="0" err="1"/>
              <a:t>Hughes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Mike </a:t>
            </a:r>
            <a:r>
              <a:rPr lang="tr-TR" dirty="0" err="1"/>
              <a:t>Cotterell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62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D97D42-A01D-BC41-A1DE-4E2766A4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258F36-452C-D64A-A553-BEE4EAFE4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1AAA7-830F-441A-9C46-8EC401EA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039" y="1247775"/>
            <a:ext cx="3856418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59C82797-4590-4658-A621-D235006C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7" y="1704805"/>
            <a:ext cx="3895343" cy="3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18C30-5B24-4A0B-A694-622B42A3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altLang="tr-TR" dirty="0"/>
              <a:t>Step 2 Establish project infrastructure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F3B5263-BFFB-4F0B-B505-F77D35738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734001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5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B0D4-432F-4E86-894A-36ED1BEE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altLang="tr-TR" dirty="0"/>
              <a:t>Step 3 Analysis of project characteristics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5CDC8EB-31C1-42F4-82C2-E8F787A39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152823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90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D677D-4640-420C-B3E7-976B4965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altLang="tr-TR" dirty="0"/>
              <a:t>Step 3 continued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F871B1-12A6-44A4-BF4D-0F34BB469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95026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59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E2E3A-9B63-4D67-996F-1E34ADC8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tr-TR" sz="3700"/>
              <a:t>Step 4 Identify project products and activities</a:t>
            </a:r>
            <a:endParaRPr lang="en-US" sz="37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F719F5-B4B7-4B94-98F2-3E7046845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41503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11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B7CA2-5311-41EC-9025-EDEF91ED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9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altLang="tr-TR" dirty="0"/>
              <a:t>Step 5:Estimate effort for each activity</a:t>
            </a:r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F6B380D-1A44-4DF7-BF7A-ACA928D6E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13653"/>
              </p:ext>
            </p:extLst>
          </p:nvPr>
        </p:nvGraphicFramePr>
        <p:xfrm>
          <a:off x="3227899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78240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1974</Words>
  <Application>Microsoft Office PowerPoint</Application>
  <PresentationFormat>Widescreen</PresentationFormat>
  <Paragraphs>390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Monotype Sorts</vt:lpstr>
      <vt:lpstr>Neue Haas Grotesk Text Pro</vt:lpstr>
      <vt:lpstr>StoneSans</vt:lpstr>
      <vt:lpstr>Times</vt:lpstr>
      <vt:lpstr>InterweaveVTI</vt:lpstr>
      <vt:lpstr>Software Project Management</vt:lpstr>
      <vt:lpstr>lntroduction</vt:lpstr>
      <vt:lpstr>Step 1 establish project scope and objectives</vt:lpstr>
      <vt:lpstr>Step 1 continued</vt:lpstr>
      <vt:lpstr>Step 2 Establish project infrastructure</vt:lpstr>
      <vt:lpstr>Step 3 Analysis of project characteristics</vt:lpstr>
      <vt:lpstr>Step 3 continued</vt:lpstr>
      <vt:lpstr>Step 4 Identify project products and activities</vt:lpstr>
      <vt:lpstr>Step 5:Estimate effort for each activity</vt:lpstr>
      <vt:lpstr>Step 6: Identify activity risks</vt:lpstr>
      <vt:lpstr>Step 7: Allocate resources</vt:lpstr>
      <vt:lpstr>Step 8: Review/publicise plan</vt:lpstr>
      <vt:lpstr>Effort Estimation </vt:lpstr>
      <vt:lpstr>COCOMO II</vt:lpstr>
      <vt:lpstr>COCOMO II Scale factor values</vt:lpstr>
      <vt:lpstr>Example of scale factor</vt:lpstr>
      <vt:lpstr>Scale factor calculation</vt:lpstr>
      <vt:lpstr>Effort multipliers</vt:lpstr>
      <vt:lpstr>Effort multipliers</vt:lpstr>
      <vt:lpstr>Activity Planning </vt:lpstr>
      <vt:lpstr>Pert Chart</vt:lpstr>
      <vt:lpstr>Resources</vt:lpstr>
      <vt:lpstr>Resource allocation</vt:lpstr>
      <vt:lpstr>Resource histogram: systems analysts</vt:lpstr>
      <vt:lpstr>Resource smoothing</vt:lpstr>
      <vt:lpstr>Resource smoothing</vt:lpstr>
      <vt:lpstr>Becoming a team</vt:lpstr>
      <vt:lpstr>Balanced teams</vt:lpstr>
      <vt:lpstr>Managing People in software environments</vt:lpstr>
      <vt:lpstr>Belbin management roles - continued</vt:lpstr>
      <vt:lpstr>Scrum</vt:lpstr>
      <vt:lpstr>ISO 9126 software qualities</vt:lpstr>
      <vt:lpstr>Risk identification</vt:lpstr>
      <vt:lpstr>Boehm’s top 10 development risks</vt:lpstr>
      <vt:lpstr>Boehm’s top ten risk - continued</vt:lpstr>
      <vt:lpstr>Risk planning</vt:lpstr>
      <vt:lpstr>Risk prioritization</vt:lpstr>
      <vt:lpstr>Risk probability: qualitative descriptors</vt:lpstr>
      <vt:lpstr>Qualitative descriptors of impact on cost and associated range values</vt:lpstr>
      <vt:lpstr>Risk reduction leverage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MESUT ENSAR ERENOĞLU</dc:creator>
  <cp:lastModifiedBy>MESUT ENSAR ERENOĞLU</cp:lastModifiedBy>
  <cp:revision>16</cp:revision>
  <dcterms:created xsi:type="dcterms:W3CDTF">2022-02-13T16:20:27Z</dcterms:created>
  <dcterms:modified xsi:type="dcterms:W3CDTF">2022-02-13T18:20:45Z</dcterms:modified>
</cp:coreProperties>
</file>