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8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9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3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4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7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0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98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5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B861-6F29-4798-B7EB-8B7240438D38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54D3-C478-4B4D-AC4B-42D2915BA9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es-iesd-conf.ies.mentorg.com:8090/display/DI/Automation+Tests+Best+Practi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Automation	 Training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QPE QA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9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smtClean="0"/>
              <a:t>Main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Configuration + Setup</a:t>
            </a:r>
          </a:p>
          <a:p>
            <a:pPr lvl="1"/>
            <a:r>
              <a:rPr lang="en-IN" dirty="0" smtClean="0"/>
              <a:t>Capital, Electrical, VeSys, </a:t>
            </a:r>
            <a:r>
              <a:rPr lang="en-IN" dirty="0" err="1" smtClean="0"/>
              <a:t>CapH</a:t>
            </a:r>
            <a:endParaRPr lang="en-IN" dirty="0" smtClean="0"/>
          </a:p>
          <a:p>
            <a:r>
              <a:rPr lang="en-IN" dirty="0" err="1" smtClean="0"/>
              <a:t>RegTest</a:t>
            </a:r>
            <a:r>
              <a:rPr lang="en-IN" dirty="0" smtClean="0"/>
              <a:t> Execution</a:t>
            </a:r>
          </a:p>
          <a:p>
            <a:r>
              <a:rPr lang="en-IN" dirty="0" err="1" smtClean="0"/>
              <a:t>RegTest</a:t>
            </a:r>
            <a:r>
              <a:rPr lang="en-IN" dirty="0" smtClean="0"/>
              <a:t> Creation</a:t>
            </a:r>
          </a:p>
          <a:p>
            <a:r>
              <a:rPr lang="en-IN" dirty="0" smtClean="0"/>
              <a:t>Generate Report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91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+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Capital side</a:t>
            </a:r>
          </a:p>
          <a:p>
            <a:pPr lvl="1"/>
            <a:r>
              <a:rPr lang="en-IN" dirty="0" smtClean="0"/>
              <a:t>Set Capital </a:t>
            </a:r>
            <a:r>
              <a:rPr lang="en-IN" dirty="0" err="1" smtClean="0"/>
              <a:t>Env</a:t>
            </a:r>
            <a:r>
              <a:rPr lang="en-IN" dirty="0" smtClean="0"/>
              <a:t> Variables</a:t>
            </a:r>
          </a:p>
          <a:p>
            <a:pPr lvl="1"/>
            <a:r>
              <a:rPr lang="en-IN" dirty="0" smtClean="0"/>
              <a:t>1 tier</a:t>
            </a:r>
          </a:p>
          <a:p>
            <a:pPr lvl="1"/>
            <a:r>
              <a:rPr lang="en-IN" dirty="0" smtClean="0"/>
              <a:t>2 tier</a:t>
            </a:r>
          </a:p>
          <a:p>
            <a:pPr lvl="1"/>
            <a:r>
              <a:rPr lang="en-IN" dirty="0" smtClean="0"/>
              <a:t>3 tier</a:t>
            </a:r>
          </a:p>
          <a:p>
            <a:r>
              <a:rPr lang="en-IN" dirty="0" smtClean="0"/>
              <a:t>Automation side</a:t>
            </a:r>
          </a:p>
          <a:p>
            <a:pPr lvl="1"/>
            <a:r>
              <a:rPr lang="en-IN" dirty="0" smtClean="0"/>
              <a:t>Extract auto zip</a:t>
            </a:r>
          </a:p>
          <a:p>
            <a:pPr lvl="1"/>
            <a:r>
              <a:rPr lang="en-IN" dirty="0" smtClean="0"/>
              <a:t>Set Automation </a:t>
            </a:r>
            <a:r>
              <a:rPr lang="en-IN" dirty="0" err="1" smtClean="0"/>
              <a:t>Env</a:t>
            </a:r>
            <a:endParaRPr lang="en-IN" dirty="0" smtClean="0"/>
          </a:p>
          <a:p>
            <a:pPr lvl="1"/>
            <a:r>
              <a:rPr lang="en-IN" dirty="0" smtClean="0"/>
              <a:t>Variables</a:t>
            </a:r>
          </a:p>
          <a:p>
            <a:pPr lvl="1"/>
            <a:r>
              <a:rPr lang="en-IN" dirty="0" smtClean="0"/>
              <a:t>Setup.ini</a:t>
            </a:r>
          </a:p>
          <a:p>
            <a:pPr lvl="1"/>
            <a:r>
              <a:rPr lang="en-IN" dirty="0" smtClean="0"/>
              <a:t>Runtime folder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45" y="459874"/>
            <a:ext cx="5059555" cy="57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3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RegTest</a:t>
            </a:r>
            <a:r>
              <a:rPr lang="en-IN" dirty="0" smtClean="0"/>
              <a:t>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44" y="1351722"/>
            <a:ext cx="10702454" cy="5255812"/>
          </a:xfrm>
        </p:spPr>
        <p:txBody>
          <a:bodyPr>
            <a:normAutofit fontScale="47500" lnSpcReduction="20000"/>
          </a:bodyPr>
          <a:lstStyle/>
          <a:p>
            <a:r>
              <a:rPr lang="en-IN" dirty="0" smtClean="0"/>
              <a:t>Execute one sample test</a:t>
            </a:r>
          </a:p>
          <a:p>
            <a:pPr lvl="1"/>
            <a:r>
              <a:rPr lang="en-IN" b="1" dirty="0" smtClean="0"/>
              <a:t>Check the results</a:t>
            </a:r>
            <a:endParaRPr lang="en-IN" b="1" dirty="0"/>
          </a:p>
          <a:p>
            <a:pPr lvl="1"/>
            <a:r>
              <a:rPr lang="en-IN" b="1" dirty="0" smtClean="0"/>
              <a:t>C:\CHS_AUTO\bin&gt;perl run.pl -help</a:t>
            </a:r>
          </a:p>
          <a:p>
            <a:pPr lvl="1"/>
            <a:r>
              <a:rPr lang="en-IN" b="1" dirty="0" smtClean="0"/>
              <a:t>Usage: run.pl [Playback Options] &lt;Test Selection Option&gt;</a:t>
            </a:r>
          </a:p>
          <a:p>
            <a:pPr lvl="1"/>
            <a:r>
              <a:rPr lang="en-IN" b="1" dirty="0" smtClean="0"/>
              <a:t>Playback tool for functional tests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/>
              <a:t>Playback Options:</a:t>
            </a:r>
          </a:p>
          <a:p>
            <a:pPr lvl="1"/>
            <a:r>
              <a:rPr lang="en-IN" b="1" dirty="0" smtClean="0"/>
              <a:t>-D &lt;name&gt;=&lt;value&gt;   : Set a system property</a:t>
            </a:r>
          </a:p>
          <a:p>
            <a:pPr lvl="1"/>
            <a:r>
              <a:rPr lang="en-IN" b="1" dirty="0" smtClean="0"/>
              <a:t>-help               : Print this message</a:t>
            </a:r>
          </a:p>
          <a:p>
            <a:pPr lvl="1"/>
            <a:r>
              <a:rPr lang="en-IN" b="1" dirty="0" smtClean="0"/>
              <a:t>-</a:t>
            </a:r>
            <a:r>
              <a:rPr lang="en-IN" b="1" dirty="0" err="1" smtClean="0"/>
              <a:t>noEnvSetup</a:t>
            </a:r>
            <a:r>
              <a:rPr lang="en-IN" b="1" dirty="0" smtClean="0"/>
              <a:t>:        : Don't do any environment setup.  If not specified this script will set various environment variables needed for some (but not all) tests.</a:t>
            </a:r>
          </a:p>
          <a:p>
            <a:pPr lvl="1"/>
            <a:r>
              <a:rPr lang="en-IN" b="1" dirty="0" smtClean="0"/>
              <a:t>-</a:t>
            </a:r>
            <a:r>
              <a:rPr lang="en-IN" b="1" dirty="0" err="1" smtClean="0"/>
              <a:t>noStop</a:t>
            </a:r>
            <a:r>
              <a:rPr lang="en-IN" b="1" dirty="0" smtClean="0"/>
              <a:t>:            : Don't stop applications.  Playback ends at first failure with clients applications running.</a:t>
            </a:r>
          </a:p>
          <a:p>
            <a:pPr lvl="1"/>
            <a:r>
              <a:rPr lang="en-IN" b="1" dirty="0" smtClean="0"/>
              <a:t>-</a:t>
            </a:r>
            <a:r>
              <a:rPr lang="en-IN" b="1" dirty="0" err="1" smtClean="0"/>
              <a:t>noStopServices</a:t>
            </a:r>
            <a:r>
              <a:rPr lang="en-IN" b="1" dirty="0" smtClean="0"/>
              <a:t>     : Only stop server applications when required by rollback</a:t>
            </a:r>
          </a:p>
          <a:p>
            <a:pPr lvl="1"/>
            <a:r>
              <a:rPr lang="en-IN" b="1" dirty="0" smtClean="0"/>
              <a:t>-</a:t>
            </a:r>
            <a:r>
              <a:rPr lang="en-IN" b="1" dirty="0" err="1" smtClean="0"/>
              <a:t>noSkip</a:t>
            </a:r>
            <a:r>
              <a:rPr lang="en-IN" b="1" dirty="0" smtClean="0"/>
              <a:t>             : Run tests even if they are skipped with the SKIP command</a:t>
            </a:r>
          </a:p>
          <a:p>
            <a:pPr lvl="1"/>
            <a:r>
              <a:rPr lang="en-IN" b="1" dirty="0" smtClean="0"/>
              <a:t>-repeat &lt;n&gt;         : Repeat a single run, n times, renaming the result directory per iteration.</a:t>
            </a:r>
          </a:p>
          <a:p>
            <a:pPr lvl="1"/>
            <a:r>
              <a:rPr lang="en-IN" b="1" dirty="0" smtClean="0"/>
              <a:t>                      Only applicable when using -f for a single </a:t>
            </a:r>
            <a:r>
              <a:rPr lang="en-IN" b="1" dirty="0" err="1" smtClean="0"/>
              <a:t>RegProc</a:t>
            </a:r>
            <a:r>
              <a:rPr lang="en-IN" b="1" dirty="0" smtClean="0"/>
              <a:t> or </a:t>
            </a:r>
            <a:r>
              <a:rPr lang="en-IN" b="1" dirty="0" err="1" smtClean="0"/>
              <a:t>RegTest</a:t>
            </a:r>
            <a:r>
              <a:rPr lang="en-IN" b="1" dirty="0" smtClean="0"/>
              <a:t> with no procs.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/>
              <a:t>Test Selection Option:</a:t>
            </a:r>
          </a:p>
          <a:p>
            <a:pPr lvl="1"/>
            <a:r>
              <a:rPr lang="en-IN" b="1" dirty="0" smtClean="0"/>
              <a:t>-a &lt;directory path&gt; : Run all tests below the specified directory, path relative to $CHS_AUTO_HOME/tests</a:t>
            </a:r>
          </a:p>
          <a:p>
            <a:pPr lvl="1"/>
            <a:r>
              <a:rPr lang="en-IN" b="1" dirty="0" smtClean="0"/>
              <a:t>-d                  : Run all tests specified by the TEST_DIRECTORIES setup parameter</a:t>
            </a:r>
          </a:p>
          <a:p>
            <a:pPr lvl="1"/>
            <a:r>
              <a:rPr lang="en-IN" b="1" dirty="0" smtClean="0"/>
              <a:t>-f &lt;test path&gt;      : Run a single test, path relative to $CHS_AUTO_HOME/tests</a:t>
            </a:r>
          </a:p>
          <a:p>
            <a:pPr lvl="1"/>
            <a:r>
              <a:rPr lang="en-IN" b="1" dirty="0" smtClean="0"/>
              <a:t>-l &lt;</a:t>
            </a:r>
            <a:r>
              <a:rPr lang="en-IN" b="1" dirty="0" err="1" smtClean="0"/>
              <a:t>filelist</a:t>
            </a:r>
            <a:r>
              <a:rPr lang="en-IN" b="1" dirty="0" smtClean="0"/>
              <a:t> path&gt;  : Run all tests listed in the specified </a:t>
            </a:r>
            <a:r>
              <a:rPr lang="en-IN" b="1" dirty="0" err="1" smtClean="0"/>
              <a:t>filelist</a:t>
            </a:r>
            <a:r>
              <a:rPr lang="en-IN" b="1" dirty="0" smtClean="0"/>
              <a:t>, path relative to $CHS_AUTO_HOME/setup</a:t>
            </a:r>
          </a:p>
          <a:p>
            <a:pPr lvl="1"/>
            <a:r>
              <a:rPr lang="en-IN" b="1" dirty="0" smtClean="0"/>
              <a:t>-t &lt;</a:t>
            </a:r>
            <a:r>
              <a:rPr lang="en-IN" b="1" dirty="0" err="1" smtClean="0"/>
              <a:t>filelist</a:t>
            </a:r>
            <a:r>
              <a:rPr lang="en-IN" b="1" dirty="0" smtClean="0"/>
              <a:t> path&gt;  : Identify and run all </a:t>
            </a:r>
            <a:r>
              <a:rPr lang="en-IN" b="1" dirty="0" err="1" smtClean="0"/>
              <a:t>RegTests</a:t>
            </a:r>
            <a:r>
              <a:rPr lang="en-IN" b="1" dirty="0" smtClean="0"/>
              <a:t> for tests listed in the specified </a:t>
            </a:r>
            <a:r>
              <a:rPr lang="en-IN" b="1" dirty="0" err="1" smtClean="0"/>
              <a:t>filelist</a:t>
            </a:r>
            <a:r>
              <a:rPr lang="en-IN" b="1" dirty="0" smtClean="0"/>
              <a:t>, path relative to $CHS_AUTO_HOME/setup"</a:t>
            </a:r>
          </a:p>
          <a:p>
            <a:pPr lvl="1"/>
            <a:r>
              <a:rPr lang="en-IN" b="1" dirty="0" smtClean="0"/>
              <a:t>-setup              : Run tests according to options in $CHS_AUTO_HOME/setup/setup.ini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smtClean="0"/>
              <a:t>Additional Option:</a:t>
            </a:r>
          </a:p>
          <a:p>
            <a:pPr lvl="1"/>
            <a:r>
              <a:rPr lang="en-IN" b="1" dirty="0" smtClean="0"/>
              <a:t>-</a:t>
            </a:r>
            <a:r>
              <a:rPr lang="en-IN" b="1" dirty="0" err="1" smtClean="0"/>
              <a:t>copyJarsToAppHome</a:t>
            </a:r>
            <a:r>
              <a:rPr lang="en-IN" b="1" dirty="0" smtClean="0"/>
              <a:t>      : Optionally, copy few jars (</a:t>
            </a:r>
            <a:r>
              <a:rPr lang="en-IN" b="1" dirty="0" err="1" smtClean="0"/>
              <a:t>junit</a:t>
            </a:r>
            <a:r>
              <a:rPr lang="en-IN" b="1" dirty="0" smtClean="0"/>
              <a:t>, </a:t>
            </a:r>
            <a:r>
              <a:rPr lang="en-IN" b="1" dirty="0" err="1" smtClean="0"/>
              <a:t>javafx</a:t>
            </a:r>
            <a:r>
              <a:rPr lang="en-IN" b="1" dirty="0" smtClean="0"/>
              <a:t>,..) to $CHS_HOME/lib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75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RegTest</a:t>
            </a:r>
            <a:r>
              <a:rPr lang="en-IN" dirty="0" smtClean="0"/>
              <a:t>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How to create </a:t>
            </a:r>
            <a:r>
              <a:rPr lang="en-IN" dirty="0" err="1" smtClean="0"/>
              <a:t>RegTests</a:t>
            </a:r>
            <a:endParaRPr lang="en-IN" dirty="0" smtClean="0"/>
          </a:p>
          <a:p>
            <a:r>
              <a:rPr lang="en-IN" dirty="0" smtClean="0"/>
              <a:t>Tips</a:t>
            </a:r>
          </a:p>
          <a:p>
            <a:r>
              <a:rPr lang="en-IN" dirty="0" smtClean="0"/>
              <a:t>Delivery methods</a:t>
            </a:r>
          </a:p>
          <a:p>
            <a:r>
              <a:rPr lang="en-IN" dirty="0" smtClean="0"/>
              <a:t>Best practice</a:t>
            </a:r>
          </a:p>
          <a:p>
            <a:pPr lvl="1"/>
            <a:r>
              <a:rPr lang="en-IN" dirty="0" smtClean="0">
                <a:hlinkClick r:id="rId2"/>
              </a:rPr>
              <a:t>http://ies-iesd-conf.ies.mentorg.com:8090/display/DI/Automation+Tests+Best+Practice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60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Generate Report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390" y="1110007"/>
            <a:ext cx="11200075" cy="5577039"/>
          </a:xfrm>
        </p:spPr>
        <p:txBody>
          <a:bodyPr>
            <a:normAutofit fontScale="25000" lnSpcReduction="20000"/>
          </a:bodyPr>
          <a:lstStyle/>
          <a:p>
            <a:r>
              <a:rPr lang="en-IN" dirty="0" smtClean="0"/>
              <a:t>How to generate automation report after execution</a:t>
            </a:r>
          </a:p>
          <a:p>
            <a:r>
              <a:rPr lang="en-IN" sz="4000" dirty="0" smtClean="0"/>
              <a:t>User </a:t>
            </a:r>
            <a:r>
              <a:rPr lang="en-IN" sz="4000" dirty="0" err="1" smtClean="0"/>
              <a:t>perl</a:t>
            </a:r>
            <a:r>
              <a:rPr lang="en-IN" sz="4000" dirty="0" smtClean="0"/>
              <a:t> script / batch script</a:t>
            </a:r>
          </a:p>
          <a:p>
            <a:pPr lvl="1"/>
            <a:r>
              <a:rPr lang="en-IN" sz="4000" dirty="0" smtClean="0"/>
              <a:t>Methods</a:t>
            </a:r>
          </a:p>
          <a:p>
            <a:pPr lvl="1"/>
            <a:r>
              <a:rPr lang="en-IN" sz="4000" dirty="0" smtClean="0"/>
              <a:t>Other scripts information</a:t>
            </a:r>
          </a:p>
          <a:p>
            <a:pPr lvl="1"/>
            <a:endParaRPr lang="en-IN" sz="4000" b="1" dirty="0"/>
          </a:p>
          <a:p>
            <a:pPr lvl="1"/>
            <a:r>
              <a:rPr lang="en-IN" sz="4000" b="1" dirty="0" smtClean="0"/>
              <a:t>C:\CHS_AUTO\bin&gt;perl summary.pl -help</a:t>
            </a:r>
          </a:p>
          <a:p>
            <a:pPr lvl="1"/>
            <a:r>
              <a:rPr lang="en-IN" sz="4000" b="1" dirty="0" smtClean="0"/>
              <a:t>Usage summary.pl [Options]</a:t>
            </a:r>
          </a:p>
          <a:p>
            <a:pPr lvl="1"/>
            <a:r>
              <a:rPr lang="en-IN" sz="4000" b="1" dirty="0" smtClean="0"/>
              <a:t>  Generate a summary of automation results</a:t>
            </a:r>
          </a:p>
          <a:p>
            <a:pPr lvl="1"/>
            <a:r>
              <a:rPr lang="en-IN" sz="4000" b="1" dirty="0" smtClean="0"/>
              <a:t>  Options:</a:t>
            </a:r>
          </a:p>
          <a:p>
            <a:pPr lvl="1"/>
            <a:r>
              <a:rPr lang="en-IN" sz="4000" b="1" dirty="0" smtClean="0"/>
              <a:t>  -build &lt;ID&gt;                 : Specify the build ID.  Default is the latest build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categoryDepth</a:t>
            </a:r>
            <a:r>
              <a:rPr lang="en-IN" sz="4000" b="1" dirty="0" smtClean="0"/>
              <a:t> &lt;</a:t>
            </a:r>
            <a:r>
              <a:rPr lang="en-IN" sz="4000" b="1" dirty="0" err="1" smtClean="0"/>
              <a:t>category:n</a:t>
            </a:r>
            <a:r>
              <a:rPr lang="en-IN" sz="4000" b="1" dirty="0" smtClean="0"/>
              <a:t>&gt; : Generate the top-level summary with n sub-categories for the specified category</a:t>
            </a:r>
          </a:p>
          <a:p>
            <a:pPr lvl="1"/>
            <a:r>
              <a:rPr lang="en-IN" sz="4000" b="1" dirty="0" smtClean="0"/>
              <a:t>  -display                    : Display the summary after generation</a:t>
            </a:r>
          </a:p>
          <a:p>
            <a:pPr lvl="1"/>
            <a:r>
              <a:rPr lang="en-IN" sz="4000" b="1" dirty="0" smtClean="0"/>
              <a:t>  -[no]</a:t>
            </a:r>
            <a:r>
              <a:rPr lang="en-IN" sz="4000" b="1" dirty="0" err="1" smtClean="0"/>
              <a:t>generateRegTestResults</a:t>
            </a:r>
            <a:r>
              <a:rPr lang="en-IN" sz="4000" b="1" dirty="0" smtClean="0"/>
              <a:t> : Generate </a:t>
            </a:r>
            <a:r>
              <a:rPr lang="en-IN" sz="4000" b="1" dirty="0" err="1" smtClean="0"/>
              <a:t>RegTest</a:t>
            </a:r>
            <a:r>
              <a:rPr lang="en-IN" sz="4000" b="1" dirty="0" smtClean="0"/>
              <a:t> results if </a:t>
            </a:r>
            <a:r>
              <a:rPr lang="en-IN" sz="4000" b="1" dirty="0" err="1" smtClean="0"/>
              <a:t>RegProc</a:t>
            </a:r>
            <a:r>
              <a:rPr lang="en-IN" sz="4000" b="1" dirty="0" smtClean="0"/>
              <a:t> results are found with no corresponding </a:t>
            </a:r>
            <a:r>
              <a:rPr lang="en-IN" sz="4000" b="1" dirty="0" err="1" smtClean="0"/>
              <a:t>RegTest</a:t>
            </a:r>
            <a:r>
              <a:rPr lang="en-IN" sz="4000" b="1" dirty="0" smtClean="0"/>
              <a:t>.  Default OFF.</a:t>
            </a:r>
          </a:p>
          <a:p>
            <a:pPr lvl="1"/>
            <a:r>
              <a:rPr lang="en-IN" sz="4000" b="1" dirty="0" smtClean="0"/>
              <a:t>  -help                       : Print this message</a:t>
            </a:r>
          </a:p>
          <a:p>
            <a:pPr lvl="1"/>
            <a:r>
              <a:rPr lang="en-IN" sz="4000" b="1" dirty="0" smtClean="0"/>
              <a:t>  -mail &lt;</a:t>
            </a:r>
            <a:r>
              <a:rPr lang="en-IN" sz="4000" b="1" dirty="0" err="1" smtClean="0"/>
              <a:t>inifile</a:t>
            </a:r>
            <a:r>
              <a:rPr lang="en-IN" sz="4000" b="1" dirty="0" smtClean="0"/>
              <a:t>&gt;             : Email the summary using settings in </a:t>
            </a:r>
            <a:r>
              <a:rPr lang="en-IN" sz="4000" b="1" dirty="0" err="1" smtClean="0"/>
              <a:t>infile</a:t>
            </a:r>
            <a:r>
              <a:rPr lang="en-IN" sz="4000" b="1" dirty="0" smtClean="0"/>
              <a:t>.  Default $CHS_AUTO_HOME/setup/setup.ini</a:t>
            </a:r>
          </a:p>
          <a:p>
            <a:pPr lvl="1"/>
            <a:r>
              <a:rPr lang="en-IN" sz="4000" b="1" dirty="0" smtClean="0"/>
              <a:t>  -level &lt;Level&gt;              : Specifies the level of summary generation. Allow DEFAULT/QUICK/DETAILED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noCopyLatest</a:t>
            </a:r>
            <a:r>
              <a:rPr lang="en-IN" sz="4000" b="1" dirty="0" smtClean="0"/>
              <a:t>               : Do not copy the latest summary.html and text files to the stream directory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onlyDisplay</a:t>
            </a:r>
            <a:r>
              <a:rPr lang="en-IN" sz="4000" b="1" dirty="0" smtClean="0"/>
              <a:t>                : Display an existing summary without regeneration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refBuild</a:t>
            </a:r>
            <a:r>
              <a:rPr lang="en-IN" sz="4000" b="1" dirty="0" smtClean="0"/>
              <a:t> &lt;ID&gt;              : Compare against a particular build in the reference stream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refRuntime</a:t>
            </a:r>
            <a:r>
              <a:rPr lang="en-IN" sz="4000" b="1" dirty="0" smtClean="0"/>
              <a:t> &lt;</a:t>
            </a:r>
            <a:r>
              <a:rPr lang="en-IN" sz="4000" b="1" dirty="0" err="1" smtClean="0"/>
              <a:t>dir</a:t>
            </a:r>
            <a:r>
              <a:rPr lang="en-IN" sz="4000" b="1" dirty="0" smtClean="0"/>
              <a:t>&gt;           : Compare against a reference runtime directory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refStream</a:t>
            </a:r>
            <a:r>
              <a:rPr lang="en-IN" sz="4000" b="1" dirty="0" smtClean="0"/>
              <a:t> &lt;stream&gt;         : Compare against a reference stream</a:t>
            </a:r>
          </a:p>
          <a:p>
            <a:pPr lvl="1"/>
            <a:r>
              <a:rPr lang="en-IN" sz="4000" b="1" dirty="0" smtClean="0"/>
              <a:t>  -repeat                     : Repeatedly regenerate the summary according to SUMMARY_REPEAT_... settings in $CHS_AUTO_HOME/setup/setup.ini</a:t>
            </a:r>
          </a:p>
          <a:p>
            <a:pPr lvl="1"/>
            <a:r>
              <a:rPr lang="en-IN" sz="4000" b="1" dirty="0" smtClean="0"/>
              <a:t>  -runtime &lt;</a:t>
            </a:r>
            <a:r>
              <a:rPr lang="en-IN" sz="4000" b="1" dirty="0" err="1" smtClean="0"/>
              <a:t>dir</a:t>
            </a:r>
            <a:r>
              <a:rPr lang="en-IN" sz="4000" b="1" dirty="0" smtClean="0"/>
              <a:t>&gt;              : Specify the runtime directory.  Default $CHS_AUTO_RUNTIME if set or $CHS_AUTO_HOME/runtime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showAvailable</a:t>
            </a:r>
            <a:r>
              <a:rPr lang="en-IN" sz="4000" b="1" dirty="0" smtClean="0"/>
              <a:t>              : Include a count of all available </a:t>
            </a:r>
            <a:r>
              <a:rPr lang="en-IN" sz="4000" b="1" dirty="0" err="1" smtClean="0"/>
              <a:t>RegTests</a:t>
            </a:r>
            <a:r>
              <a:rPr lang="en-IN" sz="4000" b="1" dirty="0" smtClean="0"/>
              <a:t> found below $CHS_AUTO_HOME/tests</a:t>
            </a:r>
          </a:p>
          <a:p>
            <a:pPr lvl="1"/>
            <a:r>
              <a:rPr lang="en-IN" sz="4000" b="1" dirty="0" smtClean="0"/>
              <a:t>  -stream &lt;stream&gt;            : Specify the stream.  Taken by default from $CHS_AUTO_HOME/setup/setup.ini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summaryNote</a:t>
            </a:r>
            <a:r>
              <a:rPr lang="en-IN" sz="4000" b="1" dirty="0" smtClean="0"/>
              <a:t> &lt;note&gt;         : Additional information for inclusion in the header section of generated HTML summary pages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summaryRoot</a:t>
            </a:r>
            <a:r>
              <a:rPr lang="en-IN" sz="4000" b="1" dirty="0" smtClean="0"/>
              <a:t> &lt;</a:t>
            </a:r>
            <a:r>
              <a:rPr lang="en-IN" sz="4000" b="1" dirty="0" err="1" smtClean="0"/>
              <a:t>dir</a:t>
            </a:r>
            <a:r>
              <a:rPr lang="en-IN" sz="4000" b="1" dirty="0" smtClean="0"/>
              <a:t>&gt;          : Specify the directory into which summaries are written.  Default runtime/stream/build/summary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testList</a:t>
            </a:r>
            <a:r>
              <a:rPr lang="en-IN" sz="4000" b="1" dirty="0" smtClean="0"/>
              <a:t> &lt;file&gt;            : Generate the summary based only on the tests listed in the file</a:t>
            </a:r>
          </a:p>
          <a:p>
            <a:pPr lvl="1"/>
            <a:r>
              <a:rPr lang="en-IN" sz="4000" b="1" dirty="0" smtClean="0"/>
              <a:t>  -</a:t>
            </a:r>
            <a:r>
              <a:rPr lang="en-IN" sz="4000" b="1" dirty="0" err="1" smtClean="0"/>
              <a:t>zipSummary</a:t>
            </a:r>
            <a:r>
              <a:rPr lang="en-IN" sz="4000" b="1" dirty="0" smtClean="0"/>
              <a:t>                 : Zip the failures &amp; regressions summary and text files into failures.zip in summary folder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8635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Generate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Example: </a:t>
            </a:r>
          </a:p>
          <a:p>
            <a:pPr marL="0" indent="0">
              <a:buNone/>
            </a:pPr>
            <a:r>
              <a:rPr lang="en-IN" dirty="0" smtClean="0"/>
              <a:t>%CHS_AUTO%/bin&gt; </a:t>
            </a:r>
            <a:r>
              <a:rPr lang="en-IN" dirty="0" err="1" smtClean="0"/>
              <a:t>perl</a:t>
            </a:r>
            <a:r>
              <a:rPr lang="en-IN" dirty="0" smtClean="0"/>
              <a:t> summary.pl –stream &lt;&lt;Stream name&gt;&gt;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In our case stream name is “Local”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%CHS_AUTO%/bin&gt; </a:t>
            </a:r>
            <a:r>
              <a:rPr lang="en-IN" dirty="0" err="1" smtClean="0"/>
              <a:t>perl</a:t>
            </a:r>
            <a:r>
              <a:rPr lang="en-IN" dirty="0" smtClean="0"/>
              <a:t> summary.pl –stream Local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49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748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Automation  Training</vt:lpstr>
      <vt:lpstr> Main Topics</vt:lpstr>
      <vt:lpstr>Configuration + setup</vt:lpstr>
      <vt:lpstr>RegTest Execution</vt:lpstr>
      <vt:lpstr>RegTest Creation</vt:lpstr>
      <vt:lpstr>Generate Report </vt:lpstr>
      <vt:lpstr>Generate Report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</dc:title>
  <dc:creator>Bari, Syed</dc:creator>
  <cp:lastModifiedBy>Bari, Syed</cp:lastModifiedBy>
  <cp:revision>11</cp:revision>
  <dcterms:created xsi:type="dcterms:W3CDTF">2020-07-24T05:28:59Z</dcterms:created>
  <dcterms:modified xsi:type="dcterms:W3CDTF">2020-07-24T07:54:55Z</dcterms:modified>
</cp:coreProperties>
</file>