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9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6T17:46:51.59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0,'6166'0,"-6142"0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6T17:57:18.08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1,'15392'0,"-15355"0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6T17:57:27.09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1,'1123'0,"-1097"0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6T17:57:36.18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0,'18378'0,"-18343"0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6T17:58:17.18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1,'0'13819,"0"-17261,0 3403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6T17:58:26.07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6T17:58:29.65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0,'0'13650,"0"-13624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6T18:02:17.96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1,'2630'0,"-2601"0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6T18:02:24.87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1,'2495'0,"-2473"0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6T18:02:47.65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0,'7364'0,"-8212"0,912 0,-59 0,-8 0,-35 0,-212 0,294 0,-41 0,-5 0,-25 0,-217 0,243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6T18:02:49.89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350 0,'-4'0,"-9"0,-6 0,-7 0,-3 0,-4 0,-1 0,3 0,-2 0,-3 0,1 0,3 0,7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6T17:47:05.2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0,'18466'0</inkml:trace>
  <inkml:trace contextRef="#ctx0" brushRef="#br0">18466 0,'-1317'0,"1289"0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6T18:03:10.75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0,'0'3108,"0"-3083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6T18:03:25.55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0,'0'3127,"0"-3096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6T18:09:03.867"/>
    </inkml:context>
    <inkml:brush xml:id="br0">
      <inkml:brushProperty name="width" value="0.05" units="cm"/>
      <inkml:brushProperty name="height" value="0.05" units="cm"/>
      <inkml:brushProperty name="color" value="#3327D3"/>
      <inkml:brushProperty name="ignorePressure" value="1"/>
    </inkml:brush>
  </inkml:definitions>
  <inkml:trace contextRef="#ctx0" brushRef="#br0">0 1,'0'1729,"0"-1704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6T18:09:17.544"/>
    </inkml:context>
    <inkml:brush xml:id="br0">
      <inkml:brushProperty name="width" value="0.05" units="cm"/>
      <inkml:brushProperty name="height" value="0.05" units="cm"/>
      <inkml:brushProperty name="color" value="#3327D3"/>
      <inkml:brushProperty name="ignorePressure" value="1"/>
    </inkml:brush>
  </inkml:definitions>
  <inkml:trace contextRef="#ctx0" brushRef="#br0">0 1,'0'1734,"0"-1713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6T18:09:45.548"/>
    </inkml:context>
    <inkml:brush xml:id="br0">
      <inkml:brushProperty name="width" value="0.05" units="cm"/>
      <inkml:brushProperty name="height" value="0.05" units="cm"/>
      <inkml:brushProperty name="color" value="#3327D3"/>
      <inkml:brushProperty name="ignorePressure" value="1"/>
    </inkml:brush>
  </inkml:definitions>
  <inkml:trace contextRef="#ctx0" brushRef="#br0">1 0,'6248'0,"-6212"0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6T18:09:54.466"/>
    </inkml:context>
    <inkml:brush xml:id="br0">
      <inkml:brushProperty name="width" value="0.05" units="cm"/>
      <inkml:brushProperty name="height" value="0.05" units="cm"/>
      <inkml:brushProperty name="color" value="#3327D3"/>
      <inkml:brushProperty name="ignorePressure" value="1"/>
    </inkml:brush>
  </inkml:definitions>
  <inkml:trace contextRef="#ctx0" brushRef="#br0">0 1,'2221'0,"-2198"0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6T18:10:00.278"/>
    </inkml:context>
    <inkml:brush xml:id="br0">
      <inkml:brushProperty name="width" value="0.05" units="cm"/>
      <inkml:brushProperty name="height" value="0.05" units="cm"/>
      <inkml:brushProperty name="color" value="#3327D3"/>
      <inkml:brushProperty name="ignorePressure" value="1"/>
    </inkml:brush>
  </inkml:definitions>
  <inkml:trace contextRef="#ctx0" brushRef="#br0">1 1,'2063'0,"-2033"0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6T18:11:07.404"/>
    </inkml:context>
    <inkml:brush xml:id="br0">
      <inkml:brushProperty name="width" value="0.2" units="cm"/>
      <inkml:brushProperty name="height" value="0.2" units="cm"/>
      <inkml:brushProperty name="color" value="#C832AB"/>
      <inkml:brushProperty name="ignorePressure" value="1"/>
    </inkml:brush>
  </inkml:definitions>
  <inkml:trace contextRef="#ctx0" brushRef="#br0">0 1,'7890'0,"-7857"0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6T18:11:14.989"/>
    </inkml:context>
    <inkml:brush xml:id="br0">
      <inkml:brushProperty name="width" value="0.2" units="cm"/>
      <inkml:brushProperty name="height" value="0.2" units="cm"/>
      <inkml:brushProperty name="color" value="#C832AB"/>
      <inkml:brushProperty name="ignorePressure" value="1"/>
    </inkml:brush>
  </inkml:definitions>
  <inkml:trace contextRef="#ctx0" brushRef="#br0">1 1,'6713'0,"-6687"0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6T18:11:35.910"/>
    </inkml:context>
    <inkml:brush xml:id="br0">
      <inkml:brushProperty name="width" value="0.2" units="cm"/>
      <inkml:brushProperty name="height" value="0.2" units="cm"/>
      <inkml:brushProperty name="color" value="#C832AB"/>
      <inkml:brushProperty name="ignorePressure" value="1"/>
    </inkml:brush>
  </inkml:definitions>
  <inkml:trace contextRef="#ctx0" brushRef="#br0">0 1,'17246'0,"-17222"0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6T17:47:29.4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0,'0'13698,"0"-13665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6T18:11:52.851"/>
    </inkml:context>
    <inkml:brush xml:id="br0">
      <inkml:brushProperty name="width" value="0.2" units="cm"/>
      <inkml:brushProperty name="height" value="0.2" units="cm"/>
      <inkml:brushProperty name="color" value="#C832AB"/>
      <inkml:brushProperty name="ignorePressure" value="1"/>
    </inkml:brush>
  </inkml:definitions>
  <inkml:trace contextRef="#ctx0" brushRef="#br0">1 1,'0'7742,"0"-7775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6T18:12:03.020"/>
    </inkml:context>
    <inkml:brush xml:id="br0">
      <inkml:brushProperty name="width" value="0.2" units="cm"/>
      <inkml:brushProperty name="height" value="0.2" units="cm"/>
      <inkml:brushProperty name="color" value="#C832AB"/>
      <inkml:brushProperty name="ignorePressure" value="1"/>
    </inkml:brush>
  </inkml:definitions>
  <inkml:trace contextRef="#ctx0" brushRef="#br0">1 0,'0'7648,"0"-7619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6T17:47:39.5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0,'0'13679</inkml:trace>
  <inkml:trace contextRef="#ctx0" brushRef="#br0">0 13679,'0'-584,"0"557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6T17:53:30.84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6T17:54:27.69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8189 1,'-8161'0,"8134"0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6T17:54:43.29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0,'1061'0,"-1036"0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6T17:51:19.0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6T17:51:21.58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1255 0,'-1227'0,"1199"0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B72AF-6A36-4439-B20D-BB1598BAC376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8630E-4256-43EB-A520-1EFEF2F7F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28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993FA-215C-45E0-A1B7-33C37C3AA99E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D817-9F08-41F8-A187-BF0C3AEEA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4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993FA-215C-45E0-A1B7-33C37C3AA99E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D817-9F08-41F8-A187-BF0C3AEEA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93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993FA-215C-45E0-A1B7-33C37C3AA99E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D817-9F08-41F8-A187-BF0C3AEEA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05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993FA-215C-45E0-A1B7-33C37C3AA99E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D817-9F08-41F8-A187-BF0C3AEEA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3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993FA-215C-45E0-A1B7-33C37C3AA99E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D817-9F08-41F8-A187-BF0C3AEEA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90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993FA-215C-45E0-A1B7-33C37C3AA99E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D817-9F08-41F8-A187-BF0C3AEEA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1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993FA-215C-45E0-A1B7-33C37C3AA99E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D817-9F08-41F8-A187-BF0C3AEEA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8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993FA-215C-45E0-A1B7-33C37C3AA99E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D817-9F08-41F8-A187-BF0C3AEEA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95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993FA-215C-45E0-A1B7-33C37C3AA99E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D817-9F08-41F8-A187-BF0C3AEEA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2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993FA-215C-45E0-A1B7-33C37C3AA99E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D817-9F08-41F8-A187-BF0C3AEEA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42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993FA-215C-45E0-A1B7-33C37C3AA99E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D817-9F08-41F8-A187-BF0C3AEEA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66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993FA-215C-45E0-A1B7-33C37C3AA99E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ED817-9F08-41F8-A187-BF0C3AEEA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69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image" Target="../media/image8.png"/><Relationship Id="rId26" Type="http://schemas.openxmlformats.org/officeDocument/2006/relationships/image" Target="../media/image12.png"/><Relationship Id="rId39" Type="http://schemas.openxmlformats.org/officeDocument/2006/relationships/customXml" Target="../ink/ink20.xml"/><Relationship Id="rId21" Type="http://schemas.openxmlformats.org/officeDocument/2006/relationships/customXml" Target="../ink/ink11.xml"/><Relationship Id="rId34" Type="http://schemas.openxmlformats.org/officeDocument/2006/relationships/image" Target="../media/image16.png"/><Relationship Id="rId42" Type="http://schemas.openxmlformats.org/officeDocument/2006/relationships/image" Target="../media/image20.png"/><Relationship Id="rId47" Type="http://schemas.openxmlformats.org/officeDocument/2006/relationships/customXml" Target="../ink/ink24.xml"/><Relationship Id="rId50" Type="http://schemas.openxmlformats.org/officeDocument/2006/relationships/image" Target="../media/image24.png"/><Relationship Id="rId55" Type="http://schemas.openxmlformats.org/officeDocument/2006/relationships/customXml" Target="../ink/ink28.xml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customXml" Target="../ink/ink15.xml"/><Relationship Id="rId11" Type="http://schemas.openxmlformats.org/officeDocument/2006/relationships/image" Target="../media/image5.png"/><Relationship Id="rId24" Type="http://schemas.openxmlformats.org/officeDocument/2006/relationships/image" Target="../media/image11.png"/><Relationship Id="rId32" Type="http://schemas.openxmlformats.org/officeDocument/2006/relationships/image" Target="../media/image15.png"/><Relationship Id="rId37" Type="http://schemas.openxmlformats.org/officeDocument/2006/relationships/customXml" Target="../ink/ink19.xml"/><Relationship Id="rId40" Type="http://schemas.openxmlformats.org/officeDocument/2006/relationships/image" Target="../media/image19.png"/><Relationship Id="rId45" Type="http://schemas.openxmlformats.org/officeDocument/2006/relationships/customXml" Target="../ink/ink23.xml"/><Relationship Id="rId53" Type="http://schemas.openxmlformats.org/officeDocument/2006/relationships/customXml" Target="../ink/ink27.xml"/><Relationship Id="rId58" Type="http://schemas.openxmlformats.org/officeDocument/2006/relationships/image" Target="../media/image28.png"/><Relationship Id="rId5" Type="http://schemas.openxmlformats.org/officeDocument/2006/relationships/image" Target="../media/image2.png"/><Relationship Id="rId61" Type="http://schemas.openxmlformats.org/officeDocument/2006/relationships/customXml" Target="../ink/ink31.xml"/><Relationship Id="rId19" Type="http://schemas.openxmlformats.org/officeDocument/2006/relationships/customXml" Target="../ink/ink10.xml"/><Relationship Id="rId14" Type="http://schemas.openxmlformats.org/officeDocument/2006/relationships/customXml" Target="../ink/ink7.xml"/><Relationship Id="rId22" Type="http://schemas.openxmlformats.org/officeDocument/2006/relationships/image" Target="../media/image10.png"/><Relationship Id="rId27" Type="http://schemas.openxmlformats.org/officeDocument/2006/relationships/customXml" Target="../ink/ink14.xml"/><Relationship Id="rId30" Type="http://schemas.openxmlformats.org/officeDocument/2006/relationships/image" Target="../media/image14.png"/><Relationship Id="rId35" Type="http://schemas.openxmlformats.org/officeDocument/2006/relationships/customXml" Target="../ink/ink18.xml"/><Relationship Id="rId43" Type="http://schemas.openxmlformats.org/officeDocument/2006/relationships/customXml" Target="../ink/ink22.xml"/><Relationship Id="rId48" Type="http://schemas.openxmlformats.org/officeDocument/2006/relationships/image" Target="../media/image23.png"/><Relationship Id="rId56" Type="http://schemas.openxmlformats.org/officeDocument/2006/relationships/image" Target="../media/image27.png"/><Relationship Id="rId8" Type="http://schemas.openxmlformats.org/officeDocument/2006/relationships/customXml" Target="../ink/ink4.xml"/><Relationship Id="rId51" Type="http://schemas.openxmlformats.org/officeDocument/2006/relationships/customXml" Target="../ink/ink26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33" Type="http://schemas.openxmlformats.org/officeDocument/2006/relationships/customXml" Target="../ink/ink17.xml"/><Relationship Id="rId38" Type="http://schemas.openxmlformats.org/officeDocument/2006/relationships/image" Target="../media/image18.png"/><Relationship Id="rId46" Type="http://schemas.openxmlformats.org/officeDocument/2006/relationships/image" Target="../media/image22.png"/><Relationship Id="rId59" Type="http://schemas.openxmlformats.org/officeDocument/2006/relationships/customXml" Target="../ink/ink30.xml"/><Relationship Id="rId20" Type="http://schemas.openxmlformats.org/officeDocument/2006/relationships/image" Target="../media/image9.png"/><Relationship Id="rId41" Type="http://schemas.openxmlformats.org/officeDocument/2006/relationships/customXml" Target="../ink/ink21.xml"/><Relationship Id="rId54" Type="http://schemas.openxmlformats.org/officeDocument/2006/relationships/image" Target="../media/image26.png"/><Relationship Id="rId6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customXml" Target="../ink/ink12.xml"/><Relationship Id="rId28" Type="http://schemas.openxmlformats.org/officeDocument/2006/relationships/image" Target="../media/image13.png"/><Relationship Id="rId36" Type="http://schemas.openxmlformats.org/officeDocument/2006/relationships/image" Target="../media/image17.png"/><Relationship Id="rId49" Type="http://schemas.openxmlformats.org/officeDocument/2006/relationships/customXml" Target="../ink/ink25.xml"/><Relationship Id="rId57" Type="http://schemas.openxmlformats.org/officeDocument/2006/relationships/customXml" Target="../ink/ink29.xml"/><Relationship Id="rId10" Type="http://schemas.openxmlformats.org/officeDocument/2006/relationships/customXml" Target="../ink/ink5.xml"/><Relationship Id="rId31" Type="http://schemas.openxmlformats.org/officeDocument/2006/relationships/customXml" Target="../ink/ink16.xml"/><Relationship Id="rId44" Type="http://schemas.openxmlformats.org/officeDocument/2006/relationships/image" Target="../media/image21.png"/><Relationship Id="rId52" Type="http://schemas.openxmlformats.org/officeDocument/2006/relationships/image" Target="../media/image25.png"/><Relationship Id="rId60" Type="http://schemas.openxmlformats.org/officeDocument/2006/relationships/image" Target="../media/image29.png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33661-CC2C-3043-2644-2F45360A66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35891F3-0FA9-740A-5E35-DE8478C82C20}"/>
                  </a:ext>
                </a:extLst>
              </p14:cNvPr>
              <p14:cNvContentPartPr/>
              <p14:nvPr/>
            </p14:nvContentPartPr>
            <p14:xfrm>
              <a:off x="6528783" y="979699"/>
              <a:ext cx="22287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35891F3-0FA9-740A-5E35-DE8478C82C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20143" y="970699"/>
                <a:ext cx="22464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CFC621E-8269-43D8-56E3-DFC31E3227EA}"/>
                  </a:ext>
                </a:extLst>
              </p14:cNvPr>
              <p14:cNvContentPartPr/>
              <p14:nvPr/>
            </p14:nvContentPartPr>
            <p14:xfrm>
              <a:off x="2134263" y="5894779"/>
              <a:ext cx="664812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CFC621E-8269-43D8-56E3-DFC31E3227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25263" y="5885779"/>
                <a:ext cx="66657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EB287C4-76C0-630C-0D9B-BBBBB7781F0A}"/>
                  </a:ext>
                </a:extLst>
              </p14:cNvPr>
              <p14:cNvContentPartPr/>
              <p14:nvPr/>
            </p14:nvContentPartPr>
            <p14:xfrm>
              <a:off x="2134263" y="970339"/>
              <a:ext cx="360" cy="49435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EB287C4-76C0-630C-0D9B-BBBBB7781F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25263" y="961339"/>
                <a:ext cx="18000" cy="49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83A6BD3-BBBB-DD27-99CC-2D602BB1E33E}"/>
                  </a:ext>
                </a:extLst>
              </p14:cNvPr>
              <p14:cNvContentPartPr/>
              <p14:nvPr/>
            </p14:nvContentPartPr>
            <p14:xfrm>
              <a:off x="8781663" y="970339"/>
              <a:ext cx="360" cy="49248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83A6BD3-BBBB-DD27-99CC-2D602BB1E3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772663" y="961339"/>
                <a:ext cx="18000" cy="494244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140A8B44-BC8C-E911-B41B-452ED6842698}"/>
              </a:ext>
            </a:extLst>
          </p:cNvPr>
          <p:cNvSpPr txBox="1"/>
          <p:nvPr/>
        </p:nvSpPr>
        <p:spPr>
          <a:xfrm>
            <a:off x="2446895" y="793593"/>
            <a:ext cx="115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&lt;html&gt;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6B0E74A-83D7-C610-A065-0F09EE22DD32}"/>
                  </a:ext>
                </a:extLst>
              </p14:cNvPr>
              <p14:cNvContentPartPr/>
              <p14:nvPr/>
            </p14:nvContentPartPr>
            <p14:xfrm>
              <a:off x="5718783" y="1058539"/>
              <a:ext cx="360" cy="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6B0E74A-83D7-C610-A065-0F09EE22DD3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710143" y="104953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6ED36A6-347C-96A1-A472-EF23E92C4E91}"/>
                  </a:ext>
                </a:extLst>
              </p14:cNvPr>
              <p14:cNvContentPartPr/>
              <p14:nvPr/>
            </p14:nvContentPartPr>
            <p14:xfrm>
              <a:off x="3220023" y="979339"/>
              <a:ext cx="2948040" cy="3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6ED36A6-347C-96A1-A472-EF23E92C4E9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11383" y="970699"/>
                <a:ext cx="29656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191CC94-E980-A60A-BE9F-FF0012A9548A}"/>
                  </a:ext>
                </a:extLst>
              </p14:cNvPr>
              <p14:cNvContentPartPr/>
              <p14:nvPr/>
            </p14:nvContentPartPr>
            <p14:xfrm>
              <a:off x="2133543" y="987619"/>
              <a:ext cx="391320" cy="3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191CC94-E980-A60A-BE9F-FF0012A9548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124543" y="978619"/>
                <a:ext cx="40896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61E7B701-2E49-FDE9-57E1-869EA2F32469}"/>
              </a:ext>
            </a:extLst>
          </p:cNvPr>
          <p:cNvGrpSpPr/>
          <p:nvPr/>
        </p:nvGrpSpPr>
        <p:grpSpPr>
          <a:xfrm>
            <a:off x="3216423" y="952339"/>
            <a:ext cx="5554800" cy="26280"/>
            <a:chOff x="3216423" y="952339"/>
            <a:chExt cx="5554800" cy="2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FC68248-7CF5-8D72-AFFF-5248D496DA06}"/>
                    </a:ext>
                  </a:extLst>
                </p14:cNvPr>
                <p14:cNvContentPartPr/>
                <p14:nvPr/>
              </p14:nvContentPartPr>
              <p14:xfrm>
                <a:off x="6561183" y="978259"/>
                <a:ext cx="360" cy="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FC68248-7CF5-8D72-AFFF-5248D496DA0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552183" y="96925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1103135-6A25-15BC-9FA0-4D9E64FE7920}"/>
                    </a:ext>
                  </a:extLst>
                </p14:cNvPr>
                <p14:cNvContentPartPr/>
                <p14:nvPr/>
              </p14:nvContentPartPr>
              <p14:xfrm>
                <a:off x="6085263" y="978259"/>
                <a:ext cx="452160" cy="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1103135-6A25-15BC-9FA0-4D9E64FE792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076263" y="969259"/>
                  <a:ext cx="469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2325D88-40B6-A991-00B5-7D7764DFDCF9}"/>
                    </a:ext>
                  </a:extLst>
                </p14:cNvPr>
                <p14:cNvContentPartPr/>
                <p14:nvPr/>
              </p14:nvContentPartPr>
              <p14:xfrm>
                <a:off x="3216423" y="952339"/>
                <a:ext cx="5554800" cy="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2325D88-40B6-A991-00B5-7D7764DFDCF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180423" y="916699"/>
                  <a:ext cx="562644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F3DCE70-28D1-D960-33B2-8DC7C51AA706}"/>
                  </a:ext>
                </a:extLst>
              </p14:cNvPr>
              <p14:cNvContentPartPr/>
              <p14:nvPr/>
            </p14:nvContentPartPr>
            <p14:xfrm>
              <a:off x="2117343" y="952339"/>
              <a:ext cx="413640" cy="3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F3DCE70-28D1-D960-33B2-8DC7C51AA70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81343" y="916699"/>
                <a:ext cx="4852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05601AF-E5C5-DD05-0A71-1B9DF605C00A}"/>
                  </a:ext>
                </a:extLst>
              </p14:cNvPr>
              <p14:cNvContentPartPr/>
              <p14:nvPr/>
            </p14:nvContentPartPr>
            <p14:xfrm>
              <a:off x="2133543" y="5877499"/>
              <a:ext cx="6629040" cy="3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05601AF-E5C5-DD05-0A71-1B9DF605C00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097543" y="5841499"/>
                <a:ext cx="67006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C422DB1-5D96-57F1-4B58-D9C397C7FEB6}"/>
                  </a:ext>
                </a:extLst>
              </p14:cNvPr>
              <p14:cNvContentPartPr/>
              <p14:nvPr/>
            </p14:nvContentPartPr>
            <p14:xfrm>
              <a:off x="8808303" y="946219"/>
              <a:ext cx="360" cy="49752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C422DB1-5D96-57F1-4B58-D9C397C7FEB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772303" y="910579"/>
                <a:ext cx="72000" cy="504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03C44AD-DE0B-08FB-E90B-4DDBBFB7594B}"/>
                  </a:ext>
                </a:extLst>
              </p14:cNvPr>
              <p14:cNvContentPartPr/>
              <p14:nvPr/>
            </p14:nvContentPartPr>
            <p14:xfrm>
              <a:off x="2102943" y="970339"/>
              <a:ext cx="360" cy="3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03C44AD-DE0B-08FB-E90B-4DDBBFB7594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066943" y="93433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1CB83D5-0043-DA62-CA1A-29AF3D323DDB}"/>
                  </a:ext>
                </a:extLst>
              </p14:cNvPr>
              <p14:cNvContentPartPr/>
              <p14:nvPr/>
            </p14:nvContentPartPr>
            <p14:xfrm>
              <a:off x="2102943" y="970339"/>
              <a:ext cx="360" cy="49233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1CB83D5-0043-DA62-CA1A-29AF3D323DD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066943" y="934339"/>
                <a:ext cx="72000" cy="4995000"/>
              </a:xfrm>
              <a:prstGeom prst="rect">
                <a:avLst/>
              </a:prstGeom>
            </p:spPr>
          </p:pic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78E9ED14-7F5C-0442-3F83-1B9EB506AA4A}"/>
              </a:ext>
            </a:extLst>
          </p:cNvPr>
          <p:cNvSpPr txBox="1"/>
          <p:nvPr/>
        </p:nvSpPr>
        <p:spPr>
          <a:xfrm>
            <a:off x="4748223" y="113773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&lt;head&gt;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E054E1-E8BF-BA15-0EE8-73E3D44C58CE}"/>
              </a:ext>
            </a:extLst>
          </p:cNvPr>
          <p:cNvSpPr txBox="1"/>
          <p:nvPr/>
        </p:nvSpPr>
        <p:spPr>
          <a:xfrm>
            <a:off x="4801842" y="1481123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&lt;title&gt;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53E22AD-A412-0423-4762-637ECD82443B}"/>
              </a:ext>
            </a:extLst>
          </p:cNvPr>
          <p:cNvSpPr txBox="1"/>
          <p:nvPr/>
        </p:nvSpPr>
        <p:spPr>
          <a:xfrm>
            <a:off x="4780941" y="25608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&lt;body&gt;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EA52BE6F-39DE-170C-2567-AFF0A2692A27}"/>
                  </a:ext>
                </a:extLst>
              </p14:cNvPr>
              <p14:cNvContentPartPr/>
              <p14:nvPr/>
            </p14:nvContentPartPr>
            <p14:xfrm>
              <a:off x="3882063" y="1348699"/>
              <a:ext cx="957600" cy="3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EA52BE6F-39DE-170C-2567-AFF0A2692A2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864063" y="1331059"/>
                <a:ext cx="9932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D43F62BD-B1B5-2152-EFBC-FB1602632F7B}"/>
                  </a:ext>
                </a:extLst>
              </p14:cNvPr>
              <p14:cNvContentPartPr/>
              <p14:nvPr/>
            </p14:nvContentPartPr>
            <p14:xfrm>
              <a:off x="5518263" y="1348699"/>
              <a:ext cx="906120" cy="3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43F62BD-B1B5-2152-EFBC-FB1602632F7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500263" y="1331059"/>
                <a:ext cx="94176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C79B0D61-FE4F-DC08-11DE-AFF9014E8BA2}"/>
              </a:ext>
            </a:extLst>
          </p:cNvPr>
          <p:cNvGrpSpPr/>
          <p:nvPr/>
        </p:nvGrpSpPr>
        <p:grpSpPr>
          <a:xfrm>
            <a:off x="3897903" y="1331419"/>
            <a:ext cx="2663640" cy="1132560"/>
            <a:chOff x="3897903" y="1331419"/>
            <a:chExt cx="2663640" cy="113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63EA2C9-254D-67CF-D8CC-63580148EE4F}"/>
                    </a:ext>
                  </a:extLst>
                </p14:cNvPr>
                <p14:cNvContentPartPr/>
                <p14:nvPr/>
              </p14:nvContentPartPr>
              <p14:xfrm>
                <a:off x="3897903" y="2463619"/>
                <a:ext cx="2651400" cy="3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63EA2C9-254D-67CF-D8CC-63580148EE4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879903" y="2445619"/>
                  <a:ext cx="26870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BD425C8-9B5A-BA08-3690-4951154C154D}"/>
                    </a:ext>
                  </a:extLst>
                </p14:cNvPr>
                <p14:cNvContentPartPr/>
                <p14:nvPr/>
              </p14:nvContentPartPr>
              <p14:xfrm>
                <a:off x="6435183" y="2463619"/>
                <a:ext cx="126360" cy="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BD425C8-9B5A-BA08-3690-4951154C154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417183" y="2445619"/>
                  <a:ext cx="162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4A89D50-8F30-5907-2935-2F2C07DD1640}"/>
                    </a:ext>
                  </a:extLst>
                </p14:cNvPr>
                <p14:cNvContentPartPr/>
                <p14:nvPr/>
              </p14:nvContentPartPr>
              <p14:xfrm>
                <a:off x="6431583" y="1331419"/>
                <a:ext cx="360" cy="11282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4A89D50-8F30-5907-2935-2F2C07DD164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13943" y="1313419"/>
                  <a:ext cx="36000" cy="116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13D8E73C-A2A1-F622-605C-CAE80DB9A879}"/>
                  </a:ext>
                </a:extLst>
              </p14:cNvPr>
              <p14:cNvContentPartPr/>
              <p14:nvPr/>
            </p14:nvContentPartPr>
            <p14:xfrm>
              <a:off x="3873063" y="1331419"/>
              <a:ext cx="360" cy="11372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13D8E73C-A2A1-F622-605C-CAE80DB9A879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855063" y="1313419"/>
                <a:ext cx="36000" cy="11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741B9C92-0F6C-FB8F-2D6F-F08958CC0FBB}"/>
                  </a:ext>
                </a:extLst>
              </p14:cNvPr>
              <p14:cNvContentPartPr/>
              <p14:nvPr/>
            </p14:nvContentPartPr>
            <p14:xfrm>
              <a:off x="4044063" y="1660099"/>
              <a:ext cx="360" cy="63180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741B9C92-0F6C-FB8F-2D6F-F08958CC0FB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035063" y="1651459"/>
                <a:ext cx="18000" cy="64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EF8AC330-1AA9-E268-221B-0D5549DC98A0}"/>
                  </a:ext>
                </a:extLst>
              </p14:cNvPr>
              <p14:cNvContentPartPr/>
              <p14:nvPr/>
            </p14:nvContentPartPr>
            <p14:xfrm>
              <a:off x="6287943" y="1668019"/>
              <a:ext cx="360" cy="6321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EF8AC330-1AA9-E268-221B-0D5549DC98A0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278943" y="1659379"/>
                <a:ext cx="18000" cy="64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E2238718-5858-FF2B-38B3-0DC9A6079E80}"/>
                  </a:ext>
                </a:extLst>
              </p14:cNvPr>
              <p14:cNvContentPartPr/>
              <p14:nvPr/>
            </p14:nvContentPartPr>
            <p14:xfrm>
              <a:off x="4042263" y="2311339"/>
              <a:ext cx="2262600" cy="3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E2238718-5858-FF2B-38B3-0DC9A6079E8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033623" y="2302339"/>
                <a:ext cx="2280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6F7A295A-269E-98CF-7E68-4A2D9510DA15}"/>
                  </a:ext>
                </a:extLst>
              </p14:cNvPr>
              <p14:cNvContentPartPr/>
              <p14:nvPr/>
            </p14:nvContentPartPr>
            <p14:xfrm>
              <a:off x="4026423" y="1669459"/>
              <a:ext cx="808200" cy="3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6F7A295A-269E-98CF-7E68-4A2D9510DA15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017423" y="1660819"/>
                <a:ext cx="8258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754E4346-A934-3EA2-A6DF-BD1842640AB3}"/>
                  </a:ext>
                </a:extLst>
              </p14:cNvPr>
              <p14:cNvContentPartPr/>
              <p14:nvPr/>
            </p14:nvContentPartPr>
            <p14:xfrm>
              <a:off x="5534103" y="1669459"/>
              <a:ext cx="754200" cy="36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754E4346-A934-3EA2-A6DF-BD1842640AB3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525463" y="1660819"/>
                <a:ext cx="7718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229EA427-942A-FACA-DCA2-808B70BFDC58}"/>
                  </a:ext>
                </a:extLst>
              </p14:cNvPr>
              <p14:cNvContentPartPr/>
              <p14:nvPr/>
            </p14:nvContentPartPr>
            <p14:xfrm>
              <a:off x="5662623" y="2757379"/>
              <a:ext cx="2852640" cy="3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229EA427-942A-FACA-DCA2-808B70BFDC58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626623" y="2721739"/>
                <a:ext cx="29242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23DCAB9E-FAE1-9040-6768-CAB925472798}"/>
                  </a:ext>
                </a:extLst>
              </p14:cNvPr>
              <p14:cNvContentPartPr/>
              <p14:nvPr/>
            </p14:nvContentPartPr>
            <p14:xfrm>
              <a:off x="2381943" y="2765299"/>
              <a:ext cx="2426760" cy="36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23DCAB9E-FAE1-9040-6768-CAB92547279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2346303" y="2729659"/>
                <a:ext cx="24984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A07885BC-B283-633D-20D2-FADF1BB06916}"/>
                  </a:ext>
                </a:extLst>
              </p14:cNvPr>
              <p14:cNvContentPartPr/>
              <p14:nvPr/>
            </p14:nvContentPartPr>
            <p14:xfrm>
              <a:off x="2349903" y="5554579"/>
              <a:ext cx="6217200" cy="36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A07885BC-B283-633D-20D2-FADF1BB06916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313903" y="5518939"/>
                <a:ext cx="62888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8C9D3A23-CB9E-1A5C-F5D7-C6E3C9F373CF}"/>
                  </a:ext>
                </a:extLst>
              </p14:cNvPr>
              <p14:cNvContentPartPr/>
              <p14:nvPr/>
            </p14:nvContentPartPr>
            <p14:xfrm>
              <a:off x="8560983" y="2742619"/>
              <a:ext cx="360" cy="278748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8C9D3A23-CB9E-1A5C-F5D7-C6E3C9F373CF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8525343" y="2706979"/>
                <a:ext cx="72000" cy="28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32AB8CD1-125B-8583-5CFB-3A76EEABCB9D}"/>
                  </a:ext>
                </a:extLst>
              </p14:cNvPr>
              <p14:cNvContentPartPr/>
              <p14:nvPr/>
            </p14:nvContentPartPr>
            <p14:xfrm>
              <a:off x="2320383" y="2767099"/>
              <a:ext cx="360" cy="276372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32AB8CD1-125B-8583-5CFB-3A76EEABCB9D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2284743" y="2731099"/>
                <a:ext cx="72000" cy="2835360"/>
              </a:xfrm>
              <a:prstGeom prst="rect">
                <a:avLst/>
              </a:prstGeom>
            </p:spPr>
          </p:pic>
        </mc:Fallback>
      </mc:AlternateContent>
      <p:sp>
        <p:nvSpPr>
          <p:cNvPr id="107" name="TextBox 106">
            <a:extLst>
              <a:ext uri="{FF2B5EF4-FFF2-40B4-BE49-F238E27FC236}">
                <a16:creationId xmlns:a16="http://schemas.microsoft.com/office/drawing/2014/main" id="{93049705-2C04-DDD7-1D5A-37BC03629DF2}"/>
              </a:ext>
            </a:extLst>
          </p:cNvPr>
          <p:cNvSpPr txBox="1"/>
          <p:nvPr/>
        </p:nvSpPr>
        <p:spPr>
          <a:xfrm>
            <a:off x="3024422" y="164893"/>
            <a:ext cx="4692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Basic Structure of HTML file</a:t>
            </a:r>
          </a:p>
        </p:txBody>
      </p:sp>
    </p:spTree>
    <p:extLst>
      <p:ext uri="{BB962C8B-B14F-4D97-AF65-F5344CB8AC3E}">
        <p14:creationId xmlns:p14="http://schemas.microsoft.com/office/powerpoint/2010/main" val="3348559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838B3-F295-7911-5C45-E53C02168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4DA92-7342-CEB9-F77D-93421B37E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13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18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Md Bariul Munshi</dc:creator>
  <cp:lastModifiedBy>Md Bariul Munshi</cp:lastModifiedBy>
  <cp:revision>1</cp:revision>
  <dcterms:created xsi:type="dcterms:W3CDTF">2022-08-16T18:13:39Z</dcterms:created>
  <dcterms:modified xsi:type="dcterms:W3CDTF">2022-08-16T19:15:48Z</dcterms:modified>
</cp:coreProperties>
</file>