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64"/>
  </p:normalViewPr>
  <p:slideViewPr>
    <p:cSldViewPr snapToGrid="0" snapToObjects="1">
      <p:cViewPr varScale="1">
        <p:scale>
          <a:sx n="169" d="100"/>
          <a:sy n="16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1836-6BE8-F94B-829D-61AC91AED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4A511-7994-B243-9596-B54E81183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F3B51-EFD1-7F44-9A84-1D7F0D1B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230-4DC8-7740-A8AB-05DFAB16D5C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C9016-4989-744B-9C7C-E428AA1E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6CB2-BD28-144A-AAE3-F196F55F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CB2-BAD0-4140-8D7E-A06EA97BB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419E-DD18-BB4C-A7B1-88E4D49B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CF1E0-4A44-BF47-8972-9D8144B0C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BCA26-E940-9B46-912B-88AF80E2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230-4DC8-7740-A8AB-05DFAB16D5C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CF97-A3CD-714F-B768-7A5E4B47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C26A-6CE5-834D-9597-9B690189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CB2-BAD0-4140-8D7E-A06EA97BB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3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61B98-D6CF-DF4E-817F-E07A9F11E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1C72-2611-6243-99C7-A54EBC735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B45A-CED4-0949-A86C-1536462C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230-4DC8-7740-A8AB-05DFAB16D5C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7648-ECBA-7D40-902D-0C059765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17DC-724A-5C4C-B09F-C899CB9C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CB2-BAD0-4140-8D7E-A06EA97BB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4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D989-1D37-344B-AF16-F6C56872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473E-1B34-114D-9085-AAF3257C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7A33-6757-4F46-BE5A-7103D827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230-4DC8-7740-A8AB-05DFAB16D5C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4965D-46DB-7346-8BB7-6BC28469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79534-EA46-644B-A399-CA1C3F2E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CB2-BAD0-4140-8D7E-A06EA97BB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0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CC68-3A83-A644-A520-DADFAEBE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6EF1A-605C-B143-9462-2BB2C6815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2EC7-E7F8-F34F-9768-02ACC04C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230-4DC8-7740-A8AB-05DFAB16D5C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43B1C-8FF8-0A4D-85DC-F48AE7A5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EDED-08B3-C44E-8A28-2AC3A907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CB2-BAD0-4140-8D7E-A06EA97BB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7CAA-CF6F-1843-B2A1-308E060F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4DAD-D4E2-CE4B-B22B-7471FB8DD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FE398-A432-C24A-AFE2-963C58CA0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31ED8-5F5D-AB43-B316-9CE4D3FD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230-4DC8-7740-A8AB-05DFAB16D5C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F1E4E-AF18-644B-9CAC-ED3921A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26B1A-2DF4-1245-9DE9-A0A089E6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CB2-BAD0-4140-8D7E-A06EA97BB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64F2-44FA-CC45-A7C4-E1F52E5B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FAFDD-0695-284F-A5F0-CC604A0F1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FE3F4-09A4-2248-B8E9-19FE38DBB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FF697-550D-6649-99DF-07AB0E179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E3A68-EAC7-3D4A-91C8-7D112B754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9EA60-5066-FC49-B0B6-AA59C612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230-4DC8-7740-A8AB-05DFAB16D5C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9C15E-5830-894E-A570-1ED87D0E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A6E55-EF43-1740-82F7-6C29E66E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CB2-BAD0-4140-8D7E-A06EA97BB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35C-8AC6-6A43-AA94-29398987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0CE0B-3D12-CA40-89E5-9E2688DC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230-4DC8-7740-A8AB-05DFAB16D5C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BC6C3-47F9-4D4C-ABF7-05F13BD3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E53E1-27C3-9045-B72E-AC737614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CB2-BAD0-4140-8D7E-A06EA97BB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DA4A5-A10E-BF45-B58C-AF5D474B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230-4DC8-7740-A8AB-05DFAB16D5C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43CB7-EECA-664F-A538-C57D98A1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38C68-5629-B440-B169-53909604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CB2-BAD0-4140-8D7E-A06EA97BB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8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D559-7D11-A747-AAE1-FFC84EA9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5F01-E862-0546-B086-B57ACC3BC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DA89C-DF67-384E-AA11-1D454A8D3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527A-FAF5-2549-861A-614943F0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230-4DC8-7740-A8AB-05DFAB16D5C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BB11A-9C48-5043-A604-EFACD15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7CB67-CB3E-504E-80E7-01CBBBB8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CB2-BAD0-4140-8D7E-A06EA97BB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C62B-6550-734D-A207-44B44277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B3AD9-9404-B240-815D-2AE1773A2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13C4C-7F1B-0340-9C81-686555028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B6A03-235D-704A-9D34-794476E9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A230-4DC8-7740-A8AB-05DFAB16D5C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E4CCF-B74E-0B41-8B02-F4CEA595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F786E-DE94-A047-A27C-85B18792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DCB2-BAD0-4140-8D7E-A06EA97BB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9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E7F7F-6D22-A443-9030-2D5D7C89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FFA17-DE0E-B340-836E-7F38E455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10FF1-C0F2-C543-9D8E-4F1B514E6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A230-4DC8-7740-A8AB-05DFAB16D5CD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0F2D-0328-234F-A0F5-49C23CF3E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9365-FD61-934D-BFA5-F746B15C3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3DCB2-BAD0-4140-8D7E-A06EA97BB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8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04C1EAD8-45DD-8947-BD9E-2BCAAA20197C}"/>
              </a:ext>
            </a:extLst>
          </p:cNvPr>
          <p:cNvGrpSpPr/>
          <p:nvPr/>
        </p:nvGrpSpPr>
        <p:grpSpPr>
          <a:xfrm>
            <a:off x="1382934" y="124218"/>
            <a:ext cx="4912065" cy="581891"/>
            <a:chOff x="853943" y="1065540"/>
            <a:chExt cx="4912065" cy="581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EF38F5-3D50-6148-9E9C-0A792B1ACD3A}"/>
                </a:ext>
              </a:extLst>
            </p:cNvPr>
            <p:cNvSpPr/>
            <p:nvPr/>
          </p:nvSpPr>
          <p:spPr>
            <a:xfrm>
              <a:off x="853943" y="1065540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7D6DE-102C-8F42-A2BB-706CD111C1AB}"/>
                </a:ext>
              </a:extLst>
            </p:cNvPr>
            <p:cNvSpPr/>
            <p:nvPr/>
          </p:nvSpPr>
          <p:spPr>
            <a:xfrm>
              <a:off x="1836356" y="1065540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443069-FB42-2A44-802B-94ECB817E6DB}"/>
                </a:ext>
              </a:extLst>
            </p:cNvPr>
            <p:cNvSpPr/>
            <p:nvPr/>
          </p:nvSpPr>
          <p:spPr>
            <a:xfrm>
              <a:off x="2818769" y="1065540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CF6AAE-FBA9-7449-A700-1988CF6F987C}"/>
                </a:ext>
              </a:extLst>
            </p:cNvPr>
            <p:cNvSpPr/>
            <p:nvPr/>
          </p:nvSpPr>
          <p:spPr>
            <a:xfrm>
              <a:off x="3801182" y="1065540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7CB7F8-9BDC-D647-96DA-858E3CEE1EAA}"/>
                </a:ext>
              </a:extLst>
            </p:cNvPr>
            <p:cNvSpPr/>
            <p:nvPr/>
          </p:nvSpPr>
          <p:spPr>
            <a:xfrm>
              <a:off x="4783595" y="1065540"/>
              <a:ext cx="982413" cy="58189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Testing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B5F7BC-0C7F-C74E-BF40-22B13FA4871A}"/>
              </a:ext>
            </a:extLst>
          </p:cNvPr>
          <p:cNvGrpSpPr/>
          <p:nvPr/>
        </p:nvGrpSpPr>
        <p:grpSpPr>
          <a:xfrm>
            <a:off x="1382936" y="2133285"/>
            <a:ext cx="4912066" cy="581891"/>
            <a:chOff x="853942" y="2919528"/>
            <a:chExt cx="4912066" cy="581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E53E2C-71A1-4441-9DFB-5C9F64B76528}"/>
                </a:ext>
              </a:extLst>
            </p:cNvPr>
            <p:cNvSpPr/>
            <p:nvPr/>
          </p:nvSpPr>
          <p:spPr>
            <a:xfrm>
              <a:off x="853942" y="2919528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1644EE-E4AF-A24A-8774-9A769EA4D5F4}"/>
                </a:ext>
              </a:extLst>
            </p:cNvPr>
            <p:cNvSpPr/>
            <p:nvPr/>
          </p:nvSpPr>
          <p:spPr>
            <a:xfrm>
              <a:off x="2818769" y="2919528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D6C484-EA7C-8045-BC8F-B3996CFAB896}"/>
                </a:ext>
              </a:extLst>
            </p:cNvPr>
            <p:cNvSpPr/>
            <p:nvPr/>
          </p:nvSpPr>
          <p:spPr>
            <a:xfrm>
              <a:off x="3801182" y="2919528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71D85B-B08F-CD4C-A663-34D998093CB1}"/>
                </a:ext>
              </a:extLst>
            </p:cNvPr>
            <p:cNvSpPr/>
            <p:nvPr/>
          </p:nvSpPr>
          <p:spPr>
            <a:xfrm>
              <a:off x="4783595" y="2919528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749CDB-9B55-1F40-B8EA-EB4B6F97D935}"/>
                </a:ext>
              </a:extLst>
            </p:cNvPr>
            <p:cNvSpPr/>
            <p:nvPr/>
          </p:nvSpPr>
          <p:spPr>
            <a:xfrm>
              <a:off x="1836356" y="2919528"/>
              <a:ext cx="982413" cy="58189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Testing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B97BA7-931F-1D40-B1F1-FB876AF18DD4}"/>
              </a:ext>
            </a:extLst>
          </p:cNvPr>
          <p:cNvGrpSpPr/>
          <p:nvPr/>
        </p:nvGrpSpPr>
        <p:grpSpPr>
          <a:xfrm>
            <a:off x="1382936" y="2876708"/>
            <a:ext cx="4912066" cy="581891"/>
            <a:chOff x="853942" y="3616035"/>
            <a:chExt cx="4912066" cy="5818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95039F-433D-9F44-A7DF-26C830F51592}"/>
                </a:ext>
              </a:extLst>
            </p:cNvPr>
            <p:cNvSpPr/>
            <p:nvPr/>
          </p:nvSpPr>
          <p:spPr>
            <a:xfrm>
              <a:off x="853942" y="3616035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B0F6F0-2F14-0443-A0D6-A7FC73C52CB6}"/>
                </a:ext>
              </a:extLst>
            </p:cNvPr>
            <p:cNvSpPr/>
            <p:nvPr/>
          </p:nvSpPr>
          <p:spPr>
            <a:xfrm>
              <a:off x="1836356" y="3616035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E90C73-56E4-4E47-8AFA-DA6B16D8CC18}"/>
                </a:ext>
              </a:extLst>
            </p:cNvPr>
            <p:cNvSpPr/>
            <p:nvPr/>
          </p:nvSpPr>
          <p:spPr>
            <a:xfrm>
              <a:off x="3801182" y="3616035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5D6E0A-DC34-5040-AA86-A0F891275556}"/>
                </a:ext>
              </a:extLst>
            </p:cNvPr>
            <p:cNvSpPr/>
            <p:nvPr/>
          </p:nvSpPr>
          <p:spPr>
            <a:xfrm>
              <a:off x="4783595" y="3616035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6C63CB-4F69-5644-B82B-6D0900357F41}"/>
                </a:ext>
              </a:extLst>
            </p:cNvPr>
            <p:cNvSpPr/>
            <p:nvPr/>
          </p:nvSpPr>
          <p:spPr>
            <a:xfrm>
              <a:off x="2818768" y="3616035"/>
              <a:ext cx="982413" cy="58189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Testing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168935-A0C6-1740-9BF0-63F95043FE12}"/>
              </a:ext>
            </a:extLst>
          </p:cNvPr>
          <p:cNvGrpSpPr/>
          <p:nvPr/>
        </p:nvGrpSpPr>
        <p:grpSpPr>
          <a:xfrm>
            <a:off x="1382935" y="3625796"/>
            <a:ext cx="4912066" cy="581891"/>
            <a:chOff x="853942" y="4687872"/>
            <a:chExt cx="4912066" cy="5818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46345A-E589-C24F-9AF5-69DDBBFA0AA0}"/>
                </a:ext>
              </a:extLst>
            </p:cNvPr>
            <p:cNvSpPr/>
            <p:nvPr/>
          </p:nvSpPr>
          <p:spPr>
            <a:xfrm>
              <a:off x="853942" y="4687872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78B5A6-836E-A84D-93E2-1C67AC9D0DAA}"/>
                </a:ext>
              </a:extLst>
            </p:cNvPr>
            <p:cNvSpPr/>
            <p:nvPr/>
          </p:nvSpPr>
          <p:spPr>
            <a:xfrm>
              <a:off x="1836356" y="4687872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BCDC6B-9E8B-524C-A87D-CBE543E2195D}"/>
                </a:ext>
              </a:extLst>
            </p:cNvPr>
            <p:cNvSpPr/>
            <p:nvPr/>
          </p:nvSpPr>
          <p:spPr>
            <a:xfrm>
              <a:off x="2818768" y="4687872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56461B-E06A-D046-8909-11E6BF8A9E1C}"/>
                </a:ext>
              </a:extLst>
            </p:cNvPr>
            <p:cNvSpPr/>
            <p:nvPr/>
          </p:nvSpPr>
          <p:spPr>
            <a:xfrm>
              <a:off x="4783595" y="4687872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#4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103CC2-FF5C-D84F-A21C-679D6F4B0898}"/>
                </a:ext>
              </a:extLst>
            </p:cNvPr>
            <p:cNvSpPr/>
            <p:nvPr/>
          </p:nvSpPr>
          <p:spPr>
            <a:xfrm>
              <a:off x="3801181" y="4687872"/>
              <a:ext cx="982413" cy="58189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Testing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4745FF-1E73-C34A-88B2-563C13BED3EF}"/>
              </a:ext>
            </a:extLst>
          </p:cNvPr>
          <p:cNvGrpSpPr/>
          <p:nvPr/>
        </p:nvGrpSpPr>
        <p:grpSpPr>
          <a:xfrm>
            <a:off x="1382937" y="1388602"/>
            <a:ext cx="4912066" cy="581891"/>
            <a:chOff x="853942" y="2250101"/>
            <a:chExt cx="4912066" cy="5818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7819B-0AAF-8C49-AE9D-176D3E66A5F2}"/>
                </a:ext>
              </a:extLst>
            </p:cNvPr>
            <p:cNvSpPr/>
            <p:nvPr/>
          </p:nvSpPr>
          <p:spPr>
            <a:xfrm>
              <a:off x="1836354" y="2250101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3FF8BF-12EA-754B-BB5D-A0588983C8E7}"/>
                </a:ext>
              </a:extLst>
            </p:cNvPr>
            <p:cNvSpPr/>
            <p:nvPr/>
          </p:nvSpPr>
          <p:spPr>
            <a:xfrm>
              <a:off x="2818768" y="2250101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1C07D00-C01C-EA40-97E8-C0ACB0C72C29}"/>
                </a:ext>
              </a:extLst>
            </p:cNvPr>
            <p:cNvSpPr/>
            <p:nvPr/>
          </p:nvSpPr>
          <p:spPr>
            <a:xfrm>
              <a:off x="3801182" y="2250101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43EE896-E569-9847-9B67-D502125AAA0D}"/>
                </a:ext>
              </a:extLst>
            </p:cNvPr>
            <p:cNvSpPr/>
            <p:nvPr/>
          </p:nvSpPr>
          <p:spPr>
            <a:xfrm>
              <a:off x="4783595" y="2250101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C5FFD5C-C87A-A742-B75F-6D727C9DFCC8}"/>
                </a:ext>
              </a:extLst>
            </p:cNvPr>
            <p:cNvSpPr/>
            <p:nvPr/>
          </p:nvSpPr>
          <p:spPr>
            <a:xfrm>
              <a:off x="853942" y="2250101"/>
              <a:ext cx="982413" cy="58189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Testing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600CA7-16E2-5345-9251-3BAA810F8641}"/>
              </a:ext>
            </a:extLst>
          </p:cNvPr>
          <p:cNvGrpSpPr/>
          <p:nvPr/>
        </p:nvGrpSpPr>
        <p:grpSpPr>
          <a:xfrm>
            <a:off x="1382934" y="4397555"/>
            <a:ext cx="4912065" cy="581891"/>
            <a:chOff x="853941" y="5468763"/>
            <a:chExt cx="4912065" cy="58189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9FC7C7-4231-C749-B50E-D168A0C049A9}"/>
                </a:ext>
              </a:extLst>
            </p:cNvPr>
            <p:cNvSpPr/>
            <p:nvPr/>
          </p:nvSpPr>
          <p:spPr>
            <a:xfrm>
              <a:off x="853941" y="5468763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5D8011-BDBD-2941-A706-E5BBE53F152F}"/>
                </a:ext>
              </a:extLst>
            </p:cNvPr>
            <p:cNvSpPr/>
            <p:nvPr/>
          </p:nvSpPr>
          <p:spPr>
            <a:xfrm>
              <a:off x="1836354" y="5468763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A650AD0-456A-0143-8A1F-E1750959BF6F}"/>
                </a:ext>
              </a:extLst>
            </p:cNvPr>
            <p:cNvSpPr/>
            <p:nvPr/>
          </p:nvSpPr>
          <p:spPr>
            <a:xfrm>
              <a:off x="2818767" y="5468763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E2D2619-AED8-A844-947E-ED41F979DAE8}"/>
                </a:ext>
              </a:extLst>
            </p:cNvPr>
            <p:cNvSpPr/>
            <p:nvPr/>
          </p:nvSpPr>
          <p:spPr>
            <a:xfrm>
              <a:off x="3801180" y="5468763"/>
              <a:ext cx="982413" cy="5818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Fold #4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0443AE-CA19-824B-B577-DEB288EFE0AF}"/>
                </a:ext>
              </a:extLst>
            </p:cNvPr>
            <p:cNvSpPr/>
            <p:nvPr/>
          </p:nvSpPr>
          <p:spPr>
            <a:xfrm>
              <a:off x="4783593" y="5468763"/>
              <a:ext cx="982413" cy="58189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Testing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B8444C-80E7-3243-AC7D-DDB30977072D}"/>
              </a:ext>
            </a:extLst>
          </p:cNvPr>
          <p:cNvGrpSpPr/>
          <p:nvPr/>
        </p:nvGrpSpPr>
        <p:grpSpPr>
          <a:xfrm>
            <a:off x="1382934" y="5760180"/>
            <a:ext cx="4912065" cy="581891"/>
            <a:chOff x="853943" y="1065540"/>
            <a:chExt cx="4912065" cy="581891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648859-C40C-C249-9E66-E137582CDC3E}"/>
                </a:ext>
              </a:extLst>
            </p:cNvPr>
            <p:cNvSpPr/>
            <p:nvPr/>
          </p:nvSpPr>
          <p:spPr>
            <a:xfrm>
              <a:off x="853943" y="1065540"/>
              <a:ext cx="982413" cy="58189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Training + Testing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Fold #1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AC3814-7A6F-DE4C-A3F5-6A5526D85F01}"/>
                </a:ext>
              </a:extLst>
            </p:cNvPr>
            <p:cNvSpPr/>
            <p:nvPr/>
          </p:nvSpPr>
          <p:spPr>
            <a:xfrm>
              <a:off x="1836356" y="1065540"/>
              <a:ext cx="982413" cy="58189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Training + Testing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Fold #2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95251F3-AD6F-0D4C-92B1-8FE81EB8F87C}"/>
                </a:ext>
              </a:extLst>
            </p:cNvPr>
            <p:cNvSpPr/>
            <p:nvPr/>
          </p:nvSpPr>
          <p:spPr>
            <a:xfrm>
              <a:off x="2818769" y="1065540"/>
              <a:ext cx="982413" cy="58189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 dirty="0">
                  <a:solidFill>
                    <a:prstClr val="black"/>
                  </a:solidFill>
                </a:rPr>
                <a:t>Training + Testing</a:t>
              </a:r>
            </a:p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Fold #3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552A19C-9651-414A-A78C-4541802E2082}"/>
                </a:ext>
              </a:extLst>
            </p:cNvPr>
            <p:cNvSpPr/>
            <p:nvPr/>
          </p:nvSpPr>
          <p:spPr>
            <a:xfrm>
              <a:off x="3801182" y="1065540"/>
              <a:ext cx="982413" cy="58189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 dirty="0">
                  <a:solidFill>
                    <a:prstClr val="black"/>
                  </a:solidFill>
                </a:rPr>
                <a:t>Training + Testing</a:t>
              </a:r>
            </a:p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Fold #4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4C56487-E8F7-2847-AC30-1761D96BC04C}"/>
                </a:ext>
              </a:extLst>
            </p:cNvPr>
            <p:cNvSpPr/>
            <p:nvPr/>
          </p:nvSpPr>
          <p:spPr>
            <a:xfrm>
              <a:off x="4783595" y="1065540"/>
              <a:ext cx="982413" cy="58189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200" dirty="0">
                  <a:solidFill>
                    <a:prstClr val="black"/>
                  </a:solidFill>
                </a:rPr>
                <a:t>Training + Testing</a:t>
              </a:r>
            </a:p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Fold #5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5FC3361-FA0E-5F43-BDF1-8192B1F00105}"/>
              </a:ext>
            </a:extLst>
          </p:cNvPr>
          <p:cNvSpPr txBox="1"/>
          <p:nvPr/>
        </p:nvSpPr>
        <p:spPr>
          <a:xfrm>
            <a:off x="2575639" y="734458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 Testing 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062321-1DFC-1D44-A770-A9BCCF9B3FA8}"/>
              </a:ext>
            </a:extLst>
          </p:cNvPr>
          <p:cNvSpPr txBox="1"/>
          <p:nvPr/>
        </p:nvSpPr>
        <p:spPr>
          <a:xfrm>
            <a:off x="2190495" y="5055195"/>
            <a:ext cx="361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 Testing Method - Extension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F36439-4EEE-9846-AAEE-D380FEFB8966}"/>
              </a:ext>
            </a:extLst>
          </p:cNvPr>
          <p:cNvSpPr txBox="1"/>
          <p:nvPr/>
        </p:nvSpPr>
        <p:spPr>
          <a:xfrm>
            <a:off x="2799185" y="6363349"/>
            <a:ext cx="220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 Testing Method</a:t>
            </a:r>
          </a:p>
        </p:txBody>
      </p:sp>
    </p:spTree>
    <p:extLst>
      <p:ext uri="{BB962C8B-B14F-4D97-AF65-F5344CB8AC3E}">
        <p14:creationId xmlns:p14="http://schemas.microsoft.com/office/powerpoint/2010/main" val="192613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143</Words>
  <Application>Microsoft Macintosh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Yingbo Wang</dc:creator>
  <cp:lastModifiedBy>Yingbo Wang</cp:lastModifiedBy>
  <cp:revision>4</cp:revision>
  <dcterms:created xsi:type="dcterms:W3CDTF">2020-03-14T19:24:01Z</dcterms:created>
  <dcterms:modified xsi:type="dcterms:W3CDTF">2020-03-14T19:47:37Z</dcterms:modified>
</cp:coreProperties>
</file>