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KQjMGMsFAkQ7PoxsHQucBZeZp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D4894-75C6-439D-8572-C623880C6157}" v="21" dt="2024-04-12T14:17:05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2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9" Type="http://customschemas.google.com/relationships/presentationmetadata" Target="meta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514351" y="1621192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503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857251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15"/>
            </a:lvl1pPr>
            <a:lvl2pPr lvl="1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79"/>
            </a:lvl2pPr>
            <a:lvl3pPr lvl="2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511"/>
            </a:lvl3pPr>
            <a:lvl4pPr lvl="3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4pPr>
            <a:lvl5pPr lvl="4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5pPr>
            <a:lvl6pPr lvl="5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6pPr>
            <a:lvl7pPr lvl="6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7pPr>
            <a:lvl8pPr lvl="7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8pPr>
            <a:lvl9pPr lvl="8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1449697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-1550678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503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1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67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511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4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4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4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4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4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71488" y="2637015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471863" y="2637015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15" b="1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79" b="1"/>
            </a:lvl2pPr>
            <a:lvl3pPr marL="1371600" lvl="2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511" b="1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72382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15" b="1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679" b="1"/>
            </a:lvl2pPr>
            <a:lvl3pPr marL="1371600" lvl="2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511" b="1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68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2915544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687"/>
            </a:lvl1pPr>
            <a:lvl2pPr marL="914400" lvl="1" indent="-3619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351"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15"/>
            </a:lvl3pPr>
            <a:lvl4pPr marL="1828800" lvl="3" indent="-3238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79"/>
            </a:lvl4pPr>
            <a:lvl5pPr marL="2286000" lvl="4" indent="-3238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79"/>
            </a:lvl5pPr>
            <a:lvl6pPr marL="2743200" lvl="5" indent="-3238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79"/>
            </a:lvl6pPr>
            <a:lvl7pPr marL="3200400" lvl="6" indent="-3238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79"/>
            </a:lvl7pPr>
            <a:lvl8pPr marL="3657600" lvl="7" indent="-3238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79"/>
            </a:lvl8pPr>
            <a:lvl9pPr marL="4114800" lvl="8" indent="-32385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679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72381" y="2971801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175"/>
            </a:lvl2pPr>
            <a:lvl3pPr marL="1371600" lvl="2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7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72381" y="660401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68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2915544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472381" y="2971801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43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175"/>
            </a:lvl2pPr>
            <a:lvl3pPr marL="1371600" lvl="2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07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839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86368" y="2822136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7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71489" y="2637015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7"/>
              <a:buFont typeface="Arial"/>
              <a:buNone/>
              <a:defRPr sz="100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4779537" y="-619777"/>
            <a:ext cx="303579" cy="30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25" tIns="51150" rIns="102325" bIns="51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4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-473365" y="-619776"/>
            <a:ext cx="310788" cy="30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25" tIns="51150" rIns="102325" bIns="51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4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"/>
          <p:cNvGrpSpPr/>
          <p:nvPr/>
        </p:nvGrpSpPr>
        <p:grpSpPr>
          <a:xfrm>
            <a:off x="-2058039" y="2171138"/>
            <a:ext cx="12953193" cy="3736278"/>
            <a:chOff x="9011" y="32729"/>
            <a:chExt cx="7022023" cy="1874023"/>
          </a:xfrm>
        </p:grpSpPr>
        <p:sp>
          <p:nvSpPr>
            <p:cNvPr id="112" name="Google Shape;112;p1"/>
            <p:cNvSpPr txBox="1"/>
            <p:nvPr/>
          </p:nvSpPr>
          <p:spPr>
            <a:xfrm>
              <a:off x="4555953" y="301667"/>
              <a:ext cx="890100" cy="334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A108-1</a:t>
              </a:r>
              <a:endParaRPr sz="1829" b="0" i="0" u="none" strike="noStrike" cap="none" dirty="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 dirty="0">
                  <a:solidFill>
                    <a:srgbClr val="C84BD9"/>
                  </a:solidFill>
                  <a:latin typeface="Calibri"/>
                  <a:ea typeface="Calibri"/>
                  <a:cs typeface="Calibri"/>
                  <a:sym typeface="Calibri"/>
                </a:rPr>
                <a:t>A110-S1/9-3</a:t>
              </a:r>
              <a:endParaRPr sz="1829" b="0" i="0" u="none" strike="noStrike" cap="none" dirty="0">
                <a:solidFill>
                  <a:srgbClr val="C84B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5382609" y="438367"/>
              <a:ext cx="684423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A128-11</a:t>
              </a:r>
              <a:endParaRPr sz="1829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Google Shape;114;p1"/>
            <p:cNvCxnSpPr/>
            <p:nvPr/>
          </p:nvCxnSpPr>
          <p:spPr>
            <a:xfrm>
              <a:off x="45245" y="811964"/>
              <a:ext cx="580310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1"/>
            <p:cNvSpPr/>
            <p:nvPr/>
          </p:nvSpPr>
          <p:spPr>
            <a:xfrm flipH="1">
              <a:off x="452574" y="731087"/>
              <a:ext cx="113665" cy="15908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90505"/>
            </a:solidFill>
            <a:ln w="12700" cap="flat" cmpd="sng">
              <a:solidFill>
                <a:srgbClr val="D9050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355014" y="574587"/>
              <a:ext cx="44652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wzb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 flipH="1">
              <a:off x="583795" y="737603"/>
              <a:ext cx="226999" cy="1460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90505"/>
            </a:solidFill>
            <a:ln w="12700" cap="flat" cmpd="sng">
              <a:solidFill>
                <a:srgbClr val="D9050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530353" y="833035"/>
              <a:ext cx="44652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wza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833913" y="734517"/>
              <a:ext cx="305684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CECE"/>
            </a:solidFill>
            <a:ln w="12700" cap="flat" cmpd="sng">
              <a:solidFill>
                <a:srgbClr val="D0CE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798986" y="571447"/>
              <a:ext cx="44652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gna3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604928" y="725768"/>
              <a:ext cx="286131" cy="1697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747854" y="734517"/>
              <a:ext cx="239042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48135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 txBox="1"/>
            <p:nvPr/>
          </p:nvSpPr>
          <p:spPr>
            <a:xfrm>
              <a:off x="2689236" y="57722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gtr7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096716" y="734517"/>
              <a:ext cx="281118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2585"/>
            </a:solidFill>
            <a:ln w="12700" cap="flat" cmpd="sng">
              <a:solidFill>
                <a:srgbClr val="9B2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5054306" y="570371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gne1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 flipH="1">
              <a:off x="5387216" y="731348"/>
              <a:ext cx="357648" cy="158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2585"/>
            </a:solidFill>
            <a:ln w="12700" cap="flat" cmpd="sng">
              <a:solidFill>
                <a:srgbClr val="9B2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 txBox="1"/>
            <p:nvPr/>
          </p:nvSpPr>
          <p:spPr>
            <a:xfrm>
              <a:off x="5433881" y="83303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pgm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38352" y="734517"/>
              <a:ext cx="293743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48135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 txBox="1"/>
            <p:nvPr/>
          </p:nvSpPr>
          <p:spPr>
            <a:xfrm>
              <a:off x="2374982" y="833035"/>
              <a:ext cx="411422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gtr6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19675" y="734517"/>
              <a:ext cx="201846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2164135" y="584968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atr2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156153" y="734517"/>
              <a:ext cx="269508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D966"/>
            </a:solidFill>
            <a:ln w="12700" cap="flat" cmpd="sng">
              <a:solidFill>
                <a:srgbClr val="FFD96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1065490" y="83303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dgaA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437232" y="734517"/>
              <a:ext cx="145648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B0F0"/>
            </a:solidFill>
            <a:ln w="12700" cap="flat" cmpd="sng">
              <a:solidFill>
                <a:srgbClr val="00B0F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 txBox="1"/>
            <p:nvPr/>
          </p:nvSpPr>
          <p:spPr>
            <a:xfrm>
              <a:off x="1330518" y="56815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dgaB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223475" y="734517"/>
              <a:ext cx="288489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48135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 txBox="1"/>
            <p:nvPr/>
          </p:nvSpPr>
          <p:spPr>
            <a:xfrm>
              <a:off x="3149869" y="829353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gtr8</a:t>
              </a:r>
              <a:endParaRPr sz="182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903681" y="734517"/>
              <a:ext cx="303271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9000"/>
            </a:solidFill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 txBox="1"/>
            <p:nvPr/>
          </p:nvSpPr>
          <p:spPr>
            <a:xfrm>
              <a:off x="1858726" y="83303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wzx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2998706" y="734517"/>
              <a:ext cx="209096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F9000"/>
            </a:solidFill>
            <a:ln w="12700" cap="flat" cmpd="sng">
              <a:solidFill>
                <a:srgbClr val="BF9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 txBox="1"/>
            <p:nvPr/>
          </p:nvSpPr>
          <p:spPr>
            <a:xfrm>
              <a:off x="2936064" y="569711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wzy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848215" y="725768"/>
              <a:ext cx="190869" cy="16972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55A11"/>
            </a:solidFill>
            <a:ln w="12700" cap="flat" cmpd="sng">
              <a:solidFill>
                <a:srgbClr val="C55A1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 txBox="1"/>
            <p:nvPr/>
          </p:nvSpPr>
          <p:spPr>
            <a:xfrm>
              <a:off x="3756884" y="581830"/>
              <a:ext cx="620046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itrA2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 txBox="1"/>
            <p:nvPr/>
          </p:nvSpPr>
          <p:spPr>
            <a:xfrm>
              <a:off x="3486670" y="83303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gtr9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527602" y="734517"/>
              <a:ext cx="305320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548135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 txBox="1"/>
            <p:nvPr/>
          </p:nvSpPr>
          <p:spPr>
            <a:xfrm>
              <a:off x="4006360" y="834778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galU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064542" y="731348"/>
              <a:ext cx="336682" cy="158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2585"/>
            </a:solidFill>
            <a:ln w="12700" cap="flat" cmpd="sng">
              <a:solidFill>
                <a:srgbClr val="9B2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414974" y="734517"/>
              <a:ext cx="275351" cy="1522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2585"/>
            </a:solidFill>
            <a:ln w="12700" cap="flat" cmpd="sng">
              <a:solidFill>
                <a:srgbClr val="9B2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4392960" y="581429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ugd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703497" y="731348"/>
              <a:ext cx="380046" cy="158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2585"/>
            </a:solidFill>
            <a:ln w="12700" cap="flat" cmpd="sng">
              <a:solidFill>
                <a:srgbClr val="9B258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 txBox="1"/>
            <p:nvPr/>
          </p:nvSpPr>
          <p:spPr>
            <a:xfrm>
              <a:off x="4709929" y="833035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gpi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 txBox="1"/>
            <p:nvPr/>
          </p:nvSpPr>
          <p:spPr>
            <a:xfrm>
              <a:off x="1541939" y="833822"/>
              <a:ext cx="510600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dgaC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 flipH="1">
              <a:off x="136675" y="737603"/>
              <a:ext cx="307424" cy="14605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90505"/>
            </a:solidFill>
            <a:ln w="12700" cap="flat" cmpd="sng">
              <a:solidFill>
                <a:srgbClr val="D9050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153911" y="833035"/>
              <a:ext cx="44652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wzc</a:t>
              </a:r>
              <a:endParaRPr sz="1829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1539210" y="440390"/>
              <a:ext cx="644143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A110-19</a:t>
              </a:r>
              <a:endParaRPr sz="1829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 txBox="1"/>
            <p:nvPr/>
          </p:nvSpPr>
          <p:spPr>
            <a:xfrm>
              <a:off x="4000962" y="294517"/>
              <a:ext cx="453888" cy="334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C00CC"/>
                  </a:solidFill>
                  <a:latin typeface="Calibri"/>
                  <a:ea typeface="Calibri"/>
                  <a:cs typeface="Calibri"/>
                  <a:sym typeface="Calibri"/>
                </a:rPr>
                <a:t>A15-3</a:t>
              </a:r>
              <a:endParaRPr sz="1829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C00CC"/>
                  </a:solidFill>
                  <a:latin typeface="Calibri"/>
                  <a:ea typeface="Calibri"/>
                  <a:cs typeface="Calibri"/>
                  <a:sym typeface="Calibri"/>
                </a:rPr>
                <a:t>A15-4</a:t>
              </a:r>
              <a:endParaRPr sz="1829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5004197" y="1005900"/>
              <a:ext cx="684423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84BD9"/>
                  </a:solidFill>
                  <a:latin typeface="Calibri"/>
                  <a:ea typeface="Calibri"/>
                  <a:cs typeface="Calibri"/>
                  <a:sym typeface="Calibri"/>
                </a:rPr>
                <a:t>A108-9</a:t>
              </a:r>
              <a:endParaRPr sz="1829" b="0" i="0" u="none" strike="noStrike" cap="none">
                <a:solidFill>
                  <a:srgbClr val="C84BD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 txBox="1"/>
            <p:nvPr/>
          </p:nvSpPr>
          <p:spPr>
            <a:xfrm>
              <a:off x="2311240" y="423186"/>
              <a:ext cx="684423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 dirty="0">
                  <a:solidFill>
                    <a:srgbClr val="F4B081"/>
                  </a:solidFill>
                  <a:latin typeface="Calibri"/>
                  <a:ea typeface="Calibri"/>
                  <a:cs typeface="Calibri"/>
                  <a:sym typeface="Calibri"/>
                </a:rPr>
                <a:t>A110-G1</a:t>
              </a:r>
              <a:endParaRPr sz="1829" b="0" i="0" u="none" strike="noStrike" cap="none" dirty="0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 txBox="1"/>
            <p:nvPr/>
          </p:nvSpPr>
          <p:spPr>
            <a:xfrm>
              <a:off x="2921247" y="32729"/>
              <a:ext cx="1430227" cy="616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F4B081"/>
                  </a:solidFill>
                  <a:latin typeface="Calibri"/>
                  <a:ea typeface="Calibri"/>
                  <a:cs typeface="Calibri"/>
                  <a:sym typeface="Calibri"/>
                </a:rPr>
                <a:t>A110-G1</a:t>
              </a:r>
              <a:endParaRPr sz="1829" b="0" i="0" u="none" strike="noStrike" cap="none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84BD9"/>
                  </a:solidFill>
                  <a:latin typeface="Calibri"/>
                  <a:ea typeface="Calibri"/>
                  <a:cs typeface="Calibri"/>
                  <a:sym typeface="Calibri"/>
                </a:rPr>
                <a:t>A110-S1/9-4</a:t>
              </a:r>
              <a:endParaRPr sz="1829" b="0" i="0" u="none" strike="noStrike" cap="none">
                <a:solidFill>
                  <a:srgbClr val="C84BD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C00CC"/>
                  </a:solidFill>
                  <a:latin typeface="Calibri"/>
                  <a:ea typeface="Calibri"/>
                  <a:cs typeface="Calibri"/>
                  <a:sym typeface="Calibri"/>
                </a:rPr>
                <a:t>A71-15</a:t>
              </a:r>
              <a:endParaRPr sz="1829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C00CC"/>
                  </a:solidFill>
                  <a:latin typeface="Calibri"/>
                  <a:ea typeface="Calibri"/>
                  <a:cs typeface="Calibri"/>
                  <a:sym typeface="Calibri"/>
                </a:rPr>
                <a:t>A71-16</a:t>
              </a:r>
              <a:endParaRPr sz="1829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 txBox="1"/>
            <p:nvPr/>
          </p:nvSpPr>
          <p:spPr>
            <a:xfrm>
              <a:off x="4334859" y="1014532"/>
              <a:ext cx="684423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CC00CC"/>
                  </a:solidFill>
                  <a:latin typeface="Calibri"/>
                  <a:ea typeface="Calibri"/>
                  <a:cs typeface="Calibri"/>
                  <a:sym typeface="Calibri"/>
                </a:rPr>
                <a:t>A71-1</a:t>
              </a:r>
              <a:endParaRPr sz="1829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 txBox="1"/>
            <p:nvPr/>
          </p:nvSpPr>
          <p:spPr>
            <a:xfrm>
              <a:off x="2460535" y="1025350"/>
              <a:ext cx="1215949" cy="334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A110-H100/9-9</a:t>
              </a:r>
              <a:endParaRPr sz="1829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A128-11</a:t>
              </a:r>
              <a:endParaRPr sz="1829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1"/>
            <p:cNvCxnSpPr/>
            <p:nvPr/>
          </p:nvCxnSpPr>
          <p:spPr>
            <a:xfrm>
              <a:off x="5893594" y="809379"/>
              <a:ext cx="2619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5947125" y="809379"/>
              <a:ext cx="2619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1"/>
            <p:cNvCxnSpPr/>
            <p:nvPr/>
          </p:nvCxnSpPr>
          <p:spPr>
            <a:xfrm>
              <a:off x="5992142" y="809379"/>
              <a:ext cx="2619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1"/>
            <p:cNvCxnSpPr/>
            <p:nvPr/>
          </p:nvCxnSpPr>
          <p:spPr>
            <a:xfrm>
              <a:off x="6045673" y="809379"/>
              <a:ext cx="2619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" name="Google Shape;166;p1"/>
            <p:cNvSpPr txBox="1"/>
            <p:nvPr/>
          </p:nvSpPr>
          <p:spPr>
            <a:xfrm>
              <a:off x="6035691" y="857653"/>
              <a:ext cx="539438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lgt2</a:t>
              </a:r>
              <a:endParaRPr sz="182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"/>
            <p:cNvCxnSpPr/>
            <p:nvPr/>
          </p:nvCxnSpPr>
          <p:spPr>
            <a:xfrm>
              <a:off x="6086913" y="811544"/>
              <a:ext cx="424183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8" name="Google Shape;168;p1"/>
            <p:cNvSpPr/>
            <p:nvPr/>
          </p:nvSpPr>
          <p:spPr>
            <a:xfrm>
              <a:off x="6095954" y="727718"/>
              <a:ext cx="336682" cy="158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0CECE"/>
            </a:solidFill>
            <a:ln w="12700" cap="flat" cmpd="sng">
              <a:solidFill>
                <a:srgbClr val="D0CE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 txBox="1"/>
            <p:nvPr/>
          </p:nvSpPr>
          <p:spPr>
            <a:xfrm>
              <a:off x="5964529" y="35906"/>
              <a:ext cx="599400" cy="616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A105-1</a:t>
              </a:r>
              <a:endParaRPr sz="1829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A108-1</a:t>
              </a:r>
              <a:endParaRPr sz="1829" b="0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A110-1</a:t>
              </a:r>
              <a:endParaRPr sz="1829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A15-1</a:t>
              </a:r>
              <a:endParaRPr sz="1829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049888" y="69443"/>
              <a:ext cx="407132" cy="535135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1"/>
            <p:cNvCxnSpPr/>
            <p:nvPr/>
          </p:nvCxnSpPr>
          <p:spPr>
            <a:xfrm>
              <a:off x="6238903" y="599703"/>
              <a:ext cx="0" cy="182760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2" name="Google Shape;172;p1"/>
            <p:cNvSpPr/>
            <p:nvPr/>
          </p:nvSpPr>
          <p:spPr>
            <a:xfrm>
              <a:off x="5407190" y="449954"/>
              <a:ext cx="461776" cy="156752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3" name="Google Shape;173;p1"/>
            <p:cNvCxnSpPr/>
            <p:nvPr/>
          </p:nvCxnSpPr>
          <p:spPr>
            <a:xfrm>
              <a:off x="5563713" y="609972"/>
              <a:ext cx="0" cy="182760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4" name="Google Shape;174;p1"/>
            <p:cNvSpPr/>
            <p:nvPr/>
          </p:nvSpPr>
          <p:spPr>
            <a:xfrm>
              <a:off x="4651777" y="330118"/>
              <a:ext cx="678732" cy="266700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1"/>
            <p:cNvCxnSpPr/>
            <p:nvPr/>
          </p:nvCxnSpPr>
          <p:spPr>
            <a:xfrm>
              <a:off x="4948551" y="599703"/>
              <a:ext cx="0" cy="182760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6" name="Google Shape;176;p1"/>
            <p:cNvSpPr/>
            <p:nvPr/>
          </p:nvSpPr>
          <p:spPr>
            <a:xfrm>
              <a:off x="5049909" y="1018261"/>
              <a:ext cx="383234" cy="170518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1"/>
            <p:cNvCxnSpPr/>
            <p:nvPr/>
          </p:nvCxnSpPr>
          <p:spPr>
            <a:xfrm rot="10800000">
              <a:off x="5232977" y="835665"/>
              <a:ext cx="0" cy="188961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1"/>
            <p:cNvCxnSpPr/>
            <p:nvPr/>
          </p:nvCxnSpPr>
          <p:spPr>
            <a:xfrm rot="10800000">
              <a:off x="4532104" y="838048"/>
              <a:ext cx="0" cy="188961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4367765" y="1028710"/>
              <a:ext cx="347730" cy="170518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029498" y="324361"/>
              <a:ext cx="372444" cy="268167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Google Shape;181;p1"/>
            <p:cNvCxnSpPr/>
            <p:nvPr/>
          </p:nvCxnSpPr>
          <p:spPr>
            <a:xfrm>
              <a:off x="4215377" y="596349"/>
              <a:ext cx="0" cy="182760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2" name="Google Shape;182;p1"/>
            <p:cNvCxnSpPr/>
            <p:nvPr/>
          </p:nvCxnSpPr>
          <p:spPr>
            <a:xfrm>
              <a:off x="3662354" y="604580"/>
              <a:ext cx="0" cy="182760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3" name="Google Shape;183;p1"/>
            <p:cNvCxnSpPr/>
            <p:nvPr/>
          </p:nvCxnSpPr>
          <p:spPr>
            <a:xfrm rot="10800000">
              <a:off x="3084336" y="842150"/>
              <a:ext cx="0" cy="188961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4" name="Google Shape;184;p1"/>
            <p:cNvSpPr/>
            <p:nvPr/>
          </p:nvSpPr>
          <p:spPr>
            <a:xfrm>
              <a:off x="2316965" y="440259"/>
              <a:ext cx="533804" cy="145036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658287" y="1030836"/>
              <a:ext cx="853677" cy="287836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1"/>
            <p:cNvCxnSpPr/>
            <p:nvPr/>
          </p:nvCxnSpPr>
          <p:spPr>
            <a:xfrm>
              <a:off x="2577882" y="580997"/>
              <a:ext cx="0" cy="204567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7" name="Google Shape;187;p1"/>
            <p:cNvSpPr/>
            <p:nvPr/>
          </p:nvSpPr>
          <p:spPr>
            <a:xfrm>
              <a:off x="1572505" y="478489"/>
              <a:ext cx="468151" cy="115482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8" name="Google Shape;188;p1"/>
            <p:cNvCxnSpPr/>
            <p:nvPr/>
          </p:nvCxnSpPr>
          <p:spPr>
            <a:xfrm>
              <a:off x="1747302" y="595806"/>
              <a:ext cx="0" cy="182760"/>
            </a:xfrm>
            <a:prstGeom prst="straightConnector1">
              <a:avLst/>
            </a:prstGeom>
            <a:noFill/>
            <a:ln w="1905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9" name="Google Shape;189;p1"/>
            <p:cNvSpPr txBox="1"/>
            <p:nvPr/>
          </p:nvSpPr>
          <p:spPr>
            <a:xfrm>
              <a:off x="3663377" y="1005073"/>
              <a:ext cx="684423" cy="193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325" tIns="51150" rIns="102325" bIns="511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29" b="0" i="0" u="none" strike="noStrike" cap="none">
                  <a:solidFill>
                    <a:srgbClr val="F4B081"/>
                  </a:solidFill>
                  <a:latin typeface="Calibri"/>
                  <a:ea typeface="Calibri"/>
                  <a:cs typeface="Calibri"/>
                  <a:sym typeface="Calibri"/>
                </a:rPr>
                <a:t>A107-E1</a:t>
              </a:r>
              <a:endParaRPr sz="1829" b="0" i="0" u="none" strike="noStrike" cap="none">
                <a:solidFill>
                  <a:srgbClr val="F4B08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3690179" y="1024602"/>
              <a:ext cx="453632" cy="165048"/>
            </a:xfrm>
            <a:prstGeom prst="rect">
              <a:avLst/>
            </a:prstGeom>
            <a:noFill/>
            <a:ln w="12700" cap="flat" cmpd="sng">
              <a:solidFill>
                <a:srgbClr val="D9050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1"/>
            <p:cNvCxnSpPr/>
            <p:nvPr/>
          </p:nvCxnSpPr>
          <p:spPr>
            <a:xfrm rot="10800000">
              <a:off x="3899777" y="839616"/>
              <a:ext cx="0" cy="188961"/>
            </a:xfrm>
            <a:prstGeom prst="straightConnector1">
              <a:avLst/>
            </a:prstGeom>
            <a:noFill/>
            <a:ln w="19050" cap="flat" cmpd="sng">
              <a:solidFill>
                <a:srgbClr val="D9050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92" name="Google Shape;192;p1"/>
            <p:cNvGrpSpPr/>
            <p:nvPr/>
          </p:nvGrpSpPr>
          <p:grpSpPr>
            <a:xfrm>
              <a:off x="9011" y="1387016"/>
              <a:ext cx="7022023" cy="519736"/>
              <a:chOff x="-29790" y="1707591"/>
              <a:chExt cx="7022023" cy="519736"/>
            </a:xfrm>
          </p:grpSpPr>
          <p:sp>
            <p:nvSpPr>
              <p:cNvPr id="193" name="Google Shape;193;p1"/>
              <p:cNvSpPr/>
              <p:nvPr/>
            </p:nvSpPr>
            <p:spPr>
              <a:xfrm>
                <a:off x="-29790" y="1772424"/>
                <a:ext cx="163696" cy="85794"/>
              </a:xfrm>
              <a:prstGeom prst="rect">
                <a:avLst/>
              </a:prstGeom>
              <a:solidFill>
                <a:srgbClr val="D90505"/>
              </a:solidFill>
              <a:ln w="12700" cap="flat" cmpd="sng">
                <a:solidFill>
                  <a:srgbClr val="D9050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 txBox="1"/>
              <p:nvPr/>
            </p:nvSpPr>
            <p:spPr>
              <a:xfrm>
                <a:off x="116736" y="1707591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Capsule export machinery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-28605" y="1916424"/>
                <a:ext cx="163696" cy="85794"/>
              </a:xfrm>
              <a:prstGeom prst="rect">
                <a:avLst/>
              </a:prstGeom>
              <a:solidFill>
                <a:srgbClr val="FFD966"/>
              </a:solidFill>
              <a:ln w="12700" cap="flat" cmpd="sng">
                <a:solidFill>
                  <a:srgbClr val="FFD96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 txBox="1"/>
              <p:nvPr/>
            </p:nvSpPr>
            <p:spPr>
              <a:xfrm>
                <a:off x="116738" y="1851599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Nucleotid–sugar biosynthesis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1778568" y="1776649"/>
                <a:ext cx="163696" cy="85794"/>
              </a:xfrm>
              <a:prstGeom prst="rect">
                <a:avLst/>
              </a:prstGeom>
              <a:solidFill>
                <a:srgbClr val="00B0F0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 txBox="1"/>
              <p:nvPr/>
            </p:nvSpPr>
            <p:spPr>
              <a:xfrm>
                <a:off x="1942272" y="1711824"/>
                <a:ext cx="1736534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Acetyl or acyl transferase (</a:t>
                </a:r>
                <a:r>
                  <a:rPr lang="en-GB" sz="1829" b="0" i="1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atr</a:t>
                </a: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1778568" y="1920681"/>
                <a:ext cx="163696" cy="85794"/>
              </a:xfrm>
              <a:prstGeom prst="rect">
                <a:avLst/>
              </a:prstGeom>
              <a:solidFill>
                <a:srgbClr val="BF9000"/>
              </a:solidFill>
              <a:ln w="12700" cap="flat" cmpd="sng">
                <a:solidFill>
                  <a:srgbClr val="BF9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 txBox="1"/>
              <p:nvPr/>
            </p:nvSpPr>
            <p:spPr>
              <a:xfrm>
                <a:off x="1937850" y="1855856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Repeat unit processing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3599552" y="1772424"/>
                <a:ext cx="163696" cy="85794"/>
              </a:xfrm>
              <a:prstGeom prst="rect">
                <a:avLst/>
              </a:prstGeom>
              <a:solidFill>
                <a:srgbClr val="548135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 txBox="1"/>
              <p:nvPr/>
            </p:nvSpPr>
            <p:spPr>
              <a:xfrm>
                <a:off x="3758824" y="1707599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Glycosyltransferase (</a:t>
                </a:r>
                <a:r>
                  <a:rPr lang="en-GB" sz="1829" b="0" i="1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gtr</a:t>
                </a: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3601679" y="1916424"/>
                <a:ext cx="163696" cy="85794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C55A1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 txBox="1"/>
              <p:nvPr/>
            </p:nvSpPr>
            <p:spPr>
              <a:xfrm>
                <a:off x="3760954" y="1851599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Initiating transferase (</a:t>
                </a:r>
                <a:r>
                  <a:rPr lang="en-GB" sz="1829" b="0" i="1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itr</a:t>
                </a: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193900" y="1772424"/>
                <a:ext cx="163696" cy="85794"/>
              </a:xfrm>
              <a:prstGeom prst="rect">
                <a:avLst/>
              </a:prstGeom>
              <a:solidFill>
                <a:srgbClr val="9B2585"/>
              </a:solidFill>
              <a:ln w="12700" cap="flat" cmpd="sng">
                <a:solidFill>
                  <a:srgbClr val="9B258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 txBox="1"/>
              <p:nvPr/>
            </p:nvSpPr>
            <p:spPr>
              <a:xfrm>
                <a:off x="5338796" y="1707599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Simple sugar synthesis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193900" y="1916424"/>
                <a:ext cx="163696" cy="85794"/>
              </a:xfrm>
              <a:prstGeom prst="rect">
                <a:avLst/>
              </a:prstGeom>
              <a:solidFill>
                <a:srgbClr val="D0CECE"/>
              </a:solidFill>
              <a:ln w="12700" cap="flat" cmpd="sng">
                <a:solidFill>
                  <a:srgbClr val="D0CECE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 txBox="1"/>
              <p:nvPr/>
            </p:nvSpPr>
            <p:spPr>
              <a:xfrm>
                <a:off x="5329950" y="1851599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Other or unknown function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2105972" y="2094711"/>
                <a:ext cx="163696" cy="85794"/>
              </a:xfrm>
              <a:prstGeom prst="rect">
                <a:avLst/>
              </a:prstGeom>
              <a:noFill/>
              <a:ln w="12700" cap="flat" cmpd="sng">
                <a:solidFill>
                  <a:srgbClr val="5A9DA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 txBox="1"/>
              <p:nvPr/>
            </p:nvSpPr>
            <p:spPr>
              <a:xfrm>
                <a:off x="2242024" y="2034257"/>
                <a:ext cx="1365943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Deletion or insertion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3850638" y="2099064"/>
                <a:ext cx="163696" cy="85794"/>
              </a:xfrm>
              <a:prstGeom prst="rect">
                <a:avLst/>
              </a:prstGeom>
              <a:noFill/>
              <a:ln w="12700" cap="flat" cmpd="sng">
                <a:solidFill>
                  <a:srgbClr val="D9050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2325" tIns="51150" rIns="102325" bIns="511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29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 txBox="1"/>
              <p:nvPr/>
            </p:nvSpPr>
            <p:spPr>
              <a:xfrm>
                <a:off x="3986688" y="2034257"/>
                <a:ext cx="1653437" cy="193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2325" tIns="51150" rIns="102325" bIns="5115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29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 mutation</a:t>
                </a:r>
                <a:endParaRPr sz="1829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1"/>
            <p:cNvSpPr/>
            <p:nvPr/>
          </p:nvSpPr>
          <p:spPr>
            <a:xfrm>
              <a:off x="3289483" y="82136"/>
              <a:ext cx="695359" cy="521700"/>
            </a:xfrm>
            <a:prstGeom prst="rect">
              <a:avLst/>
            </a:prstGeom>
            <a:noFill/>
            <a:ln w="12700" cap="flat" cmpd="sng">
              <a:solidFill>
                <a:srgbClr val="5A9DA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2325" tIns="51150" rIns="102325" bIns="511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2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3B396CE-FE5C-42CD-AA31-194A01892DC8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A4 Paper (210x297 mm)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Koncz Mihály</dc:creator>
  <cp:lastModifiedBy>Koncz Mihály</cp:lastModifiedBy>
  <cp:revision>2</cp:revision>
  <dcterms:created xsi:type="dcterms:W3CDTF">2023-08-07T13:10:38Z</dcterms:created>
  <dcterms:modified xsi:type="dcterms:W3CDTF">2024-04-12T14:25:14Z</dcterms:modified>
</cp:coreProperties>
</file>