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7" r:id="rId4"/>
    <p:sldId id="269" r:id="rId5"/>
    <p:sldId id="261" r:id="rId6"/>
    <p:sldId id="265" r:id="rId7"/>
    <p:sldId id="262" r:id="rId8"/>
    <p:sldId id="264" r:id="rId9"/>
    <p:sldId id="263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210"/>
    <a:srgbClr val="602C03"/>
    <a:srgbClr val="550000"/>
    <a:srgbClr val="5F9930"/>
    <a:srgbClr val="5D9831"/>
    <a:srgbClr val="649B2F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EB257-D633-4194-A372-9AD15DFC4B1E}" v="1" dt="2020-10-16T17:31:49.520"/>
    <p1510:client id="{CA754FA6-D3EA-4D1D-9CA4-FFE87289C469}" v="39" dt="2020-10-16T15:50:06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8" y="42"/>
      </p:cViewPr>
      <p:guideLst>
        <p:guide orient="horz" pos="2160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Michel Tuesta Chichipe" userId="afe433a3-f4f5-4670-9bf8-848e49171f81" providerId="ADAL" clId="{CA754FA6-D3EA-4D1D-9CA4-FFE87289C469}"/>
    <pc:docChg chg="undo custSel addSld delSld modSld">
      <pc:chgData name="Fernando Michel Tuesta Chichipe" userId="afe433a3-f4f5-4670-9bf8-848e49171f81" providerId="ADAL" clId="{CA754FA6-D3EA-4D1D-9CA4-FFE87289C469}" dt="2020-10-16T16:57:28.954" v="1822" actId="1076"/>
      <pc:docMkLst>
        <pc:docMk/>
      </pc:docMkLst>
      <pc:sldChg chg="addSp modSp mod">
        <pc:chgData name="Fernando Michel Tuesta Chichipe" userId="afe433a3-f4f5-4670-9bf8-848e49171f81" providerId="ADAL" clId="{CA754FA6-D3EA-4D1D-9CA4-FFE87289C469}" dt="2020-10-16T14:21:18.633" v="6" actId="1076"/>
        <pc:sldMkLst>
          <pc:docMk/>
          <pc:sldMk cId="0" sldId="256"/>
        </pc:sldMkLst>
        <pc:grpChg chg="add mod">
          <ac:chgData name="Fernando Michel Tuesta Chichipe" userId="afe433a3-f4f5-4670-9bf8-848e49171f81" providerId="ADAL" clId="{CA754FA6-D3EA-4D1D-9CA4-FFE87289C469}" dt="2020-10-16T14:21:18.633" v="6" actId="1076"/>
          <ac:grpSpMkLst>
            <pc:docMk/>
            <pc:sldMk cId="0" sldId="256"/>
            <ac:grpSpMk id="8" creationId="{135E4995-3013-4225-BA4B-37D926380D53}"/>
          </ac:grpSpMkLst>
        </pc:grpChg>
        <pc:picChg chg="add mod">
          <ac:chgData name="Fernando Michel Tuesta Chichipe" userId="afe433a3-f4f5-4670-9bf8-848e49171f81" providerId="ADAL" clId="{CA754FA6-D3EA-4D1D-9CA4-FFE87289C469}" dt="2020-10-16T14:21:12.533" v="4" actId="164"/>
          <ac:picMkLst>
            <pc:docMk/>
            <pc:sldMk cId="0" sldId="256"/>
            <ac:picMk id="4" creationId="{A0FDD42D-CEAF-49AE-BBA7-1661F747AEDD}"/>
          </ac:picMkLst>
        </pc:picChg>
        <pc:picChg chg="add mod">
          <ac:chgData name="Fernando Michel Tuesta Chichipe" userId="afe433a3-f4f5-4670-9bf8-848e49171f81" providerId="ADAL" clId="{CA754FA6-D3EA-4D1D-9CA4-FFE87289C469}" dt="2020-10-16T14:21:12.533" v="4" actId="164"/>
          <ac:picMkLst>
            <pc:docMk/>
            <pc:sldMk cId="0" sldId="256"/>
            <ac:picMk id="7" creationId="{889FAF74-E179-4FFD-9FB3-70BFD754B5C0}"/>
          </ac:picMkLst>
        </pc:picChg>
      </pc:sldChg>
      <pc:sldChg chg="addSp delSp modSp mod">
        <pc:chgData name="Fernando Michel Tuesta Chichipe" userId="afe433a3-f4f5-4670-9bf8-848e49171f81" providerId="ADAL" clId="{CA754FA6-D3EA-4D1D-9CA4-FFE87289C469}" dt="2020-10-16T15:10:41.511" v="1587" actId="113"/>
        <pc:sldMkLst>
          <pc:docMk/>
          <pc:sldMk cId="0" sldId="260"/>
        </pc:sldMkLst>
        <pc:spChg chg="add del mod">
          <ac:chgData name="Fernando Michel Tuesta Chichipe" userId="afe433a3-f4f5-4670-9bf8-848e49171f81" providerId="ADAL" clId="{CA754FA6-D3EA-4D1D-9CA4-FFE87289C469}" dt="2020-10-16T15:00:57.190" v="1484" actId="478"/>
          <ac:spMkLst>
            <pc:docMk/>
            <pc:sldMk cId="0" sldId="260"/>
            <ac:spMk id="3" creationId="{0E28227B-8D09-4695-8686-A2E4E3E5F6BD}"/>
          </ac:spMkLst>
        </pc:spChg>
        <pc:spChg chg="add mod">
          <ac:chgData name="Fernando Michel Tuesta Chichipe" userId="afe433a3-f4f5-4670-9bf8-848e49171f81" providerId="ADAL" clId="{CA754FA6-D3EA-4D1D-9CA4-FFE87289C469}" dt="2020-10-16T15:10:41.511" v="1587" actId="113"/>
          <ac:spMkLst>
            <pc:docMk/>
            <pc:sldMk cId="0" sldId="260"/>
            <ac:spMk id="4" creationId="{A3F8C94A-E3CD-4138-A87B-DEA2509A6C44}"/>
          </ac:spMkLst>
        </pc:spChg>
        <pc:spChg chg="add mod">
          <ac:chgData name="Fernando Michel Tuesta Chichipe" userId="afe433a3-f4f5-4670-9bf8-848e49171f81" providerId="ADAL" clId="{CA754FA6-D3EA-4D1D-9CA4-FFE87289C469}" dt="2020-10-16T15:03:32.360" v="1517" actId="113"/>
          <ac:spMkLst>
            <pc:docMk/>
            <pc:sldMk cId="0" sldId="260"/>
            <ac:spMk id="6" creationId="{68537606-4EDE-45B9-A52C-83B01E385B8F}"/>
          </ac:spMkLst>
        </pc:spChg>
        <pc:spChg chg="mod">
          <ac:chgData name="Fernando Michel Tuesta Chichipe" userId="afe433a3-f4f5-4670-9bf8-848e49171f81" providerId="ADAL" clId="{CA754FA6-D3EA-4D1D-9CA4-FFE87289C469}" dt="2020-10-16T15:01:30.682" v="1498" actId="20577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Fernando Michel Tuesta Chichipe" userId="afe433a3-f4f5-4670-9bf8-848e49171f81" providerId="ADAL" clId="{CA754FA6-D3EA-4D1D-9CA4-FFE87289C469}" dt="2020-10-16T15:03:28.808" v="1516" actId="113"/>
          <ac:spMkLst>
            <pc:docMk/>
            <pc:sldMk cId="0" sldId="260"/>
            <ac:spMk id="13" creationId="{F309171F-8DCA-4533-A0C3-DCE6C340C9D5}"/>
          </ac:spMkLst>
        </pc:spChg>
        <pc:grpChg chg="add mod">
          <ac:chgData name="Fernando Michel Tuesta Chichipe" userId="afe433a3-f4f5-4670-9bf8-848e49171f81" providerId="ADAL" clId="{CA754FA6-D3EA-4D1D-9CA4-FFE87289C469}" dt="2020-10-16T15:03:15.210" v="1513" actId="1076"/>
          <ac:grpSpMkLst>
            <pc:docMk/>
            <pc:sldMk cId="0" sldId="260"/>
            <ac:grpSpMk id="18" creationId="{E6BEF811-7CE8-42A4-98D8-4591D6F9AE56}"/>
          </ac:grpSpMkLst>
        </pc:grpChg>
        <pc:picChg chg="add del mod">
          <ac:chgData name="Fernando Michel Tuesta Chichipe" userId="afe433a3-f4f5-4670-9bf8-848e49171f81" providerId="ADAL" clId="{CA754FA6-D3EA-4D1D-9CA4-FFE87289C469}" dt="2020-10-16T15:00:57.190" v="1484" actId="478"/>
          <ac:picMkLst>
            <pc:docMk/>
            <pc:sldMk cId="0" sldId="260"/>
            <ac:picMk id="2" creationId="{35D2B131-3185-49FE-836B-E2A0B7C8F2CB}"/>
          </ac:picMkLst>
        </pc:picChg>
        <pc:picChg chg="add">
          <ac:chgData name="Fernando Michel Tuesta Chichipe" userId="afe433a3-f4f5-4670-9bf8-848e49171f81" providerId="ADAL" clId="{CA754FA6-D3EA-4D1D-9CA4-FFE87289C469}" dt="2020-10-16T15:02:03.449" v="1501" actId="22"/>
          <ac:picMkLst>
            <pc:docMk/>
            <pc:sldMk cId="0" sldId="260"/>
            <ac:picMk id="11" creationId="{B436FB94-1C54-4B3B-9FC7-907E33A08884}"/>
          </ac:picMkLst>
        </pc:picChg>
        <pc:picChg chg="add mod">
          <ac:chgData name="Fernando Michel Tuesta Chichipe" userId="afe433a3-f4f5-4670-9bf8-848e49171f81" providerId="ADAL" clId="{CA754FA6-D3EA-4D1D-9CA4-FFE87289C469}" dt="2020-10-16T15:03:20.377" v="1514" actId="1076"/>
          <ac:picMkLst>
            <pc:docMk/>
            <pc:sldMk cId="0" sldId="260"/>
            <ac:picMk id="15" creationId="{7C7B047E-E09A-44E7-ABD1-7B9129779280}"/>
          </ac:picMkLst>
        </pc:picChg>
        <pc:picChg chg="mod">
          <ac:chgData name="Fernando Michel Tuesta Chichipe" userId="afe433a3-f4f5-4670-9bf8-848e49171f81" providerId="ADAL" clId="{CA754FA6-D3EA-4D1D-9CA4-FFE87289C469}" dt="2020-10-16T15:03:10.744" v="1511"/>
          <ac:picMkLst>
            <pc:docMk/>
            <pc:sldMk cId="0" sldId="260"/>
            <ac:picMk id="19" creationId="{8DE0A5B4-66D5-4B20-B867-9F143C16A435}"/>
          </ac:picMkLst>
        </pc:picChg>
        <pc:picChg chg="mod">
          <ac:chgData name="Fernando Michel Tuesta Chichipe" userId="afe433a3-f4f5-4670-9bf8-848e49171f81" providerId="ADAL" clId="{CA754FA6-D3EA-4D1D-9CA4-FFE87289C469}" dt="2020-10-16T15:03:10.744" v="1511"/>
          <ac:picMkLst>
            <pc:docMk/>
            <pc:sldMk cId="0" sldId="260"/>
            <ac:picMk id="20" creationId="{B5278695-5DD7-4C02-AA4E-7D842132468E}"/>
          </ac:picMkLst>
        </pc:picChg>
      </pc:sldChg>
      <pc:sldChg chg="addSp delSp modSp mod">
        <pc:chgData name="Fernando Michel Tuesta Chichipe" userId="afe433a3-f4f5-4670-9bf8-848e49171f81" providerId="ADAL" clId="{CA754FA6-D3EA-4D1D-9CA4-FFE87289C469}" dt="2020-10-16T15:11:20.932" v="1591" actId="207"/>
        <pc:sldMkLst>
          <pc:docMk/>
          <pc:sldMk cId="772795150" sldId="261"/>
        </pc:sldMkLst>
        <pc:spChg chg="add mod">
          <ac:chgData name="Fernando Michel Tuesta Chichipe" userId="afe433a3-f4f5-4670-9bf8-848e49171f81" providerId="ADAL" clId="{CA754FA6-D3EA-4D1D-9CA4-FFE87289C469}" dt="2020-10-16T15:10:57.420" v="1588" actId="207"/>
          <ac:spMkLst>
            <pc:docMk/>
            <pc:sldMk cId="772795150" sldId="261"/>
            <ac:spMk id="2" creationId="{4665FA47-A1DF-4AA4-840A-8DE7D5B8548F}"/>
          </ac:spMkLst>
        </pc:spChg>
        <pc:spChg chg="add mod">
          <ac:chgData name="Fernando Michel Tuesta Chichipe" userId="afe433a3-f4f5-4670-9bf8-848e49171f81" providerId="ADAL" clId="{CA754FA6-D3EA-4D1D-9CA4-FFE87289C469}" dt="2020-10-16T15:11:04.731" v="1589" actId="207"/>
          <ac:spMkLst>
            <pc:docMk/>
            <pc:sldMk cId="772795150" sldId="261"/>
            <ac:spMk id="8" creationId="{1DA7320F-CE38-4153-A61D-D63FC66208AC}"/>
          </ac:spMkLst>
        </pc:spChg>
        <pc:spChg chg="add mod">
          <ac:chgData name="Fernando Michel Tuesta Chichipe" userId="afe433a3-f4f5-4670-9bf8-848e49171f81" providerId="ADAL" clId="{CA754FA6-D3EA-4D1D-9CA4-FFE87289C469}" dt="2020-10-16T15:11:14.497" v="1590" actId="207"/>
          <ac:spMkLst>
            <pc:docMk/>
            <pc:sldMk cId="772795150" sldId="261"/>
            <ac:spMk id="10" creationId="{BDE551DE-8258-4DA8-9A53-909D3E93C317}"/>
          </ac:spMkLst>
        </pc:spChg>
        <pc:spChg chg="add del mod">
          <ac:chgData name="Fernando Michel Tuesta Chichipe" userId="afe433a3-f4f5-4670-9bf8-848e49171f81" providerId="ADAL" clId="{CA754FA6-D3EA-4D1D-9CA4-FFE87289C469}" dt="2020-10-16T14:37:58.255" v="509" actId="478"/>
          <ac:spMkLst>
            <pc:docMk/>
            <pc:sldMk cId="772795150" sldId="261"/>
            <ac:spMk id="11" creationId="{D60496C4-4DAD-4BC1-9F5E-7110701EF7EB}"/>
          </ac:spMkLst>
        </pc:spChg>
        <pc:spChg chg="add del mod">
          <ac:chgData name="Fernando Michel Tuesta Chichipe" userId="afe433a3-f4f5-4670-9bf8-848e49171f81" providerId="ADAL" clId="{CA754FA6-D3EA-4D1D-9CA4-FFE87289C469}" dt="2020-10-16T14:37:56.291" v="508" actId="478"/>
          <ac:spMkLst>
            <pc:docMk/>
            <pc:sldMk cId="772795150" sldId="261"/>
            <ac:spMk id="12" creationId="{8E30E015-71D1-483C-AC56-09A3B0566FAA}"/>
          </ac:spMkLst>
        </pc:spChg>
        <pc:spChg chg="add mod">
          <ac:chgData name="Fernando Michel Tuesta Chichipe" userId="afe433a3-f4f5-4670-9bf8-848e49171f81" providerId="ADAL" clId="{CA754FA6-D3EA-4D1D-9CA4-FFE87289C469}" dt="2020-10-16T15:11:20.932" v="1591" actId="207"/>
          <ac:spMkLst>
            <pc:docMk/>
            <pc:sldMk cId="772795150" sldId="261"/>
            <ac:spMk id="13" creationId="{D4F03554-DA03-4CB4-9BA6-8C31DF81FD18}"/>
          </ac:spMkLst>
        </pc:spChg>
        <pc:spChg chg="add del mod">
          <ac:chgData name="Fernando Michel Tuesta Chichipe" userId="afe433a3-f4f5-4670-9bf8-848e49171f81" providerId="ADAL" clId="{CA754FA6-D3EA-4D1D-9CA4-FFE87289C469}" dt="2020-10-16T14:38:19.258" v="515" actId="478"/>
          <ac:spMkLst>
            <pc:docMk/>
            <pc:sldMk cId="772795150" sldId="261"/>
            <ac:spMk id="14" creationId="{3BBD2DF1-4887-445B-B817-8F6100A518CA}"/>
          </ac:spMkLst>
        </pc:spChg>
        <pc:spChg chg="add del mod">
          <ac:chgData name="Fernando Michel Tuesta Chichipe" userId="afe433a3-f4f5-4670-9bf8-848e49171f81" providerId="ADAL" clId="{CA754FA6-D3EA-4D1D-9CA4-FFE87289C469}" dt="2020-10-16T14:42:01.403" v="853" actId="478"/>
          <ac:spMkLst>
            <pc:docMk/>
            <pc:sldMk cId="772795150" sldId="261"/>
            <ac:spMk id="15" creationId="{32EC3E99-66C4-441D-9537-714CB7AA2641}"/>
          </ac:spMkLst>
        </pc:spChg>
        <pc:spChg chg="add del mod">
          <ac:chgData name="Fernando Michel Tuesta Chichipe" userId="afe433a3-f4f5-4670-9bf8-848e49171f81" providerId="ADAL" clId="{CA754FA6-D3EA-4D1D-9CA4-FFE87289C469}" dt="2020-10-16T14:42:42.420" v="855" actId="478"/>
          <ac:spMkLst>
            <pc:docMk/>
            <pc:sldMk cId="772795150" sldId="261"/>
            <ac:spMk id="16" creationId="{6F58B57F-7C89-4EAB-8D74-2B2ECCCCD552}"/>
          </ac:spMkLst>
        </pc:spChg>
        <pc:picChg chg="add mod modCrop">
          <ac:chgData name="Fernando Michel Tuesta Chichipe" userId="afe433a3-f4f5-4670-9bf8-848e49171f81" providerId="ADAL" clId="{CA754FA6-D3EA-4D1D-9CA4-FFE87289C469}" dt="2020-10-16T14:44:39.475" v="861" actId="1076"/>
          <ac:picMkLst>
            <pc:docMk/>
            <pc:sldMk cId="772795150" sldId="261"/>
            <ac:picMk id="3" creationId="{39A6AC1D-F24C-4780-8033-1209E4FC4A37}"/>
          </ac:picMkLst>
        </pc:picChg>
      </pc:sldChg>
      <pc:sldChg chg="addSp modSp mod">
        <pc:chgData name="Fernando Michel Tuesta Chichipe" userId="afe433a3-f4f5-4670-9bf8-848e49171f81" providerId="ADAL" clId="{CA754FA6-D3EA-4D1D-9CA4-FFE87289C469}" dt="2020-10-16T15:54:17.249" v="1817" actId="1076"/>
        <pc:sldMkLst>
          <pc:docMk/>
          <pc:sldMk cId="621939655" sldId="262"/>
        </pc:sldMkLst>
        <pc:spChg chg="add mod">
          <ac:chgData name="Fernando Michel Tuesta Chichipe" userId="afe433a3-f4f5-4670-9bf8-848e49171f81" providerId="ADAL" clId="{CA754FA6-D3EA-4D1D-9CA4-FFE87289C469}" dt="2020-10-16T15:54:17.249" v="1817" actId="1076"/>
          <ac:spMkLst>
            <pc:docMk/>
            <pc:sldMk cId="621939655" sldId="262"/>
            <ac:spMk id="3" creationId="{FBDFDD4D-0726-4FBF-A1B6-F96D104BBC2B}"/>
          </ac:spMkLst>
        </pc:spChg>
        <pc:picChg chg="add mod">
          <ac:chgData name="Fernando Michel Tuesta Chichipe" userId="afe433a3-f4f5-4670-9bf8-848e49171f81" providerId="ADAL" clId="{CA754FA6-D3EA-4D1D-9CA4-FFE87289C469}" dt="2020-10-16T15:50:43.473" v="1751" actId="1076"/>
          <ac:picMkLst>
            <pc:docMk/>
            <pc:sldMk cId="621939655" sldId="262"/>
            <ac:picMk id="2" creationId="{1698C911-D28D-4479-8105-F034CD0564F6}"/>
          </ac:picMkLst>
        </pc:picChg>
      </pc:sldChg>
      <pc:sldChg chg="addSp delSp modSp mod">
        <pc:chgData name="Fernando Michel Tuesta Chichipe" userId="afe433a3-f4f5-4670-9bf8-848e49171f81" providerId="ADAL" clId="{CA754FA6-D3EA-4D1D-9CA4-FFE87289C469}" dt="2020-10-16T15:50:06.812" v="1747"/>
        <pc:sldMkLst>
          <pc:docMk/>
          <pc:sldMk cId="1538754343" sldId="264"/>
        </pc:sldMkLst>
        <pc:spChg chg="add mod">
          <ac:chgData name="Fernando Michel Tuesta Chichipe" userId="afe433a3-f4f5-4670-9bf8-848e49171f81" providerId="ADAL" clId="{CA754FA6-D3EA-4D1D-9CA4-FFE87289C469}" dt="2020-10-16T15:42:23.954" v="1696" actId="1076"/>
          <ac:spMkLst>
            <pc:docMk/>
            <pc:sldMk cId="1538754343" sldId="264"/>
            <ac:spMk id="2" creationId="{36D1DB69-421A-4021-BCA1-3183B1902855}"/>
          </ac:spMkLst>
        </pc:spChg>
        <pc:spChg chg="add del mod">
          <ac:chgData name="Fernando Michel Tuesta Chichipe" userId="afe433a3-f4f5-4670-9bf8-848e49171f81" providerId="ADAL" clId="{CA754FA6-D3EA-4D1D-9CA4-FFE87289C469}" dt="2020-10-16T15:42:19.743" v="1695" actId="478"/>
          <ac:spMkLst>
            <pc:docMk/>
            <pc:sldMk cId="1538754343" sldId="264"/>
            <ac:spMk id="8" creationId="{F3C4CB29-8076-4C0E-BF33-38089EAA55E1}"/>
          </ac:spMkLst>
        </pc:spChg>
        <pc:spChg chg="add del mod">
          <ac:chgData name="Fernando Michel Tuesta Chichipe" userId="afe433a3-f4f5-4670-9bf8-848e49171f81" providerId="ADAL" clId="{CA754FA6-D3EA-4D1D-9CA4-FFE87289C469}" dt="2020-10-16T15:43:14.122" v="1705" actId="478"/>
          <ac:spMkLst>
            <pc:docMk/>
            <pc:sldMk cId="1538754343" sldId="264"/>
            <ac:spMk id="10" creationId="{D0944BDB-30F3-45F3-B416-AFC5947131B7}"/>
          </ac:spMkLst>
        </pc:spChg>
        <pc:spChg chg="add del mod">
          <ac:chgData name="Fernando Michel Tuesta Chichipe" userId="afe433a3-f4f5-4670-9bf8-848e49171f81" providerId="ADAL" clId="{CA754FA6-D3EA-4D1D-9CA4-FFE87289C469}" dt="2020-10-16T15:43:14.122" v="1705" actId="478"/>
          <ac:spMkLst>
            <pc:docMk/>
            <pc:sldMk cId="1538754343" sldId="264"/>
            <ac:spMk id="11" creationId="{48373F70-6DB4-4696-BFBF-2BE0A843991F}"/>
          </ac:spMkLst>
        </pc:spChg>
        <pc:picChg chg="add del mod modCrop">
          <ac:chgData name="Fernando Michel Tuesta Chichipe" userId="afe433a3-f4f5-4670-9bf8-848e49171f81" providerId="ADAL" clId="{CA754FA6-D3EA-4D1D-9CA4-FFE87289C469}" dt="2020-10-16T15:45:55.633" v="1730" actId="478"/>
          <ac:picMkLst>
            <pc:docMk/>
            <pc:sldMk cId="1538754343" sldId="264"/>
            <ac:picMk id="6" creationId="{96CE76EF-3624-45A7-932F-38802A50110E}"/>
          </ac:picMkLst>
        </pc:picChg>
        <pc:picChg chg="add mod">
          <ac:chgData name="Fernando Michel Tuesta Chichipe" userId="afe433a3-f4f5-4670-9bf8-848e49171f81" providerId="ADAL" clId="{CA754FA6-D3EA-4D1D-9CA4-FFE87289C469}" dt="2020-10-16T15:48:29.067" v="1744"/>
          <ac:picMkLst>
            <pc:docMk/>
            <pc:sldMk cId="1538754343" sldId="264"/>
            <ac:picMk id="12" creationId="{88DB5D42-0E49-4632-8920-9495633EF815}"/>
          </ac:picMkLst>
        </pc:picChg>
        <pc:picChg chg="add mod">
          <ac:chgData name="Fernando Michel Tuesta Chichipe" userId="afe433a3-f4f5-4670-9bf8-848e49171f81" providerId="ADAL" clId="{CA754FA6-D3EA-4D1D-9CA4-FFE87289C469}" dt="2020-10-16T15:50:06.812" v="1747"/>
          <ac:picMkLst>
            <pc:docMk/>
            <pc:sldMk cId="1538754343" sldId="264"/>
            <ac:picMk id="13" creationId="{6F58810F-9000-44C3-A7AA-1BE707AA18A2}"/>
          </ac:picMkLst>
        </pc:picChg>
        <pc:picChg chg="add mod">
          <ac:chgData name="Fernando Michel Tuesta Chichipe" userId="afe433a3-f4f5-4670-9bf8-848e49171f81" providerId="ADAL" clId="{CA754FA6-D3EA-4D1D-9CA4-FFE87289C469}" dt="2020-10-16T15:49:03.232" v="1745"/>
          <ac:picMkLst>
            <pc:docMk/>
            <pc:sldMk cId="1538754343" sldId="264"/>
            <ac:picMk id="1026" creationId="{458432F1-2990-4C40-98C3-8A0BCDE4E536}"/>
          </ac:picMkLst>
        </pc:picChg>
        <pc:picChg chg="add mod">
          <ac:chgData name="Fernando Michel Tuesta Chichipe" userId="afe433a3-f4f5-4670-9bf8-848e49171f81" providerId="ADAL" clId="{CA754FA6-D3EA-4D1D-9CA4-FFE87289C469}" dt="2020-10-16T15:49:32.579" v="1746"/>
          <ac:picMkLst>
            <pc:docMk/>
            <pc:sldMk cId="1538754343" sldId="264"/>
            <ac:picMk id="1028" creationId="{A88D9D06-4CAF-4C11-80CE-545B2B20A397}"/>
          </ac:picMkLst>
        </pc:picChg>
      </pc:sldChg>
      <pc:sldChg chg="addSp modSp mod">
        <pc:chgData name="Fernando Michel Tuesta Chichipe" userId="afe433a3-f4f5-4670-9bf8-848e49171f81" providerId="ADAL" clId="{CA754FA6-D3EA-4D1D-9CA4-FFE87289C469}" dt="2020-10-16T16:57:28.954" v="1822" actId="1076"/>
        <pc:sldMkLst>
          <pc:docMk/>
          <pc:sldMk cId="3947510834" sldId="265"/>
        </pc:sldMkLst>
        <pc:spChg chg="add mod">
          <ac:chgData name="Fernando Michel Tuesta Chichipe" userId="afe433a3-f4f5-4670-9bf8-848e49171f81" providerId="ADAL" clId="{CA754FA6-D3EA-4D1D-9CA4-FFE87289C469}" dt="2020-10-16T16:57:28.954" v="1822" actId="1076"/>
          <ac:spMkLst>
            <pc:docMk/>
            <pc:sldMk cId="3947510834" sldId="265"/>
            <ac:spMk id="2" creationId="{E0C07BFA-54CE-498C-AF1E-69DB8D5B06A1}"/>
          </ac:spMkLst>
        </pc:spChg>
        <pc:spChg chg="add mod">
          <ac:chgData name="Fernando Michel Tuesta Chichipe" userId="afe433a3-f4f5-4670-9bf8-848e49171f81" providerId="ADAL" clId="{CA754FA6-D3EA-4D1D-9CA4-FFE87289C469}" dt="2020-10-16T16:57:28.954" v="1822" actId="1076"/>
          <ac:spMkLst>
            <pc:docMk/>
            <pc:sldMk cId="3947510834" sldId="265"/>
            <ac:spMk id="8" creationId="{1B1BD20C-E8AB-413F-B5E9-40B45ECA8838}"/>
          </ac:spMkLst>
        </pc:spChg>
        <pc:spChg chg="add mod">
          <ac:chgData name="Fernando Michel Tuesta Chichipe" userId="afe433a3-f4f5-4670-9bf8-848e49171f81" providerId="ADAL" clId="{CA754FA6-D3EA-4D1D-9CA4-FFE87289C469}" dt="2020-10-16T16:57:28.954" v="1822" actId="1076"/>
          <ac:spMkLst>
            <pc:docMk/>
            <pc:sldMk cId="3947510834" sldId="265"/>
            <ac:spMk id="10" creationId="{98CB6DA2-EA32-42F9-999B-561BD0237CA1}"/>
          </ac:spMkLst>
        </pc:spChg>
      </pc:sldChg>
      <pc:sldChg chg="new del">
        <pc:chgData name="Fernando Michel Tuesta Chichipe" userId="afe433a3-f4f5-4670-9bf8-848e49171f81" providerId="ADAL" clId="{CA754FA6-D3EA-4D1D-9CA4-FFE87289C469}" dt="2020-10-16T15:00:53.683" v="1483" actId="47"/>
        <pc:sldMkLst>
          <pc:docMk/>
          <pc:sldMk cId="2082059655" sldId="266"/>
        </pc:sldMkLst>
      </pc:sldChg>
      <pc:sldChg chg="addSp delSp modSp add mod">
        <pc:chgData name="Fernando Michel Tuesta Chichipe" userId="afe433a3-f4f5-4670-9bf8-848e49171f81" providerId="ADAL" clId="{CA754FA6-D3EA-4D1D-9CA4-FFE87289C469}" dt="2020-10-16T15:09:17.651" v="1584" actId="1076"/>
        <pc:sldMkLst>
          <pc:docMk/>
          <pc:sldMk cId="558514545" sldId="267"/>
        </pc:sldMkLst>
        <pc:spChg chg="del">
          <ac:chgData name="Fernando Michel Tuesta Chichipe" userId="afe433a3-f4f5-4670-9bf8-848e49171f81" providerId="ADAL" clId="{CA754FA6-D3EA-4D1D-9CA4-FFE87289C469}" dt="2020-10-16T15:04:06.517" v="1521" actId="478"/>
          <ac:spMkLst>
            <pc:docMk/>
            <pc:sldMk cId="558514545" sldId="267"/>
            <ac:spMk id="3" creationId="{0E28227B-8D09-4695-8686-A2E4E3E5F6BD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21" creationId="{334ADD5B-BD73-4FAB-B953-AAE7FD7E0552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23" creationId="{95954450-5989-4375-8957-AC533E3CB7D4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25" creationId="{399F9193-0B11-4261-BA66-24E00E9990A8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27" creationId="{08602AF9-EF8C-4AC7-BBF7-A09E5E040FCB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29" creationId="{96E3A276-F730-4D78-B677-D7BD13113CA8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33" creationId="{DB218C33-2EC2-4F33-A002-21D2D5396B3C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35" creationId="{939A1075-AE8E-488A-ADFC-4FB4E48D6C31}"/>
          </ac:spMkLst>
        </pc:spChg>
        <pc:spChg chg="add mod">
          <ac:chgData name="Fernando Michel Tuesta Chichipe" userId="afe433a3-f4f5-4670-9bf8-848e49171f81" providerId="ADAL" clId="{CA754FA6-D3EA-4D1D-9CA4-FFE87289C469}" dt="2020-10-16T15:09:17.651" v="1584" actId="1076"/>
          <ac:spMkLst>
            <pc:docMk/>
            <pc:sldMk cId="558514545" sldId="267"/>
            <ac:spMk id="39" creationId="{D05C79E3-2865-4864-A852-0B49E2D581C4}"/>
          </ac:spMkLst>
        </pc:spChg>
        <pc:spChg chg="add mod">
          <ac:chgData name="Fernando Michel Tuesta Chichipe" userId="afe433a3-f4f5-4670-9bf8-848e49171f81" providerId="ADAL" clId="{CA754FA6-D3EA-4D1D-9CA4-FFE87289C469}" dt="2020-10-16T15:07:42.128" v="1569" actId="113"/>
          <ac:spMkLst>
            <pc:docMk/>
            <pc:sldMk cId="558514545" sldId="267"/>
            <ac:spMk id="41" creationId="{856BF3CB-0605-4FC3-A16F-177A6B3EDD8E}"/>
          </ac:spMkLst>
        </pc:spChg>
        <pc:spChg chg="add del mod">
          <ac:chgData name="Fernando Michel Tuesta Chichipe" userId="afe433a3-f4f5-4670-9bf8-848e49171f81" providerId="ADAL" clId="{CA754FA6-D3EA-4D1D-9CA4-FFE87289C469}" dt="2020-10-16T15:07:48.214" v="1570" actId="478"/>
          <ac:spMkLst>
            <pc:docMk/>
            <pc:sldMk cId="558514545" sldId="267"/>
            <ac:spMk id="43" creationId="{4819D9DA-38C0-427C-8B9E-C82CB9C02177}"/>
          </ac:spMkLst>
        </pc:spChg>
        <pc:picChg chg="del">
          <ac:chgData name="Fernando Michel Tuesta Chichipe" userId="afe433a3-f4f5-4670-9bf8-848e49171f81" providerId="ADAL" clId="{CA754FA6-D3EA-4D1D-9CA4-FFE87289C469}" dt="2020-10-16T15:04:06.517" v="1521" actId="478"/>
          <ac:picMkLst>
            <pc:docMk/>
            <pc:sldMk cId="558514545" sldId="267"/>
            <ac:picMk id="2" creationId="{35D2B131-3185-49FE-836B-E2A0B7C8F2CB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4" creationId="{48C3FE36-8741-4FBE-B7F5-850434DB41DE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6" creationId="{4BD35E1C-2B26-4209-875D-D2D69E2B013C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11" creationId="{C6946B22-5543-4FA4-A697-0D1F3B034321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13" creationId="{1921387B-EA6F-4405-81F1-B5CE4053F8F0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15" creationId="{E644A343-723C-4FE9-BBF8-92BAADE16400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17" creationId="{2132EAA8-E91E-48AE-818B-5F44CE256D1C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19" creationId="{31AB25C0-5367-407F-8BD0-B949B2A98A0C}"/>
          </ac:picMkLst>
        </pc:picChg>
        <pc:picChg chg="add mod">
          <ac:chgData name="Fernando Michel Tuesta Chichipe" userId="afe433a3-f4f5-4670-9bf8-848e49171f81" providerId="ADAL" clId="{CA754FA6-D3EA-4D1D-9CA4-FFE87289C469}" dt="2020-10-16T15:09:17.651" v="1584" actId="1076"/>
          <ac:picMkLst>
            <pc:docMk/>
            <pc:sldMk cId="558514545" sldId="267"/>
            <ac:picMk id="37" creationId="{B24120CC-39DD-4821-AC6F-357838CBE1D6}"/>
          </ac:picMkLst>
        </pc:picChg>
      </pc:sldChg>
      <pc:sldChg chg="new del">
        <pc:chgData name="Fernando Michel Tuesta Chichipe" userId="afe433a3-f4f5-4670-9bf8-848e49171f81" providerId="ADAL" clId="{CA754FA6-D3EA-4D1D-9CA4-FFE87289C469}" dt="2020-10-16T15:04:02.839" v="1520" actId="47"/>
        <pc:sldMkLst>
          <pc:docMk/>
          <pc:sldMk cId="1044280224" sldId="268"/>
        </pc:sldMkLst>
      </pc:sldChg>
      <pc:sldChg chg="modSp add mod">
        <pc:chgData name="Fernando Michel Tuesta Chichipe" userId="afe433a3-f4f5-4670-9bf8-848e49171f81" providerId="ADAL" clId="{CA754FA6-D3EA-4D1D-9CA4-FFE87289C469}" dt="2020-10-16T15:12:03.144" v="1593" actId="207"/>
        <pc:sldMkLst>
          <pc:docMk/>
          <pc:sldMk cId="2037062483" sldId="269"/>
        </pc:sldMkLst>
        <pc:spChg chg="mod">
          <ac:chgData name="Fernando Michel Tuesta Chichipe" userId="afe433a3-f4f5-4670-9bf8-848e49171f81" providerId="ADAL" clId="{CA754FA6-D3EA-4D1D-9CA4-FFE87289C469}" dt="2020-10-16T15:12:03.144" v="1593" actId="207"/>
          <ac:spMkLst>
            <pc:docMk/>
            <pc:sldMk cId="2037062483" sldId="269"/>
            <ac:spMk id="3" creationId="{0E28227B-8D09-4695-8686-A2E4E3E5F6BD}"/>
          </ac:spMkLst>
        </pc:spChg>
      </pc:sldChg>
    </pc:docChg>
  </pc:docChgLst>
  <pc:docChgLst>
    <pc:chgData name="Fernando Michel Tuesta Chichipe" userId="afe433a3-f4f5-4670-9bf8-848e49171f81" providerId="ADAL" clId="{487EB257-D633-4194-A372-9AD15DFC4B1E}"/>
    <pc:docChg chg="modSld">
      <pc:chgData name="Fernando Michel Tuesta Chichipe" userId="afe433a3-f4f5-4670-9bf8-848e49171f81" providerId="ADAL" clId="{487EB257-D633-4194-A372-9AD15DFC4B1E}" dt="2020-10-16T17:31:55.594" v="3" actId="14100"/>
      <pc:docMkLst>
        <pc:docMk/>
      </pc:docMkLst>
      <pc:sldChg chg="addSp modSp mod">
        <pc:chgData name="Fernando Michel Tuesta Chichipe" userId="afe433a3-f4f5-4670-9bf8-848e49171f81" providerId="ADAL" clId="{487EB257-D633-4194-A372-9AD15DFC4B1E}" dt="2020-10-16T17:31:55.594" v="3" actId="14100"/>
        <pc:sldMkLst>
          <pc:docMk/>
          <pc:sldMk cId="3947510834" sldId="265"/>
        </pc:sldMkLst>
        <pc:picChg chg="add mod">
          <ac:chgData name="Fernando Michel Tuesta Chichipe" userId="afe433a3-f4f5-4670-9bf8-848e49171f81" providerId="ADAL" clId="{487EB257-D633-4194-A372-9AD15DFC4B1E}" dt="2020-10-16T17:31:55.594" v="3" actId="14100"/>
          <ac:picMkLst>
            <pc:docMk/>
            <pc:sldMk cId="3947510834" sldId="265"/>
            <ac:picMk id="3" creationId="{96C2306B-63D4-4E5F-9462-8343A8FC24B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r>
              <a:rPr lang="zh-CN" altLang="en-US"/>
              <a:t>Comparte y libérate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r>
              <a:rPr lang="zh-CN" altLang="en-US"/>
              <a:t>qgisperu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Comparte y libérate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qgisperu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2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9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5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5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8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Comparte y libérate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6C8D182-E4C8-4120-9249-FC9774456FFA}" type="datetime1">
              <a:rPr lang="en-US" altLang="en-US" smtClean="0"/>
              <a:t>10/16/2020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qgisperu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3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175" y="6296660"/>
            <a:ext cx="2743200" cy="365125"/>
          </a:xfrm>
        </p:spPr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3190" y="6236335"/>
            <a:ext cx="4114800" cy="365125"/>
          </a:xfrm>
        </p:spPr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62695" y="621411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  <p:pic>
        <p:nvPicPr>
          <p:cNvPr id="7" name="Picture 6" descr="foote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6532880"/>
            <a:ext cx="12145010" cy="426085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www.qgispe.com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www.qgispe.com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12 October 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www.qgispe.com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github.com/opengisch/QFiel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opengis.ch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opengis.ch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fernando-michel-tuesta-chichipe-970645121/" TargetMode="External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hyperlink" Target="https://www.youtube.com/?gl=PE&amp;tab=w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uestaMichel" TargetMode="External"/><Relationship Id="rId11" Type="http://schemas.openxmlformats.org/officeDocument/2006/relationships/image" Target="../media/image32.png"/><Relationship Id="rId5" Type="http://schemas.openxmlformats.org/officeDocument/2006/relationships/hyperlink" Target="mailto:ftuesta@agroinnova.net.pe" TargetMode="External"/><Relationship Id="rId10" Type="http://schemas.openxmlformats.org/officeDocument/2006/relationships/hyperlink" Target="https://web.facebook.com/fertuestachichipe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10160" y="6258560"/>
            <a:ext cx="12212320" cy="602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671390" y="1441614"/>
            <a:ext cx="675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3600" dirty="0">
                <a:solidFill>
                  <a:srgbClr val="602C03"/>
                </a:solidFill>
                <a:latin typeface="Ubuntu" panose="020B0604030602030204" charset="0"/>
                <a:cs typeface="Ubuntu" panose="020B0604030602030204" charset="0"/>
              </a:rPr>
              <a:t>-Migrando de lo físico a lo digital con software GIS-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619699" y="5398363"/>
            <a:ext cx="69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2000" b="1" dirty="0">
                <a:solidFill>
                  <a:srgbClr val="550000"/>
                </a:solidFill>
                <a:latin typeface="Ubuntu" panose="020B0604030602030204" charset="0"/>
                <a:cs typeface="Ubuntu" panose="020B0604030602030204" charset="0"/>
              </a:rPr>
              <a:t>Creado por: </a:t>
            </a:r>
            <a:r>
              <a:rPr lang="es-ES_tradnl" altLang="en-US" sz="2000" dirty="0">
                <a:solidFill>
                  <a:srgbClr val="550000"/>
                </a:solidFill>
                <a:latin typeface="Ubuntu" panose="020B0604030602030204" charset="0"/>
                <a:cs typeface="Ubuntu" panose="020B0604030602030204" charset="0"/>
              </a:rPr>
              <a:t>Fernando Michel Tuesta Chichipe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>
          <a:xfrm>
            <a:off x="41910" y="6258560"/>
            <a:ext cx="2743200" cy="365125"/>
          </a:xfrm>
        </p:spPr>
        <p:txBody>
          <a:bodyPr/>
          <a:lstStyle/>
          <a:p>
            <a:r>
              <a:rPr lang="en-US" altLang="en-US" dirty="0">
                <a:solidFill>
                  <a:srgbClr val="5F9930"/>
                </a:solidFill>
              </a:rPr>
              <a:t>15/10/2020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4051617" y="6229985"/>
            <a:ext cx="4114800" cy="365125"/>
          </a:xfrm>
        </p:spPr>
        <p:txBody>
          <a:bodyPr/>
          <a:lstStyle/>
          <a:p>
            <a:r>
              <a:rPr lang="zh-CN" altLang="en-US" dirty="0">
                <a:solidFill>
                  <a:srgbClr val="5D9831"/>
                </a:solidFill>
              </a:rPr>
              <a:t>www.qgis.</a:t>
            </a:r>
            <a:r>
              <a:rPr lang="es-PE" altLang="zh-CN" dirty="0">
                <a:solidFill>
                  <a:srgbClr val="5D9831"/>
                </a:solidFill>
              </a:rPr>
              <a:t>pe</a:t>
            </a:r>
            <a:endParaRPr lang="zh-CN" altLang="en-US" dirty="0">
              <a:solidFill>
                <a:srgbClr val="5D983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0160" y="6721475"/>
            <a:ext cx="12212320" cy="139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5" y="6511290"/>
            <a:ext cx="12211685" cy="4476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74" y="-1"/>
            <a:ext cx="12188825" cy="1029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47" y="158184"/>
            <a:ext cx="1504049" cy="750486"/>
          </a:xfrm>
          <a:prstGeom prst="rect">
            <a:avLst/>
          </a:prstGeom>
        </p:spPr>
      </p:pic>
      <p:sp>
        <p:nvSpPr>
          <p:cNvPr id="13" name="Footer Placeholder 26"/>
          <p:cNvSpPr txBox="1">
            <a:spLocks/>
          </p:cNvSpPr>
          <p:nvPr/>
        </p:nvSpPr>
        <p:spPr>
          <a:xfrm>
            <a:off x="10570545" y="6229985"/>
            <a:ext cx="162145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altLang="zh-CN" dirty="0">
                <a:solidFill>
                  <a:srgbClr val="5D9831"/>
                </a:solidFill>
              </a:rPr>
              <a:t>#ComparteYlibérate</a:t>
            </a:r>
            <a:endParaRPr lang="zh-CN" altLang="en-US" dirty="0">
              <a:solidFill>
                <a:srgbClr val="5D983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" y="26663"/>
            <a:ext cx="1183640" cy="9082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6903">
            <a:off x="429420" y="437526"/>
            <a:ext cx="407863" cy="1918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6" t="13750" r="2880" b="19931"/>
          <a:stretch/>
        </p:blipFill>
        <p:spPr>
          <a:xfrm>
            <a:off x="1598239" y="152914"/>
            <a:ext cx="8905876" cy="723900"/>
          </a:xfrm>
          <a:prstGeom prst="rect">
            <a:avLst/>
          </a:prstGeom>
        </p:spPr>
      </p:pic>
      <p:sp>
        <p:nvSpPr>
          <p:cNvPr id="15" name="Text Box 9">
            <a:extLst>
              <a:ext uri="{FF2B5EF4-FFF2-40B4-BE49-F238E27FC236}">
                <a16:creationId xmlns:a16="http://schemas.microsoft.com/office/drawing/2014/main" id="{549EB60A-F4E9-4C32-B6EA-C27CDF8764D7}"/>
              </a:ext>
            </a:extLst>
          </p:cNvPr>
          <p:cNvSpPr txBox="1"/>
          <p:nvPr/>
        </p:nvSpPr>
        <p:spPr>
          <a:xfrm>
            <a:off x="2671390" y="2787259"/>
            <a:ext cx="67595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2500" dirty="0">
                <a:solidFill>
                  <a:srgbClr val="602C03"/>
                </a:solidFill>
                <a:latin typeface="Ubuntu" panose="020B0604030602030204" charset="0"/>
                <a:cs typeface="Ubuntu" panose="020B0604030602030204" charset="0"/>
              </a:rPr>
              <a:t>Aplicaciones prácticas con QField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35E4995-3013-4225-BA4B-37D926380D53}"/>
              </a:ext>
            </a:extLst>
          </p:cNvPr>
          <p:cNvGrpSpPr/>
          <p:nvPr/>
        </p:nvGrpSpPr>
        <p:grpSpPr>
          <a:xfrm>
            <a:off x="5200875" y="3429000"/>
            <a:ext cx="1790250" cy="1790250"/>
            <a:chOff x="4511691" y="2031262"/>
            <a:chExt cx="3168617" cy="316861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0FDD42D-CEAF-49AE-BBA7-1661F747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11691" y="2031262"/>
              <a:ext cx="3168617" cy="3168617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89FAF74-E179-4FFD-9FB3-70BFD754B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9187" t="35046" r="29267" b="34781"/>
            <a:stretch/>
          </p:blipFill>
          <p:spPr>
            <a:xfrm>
              <a:off x="5326525" y="2849168"/>
              <a:ext cx="1565453" cy="554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9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10265"/>
            <a:ext cx="11049000" cy="737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 sz="4000" dirty="0">
                <a:solidFill>
                  <a:srgbClr val="602C03"/>
                </a:solidFill>
                <a:latin typeface="Ubuntu" panose="020B0604030602030204" charset="0"/>
                <a:ea typeface="+mn-ea"/>
                <a:cs typeface="Ubuntu" panose="020B0604030602030204" charset="0"/>
              </a:rPr>
              <a:t>¿QFIELD?</a:t>
            </a:r>
          </a:p>
        </p:txBody>
      </p:sp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1" y="110265"/>
            <a:ext cx="1546828" cy="7718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F8C94A-E3CD-4138-A87B-DEA2509A6C44}"/>
              </a:ext>
            </a:extLst>
          </p:cNvPr>
          <p:cNvSpPr txBox="1"/>
          <p:nvPr/>
        </p:nvSpPr>
        <p:spPr>
          <a:xfrm>
            <a:off x="2396987" y="1256240"/>
            <a:ext cx="625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602C03"/>
                </a:solidFill>
                <a:latin typeface="Ubuntu" panose="020B0604030602030204"/>
              </a:rPr>
              <a:t>Qfield </a:t>
            </a:r>
            <a:r>
              <a:rPr lang="es-PE" sz="2400" dirty="0">
                <a:solidFill>
                  <a:srgbClr val="602C03"/>
                </a:solidFill>
                <a:latin typeface="Ubuntu" panose="020B0604030602030204"/>
              </a:rPr>
              <a:t>nos permite trabajar en campo con nuestros proyectos </a:t>
            </a:r>
            <a:r>
              <a:rPr lang="es-PE" sz="2400" b="1" dirty="0">
                <a:solidFill>
                  <a:srgbClr val="602C03"/>
                </a:solidFill>
                <a:latin typeface="Ubuntu" panose="020B0604030602030204"/>
              </a:rPr>
              <a:t>QGIS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537606-4EDE-45B9-A52C-83B01E385B8F}"/>
              </a:ext>
            </a:extLst>
          </p:cNvPr>
          <p:cNvSpPr txBox="1"/>
          <p:nvPr/>
        </p:nvSpPr>
        <p:spPr>
          <a:xfrm>
            <a:off x="1762536" y="3921761"/>
            <a:ext cx="1762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sz="2000" dirty="0"/>
              <a:t>Es un proyecto </a:t>
            </a:r>
            <a:r>
              <a:rPr lang="es-PE" sz="2000" b="1" dirty="0"/>
              <a:t>OPEN SOURCE</a:t>
            </a:r>
          </a:p>
        </p:txBody>
      </p:sp>
      <p:pic>
        <p:nvPicPr>
          <p:cNvPr id="11" name="Imagen 10">
            <a:hlinkClick r:id="rId5" tooltip="OpenGIS.ch"/>
            <a:extLst>
              <a:ext uri="{FF2B5EF4-FFF2-40B4-BE49-F238E27FC236}">
                <a16:creationId xmlns:a16="http://schemas.microsoft.com/office/drawing/2014/main" id="{B436FB94-1C54-4B3B-9FC7-907E33A08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114" y="4921634"/>
            <a:ext cx="2565386" cy="81012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309171F-8DCA-4533-A0C3-DCE6C340C9D5}"/>
              </a:ext>
            </a:extLst>
          </p:cNvPr>
          <p:cNvSpPr txBox="1"/>
          <p:nvPr/>
        </p:nvSpPr>
        <p:spPr>
          <a:xfrm>
            <a:off x="8950568" y="3452241"/>
            <a:ext cx="2354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sz="2000" dirty="0"/>
              <a:t>Su código fuente lo podemos descargar desde </a:t>
            </a:r>
            <a:r>
              <a:rPr lang="es-PE" sz="2000" b="1" dirty="0"/>
              <a:t>GITHUB</a:t>
            </a:r>
          </a:p>
        </p:txBody>
      </p:sp>
      <p:pic>
        <p:nvPicPr>
          <p:cNvPr id="15" name="Picture 2" descr="Resultado de imagen para GITHUB">
            <a:hlinkClick r:id="rId7" tooltip="GitHub"/>
            <a:extLst>
              <a:ext uri="{FF2B5EF4-FFF2-40B4-BE49-F238E27FC236}">
                <a16:creationId xmlns:a16="http://schemas.microsoft.com/office/drawing/2014/main" id="{7C7B047E-E09A-44E7-ABD1-7B912977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686" y="4642551"/>
            <a:ext cx="2736574" cy="1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E6BEF811-7CE8-42A4-98D8-4591D6F9AE56}"/>
              </a:ext>
            </a:extLst>
          </p:cNvPr>
          <p:cNvGrpSpPr/>
          <p:nvPr/>
        </p:nvGrpSpPr>
        <p:grpSpPr>
          <a:xfrm>
            <a:off x="4347094" y="2274836"/>
            <a:ext cx="2354811" cy="2354811"/>
            <a:chOff x="4730797" y="1130165"/>
            <a:chExt cx="3168617" cy="3168617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8DE0A5B4-66D5-4B20-B867-9F143C16A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0797" y="1130165"/>
              <a:ext cx="3168617" cy="3168617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B5278695-5DD7-4C02-AA4E-7D8421324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187" t="35046" r="29267" b="34781"/>
            <a:stretch/>
          </p:blipFill>
          <p:spPr>
            <a:xfrm>
              <a:off x="5545631" y="1948071"/>
              <a:ext cx="1565453" cy="554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9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10265"/>
            <a:ext cx="11049000" cy="737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 sz="4000" dirty="0">
                <a:solidFill>
                  <a:srgbClr val="602C03"/>
                </a:solidFill>
                <a:latin typeface="Ubuntu" panose="020B0604030602030204" charset="0"/>
                <a:ea typeface="+mn-ea"/>
                <a:cs typeface="Ubuntu" panose="020B0604030602030204" charset="0"/>
              </a:rPr>
              <a:t>MIS INICIOS CON QFIELD</a:t>
            </a:r>
          </a:p>
        </p:txBody>
      </p:sp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1" y="110265"/>
            <a:ext cx="1546828" cy="771832"/>
          </a:xfrm>
          <a:prstGeom prst="rect">
            <a:avLst/>
          </a:prstGeom>
        </p:spPr>
      </p:pic>
      <p:pic>
        <p:nvPicPr>
          <p:cNvPr id="4" name="Gráfico 3" descr="Indicación">
            <a:extLst>
              <a:ext uri="{FF2B5EF4-FFF2-40B4-BE49-F238E27FC236}">
                <a16:creationId xmlns:a16="http://schemas.microsoft.com/office/drawing/2014/main" id="{48C3FE36-8741-4FBE-B7F5-850434DB4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4147" y="1669315"/>
            <a:ext cx="612000" cy="612000"/>
          </a:xfrm>
          <a:prstGeom prst="rect">
            <a:avLst/>
          </a:prstGeom>
        </p:spPr>
      </p:pic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4BD35E1C-2B26-4209-875D-D2D69E2B0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4147" y="2343708"/>
            <a:ext cx="612000" cy="612000"/>
          </a:xfrm>
          <a:prstGeom prst="rect">
            <a:avLst/>
          </a:prstGeom>
        </p:spPr>
      </p:pic>
      <p:pic>
        <p:nvPicPr>
          <p:cNvPr id="11" name="Gráfico 10" descr="Lápiz">
            <a:extLst>
              <a:ext uri="{FF2B5EF4-FFF2-40B4-BE49-F238E27FC236}">
                <a16:creationId xmlns:a16="http://schemas.microsoft.com/office/drawing/2014/main" id="{C6946B22-5543-4FA4-A697-0D1F3B0343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4147" y="3102991"/>
            <a:ext cx="612000" cy="612000"/>
          </a:xfrm>
          <a:prstGeom prst="rect">
            <a:avLst/>
          </a:prstGeom>
        </p:spPr>
      </p:pic>
      <p:pic>
        <p:nvPicPr>
          <p:cNvPr id="13" name="Gráfico 12" descr="Lupa">
            <a:extLst>
              <a:ext uri="{FF2B5EF4-FFF2-40B4-BE49-F238E27FC236}">
                <a16:creationId xmlns:a16="http://schemas.microsoft.com/office/drawing/2014/main" id="{1921387B-EA6F-4405-81F1-B5CE4053F8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14147" y="3824482"/>
            <a:ext cx="612000" cy="612000"/>
          </a:xfrm>
          <a:prstGeom prst="rect">
            <a:avLst/>
          </a:prstGeom>
        </p:spPr>
      </p:pic>
      <p:pic>
        <p:nvPicPr>
          <p:cNvPr id="15" name="Gráfico 14" descr="Objetivo">
            <a:extLst>
              <a:ext uri="{FF2B5EF4-FFF2-40B4-BE49-F238E27FC236}">
                <a16:creationId xmlns:a16="http://schemas.microsoft.com/office/drawing/2014/main" id="{E644A343-723C-4FE9-BBF8-92BAADE164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4147" y="4608979"/>
            <a:ext cx="612000" cy="612000"/>
          </a:xfrm>
          <a:prstGeom prst="rect">
            <a:avLst/>
          </a:prstGeom>
        </p:spPr>
      </p:pic>
      <p:pic>
        <p:nvPicPr>
          <p:cNvPr id="17" name="Gráfico 16" descr="Ojo">
            <a:extLst>
              <a:ext uri="{FF2B5EF4-FFF2-40B4-BE49-F238E27FC236}">
                <a16:creationId xmlns:a16="http://schemas.microsoft.com/office/drawing/2014/main" id="{2132EAA8-E91E-48AE-818B-5F44CE256D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14147" y="5287186"/>
            <a:ext cx="612000" cy="612000"/>
          </a:xfrm>
          <a:prstGeom prst="rect">
            <a:avLst/>
          </a:prstGeom>
        </p:spPr>
      </p:pic>
      <p:pic>
        <p:nvPicPr>
          <p:cNvPr id="19" name="Gráfico 18" descr="Abrir carpeta">
            <a:extLst>
              <a:ext uri="{FF2B5EF4-FFF2-40B4-BE49-F238E27FC236}">
                <a16:creationId xmlns:a16="http://schemas.microsoft.com/office/drawing/2014/main" id="{31AB25C0-5367-407F-8BD0-B949B2A98A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14147" y="1038806"/>
            <a:ext cx="612000" cy="612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34ADD5B-BD73-4FAB-B953-AAE7FD7E0552}"/>
              </a:ext>
            </a:extLst>
          </p:cNvPr>
          <p:cNvSpPr txBox="1"/>
          <p:nvPr/>
        </p:nvSpPr>
        <p:spPr>
          <a:xfrm>
            <a:off x="6787467" y="1144751"/>
            <a:ext cx="426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Intuitivo selector de proyectos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954450-5989-4375-8957-AC533E3CB7D4}"/>
              </a:ext>
            </a:extLst>
          </p:cNvPr>
          <p:cNvSpPr txBox="1"/>
          <p:nvPr/>
        </p:nvSpPr>
        <p:spPr>
          <a:xfrm>
            <a:off x="6787467" y="1775260"/>
            <a:ext cx="426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Rapidez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99F9193-0B11-4261-BA66-24E00E9990A8}"/>
              </a:ext>
            </a:extLst>
          </p:cNvPr>
          <p:cNvSpPr txBox="1"/>
          <p:nvPr/>
        </p:nvSpPr>
        <p:spPr>
          <a:xfrm>
            <a:off x="6787467" y="2449653"/>
            <a:ext cx="426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Fácil de usar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8602AF9-EF8C-4AC7-BBF7-A09E5E040FCB}"/>
              </a:ext>
            </a:extLst>
          </p:cNvPr>
          <p:cNvSpPr txBox="1"/>
          <p:nvPr/>
        </p:nvSpPr>
        <p:spPr>
          <a:xfrm>
            <a:off x="6730738" y="3208936"/>
            <a:ext cx="430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Edición de geometrías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6E3A276-F730-4D78-B677-D7BD13113CA8}"/>
              </a:ext>
            </a:extLst>
          </p:cNvPr>
          <p:cNvSpPr txBox="1"/>
          <p:nvPr/>
        </p:nvSpPr>
        <p:spPr>
          <a:xfrm>
            <a:off x="6730738" y="3933944"/>
            <a:ext cx="430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Permite la búsqueda de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B218C33-2EC2-4F33-A002-21D2D5396B3C}"/>
              </a:ext>
            </a:extLst>
          </p:cNvPr>
          <p:cNvSpPr txBox="1"/>
          <p:nvPr/>
        </p:nvSpPr>
        <p:spPr>
          <a:xfrm>
            <a:off x="6730738" y="4714924"/>
            <a:ext cx="430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GPS móvil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9A1075-AE8E-488A-ADFC-4FB4E48D6C31}"/>
              </a:ext>
            </a:extLst>
          </p:cNvPr>
          <p:cNvSpPr txBox="1"/>
          <p:nvPr/>
        </p:nvSpPr>
        <p:spPr>
          <a:xfrm>
            <a:off x="6787467" y="5393131"/>
            <a:ext cx="430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Activar y ocultar capas</a:t>
            </a:r>
          </a:p>
        </p:txBody>
      </p:sp>
      <p:pic>
        <p:nvPicPr>
          <p:cNvPr id="37" name="Gráfico 36" descr="Nube de sincronización">
            <a:extLst>
              <a:ext uri="{FF2B5EF4-FFF2-40B4-BE49-F238E27FC236}">
                <a16:creationId xmlns:a16="http://schemas.microsoft.com/office/drawing/2014/main" id="{B24120CC-39DD-4821-AC6F-357838CBE1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14147" y="5842600"/>
            <a:ext cx="617044" cy="617044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D05C79E3-2865-4864-A852-0B49E2D581C4}"/>
              </a:ext>
            </a:extLst>
          </p:cNvPr>
          <p:cNvSpPr txBox="1"/>
          <p:nvPr/>
        </p:nvSpPr>
        <p:spPr>
          <a:xfrm>
            <a:off x="6787468" y="5930780"/>
            <a:ext cx="493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r>
              <a:rPr lang="es-PE" b="1" dirty="0"/>
              <a:t>Almacenamiento en la nube (Próximamente)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56BF3CB-0605-4FC3-A16F-177A6B3EDD8E}"/>
              </a:ext>
            </a:extLst>
          </p:cNvPr>
          <p:cNvSpPr txBox="1"/>
          <p:nvPr/>
        </p:nvSpPr>
        <p:spPr>
          <a:xfrm>
            <a:off x="965549" y="2485926"/>
            <a:ext cx="31823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pPr algn="l"/>
            <a:r>
              <a:rPr lang="es-PE" dirty="0"/>
              <a:t>Características que hacen que </a:t>
            </a:r>
            <a:r>
              <a:rPr lang="es-PE" b="1" dirty="0"/>
              <a:t>Qfield</a:t>
            </a:r>
            <a:r>
              <a:rPr lang="es-PE" dirty="0"/>
              <a:t> sea una de las mejores aplicaciones móviles para el registro y visualización de datos geográficos.</a:t>
            </a:r>
          </a:p>
        </p:txBody>
      </p:sp>
    </p:spTree>
    <p:extLst>
      <p:ext uri="{BB962C8B-B14F-4D97-AF65-F5344CB8AC3E}">
        <p14:creationId xmlns:p14="http://schemas.microsoft.com/office/powerpoint/2010/main" val="55851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9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10265"/>
            <a:ext cx="11049000" cy="737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 sz="4000" dirty="0">
                <a:solidFill>
                  <a:srgbClr val="602C03"/>
                </a:solidFill>
                <a:latin typeface="Ubuntu" panose="020B0604030602030204" charset="0"/>
                <a:ea typeface="+mn-ea"/>
                <a:cs typeface="Ubuntu" panose="020B0604030602030204" charset="0"/>
              </a:rPr>
              <a:t>MIS INICIOS CON QFIELD</a:t>
            </a:r>
          </a:p>
        </p:txBody>
      </p:sp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1" y="110265"/>
            <a:ext cx="1546828" cy="77183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5D2B131-3185-49FE-836B-E2A0B7C8F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203" y="1751741"/>
            <a:ext cx="5265876" cy="39509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28227B-8D09-4695-8686-A2E4E3E5F6BD}"/>
              </a:ext>
            </a:extLst>
          </p:cNvPr>
          <p:cNvSpPr txBox="1"/>
          <p:nvPr/>
        </p:nvSpPr>
        <p:spPr>
          <a:xfrm>
            <a:off x="7050156" y="1751741"/>
            <a:ext cx="2955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3C2210"/>
                </a:solidFill>
              </a:rPr>
              <a:t>2018</a:t>
            </a:r>
          </a:p>
          <a:p>
            <a:r>
              <a:rPr lang="es-PE" dirty="0">
                <a:solidFill>
                  <a:srgbClr val="3C2210"/>
                </a:solidFill>
              </a:rPr>
              <a:t>Toma de datos para el cultivo de Sacha Inchi en Lamas, Tarapoto y Yurimaguas</a:t>
            </a:r>
            <a:endParaRPr lang="es-ES" dirty="0">
              <a:solidFill>
                <a:srgbClr val="3C22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6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9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10265"/>
            <a:ext cx="11049000" cy="737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 sz="4000" dirty="0">
                <a:solidFill>
                  <a:srgbClr val="602C03"/>
                </a:solidFill>
                <a:latin typeface="Ubuntu" panose="020B0604030602030204" charset="0"/>
                <a:ea typeface="+mn-ea"/>
                <a:cs typeface="Ubuntu" panose="020B0604030602030204" charset="0"/>
              </a:rPr>
              <a:t>QUE SE PUEDE HACER</a:t>
            </a:r>
          </a:p>
        </p:txBody>
      </p:sp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1" y="110265"/>
            <a:ext cx="1546828" cy="7718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665FA47-A1DF-4AA4-840A-8DE7D5B8548F}"/>
              </a:ext>
            </a:extLst>
          </p:cNvPr>
          <p:cNvSpPr txBox="1"/>
          <p:nvPr/>
        </p:nvSpPr>
        <p:spPr>
          <a:xfrm>
            <a:off x="1484240" y="1110460"/>
            <a:ext cx="295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602C03"/>
                </a:solidFill>
              </a:rPr>
              <a:t>1</a:t>
            </a:r>
          </a:p>
          <a:p>
            <a:r>
              <a:rPr lang="es-PE" dirty="0">
                <a:solidFill>
                  <a:srgbClr val="602C03"/>
                </a:solidFill>
              </a:rPr>
              <a:t>Registro de puntos, líneas y polígonos</a:t>
            </a:r>
            <a:endParaRPr lang="es-ES" dirty="0">
              <a:solidFill>
                <a:srgbClr val="602C03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A7320F-CE38-4153-A61D-D63FC66208AC}"/>
              </a:ext>
            </a:extLst>
          </p:cNvPr>
          <p:cNvSpPr txBox="1"/>
          <p:nvPr/>
        </p:nvSpPr>
        <p:spPr>
          <a:xfrm>
            <a:off x="1484240" y="2456814"/>
            <a:ext cx="295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602C03"/>
                </a:solidFill>
              </a:rPr>
              <a:t>2</a:t>
            </a:r>
          </a:p>
          <a:p>
            <a:r>
              <a:rPr lang="es-PE" dirty="0">
                <a:solidFill>
                  <a:srgbClr val="602C03"/>
                </a:solidFill>
              </a:rPr>
              <a:t>Rastreo de líneas y polígonos</a:t>
            </a:r>
            <a:endParaRPr lang="es-ES" dirty="0">
              <a:solidFill>
                <a:srgbClr val="602C03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E551DE-8258-4DA8-9A53-909D3E93C317}"/>
              </a:ext>
            </a:extLst>
          </p:cNvPr>
          <p:cNvSpPr txBox="1"/>
          <p:nvPr/>
        </p:nvSpPr>
        <p:spPr>
          <a:xfrm>
            <a:off x="1484240" y="3803168"/>
            <a:ext cx="295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602C03"/>
                </a:solidFill>
              </a:rPr>
              <a:t>3</a:t>
            </a:r>
          </a:p>
          <a:p>
            <a:r>
              <a:rPr lang="es-PE" dirty="0">
                <a:solidFill>
                  <a:srgbClr val="602C03"/>
                </a:solidFill>
              </a:rPr>
              <a:t>Impresión de composición de mapas</a:t>
            </a:r>
            <a:endParaRPr lang="es-ES" dirty="0">
              <a:solidFill>
                <a:srgbClr val="602C03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F03554-DA03-4CB4-9BA6-8C31DF81FD18}"/>
              </a:ext>
            </a:extLst>
          </p:cNvPr>
          <p:cNvSpPr txBox="1"/>
          <p:nvPr/>
        </p:nvSpPr>
        <p:spPr>
          <a:xfrm>
            <a:off x="1484240" y="5149522"/>
            <a:ext cx="3670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602C03"/>
                </a:solidFill>
              </a:rPr>
              <a:t>4</a:t>
            </a:r>
          </a:p>
          <a:p>
            <a:r>
              <a:rPr lang="es-PE" dirty="0">
                <a:solidFill>
                  <a:srgbClr val="602C03"/>
                </a:solidFill>
              </a:rPr>
              <a:t>Formularios avanzados con restricciones y campo calculados</a:t>
            </a:r>
            <a:endParaRPr lang="es-ES" dirty="0">
              <a:solidFill>
                <a:srgbClr val="602C0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A6AC1D-F24C-4780-8033-1209E4FC4A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10"/>
          <a:stretch/>
        </p:blipFill>
        <p:spPr>
          <a:xfrm>
            <a:off x="4929809" y="1904121"/>
            <a:ext cx="6119191" cy="31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9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10265"/>
            <a:ext cx="11049000" cy="737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 sz="4000" dirty="0">
                <a:solidFill>
                  <a:srgbClr val="602C03"/>
                </a:solidFill>
                <a:latin typeface="Ubuntu" panose="020B0604030602030204" charset="0"/>
                <a:ea typeface="+mn-ea"/>
                <a:cs typeface="Ubuntu" panose="020B0604030602030204" charset="0"/>
              </a:rPr>
              <a:t>APLICACIONES PRÁCTICAS</a:t>
            </a:r>
          </a:p>
        </p:txBody>
      </p:sp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1" y="110265"/>
            <a:ext cx="1546828" cy="7718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0C07BFA-54CE-498C-AF1E-69DB8D5B06A1}"/>
              </a:ext>
            </a:extLst>
          </p:cNvPr>
          <p:cNvSpPr txBox="1"/>
          <p:nvPr/>
        </p:nvSpPr>
        <p:spPr>
          <a:xfrm>
            <a:off x="834885" y="1515088"/>
            <a:ext cx="57514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602C03"/>
                </a:solidFill>
              </a:rPr>
              <a:t>1</a:t>
            </a:r>
          </a:p>
          <a:p>
            <a:r>
              <a:rPr lang="es-PE" dirty="0">
                <a:solidFill>
                  <a:srgbClr val="602C03"/>
                </a:solidFill>
              </a:rPr>
              <a:t>Levantamiento de información preliminar en campo para la formulación de proyectos de riego ante el INSTITUTO NACIONAL DE DESARROLLO AGROPECUARIO (INDAP) – CHILE.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1BD20C-E8AB-413F-B5E9-40B45ECA8838}"/>
              </a:ext>
            </a:extLst>
          </p:cNvPr>
          <p:cNvSpPr txBox="1"/>
          <p:nvPr/>
        </p:nvSpPr>
        <p:spPr>
          <a:xfrm>
            <a:off x="834882" y="3406990"/>
            <a:ext cx="5261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602C03"/>
                </a:solidFill>
              </a:rPr>
              <a:t>2</a:t>
            </a:r>
          </a:p>
          <a:p>
            <a:r>
              <a:rPr lang="es-PE" dirty="0">
                <a:solidFill>
                  <a:srgbClr val="602C03"/>
                </a:solidFill>
              </a:rPr>
              <a:t>Evaluación del estado fenológico actual en el cultivo de Guadua (Bambú) – COLOMBIA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CB6DA2-EA32-42F9-999B-561BD0237CA1}"/>
              </a:ext>
            </a:extLst>
          </p:cNvPr>
          <p:cNvSpPr txBox="1"/>
          <p:nvPr/>
        </p:nvSpPr>
        <p:spPr>
          <a:xfrm>
            <a:off x="834882" y="4744894"/>
            <a:ext cx="5009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602C03"/>
                </a:solidFill>
              </a:rPr>
              <a:t>3</a:t>
            </a:r>
          </a:p>
          <a:p>
            <a:r>
              <a:rPr lang="es-PE" dirty="0">
                <a:solidFill>
                  <a:srgbClr val="602C03"/>
                </a:solidFill>
              </a:rPr>
              <a:t>Registro fotográfico de mantenimiento de arboles en municipios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2306B-63D4-4E5F-9462-8343A8FC2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698" y="1986315"/>
            <a:ext cx="5112350" cy="383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1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9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10265"/>
            <a:ext cx="11049000" cy="737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 sz="4000" dirty="0">
                <a:solidFill>
                  <a:srgbClr val="602C03"/>
                </a:solidFill>
                <a:latin typeface="Ubuntu" panose="020B0604030602030204" charset="0"/>
                <a:ea typeface="+mn-ea"/>
                <a:cs typeface="Ubuntu" panose="020B0604030602030204" charset="0"/>
              </a:rPr>
              <a:t>MAS INFORMACIÓN</a:t>
            </a:r>
          </a:p>
        </p:txBody>
      </p:sp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1" y="110265"/>
            <a:ext cx="1546828" cy="771832"/>
          </a:xfrm>
          <a:prstGeom prst="rect">
            <a:avLst/>
          </a:prstGeom>
        </p:spPr>
      </p:pic>
      <p:pic>
        <p:nvPicPr>
          <p:cNvPr id="2" name="Imagen 1">
            <a:hlinkClick r:id="rId5" tooltip="OpenGIS.ch"/>
            <a:extLst>
              <a:ext uri="{FF2B5EF4-FFF2-40B4-BE49-F238E27FC236}">
                <a16:creationId xmlns:a16="http://schemas.microsoft.com/office/drawing/2014/main" id="{1698C911-D28D-4479-8105-F034CD056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383" y="2692830"/>
            <a:ext cx="3813246" cy="12041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DFDD4D-0726-4FBF-A1B6-F96D104BBC2B}"/>
              </a:ext>
            </a:extLst>
          </p:cNvPr>
          <p:cNvSpPr txBox="1"/>
          <p:nvPr/>
        </p:nvSpPr>
        <p:spPr>
          <a:xfrm>
            <a:off x="6628440" y="2787089"/>
            <a:ext cx="4261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602C03"/>
                </a:solidFill>
                <a:latin typeface="Ubuntu" panose="020B0604030602030204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/>
              <a:t>Documentación oficial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/>
              <a:t>Lecciones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b="1" dirty="0"/>
              <a:t>Curso en Udemy</a:t>
            </a:r>
          </a:p>
        </p:txBody>
      </p:sp>
    </p:spTree>
    <p:extLst>
      <p:ext uri="{BB962C8B-B14F-4D97-AF65-F5344CB8AC3E}">
        <p14:creationId xmlns:p14="http://schemas.microsoft.com/office/powerpoint/2010/main" val="6219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9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110265"/>
            <a:ext cx="11049000" cy="737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n-US" sz="4000" dirty="0">
                <a:solidFill>
                  <a:srgbClr val="602C03"/>
                </a:solidFill>
                <a:latin typeface="Ubuntu" panose="020B0604030602030204" charset="0"/>
                <a:ea typeface="+mn-ea"/>
                <a:cs typeface="Ubuntu" panose="020B0604030602030204" charset="0"/>
              </a:rPr>
              <a:t>CONTACTO</a:t>
            </a:r>
          </a:p>
        </p:txBody>
      </p:sp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1" y="110265"/>
            <a:ext cx="1546828" cy="7718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D1DB69-421A-4021-BCA1-3183B1902855}"/>
              </a:ext>
            </a:extLst>
          </p:cNvPr>
          <p:cNvSpPr txBox="1"/>
          <p:nvPr/>
        </p:nvSpPr>
        <p:spPr>
          <a:xfrm>
            <a:off x="7436966" y="5486400"/>
            <a:ext cx="465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Correo: </a:t>
            </a:r>
            <a:r>
              <a:rPr lang="es-PE" dirty="0">
                <a:hlinkClick r:id="rId5"/>
              </a:rPr>
              <a:t>ftuesta@agroinnova.net.pe</a:t>
            </a:r>
            <a:endParaRPr lang="es-PE" dirty="0"/>
          </a:p>
          <a:p>
            <a:r>
              <a:rPr lang="es-PE" b="1" dirty="0"/>
              <a:t>Celular: </a:t>
            </a:r>
            <a:r>
              <a:rPr lang="es-PE" dirty="0"/>
              <a:t>+51 915178163</a:t>
            </a:r>
            <a:endParaRPr lang="es-ES" dirty="0"/>
          </a:p>
        </p:txBody>
      </p:sp>
      <p:pic>
        <p:nvPicPr>
          <p:cNvPr id="1026" name="Picture 2" descr="Icono Twitter Gratis de Social network company Icons">
            <a:hlinkClick r:id="rId6" tooltip="Fernando Tuesta"/>
            <a:extLst>
              <a:ext uri="{FF2B5EF4-FFF2-40B4-BE49-F238E27FC236}">
                <a16:creationId xmlns:a16="http://schemas.microsoft.com/office/drawing/2014/main" id="{458432F1-2990-4C40-98C3-8A0BCDE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37" y="2762464"/>
            <a:ext cx="964769" cy="9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hlinkClick r:id="rId8" tooltip="Fernando Tuesta"/>
            <a:extLst>
              <a:ext uri="{FF2B5EF4-FFF2-40B4-BE49-F238E27FC236}">
                <a16:creationId xmlns:a16="http://schemas.microsoft.com/office/drawing/2014/main" id="{88DB5D42-0E49-4632-8920-9495633EF8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777" y="2762464"/>
            <a:ext cx="964769" cy="964769"/>
          </a:xfrm>
          <a:prstGeom prst="rect">
            <a:avLst/>
          </a:prstGeom>
        </p:spPr>
      </p:pic>
      <p:pic>
        <p:nvPicPr>
          <p:cNvPr id="1028" name="Picture 4" descr="Icono Facebook Gratis de Social Media Icons">
            <a:hlinkClick r:id="rId10" tooltip="Fernando Tuesta"/>
            <a:extLst>
              <a:ext uri="{FF2B5EF4-FFF2-40B4-BE49-F238E27FC236}">
                <a16:creationId xmlns:a16="http://schemas.microsoft.com/office/drawing/2014/main" id="{A88D9D06-4CAF-4C11-80CE-545B2B20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097" y="2762464"/>
            <a:ext cx="964770" cy="9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hlinkClick r:id="rId12" tooltip="AGROSIG UNSM-T"/>
            <a:extLst>
              <a:ext uri="{FF2B5EF4-FFF2-40B4-BE49-F238E27FC236}">
                <a16:creationId xmlns:a16="http://schemas.microsoft.com/office/drawing/2014/main" id="{6F58810F-9000-44C3-A7AA-1BE707AA18A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8757" y="2762463"/>
            <a:ext cx="964771" cy="9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5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2" descr="footer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160" y="6489700"/>
            <a:ext cx="12212955" cy="4476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86" y="3343275"/>
            <a:ext cx="4273722" cy="2009774"/>
          </a:xfrm>
          <a:prstGeom prst="rect">
            <a:avLst/>
          </a:prstGeom>
        </p:spPr>
      </p:pic>
      <p:sp>
        <p:nvSpPr>
          <p:cNvPr id="8" name="Text Box 9"/>
          <p:cNvSpPr txBox="1"/>
          <p:nvPr/>
        </p:nvSpPr>
        <p:spPr>
          <a:xfrm>
            <a:off x="3018984" y="1597782"/>
            <a:ext cx="675957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en-US" sz="6500" dirty="0">
                <a:solidFill>
                  <a:srgbClr val="602C03"/>
                </a:solidFill>
                <a:latin typeface="Ubuntu" panose="020B0604030602030204" charset="0"/>
                <a:cs typeface="Ubuntu" panose="020B060403060203020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447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491</Words>
  <Application>Microsoft Office PowerPoint</Application>
  <PresentationFormat>Panorámica</PresentationFormat>
  <Paragraphs>83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Ubuntu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</dc:creator>
  <cp:lastModifiedBy>Fernando Michel Tuesta Chichipe</cp:lastModifiedBy>
  <cp:revision>37</cp:revision>
  <dcterms:created xsi:type="dcterms:W3CDTF">2020-10-12T23:23:15Z</dcterms:created>
  <dcterms:modified xsi:type="dcterms:W3CDTF">2020-10-16T17:32:00Z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