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6" r:id="rId1"/>
  </p:sldMasterIdLst>
  <p:notesMasterIdLst>
    <p:notesMasterId r:id="rId35"/>
  </p:notesMasterIdLst>
  <p:handoutMasterIdLst>
    <p:handoutMasterId r:id="rId36"/>
  </p:handoutMasterIdLst>
  <p:sldIdLst>
    <p:sldId id="2096" r:id="rId2"/>
    <p:sldId id="2226" r:id="rId3"/>
    <p:sldId id="2227" r:id="rId4"/>
    <p:sldId id="2228" r:id="rId5"/>
    <p:sldId id="2229" r:id="rId6"/>
    <p:sldId id="2230" r:id="rId7"/>
    <p:sldId id="2231" r:id="rId8"/>
    <p:sldId id="2232" r:id="rId9"/>
    <p:sldId id="2233" r:id="rId10"/>
    <p:sldId id="2234" r:id="rId11"/>
    <p:sldId id="2235" r:id="rId12"/>
    <p:sldId id="2236" r:id="rId13"/>
    <p:sldId id="2237" r:id="rId14"/>
    <p:sldId id="2238" r:id="rId15"/>
    <p:sldId id="2239" r:id="rId16"/>
    <p:sldId id="2242" r:id="rId17"/>
    <p:sldId id="2241" r:id="rId18"/>
    <p:sldId id="2240" r:id="rId19"/>
    <p:sldId id="2243" r:id="rId20"/>
    <p:sldId id="2244" r:id="rId21"/>
    <p:sldId id="2197" r:id="rId22"/>
    <p:sldId id="2183" r:id="rId23"/>
    <p:sldId id="2214" r:id="rId24"/>
    <p:sldId id="2216" r:id="rId25"/>
    <p:sldId id="2217" r:id="rId26"/>
    <p:sldId id="2219" r:id="rId27"/>
    <p:sldId id="2220" r:id="rId28"/>
    <p:sldId id="2221" r:id="rId29"/>
    <p:sldId id="2222" r:id="rId30"/>
    <p:sldId id="2223" r:id="rId31"/>
    <p:sldId id="2224" r:id="rId32"/>
    <p:sldId id="2225" r:id="rId33"/>
    <p:sldId id="2245" r:id="rId34"/>
  </p:sldIdLst>
  <p:sldSz cx="12192000" cy="6858000"/>
  <p:notesSz cx="6805613" cy="9939338"/>
  <p:custDataLst>
    <p:tags r:id="rId3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5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pos="339" userDrawn="1">
          <p15:clr>
            <a:srgbClr val="A4A3A4"/>
          </p15:clr>
        </p15:guide>
        <p15:guide id="4" pos="3856" userDrawn="1">
          <p15:clr>
            <a:srgbClr val="A4A3A4"/>
          </p15:clr>
        </p15:guide>
        <p15:guide id="5" pos="73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83189"/>
    <a:srgbClr val="EAEAEA"/>
    <a:srgbClr val="1F388D"/>
    <a:srgbClr val="3F3F3F"/>
    <a:srgbClr val="2A2A2A"/>
    <a:srgbClr val="033663"/>
    <a:srgbClr val="1C2E63"/>
    <a:srgbClr val="000000"/>
    <a:srgbClr val="CBD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4" autoAdjust="0"/>
    <p:restoredTop sz="93957" autoAdjust="0"/>
  </p:normalViewPr>
  <p:slideViewPr>
    <p:cSldViewPr snapToGrid="0">
      <p:cViewPr varScale="1">
        <p:scale>
          <a:sx n="81" d="100"/>
          <a:sy n="81" d="100"/>
        </p:scale>
        <p:origin x="605" y="67"/>
      </p:cViewPr>
      <p:guideLst>
        <p:guide orient="horz" pos="3705"/>
        <p:guide orient="horz" pos="1185"/>
        <p:guide pos="339"/>
        <p:guide pos="3856"/>
        <p:guide pos="7396"/>
      </p:guideLst>
    </p:cSldViewPr>
  </p:slideViewPr>
  <p:outlineViewPr>
    <p:cViewPr>
      <p:scale>
        <a:sx n="33" d="100"/>
        <a:sy n="33" d="100"/>
      </p:scale>
      <p:origin x="0" y="10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3996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3833" cy="52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5" tIns="45112" rIns="90225" bIns="45112" numCol="1" anchor="t" anchorCtr="0" compatLnSpc="1">
            <a:prstTxWarp prst="textNoShape">
              <a:avLst/>
            </a:prstTxWarp>
          </a:bodyPr>
          <a:lstStyle>
            <a:lvl1pPr defTabSz="900213" eaLnBrk="1" hangingPunct="1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109" y="1"/>
            <a:ext cx="2999631" cy="52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5" tIns="45112" rIns="90225" bIns="45112" numCol="1" anchor="t" anchorCtr="0" compatLnSpc="1">
            <a:prstTxWarp prst="textNoShape">
              <a:avLst/>
            </a:prstTxWarp>
          </a:bodyPr>
          <a:lstStyle>
            <a:lvl1pPr algn="r" defTabSz="900213" eaLnBrk="1" hangingPunct="1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1198"/>
            <a:ext cx="2923833" cy="52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5" tIns="45112" rIns="90225" bIns="45112" numCol="1" anchor="b" anchorCtr="0" compatLnSpc="1">
            <a:prstTxWarp prst="textNoShape">
              <a:avLst/>
            </a:prstTxWarp>
          </a:bodyPr>
          <a:lstStyle>
            <a:lvl1pPr defTabSz="900213" eaLnBrk="1" hangingPunct="1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109" y="9421198"/>
            <a:ext cx="2999631" cy="52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5" tIns="45112" rIns="90225" bIns="45112" numCol="1" anchor="b" anchorCtr="0" compatLnSpc="1">
            <a:prstTxWarp prst="textNoShape">
              <a:avLst/>
            </a:prstTxWarp>
          </a:bodyPr>
          <a:lstStyle>
            <a:lvl1pPr algn="r" defTabSz="900213" eaLnBrk="1" hangingPunct="1">
              <a:defRPr kumimoji="0" sz="1200">
                <a:ea typeface="+mn-ea"/>
              </a:defRPr>
            </a:lvl1pPr>
          </a:lstStyle>
          <a:p>
            <a:pPr>
              <a:defRPr/>
            </a:pPr>
            <a:fld id="{C35FB7CF-D3DA-4B12-9FF1-2DB3277BF7D1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6269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024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t" anchorCtr="0" compatLnSpc="1">
            <a:prstTxWarp prst="textNoShape">
              <a:avLst/>
            </a:prstTxWarp>
          </a:bodyPr>
          <a:lstStyle>
            <a:lvl1pPr defTabSz="954868" eaLnBrk="1" hangingPunct="1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90" y="0"/>
            <a:ext cx="2948024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t" anchorCtr="0" compatLnSpc="1">
            <a:prstTxWarp prst="textNoShape">
              <a:avLst/>
            </a:prstTxWarp>
          </a:bodyPr>
          <a:lstStyle>
            <a:lvl1pPr algn="r" defTabSz="954868" eaLnBrk="1" hangingPunct="1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622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954" y="4721026"/>
            <a:ext cx="4989708" cy="447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noProof="0"/>
              <a:t>Klicken Sie, um die Formate des Vorlagentextes zu bearbeiten</a:t>
            </a:r>
          </a:p>
          <a:p>
            <a:pPr lvl="1"/>
            <a:r>
              <a:rPr lang="en-GB" altLang="zh-TW" noProof="0"/>
              <a:t>Zweite Ebene</a:t>
            </a:r>
          </a:p>
          <a:p>
            <a:pPr lvl="2"/>
            <a:r>
              <a:rPr lang="en-GB" altLang="zh-TW" noProof="0"/>
              <a:t>Dritte Ebene</a:t>
            </a:r>
          </a:p>
          <a:p>
            <a:pPr lvl="3"/>
            <a:r>
              <a:rPr lang="en-GB" altLang="zh-TW" noProof="0"/>
              <a:t>Vierte Ebene</a:t>
            </a:r>
          </a:p>
          <a:p>
            <a:pPr lvl="4"/>
            <a:r>
              <a:rPr lang="en-GB" altLang="zh-TW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56"/>
            <a:ext cx="2948024" cy="49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b" anchorCtr="0" compatLnSpc="1">
            <a:prstTxWarp prst="textNoShape">
              <a:avLst/>
            </a:prstTxWarp>
          </a:bodyPr>
          <a:lstStyle>
            <a:lvl1pPr defTabSz="954868" eaLnBrk="1" hangingPunct="1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90" y="9443656"/>
            <a:ext cx="2948024" cy="49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b" anchorCtr="0" compatLnSpc="1">
            <a:prstTxWarp prst="textNoShape">
              <a:avLst/>
            </a:prstTxWarp>
          </a:bodyPr>
          <a:lstStyle>
            <a:lvl1pPr algn="r" defTabSz="954868" eaLnBrk="1" hangingPunct="1">
              <a:defRPr kumimoji="0" sz="1300">
                <a:ea typeface="+mn-ea"/>
              </a:defRPr>
            </a:lvl1pPr>
          </a:lstStyle>
          <a:p>
            <a:pPr>
              <a:defRPr/>
            </a:pPr>
            <a:fld id="{72E04065-2E90-4F94-8A5D-60F0158160FF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96983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B3C8EDA-FA78-4110-A0DC-6637F5DCF2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994835" y="2135175"/>
            <a:ext cx="7641165" cy="1143000"/>
          </a:xfrm>
        </p:spPr>
        <p:txBody>
          <a:bodyPr lIns="91440" rIns="91440" anchor="b"/>
          <a:lstStyle>
            <a:lvl1pPr algn="l">
              <a:defRPr sz="3600" baseline="0">
                <a:solidFill>
                  <a:srgbClr val="033663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>
                <a:cs typeface="Calibri" pitchFamily="34" charset="0"/>
              </a:rPr>
              <a:t>Presentation Headline </a:t>
            </a:r>
            <a:br>
              <a:rPr lang="en-US" altLang="zh-TW" dirty="0">
                <a:cs typeface="Calibri" pitchFamily="34" charset="0"/>
              </a:rPr>
            </a:br>
            <a:r>
              <a:rPr lang="en-US" altLang="zh-TW" dirty="0">
                <a:cs typeface="Calibri" pitchFamily="34" charset="0"/>
              </a:rPr>
              <a:t>(Calibri Bold/Size36/ATP Blue)</a:t>
            </a:r>
            <a:endParaRPr lang="de-DE" altLang="zh-TW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994834" y="3322628"/>
            <a:ext cx="7347656" cy="496898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Font typeface="Wingdings" pitchFamily="2" charset="2"/>
              <a:buNone/>
              <a:defRPr sz="2400" b="0" baseline="0">
                <a:solidFill>
                  <a:srgbClr val="033663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Department , Presenter (Size24/ATP Blue)</a:t>
            </a:r>
          </a:p>
        </p:txBody>
      </p:sp>
      <p:sp>
        <p:nvSpPr>
          <p:cNvPr id="14" name="內容版面配置區 11"/>
          <p:cNvSpPr>
            <a:spLocks noGrp="1"/>
          </p:cNvSpPr>
          <p:nvPr>
            <p:ph sz="quarter" idx="10" hasCustomPrompt="1"/>
          </p:nvPr>
        </p:nvSpPr>
        <p:spPr>
          <a:xfrm>
            <a:off x="994835" y="5019569"/>
            <a:ext cx="6500986" cy="253107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sz="1200" b="0" baseline="0">
                <a:solidFill>
                  <a:srgbClr val="03366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/>
              <a:t>Version</a:t>
            </a:r>
            <a:endParaRPr lang="zh-TW" altLang="en-US" dirty="0"/>
          </a:p>
        </p:txBody>
      </p:sp>
      <p:sp>
        <p:nvSpPr>
          <p:cNvPr id="15" name="內容版面配置區 11"/>
          <p:cNvSpPr>
            <a:spLocks noGrp="1"/>
          </p:cNvSpPr>
          <p:nvPr>
            <p:ph sz="quarter" idx="11" hasCustomPrompt="1"/>
          </p:nvPr>
        </p:nvSpPr>
        <p:spPr>
          <a:xfrm>
            <a:off x="994834" y="5282836"/>
            <a:ext cx="6500987" cy="261027"/>
          </a:xfrm>
          <a:prstGeom prst="rect">
            <a:avLst/>
          </a:prstGeom>
        </p:spPr>
        <p:txBody>
          <a:bodyPr>
            <a:noAutofit/>
          </a:bodyPr>
          <a:lstStyle>
            <a:lvl1pPr marL="1905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DC4"/>
              </a:buClr>
              <a:buSzTx/>
              <a:buFont typeface="Wingdings" pitchFamily="2" charset="2"/>
              <a:buNone/>
              <a:tabLst/>
              <a:defRPr sz="1200" b="0" baseline="0">
                <a:solidFill>
                  <a:srgbClr val="033663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8866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C725C3F-D3F1-485E-A5D0-E7B435340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86B96C18-D040-4EA5-8D07-D611D9CDA59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178279" y="2858910"/>
            <a:ext cx="9876367" cy="693737"/>
          </a:xfrm>
          <a:prstGeom prst="rect">
            <a:avLst/>
          </a:prstGeom>
        </p:spPr>
        <p:txBody>
          <a:bodyPr/>
          <a:lstStyle>
            <a:lvl1pPr marL="342900" indent="-342900" fontAlgn="auto">
              <a:spcAft>
                <a:spcPts val="0"/>
              </a:spcAft>
              <a:buClr>
                <a:schemeClr val="bg1"/>
              </a:buClr>
              <a:buSzPct val="80000"/>
              <a:buFont typeface="Wingdings" panose="05000000000000000000" pitchFamily="2" charset="2"/>
              <a:buChar char="n"/>
              <a:defRPr sz="2400" b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dirty="0"/>
              <a:t>Enter Your Title Here (Calibri/Size24/White)</a:t>
            </a:r>
          </a:p>
        </p:txBody>
      </p:sp>
      <p:sp>
        <p:nvSpPr>
          <p:cNvPr id="6" name="內容版面配置區 8">
            <a:extLst>
              <a:ext uri="{FF2B5EF4-FFF2-40B4-BE49-F238E27FC236}">
                <a16:creationId xmlns:a16="http://schemas.microsoft.com/office/drawing/2014/main" id="{A42A1549-D29C-488C-9603-EFD6F1A331A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78279" y="2021841"/>
            <a:ext cx="9876367" cy="833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fontAlgn="auto">
              <a:spcAft>
                <a:spcPts val="0"/>
              </a:spcAft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3200" dirty="0">
                <a:solidFill>
                  <a:schemeClr val="bg2"/>
                </a:solidFill>
                <a:cs typeface="Calibri" pitchFamily="34" charset="0"/>
              </a:rPr>
              <a:t>Enter Your Title Here(Calibri Bold/Size36/White)</a:t>
            </a:r>
            <a:endParaRPr kumimoji="0" lang="de-DE" altLang="zh-TW" sz="3200" dirty="0">
              <a:solidFill>
                <a:schemeClr val="bg2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0B45F5-6EC8-411F-8B19-6F213B53AA14}"/>
              </a:ext>
            </a:extLst>
          </p:cNvPr>
          <p:cNvSpPr txBox="1"/>
          <p:nvPr userDrawn="1"/>
        </p:nvSpPr>
        <p:spPr>
          <a:xfrm>
            <a:off x="7171766" y="6081846"/>
            <a:ext cx="2651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+mn-lt"/>
              </a:rPr>
              <a:t>ATP Confidential © ATP Electronics, Inc.</a:t>
            </a:r>
            <a:endParaRPr lang="zh-TW" altLang="en-US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855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E234B30-2DC8-4786-BD5D-F39D6EF326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EBF4802A-837E-4F90-A863-439C14EC1D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78279" y="2858910"/>
            <a:ext cx="9876367" cy="693737"/>
          </a:xfrm>
          <a:prstGeom prst="rect">
            <a:avLst/>
          </a:prstGeom>
        </p:spPr>
        <p:txBody>
          <a:bodyPr/>
          <a:lstStyle>
            <a:lvl1pPr marL="0" indent="0" fontAlgn="auto">
              <a:spcAft>
                <a:spcPts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 sz="2400" b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dirty="0"/>
              <a:t>Enter Your Subtitle Here (Calibri/Size24/White)</a:t>
            </a:r>
          </a:p>
        </p:txBody>
      </p:sp>
      <p:sp>
        <p:nvSpPr>
          <p:cNvPr id="6" name="內容版面配置區 8">
            <a:extLst>
              <a:ext uri="{FF2B5EF4-FFF2-40B4-BE49-F238E27FC236}">
                <a16:creationId xmlns:a16="http://schemas.microsoft.com/office/drawing/2014/main" id="{4939AE37-0DC3-4139-9EE6-66327825E08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178279" y="2021841"/>
            <a:ext cx="9876367" cy="8331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fontAlgn="auto">
              <a:spcAft>
                <a:spcPts val="0"/>
              </a:spcAft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3200" dirty="0">
                <a:solidFill>
                  <a:schemeClr val="bg2"/>
                </a:solidFill>
                <a:cs typeface="Calibri" pitchFamily="34" charset="0"/>
              </a:rPr>
              <a:t>Enter Your Title Here(Calibri Bold/Size36/White)</a:t>
            </a:r>
            <a:endParaRPr kumimoji="0" lang="de-DE" altLang="zh-TW" sz="3200" dirty="0">
              <a:solidFill>
                <a:schemeClr val="bg2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014671B-3D73-4EA7-8C34-E26E4F3788AA}"/>
              </a:ext>
            </a:extLst>
          </p:cNvPr>
          <p:cNvSpPr txBox="1"/>
          <p:nvPr userDrawn="1"/>
        </p:nvSpPr>
        <p:spPr>
          <a:xfrm>
            <a:off x="7171766" y="6081846"/>
            <a:ext cx="2651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+mn-lt"/>
              </a:rPr>
              <a:t>ATP Confidential © ATP Electronics, Inc.</a:t>
            </a:r>
            <a:endParaRPr lang="zh-TW" altLang="en-US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979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98501" y="230191"/>
            <a:ext cx="9720792" cy="922335"/>
          </a:xfrm>
        </p:spPr>
        <p:txBody>
          <a:bodyPr/>
          <a:lstStyle>
            <a:lvl1pPr>
              <a:defRPr sz="3200" baseline="0">
                <a:solidFill>
                  <a:srgbClr val="033663"/>
                </a:solidFill>
              </a:defRPr>
            </a:lvl1pPr>
          </a:lstStyle>
          <a:p>
            <a:r>
              <a:rPr lang="en-US" altLang="zh-TW" dirty="0"/>
              <a:t>Enter Your Title Here (Calibri Bold/Size32/ATP Blue)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 hasCustomPrompt="1"/>
          </p:nvPr>
        </p:nvSpPr>
        <p:spPr>
          <a:xfrm>
            <a:off x="698501" y="1381125"/>
            <a:ext cx="10858500" cy="50863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668337" indent="-285750">
              <a:buFont typeface="Wingdings" panose="05000000000000000000" pitchFamily="2" charset="2"/>
              <a:buChar char="l"/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zh-TW" dirty="0"/>
              <a:t>Enter Your Title Here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45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6C80FAF-DBC2-4EDA-BF7B-2A5322F870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>
            <a:spLocks noGrp="1"/>
          </p:cNvSpPr>
          <p:nvPr>
            <p:ph type="body" sz="half" idx="10"/>
          </p:nvPr>
        </p:nvSpPr>
        <p:spPr>
          <a:xfrm>
            <a:off x="543984" y="1090613"/>
            <a:ext cx="11218720" cy="4799012"/>
          </a:xfrm>
        </p:spPr>
        <p:txBody>
          <a:bodyPr/>
          <a:lstStyle>
            <a:lvl1pPr marL="271463" indent="-271463">
              <a:defRPr sz="2400" b="1" baseline="0"/>
            </a:lvl1pPr>
            <a:lvl2pPr marL="533400" indent="-261938">
              <a:buFont typeface="Wingdings" pitchFamily="2" charset="2"/>
              <a:buChar char="p"/>
              <a:defRPr/>
            </a:lvl2pPr>
            <a:lvl3pPr marL="804863" indent="-271463">
              <a:defRPr sz="1400"/>
            </a:lvl3pPr>
            <a:lvl4pPr marL="1077913" indent="-273050">
              <a:defRPr sz="1400"/>
            </a:lvl4pPr>
            <a:lvl5pPr marL="1252538" indent="-174625">
              <a:defRPr sz="14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79033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06DC16D-00FB-4A90-8269-94A666E7928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1" y="230191"/>
            <a:ext cx="9809692" cy="92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Enter Your Title Here (Calibri Bold/Size28/Blue)</a:t>
            </a:r>
            <a:endParaRPr lang="de-DE" altLang="zh-TW" dirty="0"/>
          </a:p>
        </p:txBody>
      </p:sp>
      <p:sp>
        <p:nvSpPr>
          <p:cNvPr id="17" name="Rectangle 1033"/>
          <p:cNvSpPr>
            <a:spLocks noChangeArrowheads="1"/>
          </p:cNvSpPr>
          <p:nvPr userDrawn="1"/>
        </p:nvSpPr>
        <p:spPr bwMode="auto">
          <a:xfrm>
            <a:off x="9450419" y="6446988"/>
            <a:ext cx="225748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kumimoji="0" lang="en-US" altLang="zh-TW" sz="90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ATP Confidential</a:t>
            </a:r>
            <a:r>
              <a:rPr kumimoji="0" lang="en-US" altLang="zh-TW" sz="900" b="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Arial" charset="0"/>
              </a:rPr>
              <a:t> © ATP Electronics, Inc</a:t>
            </a:r>
            <a:r>
              <a:rPr kumimoji="0" lang="en-US" altLang="zh-TW" sz="9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Arial" charset="0"/>
              </a:rPr>
              <a:t>. </a:t>
            </a:r>
          </a:p>
        </p:txBody>
      </p:sp>
      <p:sp>
        <p:nvSpPr>
          <p:cNvPr id="18" name="投影片編號版面配置區 5"/>
          <p:cNvSpPr txBox="1">
            <a:spLocks/>
          </p:cNvSpPr>
          <p:nvPr userDrawn="1"/>
        </p:nvSpPr>
        <p:spPr>
          <a:xfrm>
            <a:off x="11194677" y="6200472"/>
            <a:ext cx="647700" cy="360362"/>
          </a:xfrm>
          <a:prstGeom prst="rect">
            <a:avLst/>
          </a:prstGeom>
        </p:spPr>
        <p:txBody>
          <a:bodyPr anchor="ctr"/>
          <a:lstStyle/>
          <a:p>
            <a:pPr algn="r" eaLnBrk="0" hangingPunct="0">
              <a:defRPr/>
            </a:pPr>
            <a:fld id="{072C012F-9D25-4F98-ABAD-2EB477AB4FE2}" type="slidenum">
              <a:rPr kumimoji="0" lang="zh-TW" altLang="en-US" sz="1200" b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pPr algn="r" eaLnBrk="0" hangingPunct="0">
                <a:defRPr/>
              </a:pPr>
              <a:t>‹#›</a:t>
            </a:fld>
            <a:endParaRPr kumimoji="0" lang="zh-TW" altLang="en-US" sz="1200" b="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Enter Your</a:t>
            </a:r>
            <a:r>
              <a:rPr lang="zh-TW" altLang="en-US" dirty="0"/>
              <a:t> </a:t>
            </a:r>
            <a:r>
              <a:rPr lang="en-US" altLang="zh-TW" dirty="0"/>
              <a:t>Subtitle Here (Calibri Bold/Size 24)</a:t>
            </a:r>
          </a:p>
          <a:p>
            <a:pPr lvl="1"/>
            <a:r>
              <a:rPr lang="en-US" altLang="zh-TW" dirty="0"/>
              <a:t>Second level (size20)</a:t>
            </a:r>
            <a:endParaRPr lang="zh-TW" altLang="en-US" dirty="0"/>
          </a:p>
          <a:p>
            <a:pPr lvl="2"/>
            <a:r>
              <a:rPr lang="en-US" altLang="zh-TW" dirty="0"/>
              <a:t>Third level (size 14)</a:t>
            </a:r>
          </a:p>
          <a:p>
            <a:pPr lvl="3"/>
            <a:r>
              <a:rPr lang="en-US" altLang="zh-TW" dirty="0"/>
              <a:t>Fourth level (size14)</a:t>
            </a:r>
          </a:p>
          <a:p>
            <a:pPr lvl="4"/>
            <a:r>
              <a:rPr lang="en-US" altLang="zh-TW" dirty="0"/>
              <a:t>Fifth level (size14)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66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57" r:id="rId2"/>
    <p:sldLayoutId id="2147483763" r:id="rId3"/>
    <p:sldLayoutId id="2147483758" r:id="rId4"/>
    <p:sldLayoutId id="2147483756" r:id="rId5"/>
    <p:sldLayoutId id="214748376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rgbClr val="033663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F3F3F"/>
        </a:buClr>
        <a:buSzTx/>
        <a:buFont typeface="Wingdings" pitchFamily="2" charset="2"/>
        <a:buChar char="n"/>
        <a:tabLst/>
        <a:defRPr kumimoji="0" lang="en-US" altLang="zh-TW" sz="2400" b="1" i="0" u="none" strike="noStrike" kern="0" cap="none" spc="0" normalizeH="0" baseline="0" noProof="0">
          <a:ln>
            <a:noFill/>
          </a:ln>
          <a:solidFill>
            <a:srgbClr val="3F3F3F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381000" marR="0" indent="-188913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F3F3F"/>
        </a:buClr>
        <a:buSzTx/>
        <a:buFont typeface="Wingdings" pitchFamily="2" charset="2"/>
        <a:buChar char="p"/>
        <a:tabLst/>
        <a:defRPr kumimoji="0" lang="en-US" altLang="zh-TW" sz="2000" b="0" i="0" u="none" strike="noStrike" kern="0" cap="none" spc="0" normalizeH="0" baseline="0" noProof="0">
          <a:ln>
            <a:noFill/>
          </a:ln>
          <a:solidFill>
            <a:srgbClr val="3F3F3F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561975" marR="0" indent="-179388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F3F3F"/>
        </a:buClr>
        <a:buSzTx/>
        <a:buFont typeface="Wingdings" pitchFamily="2" charset="2"/>
        <a:buChar char="l"/>
        <a:tabLst/>
        <a:defRPr kumimoji="0" lang="en-US" altLang="zh-TW" sz="1400" b="0" i="0" u="none" strike="noStrike" kern="0" cap="none" spc="0" normalizeH="0" baseline="0" noProof="0">
          <a:ln>
            <a:noFill/>
          </a:ln>
          <a:solidFill>
            <a:srgbClr val="3F3F3F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752475" marR="0" indent="-188913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F3F3F"/>
        </a:buClr>
        <a:buSzTx/>
        <a:buFont typeface="Wingdings" pitchFamily="2" charset="2"/>
        <a:buChar char="Ø"/>
        <a:tabLst/>
        <a:defRPr kumimoji="0" lang="en-US" altLang="zh-TW" sz="1400" b="0" i="0" u="none" strike="noStrike" kern="0" cap="none" spc="0" normalizeH="0" baseline="0" noProof="0">
          <a:ln>
            <a:noFill/>
          </a:ln>
          <a:solidFill>
            <a:srgbClr val="3F3F3F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895350" marR="0" indent="-142875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F3F3F"/>
        </a:buClr>
        <a:buSzTx/>
        <a:buFont typeface="Calibri" panose="020F0502020204030204" pitchFamily="34" charset="0"/>
        <a:buChar char="‒"/>
        <a:tabLst/>
        <a:defRPr kumimoji="0" lang="en-US" altLang="zh-TW" sz="1400" b="0" i="0" u="none" strike="noStrike" kern="0" cap="none" spc="0" normalizeH="0" baseline="0" noProof="0">
          <a:ln>
            <a:noFill/>
          </a:ln>
          <a:solidFill>
            <a:srgbClr val="3F3F3F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2B6A2B-4596-4C7E-A191-436CC318B22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5445" y="2060154"/>
            <a:ext cx="11157633" cy="2225406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4000" dirty="0">
                <a:latin typeface="+mj-lt"/>
              </a:rPr>
              <a:t>DRAM </a:t>
            </a:r>
            <a:r>
              <a:rPr lang="en-US" altLang="zh-TW" sz="4000" b="1" i="0" dirty="0">
                <a:effectLst/>
                <a:latin typeface="+mj-lt"/>
              </a:rPr>
              <a:t>Individual Test</a:t>
            </a:r>
            <a:endParaRPr lang="en-US" altLang="zh-TW" sz="4000" dirty="0">
              <a:latin typeface="+mj-lt"/>
              <a:cs typeface="Calibri" pitchFamily="34" charset="0"/>
            </a:endParaRPr>
          </a:p>
          <a:p>
            <a:endParaRPr lang="en-US" altLang="zh-TW" sz="3200" dirty="0">
              <a:cs typeface="Calibri" pitchFamily="34" charset="0"/>
            </a:endParaRPr>
          </a:p>
          <a:p>
            <a:r>
              <a:rPr lang="en-US" altLang="zh-TW" sz="3200" dirty="0" err="1">
                <a:cs typeface="Calibri" pitchFamily="34" charset="0"/>
              </a:rPr>
              <a:t>memtester</a:t>
            </a:r>
            <a:endParaRPr lang="en-US" altLang="zh-TW" sz="3200" dirty="0">
              <a:cs typeface="Calibri" pitchFamily="34" charset="0"/>
            </a:endParaRPr>
          </a:p>
          <a:p>
            <a:r>
              <a:rPr lang="en-US" altLang="zh-TW" sz="3200" dirty="0">
                <a:cs typeface="Calibri" pitchFamily="34" charset="0"/>
              </a:rPr>
              <a:t>Memtest86+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4CCE71-4D10-4FB7-B43B-DDC99C1AE90D}"/>
              </a:ext>
            </a:extLst>
          </p:cNvPr>
          <p:cNvSpPr txBox="1">
            <a:spLocks/>
          </p:cNvSpPr>
          <p:nvPr/>
        </p:nvSpPr>
        <p:spPr>
          <a:xfrm>
            <a:off x="1149163" y="6019127"/>
            <a:ext cx="9893673" cy="315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F3F3F"/>
              </a:buClr>
              <a:buSzTx/>
              <a:buFont typeface="Wingdings" pitchFamily="2" charset="2"/>
              <a:buNone/>
              <a:tabLst/>
              <a:defRPr kumimoji="0" lang="en-US" altLang="zh-TW" sz="36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381000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F3F3F"/>
              </a:buClr>
              <a:buSzTx/>
              <a:buFont typeface="Wingdings" pitchFamily="2" charset="2"/>
              <a:buChar char="p"/>
              <a:tabLst/>
              <a:defRPr kumimoji="0" lang="en-US" altLang="zh-TW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561975" marR="0" indent="-1793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F3F3F"/>
              </a:buClr>
              <a:buSzTx/>
              <a:buFont typeface="Wingdings" pitchFamily="2" charset="2"/>
              <a:buChar char="l"/>
              <a:tabLst/>
              <a:def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752475" marR="0" indent="-18891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F3F3F"/>
              </a:buClr>
              <a:buSzTx/>
              <a:buFont typeface="Wingdings" pitchFamily="2" charset="2"/>
              <a:buChar char="Ø"/>
              <a:tabLst/>
              <a:def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895350" marR="0" indent="-1428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F3F3F"/>
              </a:buClr>
              <a:buSzTx/>
              <a:buFont typeface="Calibri" panose="020F0502020204030204" pitchFamily="34" charset="0"/>
              <a:buChar char="‒"/>
              <a:tabLst/>
              <a:defRPr kumimoji="0" lang="en-US" altLang="zh-TW" sz="14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cs typeface="Calibri" pitchFamily="34" charset="0"/>
              </a:rPr>
              <a:t>3/15/2021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7611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8 - Compare AND</a:t>
            </a:r>
            <a:endParaRPr lang="en-US" altLang="zh-TW" sz="32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62954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0x3fd797b1&amp;x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21606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0xd9b8762a&amp;x</a:t>
            </a:r>
            <a:endParaRPr lang="zh-TW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80258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0xc43df760&amp;x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38910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0x8ae724b8&amp;x</a:t>
            </a:r>
            <a:endParaRPr lang="zh-TW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7F8B12-06BF-4B43-B26B-7BC3B50FCD42}"/>
              </a:ext>
            </a:extLst>
          </p:cNvPr>
          <p:cNvSpPr txBox="1"/>
          <p:nvPr/>
        </p:nvSpPr>
        <p:spPr>
          <a:xfrm>
            <a:off x="1406165" y="1424865"/>
            <a:ext cx="383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unsigned long x = </a:t>
            </a:r>
            <a:r>
              <a:rPr lang="en-US" altLang="zh-TW" sz="2000" dirty="0" err="1"/>
              <a:t>random_ul</a:t>
            </a:r>
            <a:r>
              <a:rPr lang="en-US" altLang="zh-TW" sz="2000" dirty="0"/>
              <a:t>();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859860F-1C0D-4AB6-BB90-4AF96A621A6C}"/>
              </a:ext>
            </a:extLst>
          </p:cNvPr>
          <p:cNvSpPr txBox="1"/>
          <p:nvPr/>
        </p:nvSpPr>
        <p:spPr>
          <a:xfrm>
            <a:off x="2220013" y="4420494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將全部 </a:t>
            </a:r>
            <a:r>
              <a:rPr lang="en-US" altLang="zh-TW" sz="2800" dirty="0"/>
              <a:t>data</a:t>
            </a:r>
            <a:r>
              <a:rPr lang="zh-TW" altLang="en-US" sz="2800" dirty="0"/>
              <a:t> </a:t>
            </a:r>
            <a:r>
              <a:rPr lang="en-US" altLang="zh-TW" sz="2800" dirty="0"/>
              <a:t>AND</a:t>
            </a:r>
            <a:r>
              <a:rPr lang="zh-TW" altLang="en-US" sz="2800" dirty="0"/>
              <a:t> 某一</a:t>
            </a:r>
            <a:r>
              <a:rPr lang="en-US" altLang="zh-TW" sz="2800" dirty="0"/>
              <a:t>random</a:t>
            </a:r>
            <a:r>
              <a:rPr lang="zh-TW" altLang="en-US" sz="28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94083953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9 - </a:t>
            </a:r>
            <a:r>
              <a:rPr lang="en-US" altLang="zh-TW" sz="3200" b="1" u="none" strike="noStrike" dirty="0">
                <a:effectLst/>
                <a:latin typeface="+mj-lt"/>
              </a:rPr>
              <a:t>Sequential Increment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x+1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x+2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x+3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6AA6EA-1EE7-4DE3-AC68-1BB2DE931B65}"/>
              </a:ext>
            </a:extLst>
          </p:cNvPr>
          <p:cNvSpPr txBox="1"/>
          <p:nvPr/>
        </p:nvSpPr>
        <p:spPr>
          <a:xfrm>
            <a:off x="1406165" y="1424865"/>
            <a:ext cx="383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unsigned long x = </a:t>
            </a:r>
            <a:r>
              <a:rPr lang="en-US" altLang="zh-TW" sz="2000" dirty="0" err="1"/>
              <a:t>random_ul</a:t>
            </a:r>
            <a:r>
              <a:rPr lang="en-US" altLang="zh-TW" sz="2000" dirty="0"/>
              <a:t>();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CCA2BD-E273-45C7-AC90-C0DBC8133330}"/>
              </a:ext>
            </a:extLst>
          </p:cNvPr>
          <p:cNvSpPr txBox="1"/>
          <p:nvPr/>
        </p:nvSpPr>
        <p:spPr>
          <a:xfrm>
            <a:off x="3799003" y="4099506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循序</a:t>
            </a:r>
            <a:r>
              <a:rPr lang="en-US" altLang="zh-TW" sz="3600" dirty="0"/>
              <a:t>+1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46783794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10 - </a:t>
            </a:r>
            <a:r>
              <a:rPr lang="en-US" altLang="zh-TW" sz="3200" b="1" u="none" strike="noStrike" dirty="0">
                <a:effectLst/>
                <a:latin typeface="+mj-lt"/>
              </a:rPr>
              <a:t>Solid Bits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7275915-77F7-4D56-89DA-BA2BCE79E6C4}"/>
              </a:ext>
            </a:extLst>
          </p:cNvPr>
          <p:cNvSpPr txBox="1"/>
          <p:nvPr/>
        </p:nvSpPr>
        <p:spPr>
          <a:xfrm>
            <a:off x="2220013" y="4420494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取</a:t>
            </a:r>
            <a:r>
              <a:rPr lang="en-US" altLang="zh-TW" sz="2800" dirty="0"/>
              <a:t>Pattern</a:t>
            </a:r>
            <a:r>
              <a:rPr lang="zh-TW" altLang="en-US" sz="2800" dirty="0"/>
              <a:t>與反向</a:t>
            </a:r>
            <a:r>
              <a:rPr lang="en-US" altLang="zh-TW" sz="2800" dirty="0"/>
              <a:t>pattern</a:t>
            </a:r>
            <a:r>
              <a:rPr lang="zh-TW" altLang="en-US" sz="2800" dirty="0"/>
              <a:t>交替寫入</a:t>
            </a:r>
          </a:p>
        </p:txBody>
      </p:sp>
    </p:spTree>
    <p:extLst>
      <p:ext uri="{BB962C8B-B14F-4D97-AF65-F5344CB8AC3E}">
        <p14:creationId xmlns:p14="http://schemas.microsoft.com/office/powerpoint/2010/main" val="2969912367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11 - </a:t>
            </a:r>
            <a:r>
              <a:rPr lang="en-US" altLang="zh-TW" sz="3200" b="1" u="none" strike="noStrike" dirty="0">
                <a:effectLst/>
                <a:latin typeface="+mj-lt"/>
              </a:rPr>
              <a:t>Block Sequential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0x01010101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0x02020202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0x03030303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63DA4B-8682-4048-8911-F7EDF52420DA}"/>
              </a:ext>
            </a:extLst>
          </p:cNvPr>
          <p:cNvSpPr txBox="1"/>
          <p:nvPr/>
        </p:nvSpPr>
        <p:spPr>
          <a:xfrm>
            <a:off x="2220013" y="4420494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每個</a:t>
            </a:r>
            <a:r>
              <a:rPr lang="en-US" altLang="zh-TW" sz="2800" dirty="0"/>
              <a:t>byte</a:t>
            </a:r>
            <a:r>
              <a:rPr lang="zh-TW" altLang="en-US" sz="2800" dirty="0"/>
              <a:t>都</a:t>
            </a:r>
            <a:r>
              <a:rPr lang="en-US" altLang="zh-TW" sz="2800" u="none" strike="noStrike" dirty="0">
                <a:effectLst/>
              </a:rPr>
              <a:t>Sequential Increment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2045336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12 - </a:t>
            </a:r>
            <a:r>
              <a:rPr lang="en-US" altLang="zh-TW" sz="3200" b="1" u="none" strike="noStrike" dirty="0" err="1">
                <a:effectLst/>
                <a:latin typeface="+mj-lt"/>
              </a:rPr>
              <a:t>CheckerBoard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0x55555555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0xaaaaaaaa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0x55555555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0xaaaaaaaa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6208704-05F9-41C0-BA1C-7041652CCDEB}"/>
              </a:ext>
            </a:extLst>
          </p:cNvPr>
          <p:cNvSpPr txBox="1"/>
          <p:nvPr/>
        </p:nvSpPr>
        <p:spPr>
          <a:xfrm>
            <a:off x="2220013" y="4420494"/>
            <a:ext cx="78588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u="none" strike="noStrike" dirty="0">
                <a:effectLst/>
              </a:rPr>
              <a:t>Solid Bits</a:t>
            </a:r>
            <a:r>
              <a:rPr lang="zh-TW" altLang="en-US" sz="2800" u="none" strike="noStrike" dirty="0">
                <a:effectLst/>
              </a:rPr>
              <a:t>的特殊</a:t>
            </a:r>
            <a:r>
              <a:rPr lang="zh-TW" altLang="en-US" sz="2800" dirty="0"/>
              <a:t>狀態，取容易出錯的</a:t>
            </a:r>
            <a:r>
              <a:rPr lang="en-US" altLang="zh-TW" sz="2800" dirty="0"/>
              <a:t>Pattern</a:t>
            </a:r>
            <a:r>
              <a:rPr lang="zh-TW" altLang="en-US" sz="2800" dirty="0"/>
              <a:t>檢測，通常是</a:t>
            </a:r>
            <a:r>
              <a:rPr lang="en-US" altLang="zh-TW" sz="2800" dirty="0"/>
              <a:t>55AA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5871614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13 - </a:t>
            </a:r>
            <a:r>
              <a:rPr lang="en-US" altLang="zh-TW" sz="3200" b="1" u="none" strike="noStrike" dirty="0">
                <a:effectLst/>
                <a:latin typeface="+mj-lt"/>
              </a:rPr>
              <a:t>Walking Ones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0x00000002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0x00000004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0x00000008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0D1384-D352-492D-B62E-85AFFC36AD03}"/>
              </a:ext>
            </a:extLst>
          </p:cNvPr>
          <p:cNvSpPr txBox="1"/>
          <p:nvPr/>
        </p:nvSpPr>
        <p:spPr>
          <a:xfrm>
            <a:off x="2298977" y="4467628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1</a:t>
            </a:r>
            <a:r>
              <a:rPr lang="zh-TW" altLang="en-US" sz="2800" dirty="0"/>
              <a:t>向左</a:t>
            </a:r>
            <a:r>
              <a:rPr lang="en-US" altLang="zh-TW" sz="2800" dirty="0"/>
              <a:t>shift</a:t>
            </a:r>
            <a:r>
              <a:rPr lang="zh-TW" altLang="en-US" sz="2800" dirty="0"/>
              <a:t>循序寫入</a:t>
            </a:r>
          </a:p>
        </p:txBody>
      </p:sp>
    </p:spTree>
    <p:extLst>
      <p:ext uri="{BB962C8B-B14F-4D97-AF65-F5344CB8AC3E}">
        <p14:creationId xmlns:p14="http://schemas.microsoft.com/office/powerpoint/2010/main" val="29457332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14 - </a:t>
            </a:r>
            <a:r>
              <a:rPr lang="en-US" altLang="zh-TW" sz="3200" b="1" u="none" strike="noStrike" dirty="0">
                <a:effectLst/>
                <a:latin typeface="+mj-lt"/>
              </a:rPr>
              <a:t>Walking Zeros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0xfffffffd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0xfffffffb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0xfffffff7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DEDD6A-0621-4798-9D67-B437328F94DD}"/>
              </a:ext>
            </a:extLst>
          </p:cNvPr>
          <p:cNvSpPr txBox="1"/>
          <p:nvPr/>
        </p:nvSpPr>
        <p:spPr>
          <a:xfrm>
            <a:off x="2298977" y="4467628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0</a:t>
            </a:r>
            <a:r>
              <a:rPr lang="zh-TW" altLang="en-US" sz="2800" dirty="0"/>
              <a:t>向左</a:t>
            </a:r>
            <a:r>
              <a:rPr lang="en-US" altLang="zh-TW" sz="2800" dirty="0"/>
              <a:t>shift</a:t>
            </a:r>
            <a:r>
              <a:rPr lang="zh-TW" altLang="en-US" sz="2800" dirty="0"/>
              <a:t>循序寫入</a:t>
            </a:r>
          </a:p>
        </p:txBody>
      </p:sp>
    </p:spTree>
    <p:extLst>
      <p:ext uri="{BB962C8B-B14F-4D97-AF65-F5344CB8AC3E}">
        <p14:creationId xmlns:p14="http://schemas.microsoft.com/office/powerpoint/2010/main" val="1359967852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15 - </a:t>
            </a:r>
            <a:r>
              <a:rPr lang="en-US" altLang="zh-TW" sz="3200" b="1" u="none" strike="noStrike" dirty="0">
                <a:effectLst/>
                <a:latin typeface="+mj-lt"/>
              </a:rPr>
              <a:t>Bit Spread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0x01010101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0x02020202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0x04040404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0x08080808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95A5C1B-4D55-41C6-B608-E8922A9C69EB}"/>
              </a:ext>
            </a:extLst>
          </p:cNvPr>
          <p:cNvSpPr txBox="1"/>
          <p:nvPr/>
        </p:nvSpPr>
        <p:spPr>
          <a:xfrm>
            <a:off x="2220013" y="4420494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每個</a:t>
            </a:r>
            <a:r>
              <a:rPr lang="en-US" altLang="zh-TW" sz="2800" dirty="0"/>
              <a:t>byte</a:t>
            </a:r>
            <a:r>
              <a:rPr lang="zh-TW" altLang="en-US" sz="2800" dirty="0"/>
              <a:t>都</a:t>
            </a:r>
            <a:r>
              <a:rPr lang="en-US" altLang="zh-TW" sz="2800" u="none" strike="noStrike" dirty="0">
                <a:effectLst/>
              </a:rPr>
              <a:t>Walking Ones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982395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16 - </a:t>
            </a:r>
            <a:r>
              <a:rPr lang="en-US" altLang="zh-TW" sz="3200" b="1" u="none" strike="noStrike" dirty="0">
                <a:effectLst/>
                <a:latin typeface="+mj-lt"/>
              </a:rPr>
              <a:t>Bit Flip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0x00000002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349E391-77EC-462F-94C6-9C51844B95C9}"/>
              </a:ext>
            </a:extLst>
          </p:cNvPr>
          <p:cNvSpPr txBox="1"/>
          <p:nvPr/>
        </p:nvSpPr>
        <p:spPr>
          <a:xfrm>
            <a:off x="4053527" y="3028890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0x00000004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0BAA20-7000-4FBD-8D8F-40C3A8B1876E}"/>
              </a:ext>
            </a:extLst>
          </p:cNvPr>
          <p:cNvSpPr txBox="1"/>
          <p:nvPr/>
        </p:nvSpPr>
        <p:spPr>
          <a:xfrm>
            <a:off x="5912179" y="3028890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0xfffffffb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27A1B1-C86D-4089-A407-97A8C0AF3EAD}"/>
              </a:ext>
            </a:extLst>
          </p:cNvPr>
          <p:cNvSpPr txBox="1"/>
          <p:nvPr/>
        </p:nvSpPr>
        <p:spPr>
          <a:xfrm>
            <a:off x="7770831" y="3028890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0x00000008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3AF79D0-6844-4C23-A106-C633AFF957B6}"/>
              </a:ext>
            </a:extLst>
          </p:cNvPr>
          <p:cNvSpPr txBox="1"/>
          <p:nvPr/>
        </p:nvSpPr>
        <p:spPr>
          <a:xfrm>
            <a:off x="9629483" y="3028890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0xfffffff7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76C418B-2F07-4E06-B3EC-943BA0233FAB}"/>
              </a:ext>
            </a:extLst>
          </p:cNvPr>
          <p:cNvSpPr txBox="1"/>
          <p:nvPr/>
        </p:nvSpPr>
        <p:spPr>
          <a:xfrm>
            <a:off x="2982016" y="4552917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/>
              <a:t>Solid Bits+Walking Ones</a:t>
            </a:r>
          </a:p>
        </p:txBody>
      </p:sp>
    </p:spTree>
    <p:extLst>
      <p:ext uri="{BB962C8B-B14F-4D97-AF65-F5344CB8AC3E}">
        <p14:creationId xmlns:p14="http://schemas.microsoft.com/office/powerpoint/2010/main" val="3075578699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17 - </a:t>
            </a:r>
            <a:r>
              <a:rPr lang="en-US" altLang="zh-TW" sz="3200" b="1" u="none" strike="noStrike" dirty="0">
                <a:effectLst/>
                <a:latin typeface="+mj-lt"/>
              </a:rPr>
              <a:t>8-bit Writes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0x3f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0xd7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0x97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0xb1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0" y="2373774"/>
            <a:ext cx="248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char * </a:t>
            </a:r>
            <a:r>
              <a:rPr lang="en-US" altLang="zh-TW" dirty="0" err="1"/>
              <a:t>pUC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088CB71-8B28-41ED-BEE2-CF6F4220A659}"/>
              </a:ext>
            </a:extLst>
          </p:cNvPr>
          <p:cNvSpPr txBox="1"/>
          <p:nvPr/>
        </p:nvSpPr>
        <p:spPr>
          <a:xfrm>
            <a:off x="2864965" y="408540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u="none" strike="noStrike" dirty="0">
                <a:effectLst/>
              </a:rPr>
              <a:t>8-bit wide Random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5739089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744718" y="197734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 err="1">
                <a:latin typeface="+mj-lt"/>
                <a:ea typeface="+mj-ea"/>
              </a:rPr>
              <a:t>memtester</a:t>
            </a:r>
            <a:endParaRPr lang="zh-TW" altLang="en-US" sz="3200" b="1" dirty="0">
              <a:latin typeface="+mj-lt"/>
              <a:ea typeface="+mj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0CE9FCA-3619-4D7C-9096-8E3DD73C7881}"/>
              </a:ext>
            </a:extLst>
          </p:cNvPr>
          <p:cNvGraphicFramePr>
            <a:graphicFrameLocks noGrp="1"/>
          </p:cNvGraphicFramePr>
          <p:nvPr/>
        </p:nvGraphicFramePr>
        <p:xfrm>
          <a:off x="1152631" y="782509"/>
          <a:ext cx="8521831" cy="56235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041360">
                  <a:extLst>
                    <a:ext uri="{9D8B030D-6E8A-4147-A177-3AD203B41FA5}">
                      <a16:colId xmlns:a16="http://schemas.microsoft.com/office/drawing/2014/main" val="2460482931"/>
                    </a:ext>
                  </a:extLst>
                </a:gridCol>
                <a:gridCol w="5480471">
                  <a:extLst>
                    <a:ext uri="{9D8B030D-6E8A-4147-A177-3AD203B41FA5}">
                      <a16:colId xmlns:a16="http://schemas.microsoft.com/office/drawing/2014/main" val="62614889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Stuck Address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484696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2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Random Value (32-bit wide Random)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623565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3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Compare XOR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143674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4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Compare SUB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12691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5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Compare MUL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7383622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6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Compare DIV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58913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7</a:t>
                      </a:r>
                      <a:endParaRPr lang="en-US" altLang="zh-TW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Compare 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149363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8</a:t>
                      </a:r>
                      <a:endParaRPr lang="en-US" altLang="zh-TW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Compare 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81234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9</a:t>
                      </a:r>
                      <a:endParaRPr lang="en-US" altLang="zh-TW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Sequential Increment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286878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10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Solid Bits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5821329"/>
                  </a:ext>
                </a:extLst>
              </a:tr>
              <a:tr h="2191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11</a:t>
                      </a:r>
                      <a:endParaRPr lang="en-US" altLang="zh-TW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Block Sequential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7238168"/>
                  </a:ext>
                </a:extLst>
              </a:tr>
              <a:tr h="1791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12</a:t>
                      </a:r>
                      <a:endParaRPr lang="en-US" altLang="zh-TW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CheckerBoard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965739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13</a:t>
                      </a:r>
                      <a:endParaRPr lang="en-US" altLang="zh-TW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Bit Spread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82678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14</a:t>
                      </a:r>
                      <a:endParaRPr lang="en-US" altLang="zh-TW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Bit Flip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1861002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15</a:t>
                      </a:r>
                      <a:endParaRPr lang="en-US" altLang="zh-TW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Walking Ones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144305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16</a:t>
                      </a:r>
                      <a:endParaRPr lang="en-US" altLang="zh-TW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Walking Zeros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023056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17</a:t>
                      </a:r>
                      <a:endParaRPr lang="en-US" altLang="zh-TW" sz="20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8-bit Writes (8-bit wide Random)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102441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</a:rPr>
                        <a:t>18</a:t>
                      </a:r>
                      <a:endParaRPr lang="en-US" altLang="zh-TW" sz="20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16-bit Writes (16-bit wide Random)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7394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18385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18 - 16</a:t>
            </a:r>
            <a:r>
              <a:rPr lang="en-US" altLang="zh-TW" sz="3200" b="1" u="none" strike="noStrike" dirty="0">
                <a:effectLst/>
                <a:latin typeface="+mj-lt"/>
              </a:rPr>
              <a:t>-bit Writes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0" y="2373774"/>
            <a:ext cx="248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char * </a:t>
            </a:r>
            <a:r>
              <a:rPr lang="en-US" altLang="zh-TW" dirty="0" err="1"/>
              <a:t>pUC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4B366A-B995-496B-8706-B484A675A42E}"/>
              </a:ext>
            </a:extLst>
          </p:cNvPr>
          <p:cNvSpPr txBox="1"/>
          <p:nvPr/>
        </p:nvSpPr>
        <p:spPr>
          <a:xfrm>
            <a:off x="4034673" y="237723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0x3fd7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67D8DE-36B8-4CFC-B2C4-3C2176381296}"/>
              </a:ext>
            </a:extLst>
          </p:cNvPr>
          <p:cNvSpPr txBox="1"/>
          <p:nvPr/>
        </p:nvSpPr>
        <p:spPr>
          <a:xfrm>
            <a:off x="5893325" y="237723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0xd9b8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04BE75-0A81-4806-BCBB-64FFCD814E3E}"/>
              </a:ext>
            </a:extLst>
          </p:cNvPr>
          <p:cNvSpPr txBox="1"/>
          <p:nvPr/>
        </p:nvSpPr>
        <p:spPr>
          <a:xfrm>
            <a:off x="7751977" y="237723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0xc43d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640BF06-5188-4782-BE78-70080AC6DAEF}"/>
              </a:ext>
            </a:extLst>
          </p:cNvPr>
          <p:cNvSpPr txBox="1"/>
          <p:nvPr/>
        </p:nvSpPr>
        <p:spPr>
          <a:xfrm>
            <a:off x="9610629" y="237723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0x8ae7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4327713-2313-4B24-9073-8AC11DAEA0E7}"/>
              </a:ext>
            </a:extLst>
          </p:cNvPr>
          <p:cNvSpPr txBox="1"/>
          <p:nvPr/>
        </p:nvSpPr>
        <p:spPr>
          <a:xfrm>
            <a:off x="2864965" y="408540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16</a:t>
            </a:r>
            <a:r>
              <a:rPr lang="en-US" altLang="zh-TW" sz="3600" u="none" strike="noStrike" dirty="0">
                <a:effectLst/>
              </a:rPr>
              <a:t>-bit wide Random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3239028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Memtest86+</a:t>
            </a:r>
            <a:endParaRPr lang="zh-TW" altLang="en-US" sz="3200" b="1" dirty="0">
              <a:latin typeface="+mj-lt"/>
              <a:ea typeface="+mj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1022D4-47D3-46CA-BFBD-89BF5DF4B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29816"/>
              </p:ext>
            </p:extLst>
          </p:nvPr>
        </p:nvGraphicFramePr>
        <p:xfrm>
          <a:off x="944252" y="1234996"/>
          <a:ext cx="10303496" cy="4121711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677218">
                  <a:extLst>
                    <a:ext uri="{9D8B030D-6E8A-4147-A177-3AD203B41FA5}">
                      <a16:colId xmlns:a16="http://schemas.microsoft.com/office/drawing/2014/main" val="1978218385"/>
                    </a:ext>
                  </a:extLst>
                </a:gridCol>
                <a:gridCol w="6626278">
                  <a:extLst>
                    <a:ext uri="{9D8B030D-6E8A-4147-A177-3AD203B41FA5}">
                      <a16:colId xmlns:a16="http://schemas.microsoft.com/office/drawing/2014/main" val="1885963907"/>
                    </a:ext>
                  </a:extLst>
                </a:gridCol>
              </a:tblGrid>
              <a:tr h="293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Address test, walking ones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extLst>
                  <a:ext uri="{0D108BD9-81ED-4DB2-BD59-A6C34878D82A}">
                    <a16:rowId xmlns:a16="http://schemas.microsoft.com/office/drawing/2014/main" val="2660738411"/>
                  </a:ext>
                </a:extLst>
              </a:tr>
              <a:tr h="1220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Address test, own address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extLst>
                  <a:ext uri="{0D108BD9-81ED-4DB2-BD59-A6C34878D82A}">
                    <a16:rowId xmlns:a16="http://schemas.microsoft.com/office/drawing/2014/main" val="4136590525"/>
                  </a:ext>
                </a:extLst>
              </a:tr>
              <a:tr h="4189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Moving inversions, </a:t>
                      </a:r>
                      <a:r>
                        <a:rPr lang="en-US" sz="2400" u="none" strike="noStrike" dirty="0" err="1">
                          <a:effectLst/>
                        </a:rPr>
                        <a:t>ones&amp;zeros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extLst>
                  <a:ext uri="{0D108BD9-81ED-4DB2-BD59-A6C34878D82A}">
                    <a16:rowId xmlns:a16="http://schemas.microsoft.com/office/drawing/2014/main" val="2171989076"/>
                  </a:ext>
                </a:extLst>
              </a:tr>
              <a:tr h="2034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Moving inversions, 8 bit pattern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extLst>
                  <a:ext uri="{0D108BD9-81ED-4DB2-BD59-A6C34878D82A}">
                    <a16:rowId xmlns:a16="http://schemas.microsoft.com/office/drawing/2014/main" val="2642391936"/>
                  </a:ext>
                </a:extLst>
              </a:tr>
              <a:tr h="2125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Moving inversions, random pattern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extLst>
                  <a:ext uri="{0D108BD9-81ED-4DB2-BD59-A6C34878D82A}">
                    <a16:rowId xmlns:a16="http://schemas.microsoft.com/office/drawing/2014/main" val="1625851964"/>
                  </a:ext>
                </a:extLst>
              </a:tr>
              <a:tr h="180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Block move, 64 moves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extLst>
                  <a:ext uri="{0D108BD9-81ED-4DB2-BD59-A6C34878D82A}">
                    <a16:rowId xmlns:a16="http://schemas.microsoft.com/office/drawing/2014/main" val="4031630398"/>
                  </a:ext>
                </a:extLst>
              </a:tr>
              <a:tr h="217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Moving inversions, 32 bit pattern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extLst>
                  <a:ext uri="{0D108BD9-81ED-4DB2-BD59-A6C34878D82A}">
                    <a16:rowId xmlns:a16="http://schemas.microsoft.com/office/drawing/2014/main" val="1413304125"/>
                  </a:ext>
                </a:extLst>
              </a:tr>
              <a:tr h="2984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Random number sequence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extLst>
                  <a:ext uri="{0D108BD9-81ED-4DB2-BD59-A6C34878D82A}">
                    <a16:rowId xmlns:a16="http://schemas.microsoft.com/office/drawing/2014/main" val="2143562763"/>
                  </a:ext>
                </a:extLst>
              </a:tr>
              <a:tr h="3518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Modulo 20, Random pattern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extLst>
                  <a:ext uri="{0D108BD9-81ED-4DB2-BD59-A6C34878D82A}">
                    <a16:rowId xmlns:a16="http://schemas.microsoft.com/office/drawing/2014/main" val="3597032580"/>
                  </a:ext>
                </a:extLst>
              </a:tr>
              <a:tr h="292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2400" u="none" strike="noStrike" dirty="0">
                          <a:effectLst/>
                        </a:rPr>
                        <a:t>Bit fade test, 2 patterns</a:t>
                      </a:r>
                      <a:endParaRPr lang="sv-SE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extLst>
                  <a:ext uri="{0D108BD9-81ED-4DB2-BD59-A6C34878D82A}">
                    <a16:rowId xmlns:a16="http://schemas.microsoft.com/office/drawing/2014/main" val="951564795"/>
                  </a:ext>
                </a:extLst>
              </a:tr>
              <a:tr h="2926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4521" marR="4521" marT="4521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Hammer Test</a:t>
                      </a:r>
                      <a:endParaRPr lang="sv-SE" altLang="zh-TW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4521" marR="4521" marT="4521" marB="0" anchor="ctr"/>
                </a:tc>
                <a:extLst>
                  <a:ext uri="{0D108BD9-81ED-4DB2-BD59-A6C34878D82A}">
                    <a16:rowId xmlns:a16="http://schemas.microsoft.com/office/drawing/2014/main" val="3143520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663825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1 - </a:t>
            </a:r>
            <a:r>
              <a:rPr lang="en-US" altLang="zh-TW" sz="3200" b="1" u="none" strike="noStrike" dirty="0">
                <a:effectLst/>
                <a:latin typeface="+mj-lt"/>
              </a:rPr>
              <a:t>Address test, walking ones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0x00000002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0x00000004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0x00000008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6AB325-0072-4AD5-85FA-9CA9CAE46809}"/>
              </a:ext>
            </a:extLst>
          </p:cNvPr>
          <p:cNvSpPr txBox="1"/>
          <p:nvPr/>
        </p:nvSpPr>
        <p:spPr>
          <a:xfrm>
            <a:off x="3668599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0x1a000000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703454-9A4B-46B4-9CC1-10C13CDECF80}"/>
              </a:ext>
            </a:extLst>
          </p:cNvPr>
          <p:cNvSpPr txBox="1"/>
          <p:nvPr/>
        </p:nvSpPr>
        <p:spPr>
          <a:xfrm>
            <a:off x="5527251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0x1a000004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732EABB-90FB-46C2-83AC-46138179D384}"/>
              </a:ext>
            </a:extLst>
          </p:cNvPr>
          <p:cNvSpPr txBox="1"/>
          <p:nvPr/>
        </p:nvSpPr>
        <p:spPr>
          <a:xfrm>
            <a:off x="7385903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0x1a000008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DDC8A7C-A0AC-462A-B443-A8B4767A4F03}"/>
              </a:ext>
            </a:extLst>
          </p:cNvPr>
          <p:cNvSpPr txBox="1"/>
          <p:nvPr/>
        </p:nvSpPr>
        <p:spPr>
          <a:xfrm>
            <a:off x="9244555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0x1a00000c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FCB7E38-B333-4DA4-AFBE-F43F809877D4}"/>
              </a:ext>
            </a:extLst>
          </p:cNvPr>
          <p:cNvSpPr txBox="1"/>
          <p:nvPr/>
        </p:nvSpPr>
        <p:spPr>
          <a:xfrm>
            <a:off x="2298977" y="4467628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1</a:t>
            </a:r>
            <a:r>
              <a:rPr lang="zh-TW" altLang="en-US" sz="2800" dirty="0"/>
              <a:t>向左</a:t>
            </a:r>
            <a:r>
              <a:rPr lang="en-US" altLang="zh-TW" sz="2800" dirty="0"/>
              <a:t>shift</a:t>
            </a:r>
            <a:r>
              <a:rPr lang="zh-TW" altLang="en-US" sz="2800" dirty="0"/>
              <a:t>循序寫入</a:t>
            </a:r>
          </a:p>
        </p:txBody>
      </p:sp>
    </p:spTree>
    <p:extLst>
      <p:ext uri="{BB962C8B-B14F-4D97-AF65-F5344CB8AC3E}">
        <p14:creationId xmlns:p14="http://schemas.microsoft.com/office/powerpoint/2010/main" val="889817161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2 - </a:t>
            </a:r>
            <a:r>
              <a:rPr lang="en-US" altLang="zh-TW" sz="3200" b="1" u="none" strike="noStrike" dirty="0">
                <a:effectLst/>
                <a:latin typeface="+mj-lt"/>
              </a:rPr>
              <a:t>Address test, own address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0x1a000000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0x1a000004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0x1a000008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0x1a00000c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4FB162-84EA-4254-AC67-D965C4FDDEDD}"/>
              </a:ext>
            </a:extLst>
          </p:cNvPr>
          <p:cNvSpPr txBox="1"/>
          <p:nvPr/>
        </p:nvSpPr>
        <p:spPr>
          <a:xfrm>
            <a:off x="3668599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0x1a000000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02D9F65-880A-4B8A-ADAF-7CF1FED5C94E}"/>
              </a:ext>
            </a:extLst>
          </p:cNvPr>
          <p:cNvSpPr txBox="1"/>
          <p:nvPr/>
        </p:nvSpPr>
        <p:spPr>
          <a:xfrm>
            <a:off x="5527251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0x1a000004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67C3C2B-750E-49FA-9101-9342AB9C814F}"/>
              </a:ext>
            </a:extLst>
          </p:cNvPr>
          <p:cNvSpPr txBox="1"/>
          <p:nvPr/>
        </p:nvSpPr>
        <p:spPr>
          <a:xfrm>
            <a:off x="7385903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0x1a000008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C46C004-85BC-44D0-9FF5-4A6715371417}"/>
              </a:ext>
            </a:extLst>
          </p:cNvPr>
          <p:cNvSpPr txBox="1"/>
          <p:nvPr/>
        </p:nvSpPr>
        <p:spPr>
          <a:xfrm>
            <a:off x="9244555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0x1a00000c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25FB02B-E55F-42EC-A298-1F0377DFDA04}"/>
              </a:ext>
            </a:extLst>
          </p:cNvPr>
          <p:cNvSpPr txBox="1"/>
          <p:nvPr/>
        </p:nvSpPr>
        <p:spPr>
          <a:xfrm>
            <a:off x="2220013" y="4420494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寫入相對應 </a:t>
            </a:r>
            <a:r>
              <a:rPr lang="en-US" altLang="zh-TW" sz="2800" dirty="0"/>
              <a:t>Address</a:t>
            </a:r>
            <a:r>
              <a:rPr lang="zh-TW" altLang="en-US" sz="28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196708219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3 - </a:t>
            </a:r>
            <a:r>
              <a:rPr lang="en-US" altLang="zh-TW" sz="3200" b="1" u="none" strike="noStrike" dirty="0">
                <a:effectLst/>
                <a:latin typeface="+mj-lt"/>
              </a:rPr>
              <a:t>Moving inversions, </a:t>
            </a:r>
            <a:r>
              <a:rPr lang="en-US" altLang="zh-TW" sz="3200" b="1" u="none" strike="noStrike" dirty="0" err="1">
                <a:effectLst/>
                <a:latin typeface="+mj-lt"/>
              </a:rPr>
              <a:t>ones&amp;zeros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6AB325-0072-4AD5-85FA-9CA9CAE46809}"/>
              </a:ext>
            </a:extLst>
          </p:cNvPr>
          <p:cNvSpPr txBox="1"/>
          <p:nvPr/>
        </p:nvSpPr>
        <p:spPr>
          <a:xfrm>
            <a:off x="4053527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B4C181-9EB3-460F-8D2D-1C0ECF993563}"/>
              </a:ext>
            </a:extLst>
          </p:cNvPr>
          <p:cNvSpPr txBox="1"/>
          <p:nvPr/>
        </p:nvSpPr>
        <p:spPr>
          <a:xfrm>
            <a:off x="4053527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299F1-AFE7-40E1-A755-994B52B0169B}"/>
              </a:ext>
            </a:extLst>
          </p:cNvPr>
          <p:cNvSpPr txBox="1"/>
          <p:nvPr/>
        </p:nvSpPr>
        <p:spPr>
          <a:xfrm>
            <a:off x="5912179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9E97842-6A9F-4D46-A6E1-724E48573C59}"/>
              </a:ext>
            </a:extLst>
          </p:cNvPr>
          <p:cNvSpPr txBox="1"/>
          <p:nvPr/>
        </p:nvSpPr>
        <p:spPr>
          <a:xfrm>
            <a:off x="7770831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02BF919-855E-43D6-BA7D-96496ADE1C26}"/>
              </a:ext>
            </a:extLst>
          </p:cNvPr>
          <p:cNvSpPr txBox="1"/>
          <p:nvPr/>
        </p:nvSpPr>
        <p:spPr>
          <a:xfrm>
            <a:off x="9629483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D25EF18-E8D0-41F8-BC9A-3D18CF3C9AAF}"/>
              </a:ext>
            </a:extLst>
          </p:cNvPr>
          <p:cNvSpPr txBox="1"/>
          <p:nvPr/>
        </p:nvSpPr>
        <p:spPr>
          <a:xfrm>
            <a:off x="5912179" y="355871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42DCFEE-BB0A-4914-AB7B-B57066BC9A1F}"/>
              </a:ext>
            </a:extLst>
          </p:cNvPr>
          <p:cNvSpPr txBox="1"/>
          <p:nvPr/>
        </p:nvSpPr>
        <p:spPr>
          <a:xfrm>
            <a:off x="4053527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989ED55-60F9-4416-A40A-5C6CDB743172}"/>
              </a:ext>
            </a:extLst>
          </p:cNvPr>
          <p:cNvSpPr txBox="1"/>
          <p:nvPr/>
        </p:nvSpPr>
        <p:spPr>
          <a:xfrm>
            <a:off x="5912179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D97318-8505-41B1-B477-342A2C869E68}"/>
              </a:ext>
            </a:extLst>
          </p:cNvPr>
          <p:cNvSpPr txBox="1"/>
          <p:nvPr/>
        </p:nvSpPr>
        <p:spPr>
          <a:xfrm>
            <a:off x="7770831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A18AE30-60BE-4E16-8B07-86A762458AAF}"/>
              </a:ext>
            </a:extLst>
          </p:cNvPr>
          <p:cNvSpPr txBox="1"/>
          <p:nvPr/>
        </p:nvSpPr>
        <p:spPr>
          <a:xfrm>
            <a:off x="9629483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CF16CCE-D1EA-411A-B777-EEFDE3A0A529}"/>
              </a:ext>
            </a:extLst>
          </p:cNvPr>
          <p:cNvSpPr txBox="1"/>
          <p:nvPr/>
        </p:nvSpPr>
        <p:spPr>
          <a:xfrm>
            <a:off x="7770831" y="4387119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857719A-9435-4311-9891-992737BED4C6}"/>
              </a:ext>
            </a:extLst>
          </p:cNvPr>
          <p:cNvSpPr txBox="1"/>
          <p:nvPr/>
        </p:nvSpPr>
        <p:spPr>
          <a:xfrm>
            <a:off x="4053527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0867311-3A1B-4E8E-B005-E6474965936E}"/>
              </a:ext>
            </a:extLst>
          </p:cNvPr>
          <p:cNvSpPr txBox="1"/>
          <p:nvPr/>
        </p:nvSpPr>
        <p:spPr>
          <a:xfrm>
            <a:off x="5912179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DBAD416-0AF3-450A-9382-C4C5A33E0DF5}"/>
              </a:ext>
            </a:extLst>
          </p:cNvPr>
          <p:cNvSpPr txBox="1"/>
          <p:nvPr/>
        </p:nvSpPr>
        <p:spPr>
          <a:xfrm>
            <a:off x="7770831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853A6D0-0374-44DD-B312-D19508B9C72D}"/>
              </a:ext>
            </a:extLst>
          </p:cNvPr>
          <p:cNvSpPr txBox="1"/>
          <p:nvPr/>
        </p:nvSpPr>
        <p:spPr>
          <a:xfrm>
            <a:off x="9629483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D98E0C6-F659-4734-B33B-0A12E1CAAC9B}"/>
              </a:ext>
            </a:extLst>
          </p:cNvPr>
          <p:cNvSpPr txBox="1"/>
          <p:nvPr/>
        </p:nvSpPr>
        <p:spPr>
          <a:xfrm>
            <a:off x="9629483" y="5187339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C738ADE-6B0C-4389-995C-22A8691945C1}"/>
              </a:ext>
            </a:extLst>
          </p:cNvPr>
          <p:cNvSpPr txBox="1"/>
          <p:nvPr/>
        </p:nvSpPr>
        <p:spPr>
          <a:xfrm>
            <a:off x="4053527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3F3FE6D-1F89-430B-9B8B-FDB52CD081F8}"/>
              </a:ext>
            </a:extLst>
          </p:cNvPr>
          <p:cNvSpPr txBox="1"/>
          <p:nvPr/>
        </p:nvSpPr>
        <p:spPr>
          <a:xfrm>
            <a:off x="5912179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AC7D179-5E65-443E-A3AC-B93477B1E38B}"/>
              </a:ext>
            </a:extLst>
          </p:cNvPr>
          <p:cNvSpPr txBox="1"/>
          <p:nvPr/>
        </p:nvSpPr>
        <p:spPr>
          <a:xfrm>
            <a:off x="7770831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1CDF5F1-D262-4BB6-A1C1-CAA84C746F3C}"/>
              </a:ext>
            </a:extLst>
          </p:cNvPr>
          <p:cNvSpPr txBox="1"/>
          <p:nvPr/>
        </p:nvSpPr>
        <p:spPr>
          <a:xfrm>
            <a:off x="9629483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B1A59CA-64D7-42B9-95B5-3E582CC87391}"/>
              </a:ext>
            </a:extLst>
          </p:cNvPr>
          <p:cNvSpPr txBox="1"/>
          <p:nvPr/>
        </p:nvSpPr>
        <p:spPr>
          <a:xfrm>
            <a:off x="9304258" y="1211376"/>
            <a:ext cx="231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Forward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3134912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3 - </a:t>
            </a:r>
            <a:r>
              <a:rPr lang="en-US" altLang="zh-TW" sz="3200" b="1" u="none" strike="noStrike" dirty="0">
                <a:effectLst/>
                <a:latin typeface="+mj-lt"/>
              </a:rPr>
              <a:t>Moving inversions, </a:t>
            </a:r>
            <a:r>
              <a:rPr lang="en-US" altLang="zh-TW" sz="3200" b="1" u="none" strike="noStrike" dirty="0" err="1">
                <a:effectLst/>
                <a:latin typeface="+mj-lt"/>
              </a:rPr>
              <a:t>ones&amp;zeros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5574464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5574464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5574464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5574464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6AB325-0072-4AD5-85FA-9CA9CAE46809}"/>
              </a:ext>
            </a:extLst>
          </p:cNvPr>
          <p:cNvSpPr txBox="1"/>
          <p:nvPr/>
        </p:nvSpPr>
        <p:spPr>
          <a:xfrm>
            <a:off x="4053527" y="5174354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B4C181-9EB3-460F-8D2D-1C0ECF993563}"/>
              </a:ext>
            </a:extLst>
          </p:cNvPr>
          <p:cNvSpPr txBox="1"/>
          <p:nvPr/>
        </p:nvSpPr>
        <p:spPr>
          <a:xfrm>
            <a:off x="4053527" y="4774244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299F1-AFE7-40E1-A755-994B52B0169B}"/>
              </a:ext>
            </a:extLst>
          </p:cNvPr>
          <p:cNvSpPr txBox="1"/>
          <p:nvPr/>
        </p:nvSpPr>
        <p:spPr>
          <a:xfrm>
            <a:off x="5912179" y="4774244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9E97842-6A9F-4D46-A6E1-724E48573C59}"/>
              </a:ext>
            </a:extLst>
          </p:cNvPr>
          <p:cNvSpPr txBox="1"/>
          <p:nvPr/>
        </p:nvSpPr>
        <p:spPr>
          <a:xfrm>
            <a:off x="7770831" y="4774244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02BF919-855E-43D6-BA7D-96496ADE1C26}"/>
              </a:ext>
            </a:extLst>
          </p:cNvPr>
          <p:cNvSpPr txBox="1"/>
          <p:nvPr/>
        </p:nvSpPr>
        <p:spPr>
          <a:xfrm>
            <a:off x="9629483" y="4774244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D25EF18-E8D0-41F8-BC9A-3D18CF3C9AAF}"/>
              </a:ext>
            </a:extLst>
          </p:cNvPr>
          <p:cNvSpPr txBox="1"/>
          <p:nvPr/>
        </p:nvSpPr>
        <p:spPr>
          <a:xfrm>
            <a:off x="7770831" y="3545730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42DCFEE-BB0A-4914-AB7B-B57066BC9A1F}"/>
              </a:ext>
            </a:extLst>
          </p:cNvPr>
          <p:cNvSpPr txBox="1"/>
          <p:nvPr/>
        </p:nvSpPr>
        <p:spPr>
          <a:xfrm>
            <a:off x="4053527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989ED55-60F9-4416-A40A-5C6CDB743172}"/>
              </a:ext>
            </a:extLst>
          </p:cNvPr>
          <p:cNvSpPr txBox="1"/>
          <p:nvPr/>
        </p:nvSpPr>
        <p:spPr>
          <a:xfrm>
            <a:off x="5912179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D97318-8505-41B1-B477-342A2C869E68}"/>
              </a:ext>
            </a:extLst>
          </p:cNvPr>
          <p:cNvSpPr txBox="1"/>
          <p:nvPr/>
        </p:nvSpPr>
        <p:spPr>
          <a:xfrm>
            <a:off x="7770831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A18AE30-60BE-4E16-8B07-86A762458AAF}"/>
              </a:ext>
            </a:extLst>
          </p:cNvPr>
          <p:cNvSpPr txBox="1"/>
          <p:nvPr/>
        </p:nvSpPr>
        <p:spPr>
          <a:xfrm>
            <a:off x="9629483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CF16CCE-D1EA-411A-B777-EEFDE3A0A529}"/>
              </a:ext>
            </a:extLst>
          </p:cNvPr>
          <p:cNvSpPr txBox="1"/>
          <p:nvPr/>
        </p:nvSpPr>
        <p:spPr>
          <a:xfrm>
            <a:off x="5912179" y="4387119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857719A-9435-4311-9891-992737BED4C6}"/>
              </a:ext>
            </a:extLst>
          </p:cNvPr>
          <p:cNvSpPr txBox="1"/>
          <p:nvPr/>
        </p:nvSpPr>
        <p:spPr>
          <a:xfrm>
            <a:off x="4053527" y="3166348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0867311-3A1B-4E8E-B005-E6474965936E}"/>
              </a:ext>
            </a:extLst>
          </p:cNvPr>
          <p:cNvSpPr txBox="1"/>
          <p:nvPr/>
        </p:nvSpPr>
        <p:spPr>
          <a:xfrm>
            <a:off x="5912179" y="3166348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DBAD416-0AF3-450A-9382-C4C5A33E0DF5}"/>
              </a:ext>
            </a:extLst>
          </p:cNvPr>
          <p:cNvSpPr txBox="1"/>
          <p:nvPr/>
        </p:nvSpPr>
        <p:spPr>
          <a:xfrm>
            <a:off x="7770831" y="3166348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853A6D0-0374-44DD-B312-D19508B9C72D}"/>
              </a:ext>
            </a:extLst>
          </p:cNvPr>
          <p:cNvSpPr txBox="1"/>
          <p:nvPr/>
        </p:nvSpPr>
        <p:spPr>
          <a:xfrm>
            <a:off x="9629483" y="3166348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D98E0C6-F659-4734-B33B-0A12E1CAAC9B}"/>
              </a:ext>
            </a:extLst>
          </p:cNvPr>
          <p:cNvSpPr txBox="1"/>
          <p:nvPr/>
        </p:nvSpPr>
        <p:spPr>
          <a:xfrm>
            <a:off x="9563495" y="2746039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C738ADE-6B0C-4389-995C-22A8691945C1}"/>
              </a:ext>
            </a:extLst>
          </p:cNvPr>
          <p:cNvSpPr txBox="1"/>
          <p:nvPr/>
        </p:nvSpPr>
        <p:spPr>
          <a:xfrm>
            <a:off x="4053527" y="23459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3F3FE6D-1F89-430B-9B8B-FDB52CD081F8}"/>
              </a:ext>
            </a:extLst>
          </p:cNvPr>
          <p:cNvSpPr txBox="1"/>
          <p:nvPr/>
        </p:nvSpPr>
        <p:spPr>
          <a:xfrm>
            <a:off x="5912179" y="23459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AC7D179-5E65-443E-A3AC-B93477B1E38B}"/>
              </a:ext>
            </a:extLst>
          </p:cNvPr>
          <p:cNvSpPr txBox="1"/>
          <p:nvPr/>
        </p:nvSpPr>
        <p:spPr>
          <a:xfrm>
            <a:off x="7770831" y="23459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1CDF5F1-D262-4BB6-A1C1-CAA84C746F3C}"/>
              </a:ext>
            </a:extLst>
          </p:cNvPr>
          <p:cNvSpPr txBox="1"/>
          <p:nvPr/>
        </p:nvSpPr>
        <p:spPr>
          <a:xfrm>
            <a:off x="9629483" y="23459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0x00000000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38E55F3-AFD7-4B0C-997D-D9B6520C1017}"/>
              </a:ext>
            </a:extLst>
          </p:cNvPr>
          <p:cNvSpPr txBox="1"/>
          <p:nvPr/>
        </p:nvSpPr>
        <p:spPr>
          <a:xfrm>
            <a:off x="8960180" y="1281165"/>
            <a:ext cx="2318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Backward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6404999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4 - </a:t>
            </a:r>
            <a:r>
              <a:rPr lang="en-US" altLang="zh-TW" sz="3200" b="1" u="none" strike="noStrike" dirty="0">
                <a:effectLst/>
                <a:latin typeface="+mj-lt"/>
              </a:rPr>
              <a:t>Moving inversions, 8 bit pattern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0x02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0x04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0x08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4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char * </a:t>
            </a:r>
            <a:r>
              <a:rPr lang="en-US" altLang="zh-TW" dirty="0" err="1"/>
              <a:t>pUC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6AB325-0072-4AD5-85FA-9CA9CAE46809}"/>
              </a:ext>
            </a:extLst>
          </p:cNvPr>
          <p:cNvSpPr txBox="1"/>
          <p:nvPr/>
        </p:nvSpPr>
        <p:spPr>
          <a:xfrm>
            <a:off x="4053527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B4C181-9EB3-460F-8D2D-1C0ECF993563}"/>
              </a:ext>
            </a:extLst>
          </p:cNvPr>
          <p:cNvSpPr txBox="1"/>
          <p:nvPr/>
        </p:nvSpPr>
        <p:spPr>
          <a:xfrm>
            <a:off x="4053527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299F1-AFE7-40E1-A755-994B52B0169B}"/>
              </a:ext>
            </a:extLst>
          </p:cNvPr>
          <p:cNvSpPr txBox="1"/>
          <p:nvPr/>
        </p:nvSpPr>
        <p:spPr>
          <a:xfrm>
            <a:off x="5912179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0x02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9E97842-6A9F-4D46-A6E1-724E48573C59}"/>
              </a:ext>
            </a:extLst>
          </p:cNvPr>
          <p:cNvSpPr txBox="1"/>
          <p:nvPr/>
        </p:nvSpPr>
        <p:spPr>
          <a:xfrm>
            <a:off x="7770831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0x04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02BF919-855E-43D6-BA7D-96496ADE1C26}"/>
              </a:ext>
            </a:extLst>
          </p:cNvPr>
          <p:cNvSpPr txBox="1"/>
          <p:nvPr/>
        </p:nvSpPr>
        <p:spPr>
          <a:xfrm>
            <a:off x="9629483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0x08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D25EF18-E8D0-41F8-BC9A-3D18CF3C9AAF}"/>
              </a:ext>
            </a:extLst>
          </p:cNvPr>
          <p:cNvSpPr txBox="1"/>
          <p:nvPr/>
        </p:nvSpPr>
        <p:spPr>
          <a:xfrm>
            <a:off x="5912179" y="355871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42DCFEE-BB0A-4914-AB7B-B57066BC9A1F}"/>
              </a:ext>
            </a:extLst>
          </p:cNvPr>
          <p:cNvSpPr txBox="1"/>
          <p:nvPr/>
        </p:nvSpPr>
        <p:spPr>
          <a:xfrm>
            <a:off x="4053527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989ED55-60F9-4416-A40A-5C6CDB743172}"/>
              </a:ext>
            </a:extLst>
          </p:cNvPr>
          <p:cNvSpPr txBox="1"/>
          <p:nvPr/>
        </p:nvSpPr>
        <p:spPr>
          <a:xfrm>
            <a:off x="5912179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0xfd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D97318-8505-41B1-B477-342A2C869E68}"/>
              </a:ext>
            </a:extLst>
          </p:cNvPr>
          <p:cNvSpPr txBox="1"/>
          <p:nvPr/>
        </p:nvSpPr>
        <p:spPr>
          <a:xfrm>
            <a:off x="7770831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0x04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A18AE30-60BE-4E16-8B07-86A762458AAF}"/>
              </a:ext>
            </a:extLst>
          </p:cNvPr>
          <p:cNvSpPr txBox="1"/>
          <p:nvPr/>
        </p:nvSpPr>
        <p:spPr>
          <a:xfrm>
            <a:off x="9629483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0x08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CF16CCE-D1EA-411A-B777-EEFDE3A0A529}"/>
              </a:ext>
            </a:extLst>
          </p:cNvPr>
          <p:cNvSpPr txBox="1"/>
          <p:nvPr/>
        </p:nvSpPr>
        <p:spPr>
          <a:xfrm>
            <a:off x="7770831" y="4387119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857719A-9435-4311-9891-992737BED4C6}"/>
              </a:ext>
            </a:extLst>
          </p:cNvPr>
          <p:cNvSpPr txBox="1"/>
          <p:nvPr/>
        </p:nvSpPr>
        <p:spPr>
          <a:xfrm>
            <a:off x="4053527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0867311-3A1B-4E8E-B005-E6474965936E}"/>
              </a:ext>
            </a:extLst>
          </p:cNvPr>
          <p:cNvSpPr txBox="1"/>
          <p:nvPr/>
        </p:nvSpPr>
        <p:spPr>
          <a:xfrm>
            <a:off x="5912179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0xfd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DBAD416-0AF3-450A-9382-C4C5A33E0DF5}"/>
              </a:ext>
            </a:extLst>
          </p:cNvPr>
          <p:cNvSpPr txBox="1"/>
          <p:nvPr/>
        </p:nvSpPr>
        <p:spPr>
          <a:xfrm>
            <a:off x="7770831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0xfb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853A6D0-0374-44DD-B312-D19508B9C72D}"/>
              </a:ext>
            </a:extLst>
          </p:cNvPr>
          <p:cNvSpPr txBox="1"/>
          <p:nvPr/>
        </p:nvSpPr>
        <p:spPr>
          <a:xfrm>
            <a:off x="9629483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0x08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D98E0C6-F659-4734-B33B-0A12E1CAAC9B}"/>
              </a:ext>
            </a:extLst>
          </p:cNvPr>
          <p:cNvSpPr txBox="1"/>
          <p:nvPr/>
        </p:nvSpPr>
        <p:spPr>
          <a:xfrm>
            <a:off x="9629483" y="5187339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C738ADE-6B0C-4389-995C-22A8691945C1}"/>
              </a:ext>
            </a:extLst>
          </p:cNvPr>
          <p:cNvSpPr txBox="1"/>
          <p:nvPr/>
        </p:nvSpPr>
        <p:spPr>
          <a:xfrm>
            <a:off x="4053527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3F3FE6D-1F89-430B-9B8B-FDB52CD081F8}"/>
              </a:ext>
            </a:extLst>
          </p:cNvPr>
          <p:cNvSpPr txBox="1"/>
          <p:nvPr/>
        </p:nvSpPr>
        <p:spPr>
          <a:xfrm>
            <a:off x="5912179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0xfd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AC7D179-5E65-443E-A3AC-B93477B1E38B}"/>
              </a:ext>
            </a:extLst>
          </p:cNvPr>
          <p:cNvSpPr txBox="1"/>
          <p:nvPr/>
        </p:nvSpPr>
        <p:spPr>
          <a:xfrm>
            <a:off x="7770831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0xfb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1CDF5F1-D262-4BB6-A1C1-CAA84C746F3C}"/>
              </a:ext>
            </a:extLst>
          </p:cNvPr>
          <p:cNvSpPr txBox="1"/>
          <p:nvPr/>
        </p:nvSpPr>
        <p:spPr>
          <a:xfrm>
            <a:off x="9629483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0xf7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3EE2405-9EFB-44C1-AFD6-8AE621DBAF06}"/>
              </a:ext>
            </a:extLst>
          </p:cNvPr>
          <p:cNvSpPr txBox="1"/>
          <p:nvPr/>
        </p:nvSpPr>
        <p:spPr>
          <a:xfrm>
            <a:off x="820132" y="1502570"/>
            <a:ext cx="7390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8 bit moving inversions with walking ones pattern</a:t>
            </a:r>
          </a:p>
        </p:txBody>
      </p:sp>
    </p:spTree>
    <p:extLst>
      <p:ext uri="{BB962C8B-B14F-4D97-AF65-F5344CB8AC3E}">
        <p14:creationId xmlns:p14="http://schemas.microsoft.com/office/powerpoint/2010/main" val="966569378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5 - </a:t>
            </a:r>
            <a:r>
              <a:rPr lang="en-US" altLang="zh-TW" sz="3200" b="1" u="none" strike="noStrike" dirty="0">
                <a:effectLst/>
                <a:latin typeface="+mj-lt"/>
              </a:rPr>
              <a:t>Moving inversions, random pattern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0xac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0x48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0xb6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0x3d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4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char * </a:t>
            </a:r>
            <a:r>
              <a:rPr lang="en-US" altLang="zh-TW" dirty="0" err="1"/>
              <a:t>pUC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6AB325-0072-4AD5-85FA-9CA9CAE46809}"/>
              </a:ext>
            </a:extLst>
          </p:cNvPr>
          <p:cNvSpPr txBox="1"/>
          <p:nvPr/>
        </p:nvSpPr>
        <p:spPr>
          <a:xfrm>
            <a:off x="4053527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B4C181-9EB3-460F-8D2D-1C0ECF993563}"/>
              </a:ext>
            </a:extLst>
          </p:cNvPr>
          <p:cNvSpPr txBox="1"/>
          <p:nvPr/>
        </p:nvSpPr>
        <p:spPr>
          <a:xfrm>
            <a:off x="4053527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0x53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299F1-AFE7-40E1-A755-994B52B0169B}"/>
              </a:ext>
            </a:extLst>
          </p:cNvPr>
          <p:cNvSpPr txBox="1"/>
          <p:nvPr/>
        </p:nvSpPr>
        <p:spPr>
          <a:xfrm>
            <a:off x="5912179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0x48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9E97842-6A9F-4D46-A6E1-724E48573C59}"/>
              </a:ext>
            </a:extLst>
          </p:cNvPr>
          <p:cNvSpPr txBox="1"/>
          <p:nvPr/>
        </p:nvSpPr>
        <p:spPr>
          <a:xfrm>
            <a:off x="7770831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0xb6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02BF919-855E-43D6-BA7D-96496ADE1C26}"/>
              </a:ext>
            </a:extLst>
          </p:cNvPr>
          <p:cNvSpPr txBox="1"/>
          <p:nvPr/>
        </p:nvSpPr>
        <p:spPr>
          <a:xfrm>
            <a:off x="9629483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0x3d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D25EF18-E8D0-41F8-BC9A-3D18CF3C9AAF}"/>
              </a:ext>
            </a:extLst>
          </p:cNvPr>
          <p:cNvSpPr txBox="1"/>
          <p:nvPr/>
        </p:nvSpPr>
        <p:spPr>
          <a:xfrm>
            <a:off x="5912179" y="355871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42DCFEE-BB0A-4914-AB7B-B57066BC9A1F}"/>
              </a:ext>
            </a:extLst>
          </p:cNvPr>
          <p:cNvSpPr txBox="1"/>
          <p:nvPr/>
        </p:nvSpPr>
        <p:spPr>
          <a:xfrm>
            <a:off x="4053527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0x53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989ED55-60F9-4416-A40A-5C6CDB743172}"/>
              </a:ext>
            </a:extLst>
          </p:cNvPr>
          <p:cNvSpPr txBox="1"/>
          <p:nvPr/>
        </p:nvSpPr>
        <p:spPr>
          <a:xfrm>
            <a:off x="5912179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0xb7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D97318-8505-41B1-B477-342A2C869E68}"/>
              </a:ext>
            </a:extLst>
          </p:cNvPr>
          <p:cNvSpPr txBox="1"/>
          <p:nvPr/>
        </p:nvSpPr>
        <p:spPr>
          <a:xfrm>
            <a:off x="7770831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0xb6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A18AE30-60BE-4E16-8B07-86A762458AAF}"/>
              </a:ext>
            </a:extLst>
          </p:cNvPr>
          <p:cNvSpPr txBox="1"/>
          <p:nvPr/>
        </p:nvSpPr>
        <p:spPr>
          <a:xfrm>
            <a:off x="9629483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0x3d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CF16CCE-D1EA-411A-B777-EEFDE3A0A529}"/>
              </a:ext>
            </a:extLst>
          </p:cNvPr>
          <p:cNvSpPr txBox="1"/>
          <p:nvPr/>
        </p:nvSpPr>
        <p:spPr>
          <a:xfrm>
            <a:off x="7770831" y="4387119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857719A-9435-4311-9891-992737BED4C6}"/>
              </a:ext>
            </a:extLst>
          </p:cNvPr>
          <p:cNvSpPr txBox="1"/>
          <p:nvPr/>
        </p:nvSpPr>
        <p:spPr>
          <a:xfrm>
            <a:off x="4053527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0x53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0867311-3A1B-4E8E-B005-E6474965936E}"/>
              </a:ext>
            </a:extLst>
          </p:cNvPr>
          <p:cNvSpPr txBox="1"/>
          <p:nvPr/>
        </p:nvSpPr>
        <p:spPr>
          <a:xfrm>
            <a:off x="5912179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0xb7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DBAD416-0AF3-450A-9382-C4C5A33E0DF5}"/>
              </a:ext>
            </a:extLst>
          </p:cNvPr>
          <p:cNvSpPr txBox="1"/>
          <p:nvPr/>
        </p:nvSpPr>
        <p:spPr>
          <a:xfrm>
            <a:off x="7770831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0x49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853A6D0-0374-44DD-B312-D19508B9C72D}"/>
              </a:ext>
            </a:extLst>
          </p:cNvPr>
          <p:cNvSpPr txBox="1"/>
          <p:nvPr/>
        </p:nvSpPr>
        <p:spPr>
          <a:xfrm>
            <a:off x="9629483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0x3d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D98E0C6-F659-4734-B33B-0A12E1CAAC9B}"/>
              </a:ext>
            </a:extLst>
          </p:cNvPr>
          <p:cNvSpPr txBox="1"/>
          <p:nvPr/>
        </p:nvSpPr>
        <p:spPr>
          <a:xfrm>
            <a:off x="9629483" y="5187339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C738ADE-6B0C-4389-995C-22A8691945C1}"/>
              </a:ext>
            </a:extLst>
          </p:cNvPr>
          <p:cNvSpPr txBox="1"/>
          <p:nvPr/>
        </p:nvSpPr>
        <p:spPr>
          <a:xfrm>
            <a:off x="4053527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0x53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3F3FE6D-1F89-430B-9B8B-FDB52CD081F8}"/>
              </a:ext>
            </a:extLst>
          </p:cNvPr>
          <p:cNvSpPr txBox="1"/>
          <p:nvPr/>
        </p:nvSpPr>
        <p:spPr>
          <a:xfrm>
            <a:off x="5912179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0xb7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AC7D179-5E65-443E-A3AC-B93477B1E38B}"/>
              </a:ext>
            </a:extLst>
          </p:cNvPr>
          <p:cNvSpPr txBox="1"/>
          <p:nvPr/>
        </p:nvSpPr>
        <p:spPr>
          <a:xfrm>
            <a:off x="7770831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0x49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1CDF5F1-D262-4BB6-A1C1-CAA84C746F3C}"/>
              </a:ext>
            </a:extLst>
          </p:cNvPr>
          <p:cNvSpPr txBox="1"/>
          <p:nvPr/>
        </p:nvSpPr>
        <p:spPr>
          <a:xfrm>
            <a:off x="9629483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0xc2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3EE2405-9EFB-44C1-AFD6-8AE621DBAF06}"/>
              </a:ext>
            </a:extLst>
          </p:cNvPr>
          <p:cNvSpPr txBox="1"/>
          <p:nvPr/>
        </p:nvSpPr>
        <p:spPr>
          <a:xfrm>
            <a:off x="820132" y="1502570"/>
            <a:ext cx="7390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8 bit moving inversions with random pattern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3437048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6 - </a:t>
            </a:r>
            <a:r>
              <a:rPr lang="en-US" altLang="zh-TW" sz="3200" b="1" u="none" strike="noStrike" dirty="0">
                <a:effectLst/>
                <a:latin typeface="+mj-lt"/>
              </a:rPr>
              <a:t>Block move, 64 moves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3971829" y="2463050"/>
            <a:ext cx="1750241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FFFF"/>
                </a:solidFill>
                <a:latin typeface="Consolas" panose="020B0609020204030204" pitchFamily="49" charset="0"/>
              </a:rPr>
              <a:t>0x01010101</a:t>
            </a:r>
            <a:r>
              <a:rPr lang="en-US" altLang="zh-TW" sz="1100" dirty="0">
                <a:solidFill>
                  <a:srgbClr val="FFFFFF"/>
                </a:solidFill>
                <a:latin typeface="Consolas" panose="020B0609020204030204" pitchFamily="49" charset="0"/>
              </a:rPr>
              <a:t>01010101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463051"/>
            <a:ext cx="166854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rgbClr val="FFFFFF"/>
                </a:solidFill>
                <a:latin typeface="Consolas" panose="020B0609020204030204" pitchFamily="49" charset="0"/>
              </a:rPr>
              <a:t>0x0202020202020202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534186" y="2419941"/>
            <a:ext cx="2828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Unsigned long </a:t>
            </a:r>
            <a:r>
              <a:rPr lang="en-US" altLang="zh-TW" sz="1600" dirty="0" err="1"/>
              <a:t>long</a:t>
            </a:r>
            <a:r>
              <a:rPr lang="en-US" altLang="zh-TW" sz="1600" dirty="0"/>
              <a:t> * </a:t>
            </a:r>
            <a:r>
              <a:rPr lang="en-US" altLang="zh-TW" sz="1600" dirty="0" err="1"/>
              <a:t>pULL</a:t>
            </a:r>
            <a:endParaRPr lang="zh-TW" altLang="en-US" sz="16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6AB325-0072-4AD5-85FA-9CA9CAE46809}"/>
              </a:ext>
            </a:extLst>
          </p:cNvPr>
          <p:cNvSpPr txBox="1"/>
          <p:nvPr/>
        </p:nvSpPr>
        <p:spPr>
          <a:xfrm>
            <a:off x="4053527" y="2714922"/>
            <a:ext cx="166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check</a:t>
            </a:r>
            <a:endParaRPr lang="zh-TW" altLang="en-US" sz="12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1132A38-732F-45B6-AC69-A14108024846}"/>
              </a:ext>
            </a:extLst>
          </p:cNvPr>
          <p:cNvSpPr txBox="1"/>
          <p:nvPr/>
        </p:nvSpPr>
        <p:spPr>
          <a:xfrm>
            <a:off x="7770831" y="2453311"/>
            <a:ext cx="1750241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FFFF"/>
                </a:solidFill>
                <a:latin typeface="Consolas" panose="020B0609020204030204" pitchFamily="49" charset="0"/>
              </a:rPr>
              <a:t>0x0404040404040404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97DEA42-6961-4764-80DA-45C8FBB51728}"/>
              </a:ext>
            </a:extLst>
          </p:cNvPr>
          <p:cNvSpPr txBox="1"/>
          <p:nvPr/>
        </p:nvSpPr>
        <p:spPr>
          <a:xfrm>
            <a:off x="9629483" y="2453312"/>
            <a:ext cx="166854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rgbClr val="FFFFFF"/>
                </a:solidFill>
                <a:latin typeface="Consolas" panose="020B0609020204030204" pitchFamily="49" charset="0"/>
              </a:rPr>
              <a:t>0x0808080808080808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412DC979-1D81-403B-9D4A-C1E88A1E141C}"/>
              </a:ext>
            </a:extLst>
          </p:cNvPr>
          <p:cNvSpPr txBox="1"/>
          <p:nvPr/>
        </p:nvSpPr>
        <p:spPr>
          <a:xfrm>
            <a:off x="3971828" y="3022699"/>
            <a:ext cx="1750242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FFFF"/>
                </a:solidFill>
                <a:latin typeface="Consolas" panose="020B0609020204030204" pitchFamily="49" charset="0"/>
              </a:rPr>
              <a:t>0xfefefefefefefefe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5AEBDE9C-6399-4A87-ABEA-0E9FB2044B65}"/>
              </a:ext>
            </a:extLst>
          </p:cNvPr>
          <p:cNvSpPr txBox="1"/>
          <p:nvPr/>
        </p:nvSpPr>
        <p:spPr>
          <a:xfrm>
            <a:off x="5912179" y="3022699"/>
            <a:ext cx="166854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rgbClr val="FFFFFF"/>
                </a:solidFill>
                <a:latin typeface="Consolas" panose="020B0609020204030204" pitchFamily="49" charset="0"/>
              </a:rPr>
              <a:t>0x0202020202020202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5EA254C-202F-48AF-97B6-01AC7F33F987}"/>
              </a:ext>
            </a:extLst>
          </p:cNvPr>
          <p:cNvSpPr txBox="1"/>
          <p:nvPr/>
        </p:nvSpPr>
        <p:spPr>
          <a:xfrm>
            <a:off x="5912178" y="3274570"/>
            <a:ext cx="166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check</a:t>
            </a:r>
            <a:endParaRPr lang="zh-TW" altLang="en-US" sz="12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B119356-9466-4B85-8016-29E78D95ADAD}"/>
              </a:ext>
            </a:extLst>
          </p:cNvPr>
          <p:cNvSpPr txBox="1"/>
          <p:nvPr/>
        </p:nvSpPr>
        <p:spPr>
          <a:xfrm>
            <a:off x="7770831" y="3012959"/>
            <a:ext cx="1750241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FFFF"/>
                </a:solidFill>
                <a:latin typeface="Consolas" panose="020B0609020204030204" pitchFamily="49" charset="0"/>
              </a:rPr>
              <a:t>0x0404040404040404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725A73D3-D796-4A47-A85D-ABAB88841D4F}"/>
              </a:ext>
            </a:extLst>
          </p:cNvPr>
          <p:cNvSpPr txBox="1"/>
          <p:nvPr/>
        </p:nvSpPr>
        <p:spPr>
          <a:xfrm>
            <a:off x="9629483" y="3012960"/>
            <a:ext cx="166854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rgbClr val="FFFFFF"/>
                </a:solidFill>
                <a:latin typeface="Consolas" panose="020B0609020204030204" pitchFamily="49" charset="0"/>
              </a:rPr>
              <a:t>0x0808080808080808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F2C3E1B-1BE0-40EB-8C65-D86701EA798D}"/>
              </a:ext>
            </a:extLst>
          </p:cNvPr>
          <p:cNvSpPr txBox="1"/>
          <p:nvPr/>
        </p:nvSpPr>
        <p:spPr>
          <a:xfrm>
            <a:off x="3971828" y="3546956"/>
            <a:ext cx="1750242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FFFF"/>
                </a:solidFill>
                <a:latin typeface="Consolas" panose="020B0609020204030204" pitchFamily="49" charset="0"/>
              </a:rPr>
              <a:t>0xfefefefefefefefe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3154B58-79DD-4F06-B4CC-4AA232A9387A}"/>
              </a:ext>
            </a:extLst>
          </p:cNvPr>
          <p:cNvSpPr txBox="1"/>
          <p:nvPr/>
        </p:nvSpPr>
        <p:spPr>
          <a:xfrm>
            <a:off x="5912179" y="3546956"/>
            <a:ext cx="166854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rgbClr val="FFFFFF"/>
                </a:solidFill>
                <a:latin typeface="Consolas" panose="020B0609020204030204" pitchFamily="49" charset="0"/>
              </a:rPr>
              <a:t>0xfdfdfdfdfdfdfdfd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8878462-6AA7-453E-A468-01BAA9C58705}"/>
              </a:ext>
            </a:extLst>
          </p:cNvPr>
          <p:cNvSpPr txBox="1"/>
          <p:nvPr/>
        </p:nvSpPr>
        <p:spPr>
          <a:xfrm>
            <a:off x="7770831" y="3808566"/>
            <a:ext cx="166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check</a:t>
            </a:r>
            <a:endParaRPr lang="zh-TW" altLang="en-US" sz="120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A0A79D40-860A-463E-A584-66E616FDE3C1}"/>
              </a:ext>
            </a:extLst>
          </p:cNvPr>
          <p:cNvSpPr txBox="1"/>
          <p:nvPr/>
        </p:nvSpPr>
        <p:spPr>
          <a:xfrm>
            <a:off x="7770831" y="3537216"/>
            <a:ext cx="1750241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FFFF"/>
                </a:solidFill>
                <a:latin typeface="Consolas" panose="020B0609020204030204" pitchFamily="49" charset="0"/>
              </a:rPr>
              <a:t>0x0404040404040404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81F5A68-DCFC-4E70-90D3-04B31E1C6D78}"/>
              </a:ext>
            </a:extLst>
          </p:cNvPr>
          <p:cNvSpPr txBox="1"/>
          <p:nvPr/>
        </p:nvSpPr>
        <p:spPr>
          <a:xfrm>
            <a:off x="9629483" y="3537217"/>
            <a:ext cx="166854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rgbClr val="FFFFFF"/>
                </a:solidFill>
                <a:latin typeface="Consolas" panose="020B0609020204030204" pitchFamily="49" charset="0"/>
              </a:rPr>
              <a:t>0x0808080808080808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A8104737-C42E-4084-A425-E104D86A4391}"/>
              </a:ext>
            </a:extLst>
          </p:cNvPr>
          <p:cNvSpPr txBox="1"/>
          <p:nvPr/>
        </p:nvSpPr>
        <p:spPr>
          <a:xfrm>
            <a:off x="3962404" y="4105917"/>
            <a:ext cx="1750242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FFFF"/>
                </a:solidFill>
                <a:latin typeface="Consolas" panose="020B0609020204030204" pitchFamily="49" charset="0"/>
              </a:rPr>
              <a:t>0xfefefefefefefefe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1491B6F-B7B6-4538-A05E-510B29102F7D}"/>
              </a:ext>
            </a:extLst>
          </p:cNvPr>
          <p:cNvSpPr txBox="1"/>
          <p:nvPr/>
        </p:nvSpPr>
        <p:spPr>
          <a:xfrm>
            <a:off x="5902755" y="4105917"/>
            <a:ext cx="166854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rgbClr val="FFFFFF"/>
                </a:solidFill>
                <a:latin typeface="Consolas" panose="020B0609020204030204" pitchFamily="49" charset="0"/>
              </a:rPr>
              <a:t>0xfdfdfdfdfdfdfdfd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7D4980F-A878-4D02-9E7D-DCA4E6888DA6}"/>
              </a:ext>
            </a:extLst>
          </p:cNvPr>
          <p:cNvSpPr txBox="1"/>
          <p:nvPr/>
        </p:nvSpPr>
        <p:spPr>
          <a:xfrm>
            <a:off x="9620059" y="4312658"/>
            <a:ext cx="166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/>
              <a:t>check</a:t>
            </a:r>
            <a:endParaRPr lang="zh-TW" altLang="en-US" sz="12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7571679-6006-48B0-B139-F7FF1C198440}"/>
              </a:ext>
            </a:extLst>
          </p:cNvPr>
          <p:cNvSpPr txBox="1"/>
          <p:nvPr/>
        </p:nvSpPr>
        <p:spPr>
          <a:xfrm>
            <a:off x="7761407" y="4096177"/>
            <a:ext cx="1750241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FFFF"/>
                </a:solidFill>
                <a:latin typeface="Consolas" panose="020B0609020204030204" pitchFamily="49" charset="0"/>
              </a:rPr>
              <a:t>0xfbfbfbfbfbfbfbfb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7E8F8840-9BDB-46D6-BB5C-6488B27F3CBC}"/>
              </a:ext>
            </a:extLst>
          </p:cNvPr>
          <p:cNvSpPr txBox="1"/>
          <p:nvPr/>
        </p:nvSpPr>
        <p:spPr>
          <a:xfrm>
            <a:off x="9620059" y="4096178"/>
            <a:ext cx="166854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rgbClr val="FFFFFF"/>
                </a:solidFill>
                <a:latin typeface="Consolas" panose="020B0609020204030204" pitchFamily="49" charset="0"/>
              </a:rPr>
              <a:t>0x0808080808080808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E962166-FA44-451C-B3AB-EAFF3A053CEA}"/>
              </a:ext>
            </a:extLst>
          </p:cNvPr>
          <p:cNvSpPr txBox="1"/>
          <p:nvPr/>
        </p:nvSpPr>
        <p:spPr>
          <a:xfrm>
            <a:off x="3971828" y="4645563"/>
            <a:ext cx="1750242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FFFF"/>
                </a:solidFill>
                <a:latin typeface="Consolas" panose="020B0609020204030204" pitchFamily="49" charset="0"/>
              </a:rPr>
              <a:t>0xfefefefefefefefe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810A0F8-8E61-46E7-BCB8-E0E95626B00B}"/>
              </a:ext>
            </a:extLst>
          </p:cNvPr>
          <p:cNvSpPr txBox="1"/>
          <p:nvPr/>
        </p:nvSpPr>
        <p:spPr>
          <a:xfrm>
            <a:off x="5912179" y="4645563"/>
            <a:ext cx="166854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rgbClr val="FFFFFF"/>
                </a:solidFill>
                <a:latin typeface="Consolas" panose="020B0609020204030204" pitchFamily="49" charset="0"/>
              </a:rPr>
              <a:t>0xfdfdfdfdfdfdfdfd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A36A35F-8051-4B33-9CB6-FAC41F0C3AF4}"/>
              </a:ext>
            </a:extLst>
          </p:cNvPr>
          <p:cNvSpPr txBox="1"/>
          <p:nvPr/>
        </p:nvSpPr>
        <p:spPr>
          <a:xfrm>
            <a:off x="7770831" y="4635823"/>
            <a:ext cx="1750241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rgbClr val="FFFFFF"/>
                </a:solidFill>
                <a:latin typeface="Consolas" panose="020B0609020204030204" pitchFamily="49" charset="0"/>
              </a:rPr>
              <a:t>0xfbfbfbfbfbfbfbfb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2BABD19-C098-4EDA-9C75-2A859C145A4B}"/>
              </a:ext>
            </a:extLst>
          </p:cNvPr>
          <p:cNvSpPr txBox="1"/>
          <p:nvPr/>
        </p:nvSpPr>
        <p:spPr>
          <a:xfrm>
            <a:off x="9629483" y="4635824"/>
            <a:ext cx="1668544" cy="2616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solidFill>
                  <a:srgbClr val="FFFFFF"/>
                </a:solidFill>
                <a:latin typeface="Consolas" panose="020B0609020204030204" pitchFamily="49" charset="0"/>
              </a:rPr>
              <a:t>0xf7f7f7f7f7f7f7f7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04211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7 - </a:t>
            </a:r>
            <a:r>
              <a:rPr lang="en-US" altLang="zh-TW" sz="3200" b="1" u="none" strike="noStrike" dirty="0">
                <a:effectLst/>
                <a:latin typeface="+mj-lt"/>
              </a:rPr>
              <a:t>Moving inversions, 32 bit pattern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0x00000002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0x00000004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0x00000008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6AB325-0072-4AD5-85FA-9CA9CAE46809}"/>
              </a:ext>
            </a:extLst>
          </p:cNvPr>
          <p:cNvSpPr txBox="1"/>
          <p:nvPr/>
        </p:nvSpPr>
        <p:spPr>
          <a:xfrm>
            <a:off x="4053527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B4C181-9EB3-460F-8D2D-1C0ECF993563}"/>
              </a:ext>
            </a:extLst>
          </p:cNvPr>
          <p:cNvSpPr txBox="1"/>
          <p:nvPr/>
        </p:nvSpPr>
        <p:spPr>
          <a:xfrm>
            <a:off x="4053527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E299F1-AFE7-40E1-A755-994B52B0169B}"/>
              </a:ext>
            </a:extLst>
          </p:cNvPr>
          <p:cNvSpPr txBox="1"/>
          <p:nvPr/>
        </p:nvSpPr>
        <p:spPr>
          <a:xfrm>
            <a:off x="5912179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0x00000002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9E97842-6A9F-4D46-A6E1-724E48573C59}"/>
              </a:ext>
            </a:extLst>
          </p:cNvPr>
          <p:cNvSpPr txBox="1"/>
          <p:nvPr/>
        </p:nvSpPr>
        <p:spPr>
          <a:xfrm>
            <a:off x="7770831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0x00000004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02BF919-855E-43D6-BA7D-96496ADE1C26}"/>
              </a:ext>
            </a:extLst>
          </p:cNvPr>
          <p:cNvSpPr txBox="1"/>
          <p:nvPr/>
        </p:nvSpPr>
        <p:spPr>
          <a:xfrm>
            <a:off x="9629483" y="315860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0x00000008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D25EF18-E8D0-41F8-BC9A-3D18CF3C9AAF}"/>
              </a:ext>
            </a:extLst>
          </p:cNvPr>
          <p:cNvSpPr txBox="1"/>
          <p:nvPr/>
        </p:nvSpPr>
        <p:spPr>
          <a:xfrm>
            <a:off x="5912179" y="355871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42DCFEE-BB0A-4914-AB7B-B57066BC9A1F}"/>
              </a:ext>
            </a:extLst>
          </p:cNvPr>
          <p:cNvSpPr txBox="1"/>
          <p:nvPr/>
        </p:nvSpPr>
        <p:spPr>
          <a:xfrm>
            <a:off x="4053527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989ED55-60F9-4416-A40A-5C6CDB743172}"/>
              </a:ext>
            </a:extLst>
          </p:cNvPr>
          <p:cNvSpPr txBox="1"/>
          <p:nvPr/>
        </p:nvSpPr>
        <p:spPr>
          <a:xfrm>
            <a:off x="5912179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0xfffffffd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0D97318-8505-41B1-B477-342A2C869E68}"/>
              </a:ext>
            </a:extLst>
          </p:cNvPr>
          <p:cNvSpPr txBox="1"/>
          <p:nvPr/>
        </p:nvSpPr>
        <p:spPr>
          <a:xfrm>
            <a:off x="7770831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0x00000004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A18AE30-60BE-4E16-8B07-86A762458AAF}"/>
              </a:ext>
            </a:extLst>
          </p:cNvPr>
          <p:cNvSpPr txBox="1"/>
          <p:nvPr/>
        </p:nvSpPr>
        <p:spPr>
          <a:xfrm>
            <a:off x="9629483" y="398700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0x00000008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CF16CCE-D1EA-411A-B777-EEFDE3A0A529}"/>
              </a:ext>
            </a:extLst>
          </p:cNvPr>
          <p:cNvSpPr txBox="1"/>
          <p:nvPr/>
        </p:nvSpPr>
        <p:spPr>
          <a:xfrm>
            <a:off x="7770831" y="4387119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857719A-9435-4311-9891-992737BED4C6}"/>
              </a:ext>
            </a:extLst>
          </p:cNvPr>
          <p:cNvSpPr txBox="1"/>
          <p:nvPr/>
        </p:nvSpPr>
        <p:spPr>
          <a:xfrm>
            <a:off x="4053527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0867311-3A1B-4E8E-B005-E6474965936E}"/>
              </a:ext>
            </a:extLst>
          </p:cNvPr>
          <p:cNvSpPr txBox="1"/>
          <p:nvPr/>
        </p:nvSpPr>
        <p:spPr>
          <a:xfrm>
            <a:off x="5912179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0xfffffffd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DBAD416-0AF3-450A-9382-C4C5A33E0DF5}"/>
              </a:ext>
            </a:extLst>
          </p:cNvPr>
          <p:cNvSpPr txBox="1"/>
          <p:nvPr/>
        </p:nvSpPr>
        <p:spPr>
          <a:xfrm>
            <a:off x="7770831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0xfffffffb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853A6D0-0374-44DD-B312-D19508B9C72D}"/>
              </a:ext>
            </a:extLst>
          </p:cNvPr>
          <p:cNvSpPr txBox="1"/>
          <p:nvPr/>
        </p:nvSpPr>
        <p:spPr>
          <a:xfrm>
            <a:off x="9629483" y="478722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0x00000008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D98E0C6-F659-4734-B33B-0A12E1CAAC9B}"/>
              </a:ext>
            </a:extLst>
          </p:cNvPr>
          <p:cNvSpPr txBox="1"/>
          <p:nvPr/>
        </p:nvSpPr>
        <p:spPr>
          <a:xfrm>
            <a:off x="9629483" y="5187339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check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C738ADE-6B0C-4389-995C-22A8691945C1}"/>
              </a:ext>
            </a:extLst>
          </p:cNvPr>
          <p:cNvSpPr txBox="1"/>
          <p:nvPr/>
        </p:nvSpPr>
        <p:spPr>
          <a:xfrm>
            <a:off x="4053527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0xfffffffe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3F3FE6D-1F89-430B-9B8B-FDB52CD081F8}"/>
              </a:ext>
            </a:extLst>
          </p:cNvPr>
          <p:cNvSpPr txBox="1"/>
          <p:nvPr/>
        </p:nvSpPr>
        <p:spPr>
          <a:xfrm>
            <a:off x="5912179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0xfffffffd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CAC7D179-5E65-443E-A3AC-B93477B1E38B}"/>
              </a:ext>
            </a:extLst>
          </p:cNvPr>
          <p:cNvSpPr txBox="1"/>
          <p:nvPr/>
        </p:nvSpPr>
        <p:spPr>
          <a:xfrm>
            <a:off x="7770831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0xfffffffb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1CDF5F1-D262-4BB6-A1C1-CAA84C746F3C}"/>
              </a:ext>
            </a:extLst>
          </p:cNvPr>
          <p:cNvSpPr txBox="1"/>
          <p:nvPr/>
        </p:nvSpPr>
        <p:spPr>
          <a:xfrm>
            <a:off x="9629483" y="5587449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0xfffffff7</a:t>
            </a:r>
          </a:p>
        </p:txBody>
      </p:sp>
    </p:spTree>
    <p:extLst>
      <p:ext uri="{BB962C8B-B14F-4D97-AF65-F5344CB8AC3E}">
        <p14:creationId xmlns:p14="http://schemas.microsoft.com/office/powerpoint/2010/main" val="292386341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1 - </a:t>
            </a:r>
            <a:r>
              <a:rPr lang="en-US" altLang="zh-TW" sz="3200" b="1" u="none" strike="noStrike" dirty="0">
                <a:effectLst/>
                <a:latin typeface="+mj-lt"/>
              </a:rPr>
              <a:t>Stuck Address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0x1a000000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0xe5fffffB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0x1a000008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0xe5fffff3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64FB162-84EA-4254-AC67-D965C4FDDEDD}"/>
              </a:ext>
            </a:extLst>
          </p:cNvPr>
          <p:cNvSpPr txBox="1"/>
          <p:nvPr/>
        </p:nvSpPr>
        <p:spPr>
          <a:xfrm>
            <a:off x="3668599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0x1a000000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02D9F65-880A-4B8A-ADAF-7CF1FED5C94E}"/>
              </a:ext>
            </a:extLst>
          </p:cNvPr>
          <p:cNvSpPr txBox="1"/>
          <p:nvPr/>
        </p:nvSpPr>
        <p:spPr>
          <a:xfrm>
            <a:off x="5527251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0x1a000004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67C3C2B-750E-49FA-9101-9342AB9C814F}"/>
              </a:ext>
            </a:extLst>
          </p:cNvPr>
          <p:cNvSpPr txBox="1"/>
          <p:nvPr/>
        </p:nvSpPr>
        <p:spPr>
          <a:xfrm>
            <a:off x="7385903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0x1a000008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C46C004-85BC-44D0-9FF5-4A6715371417}"/>
              </a:ext>
            </a:extLst>
          </p:cNvPr>
          <p:cNvSpPr txBox="1"/>
          <p:nvPr/>
        </p:nvSpPr>
        <p:spPr>
          <a:xfrm>
            <a:off x="9244555" y="2758495"/>
            <a:ext cx="166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0x1a00000c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4B3C984-C490-4347-92AD-56D61F9C45DF}"/>
              </a:ext>
            </a:extLst>
          </p:cNvPr>
          <p:cNvSpPr txBox="1"/>
          <p:nvPr/>
        </p:nvSpPr>
        <p:spPr>
          <a:xfrm>
            <a:off x="2220013" y="4420494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交替寫入相對應 </a:t>
            </a:r>
            <a:r>
              <a:rPr lang="en-US" altLang="zh-TW" sz="2800" dirty="0"/>
              <a:t>Address</a:t>
            </a:r>
            <a:r>
              <a:rPr lang="zh-TW" altLang="en-US" sz="2800" dirty="0"/>
              <a:t>值及反向</a:t>
            </a:r>
            <a:r>
              <a:rPr lang="en-US" altLang="zh-TW" sz="2800" dirty="0"/>
              <a:t>Address</a:t>
            </a:r>
            <a:r>
              <a:rPr lang="zh-TW" altLang="en-US" sz="28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208627347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8 - </a:t>
            </a:r>
            <a:r>
              <a:rPr lang="en-US" altLang="zh-TW" sz="3200" b="1" u="none" strike="noStrike" dirty="0">
                <a:effectLst/>
                <a:latin typeface="+mj-lt"/>
              </a:rPr>
              <a:t>Random number sequence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0x3fd797b1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0xd9b8762a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0xc43df760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0x8ae724b8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buf1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B7BA00-520B-4042-87FE-14C0F565A7DE}"/>
              </a:ext>
            </a:extLst>
          </p:cNvPr>
          <p:cNvSpPr txBox="1"/>
          <p:nvPr/>
        </p:nvSpPr>
        <p:spPr>
          <a:xfrm>
            <a:off x="735291" y="3167938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buf2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D9135CA-AE7A-4D8B-88F2-F45828EFFAB0}"/>
              </a:ext>
            </a:extLst>
          </p:cNvPr>
          <p:cNvCxnSpPr>
            <a:cxnSpLocks/>
          </p:cNvCxnSpPr>
          <p:nvPr/>
        </p:nvCxnSpPr>
        <p:spPr>
          <a:xfrm>
            <a:off x="3223968" y="3371458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358B18D-D162-47A5-B2B6-ECB29AC1A63C}"/>
              </a:ext>
            </a:extLst>
          </p:cNvPr>
          <p:cNvSpPr txBox="1"/>
          <p:nvPr/>
        </p:nvSpPr>
        <p:spPr>
          <a:xfrm>
            <a:off x="4053527" y="3171403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0x3fd797b1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798607A-FBC6-4C69-A638-878510460D56}"/>
              </a:ext>
            </a:extLst>
          </p:cNvPr>
          <p:cNvSpPr txBox="1"/>
          <p:nvPr/>
        </p:nvSpPr>
        <p:spPr>
          <a:xfrm>
            <a:off x="5912179" y="3171403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0xd9b8762a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1707565-A11B-42EE-B707-F789681AEC07}"/>
              </a:ext>
            </a:extLst>
          </p:cNvPr>
          <p:cNvSpPr txBox="1"/>
          <p:nvPr/>
        </p:nvSpPr>
        <p:spPr>
          <a:xfrm>
            <a:off x="7770831" y="3171403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0xc43df760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F454863-5901-46F3-948F-45BD56D89C38}"/>
              </a:ext>
            </a:extLst>
          </p:cNvPr>
          <p:cNvSpPr txBox="1"/>
          <p:nvPr/>
        </p:nvSpPr>
        <p:spPr>
          <a:xfrm>
            <a:off x="9629483" y="3171403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0x8ae724b8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286C7D6-0D5B-4DB7-AC74-A1DBF8C519D6}"/>
              </a:ext>
            </a:extLst>
          </p:cNvPr>
          <p:cNvSpPr txBox="1"/>
          <p:nvPr/>
        </p:nvSpPr>
        <p:spPr>
          <a:xfrm>
            <a:off x="4053527" y="4331433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0x3fd797b1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9CA32DF-6D40-4E66-A2E8-5CC8E2E4420D}"/>
              </a:ext>
            </a:extLst>
          </p:cNvPr>
          <p:cNvSpPr txBox="1"/>
          <p:nvPr/>
        </p:nvSpPr>
        <p:spPr>
          <a:xfrm>
            <a:off x="5912179" y="4331433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0x264789d5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8495A39-18F2-45E9-A5BD-DE4AE748568C}"/>
              </a:ext>
            </a:extLst>
          </p:cNvPr>
          <p:cNvSpPr txBox="1"/>
          <p:nvPr/>
        </p:nvSpPr>
        <p:spPr>
          <a:xfrm>
            <a:off x="7770831" y="4331433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0x3bc2089f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9A05DD0-5A75-41D3-8D0F-1972998C85B6}"/>
              </a:ext>
            </a:extLst>
          </p:cNvPr>
          <p:cNvSpPr txBox="1"/>
          <p:nvPr/>
        </p:nvSpPr>
        <p:spPr>
          <a:xfrm>
            <a:off x="9629483" y="4331433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0x7518db47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8DB411C-8813-4801-908E-2057644414D8}"/>
              </a:ext>
            </a:extLst>
          </p:cNvPr>
          <p:cNvSpPr txBox="1"/>
          <p:nvPr/>
        </p:nvSpPr>
        <p:spPr>
          <a:xfrm>
            <a:off x="735291" y="4346822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buf1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4E90C0E-0E43-48DE-8E80-D3AEBD6E1426}"/>
              </a:ext>
            </a:extLst>
          </p:cNvPr>
          <p:cNvCxnSpPr>
            <a:cxnSpLocks/>
          </p:cNvCxnSpPr>
          <p:nvPr/>
        </p:nvCxnSpPr>
        <p:spPr>
          <a:xfrm>
            <a:off x="3223968" y="4550342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C60ADDC-EA86-497D-8FA7-F0E48717D5C6}"/>
              </a:ext>
            </a:extLst>
          </p:cNvPr>
          <p:cNvSpPr txBox="1"/>
          <p:nvPr/>
        </p:nvSpPr>
        <p:spPr>
          <a:xfrm>
            <a:off x="735291" y="5140986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buf2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0B3E933-7FB4-41DF-821A-A40CC94724D7}"/>
              </a:ext>
            </a:extLst>
          </p:cNvPr>
          <p:cNvCxnSpPr>
            <a:cxnSpLocks/>
          </p:cNvCxnSpPr>
          <p:nvPr/>
        </p:nvCxnSpPr>
        <p:spPr>
          <a:xfrm>
            <a:off x="3223968" y="5344506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44639B-C745-4EAF-86BC-C393F1130F27}"/>
              </a:ext>
            </a:extLst>
          </p:cNvPr>
          <p:cNvSpPr txBox="1"/>
          <p:nvPr/>
        </p:nvSpPr>
        <p:spPr>
          <a:xfrm>
            <a:off x="5077907" y="3799755"/>
            <a:ext cx="166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complement</a:t>
            </a:r>
            <a:endParaRPr lang="zh-TW" altLang="en-US" dirty="0"/>
          </a:p>
        </p:txBody>
      </p:sp>
      <p:sp>
        <p:nvSpPr>
          <p:cNvPr id="64" name="箭號: 向下 63">
            <a:extLst>
              <a:ext uri="{FF2B5EF4-FFF2-40B4-BE49-F238E27FC236}">
                <a16:creationId xmlns:a16="http://schemas.microsoft.com/office/drawing/2014/main" id="{51423E7F-5FE1-4E33-A5BD-F54D3EC476A6}"/>
              </a:ext>
            </a:extLst>
          </p:cNvPr>
          <p:cNvSpPr/>
          <p:nvPr/>
        </p:nvSpPr>
        <p:spPr>
          <a:xfrm>
            <a:off x="6611334" y="3664405"/>
            <a:ext cx="490193" cy="5741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06F2AFF7-18F2-47C9-8931-5157600C609A}"/>
              </a:ext>
            </a:extLst>
          </p:cNvPr>
          <p:cNvSpPr txBox="1"/>
          <p:nvPr/>
        </p:nvSpPr>
        <p:spPr>
          <a:xfrm>
            <a:off x="4053527" y="5144451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0x3fd797b1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B06950A-21AC-427A-8163-F39A3F8C6660}"/>
              </a:ext>
            </a:extLst>
          </p:cNvPr>
          <p:cNvSpPr txBox="1"/>
          <p:nvPr/>
        </p:nvSpPr>
        <p:spPr>
          <a:xfrm>
            <a:off x="5912179" y="5144451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0x264789d5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6F8CF6A7-D310-45A8-8BE3-C1892EC355C6}"/>
              </a:ext>
            </a:extLst>
          </p:cNvPr>
          <p:cNvSpPr txBox="1"/>
          <p:nvPr/>
        </p:nvSpPr>
        <p:spPr>
          <a:xfrm>
            <a:off x="7770831" y="5144451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0x3bc2089f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27F3CD0-109A-47B0-8211-0571B3DAF010}"/>
              </a:ext>
            </a:extLst>
          </p:cNvPr>
          <p:cNvSpPr txBox="1"/>
          <p:nvPr/>
        </p:nvSpPr>
        <p:spPr>
          <a:xfrm>
            <a:off x="9629483" y="5144451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0x7518db47</a:t>
            </a:r>
          </a:p>
        </p:txBody>
      </p:sp>
    </p:spTree>
    <p:extLst>
      <p:ext uri="{BB962C8B-B14F-4D97-AF65-F5344CB8AC3E}">
        <p14:creationId xmlns:p14="http://schemas.microsoft.com/office/powerpoint/2010/main" val="48653930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9 - </a:t>
            </a:r>
            <a:r>
              <a:rPr lang="en-US" altLang="zh-TW" sz="3200" b="1" u="none" strike="noStrike" dirty="0">
                <a:effectLst/>
                <a:latin typeface="+mj-lt"/>
              </a:rPr>
              <a:t>Modulo 20, Random pattern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8272982-AC0B-4E06-9EAD-340EBF8000F7}"/>
              </a:ext>
            </a:extLst>
          </p:cNvPr>
          <p:cNvSpPr txBox="1"/>
          <p:nvPr/>
        </p:nvSpPr>
        <p:spPr>
          <a:xfrm>
            <a:off x="1030271" y="2406986"/>
            <a:ext cx="101314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/>
              <a:t>Using the Modulo-X algorithm should uncover errors that are not detected by moving inversions due to cache and buffering interference with the algorithm.A 32 bit random pattern is used.</a:t>
            </a:r>
          </a:p>
        </p:txBody>
      </p:sp>
    </p:spTree>
    <p:extLst>
      <p:ext uri="{BB962C8B-B14F-4D97-AF65-F5344CB8AC3E}">
        <p14:creationId xmlns:p14="http://schemas.microsoft.com/office/powerpoint/2010/main" val="3378055282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10 - </a:t>
            </a:r>
            <a:r>
              <a:rPr lang="sv-SE" altLang="zh-TW" sz="3200" b="1" u="none" strike="noStrike" dirty="0">
                <a:effectLst/>
                <a:latin typeface="+mj-lt"/>
              </a:rPr>
              <a:t>Bit fade test, 2 patterns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8272982-AC0B-4E06-9EAD-340EBF8000F7}"/>
              </a:ext>
            </a:extLst>
          </p:cNvPr>
          <p:cNvSpPr txBox="1"/>
          <p:nvPr/>
        </p:nvSpPr>
        <p:spPr>
          <a:xfrm>
            <a:off x="1030271" y="2406986"/>
            <a:ext cx="101314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The bit fade test initializes all of memory with a pattern and then </a:t>
            </a:r>
            <a:r>
              <a:rPr lang="en-US" altLang="zh-TW" sz="3600" b="1" dirty="0">
                <a:solidFill>
                  <a:srgbClr val="0070C0"/>
                </a:solidFill>
              </a:rPr>
              <a:t>sleeps for a few minutes</a:t>
            </a:r>
            <a:r>
              <a:rPr lang="en-US" altLang="zh-TW" sz="3600" dirty="0"/>
              <a:t>. Then memory is examined to see if any memory bits have changed. All </a:t>
            </a:r>
            <a:r>
              <a:rPr lang="en-US" altLang="zh-TW" sz="3600" dirty="0">
                <a:solidFill>
                  <a:srgbClr val="0070C0"/>
                </a:solidFill>
              </a:rPr>
              <a:t>ones</a:t>
            </a:r>
            <a:r>
              <a:rPr lang="en-US" altLang="zh-TW" sz="3600" dirty="0"/>
              <a:t> and all </a:t>
            </a:r>
            <a:r>
              <a:rPr lang="en-US" altLang="zh-TW" sz="3600" dirty="0">
                <a:solidFill>
                  <a:srgbClr val="0070C0"/>
                </a:solidFill>
              </a:rPr>
              <a:t>zero</a:t>
            </a:r>
            <a:r>
              <a:rPr lang="en-US" altLang="zh-TW" sz="3600" dirty="0"/>
              <a:t> patterns are used.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5210608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11 - </a:t>
            </a:r>
            <a:r>
              <a:rPr lang="en-US" altLang="zh-TW" sz="3200" b="1" i="0" dirty="0">
                <a:solidFill>
                  <a:srgbClr val="323232"/>
                </a:solidFill>
                <a:effectLst/>
                <a:latin typeface="+mj-lt"/>
              </a:rPr>
              <a:t>Hammer Test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8272982-AC0B-4E06-9EAD-340EBF8000F7}"/>
              </a:ext>
            </a:extLst>
          </p:cNvPr>
          <p:cNvSpPr txBox="1"/>
          <p:nvPr/>
        </p:nvSpPr>
        <p:spPr>
          <a:xfrm>
            <a:off x="1030271" y="2406986"/>
            <a:ext cx="101314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rgbClr val="323232"/>
                </a:solidFill>
                <a:latin typeface="Open Sans"/>
              </a:rPr>
              <a:t>R</a:t>
            </a:r>
            <a:r>
              <a:rPr lang="en-US" altLang="zh-TW" sz="3600" b="0" i="0" dirty="0">
                <a:solidFill>
                  <a:srgbClr val="323232"/>
                </a:solidFill>
                <a:effectLst/>
                <a:latin typeface="Open Sans"/>
              </a:rPr>
              <a:t>epeatedly accessing addresses in the same memory bank but different rows in a short period of time. 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1068394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2 - </a:t>
            </a:r>
            <a:r>
              <a:rPr lang="en-US" altLang="zh-TW" sz="3200" b="1" u="none" strike="noStrike" dirty="0">
                <a:effectLst/>
                <a:latin typeface="+mj-lt"/>
              </a:rPr>
              <a:t>Random Value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53527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0x3fd797b1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12179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0xd9b8762a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70831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0xc43df760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29483" y="2358385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0x8ae724b8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buf1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B7BA00-520B-4042-87FE-14C0F565A7DE}"/>
              </a:ext>
            </a:extLst>
          </p:cNvPr>
          <p:cNvSpPr txBox="1"/>
          <p:nvPr/>
        </p:nvSpPr>
        <p:spPr>
          <a:xfrm>
            <a:off x="735291" y="3167938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buf2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D9135CA-AE7A-4D8B-88F2-F45828EFFAB0}"/>
              </a:ext>
            </a:extLst>
          </p:cNvPr>
          <p:cNvCxnSpPr>
            <a:cxnSpLocks/>
          </p:cNvCxnSpPr>
          <p:nvPr/>
        </p:nvCxnSpPr>
        <p:spPr>
          <a:xfrm>
            <a:off x="3223968" y="3371458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358B18D-D162-47A5-B2B6-ECB29AC1A63C}"/>
              </a:ext>
            </a:extLst>
          </p:cNvPr>
          <p:cNvSpPr txBox="1"/>
          <p:nvPr/>
        </p:nvSpPr>
        <p:spPr>
          <a:xfrm>
            <a:off x="4053527" y="3171403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0x3fd797b1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798607A-FBC6-4C69-A638-878510460D56}"/>
              </a:ext>
            </a:extLst>
          </p:cNvPr>
          <p:cNvSpPr txBox="1"/>
          <p:nvPr/>
        </p:nvSpPr>
        <p:spPr>
          <a:xfrm>
            <a:off x="5912179" y="3171403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0xd9b8762a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1707565-A11B-42EE-B707-F789681AEC07}"/>
              </a:ext>
            </a:extLst>
          </p:cNvPr>
          <p:cNvSpPr txBox="1"/>
          <p:nvPr/>
        </p:nvSpPr>
        <p:spPr>
          <a:xfrm>
            <a:off x="7770831" y="3171403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0xc43df760</a:t>
            </a:r>
            <a:endParaRPr lang="zh-TW" altLang="en-US" sz="2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F454863-5901-46F3-948F-45BD56D89C38}"/>
              </a:ext>
            </a:extLst>
          </p:cNvPr>
          <p:cNvSpPr txBox="1"/>
          <p:nvPr/>
        </p:nvSpPr>
        <p:spPr>
          <a:xfrm>
            <a:off x="9629483" y="3171403"/>
            <a:ext cx="1668544" cy="4001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FFFF"/>
                </a:solidFill>
                <a:latin typeface="Consolas" panose="020B0609020204030204" pitchFamily="49" charset="0"/>
              </a:rPr>
              <a:t>0x8ae724b8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36AD87F-2C90-40E1-A3D5-F77B34BD8B2E}"/>
              </a:ext>
            </a:extLst>
          </p:cNvPr>
          <p:cNvSpPr txBox="1"/>
          <p:nvPr/>
        </p:nvSpPr>
        <p:spPr>
          <a:xfrm>
            <a:off x="3344947" y="4365676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u="none" strike="noStrike" dirty="0">
                <a:effectLst/>
              </a:rPr>
              <a:t>32-bit wide Random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9543154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  <a:cs typeface="Arial" panose="020B0604020202020204" pitchFamily="34" charset="0"/>
              </a:rPr>
              <a:t>3 - Compare XOR</a:t>
            </a:r>
            <a:endParaRPr lang="en-US" altLang="zh-TW" sz="3200" b="1" i="0" u="none" strike="noStrike" dirty="0"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62954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0x3fd797b1^x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21606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0xd9b8762a^x</a:t>
            </a:r>
            <a:endParaRPr lang="zh-TW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80258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0xc43df760^x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38910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0x8ae724b8^x</a:t>
            </a:r>
            <a:endParaRPr lang="zh-TW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7F8B12-06BF-4B43-B26B-7BC3B50FCD42}"/>
              </a:ext>
            </a:extLst>
          </p:cNvPr>
          <p:cNvSpPr txBox="1"/>
          <p:nvPr/>
        </p:nvSpPr>
        <p:spPr>
          <a:xfrm>
            <a:off x="1406165" y="1424865"/>
            <a:ext cx="383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unsigned long x = </a:t>
            </a:r>
            <a:r>
              <a:rPr lang="en-US" altLang="zh-TW" sz="2000" dirty="0" err="1"/>
              <a:t>random_ul</a:t>
            </a:r>
            <a:r>
              <a:rPr lang="en-US" altLang="zh-TW" sz="2000" dirty="0"/>
              <a:t>();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0D3C9F-0FFD-4AE9-BE3C-56356C59812A}"/>
              </a:ext>
            </a:extLst>
          </p:cNvPr>
          <p:cNvSpPr txBox="1"/>
          <p:nvPr/>
        </p:nvSpPr>
        <p:spPr>
          <a:xfrm>
            <a:off x="2220013" y="4420494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將全部 </a:t>
            </a:r>
            <a:r>
              <a:rPr lang="en-US" altLang="zh-TW" sz="2800" dirty="0"/>
              <a:t>data</a:t>
            </a:r>
            <a:r>
              <a:rPr lang="zh-TW" altLang="en-US" sz="2800" dirty="0"/>
              <a:t> </a:t>
            </a:r>
            <a:r>
              <a:rPr lang="en-US" altLang="zh-TW" sz="2800" dirty="0"/>
              <a:t>XOR</a:t>
            </a:r>
            <a:r>
              <a:rPr lang="zh-TW" altLang="en-US" sz="2800" dirty="0"/>
              <a:t> 某一</a:t>
            </a:r>
            <a:r>
              <a:rPr lang="en-US" altLang="zh-TW" sz="2800" dirty="0"/>
              <a:t>random</a:t>
            </a:r>
            <a:r>
              <a:rPr lang="zh-TW" altLang="en-US" sz="28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83307812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4 - Compare SUB</a:t>
            </a:r>
            <a:endParaRPr lang="en-US" altLang="zh-TW" sz="32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62954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0x3fd797b1-x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21606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0xd9b8762a-x</a:t>
            </a:r>
            <a:endParaRPr lang="zh-TW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80258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0xc43df760-x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38910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0x8ae724b8-x</a:t>
            </a:r>
            <a:endParaRPr lang="zh-TW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7F8B12-06BF-4B43-B26B-7BC3B50FCD42}"/>
              </a:ext>
            </a:extLst>
          </p:cNvPr>
          <p:cNvSpPr txBox="1"/>
          <p:nvPr/>
        </p:nvSpPr>
        <p:spPr>
          <a:xfrm>
            <a:off x="1406165" y="1424865"/>
            <a:ext cx="383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unsigned long x = </a:t>
            </a:r>
            <a:r>
              <a:rPr lang="en-US" altLang="zh-TW" sz="2000" dirty="0" err="1"/>
              <a:t>random_ul</a:t>
            </a:r>
            <a:r>
              <a:rPr lang="en-US" altLang="zh-TW" sz="2000" dirty="0"/>
              <a:t>();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63C91D6-F5B0-4AE4-BDC6-0D8CCEF868CA}"/>
              </a:ext>
            </a:extLst>
          </p:cNvPr>
          <p:cNvSpPr txBox="1"/>
          <p:nvPr/>
        </p:nvSpPr>
        <p:spPr>
          <a:xfrm>
            <a:off x="2220013" y="4420494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將全部 </a:t>
            </a:r>
            <a:r>
              <a:rPr lang="en-US" altLang="zh-TW" sz="2800" dirty="0"/>
              <a:t>data</a:t>
            </a:r>
            <a:r>
              <a:rPr lang="zh-TW" altLang="en-US" sz="2800" dirty="0"/>
              <a:t> </a:t>
            </a:r>
            <a:r>
              <a:rPr lang="en-US" altLang="zh-TW" sz="2800" dirty="0"/>
              <a:t>SUB</a:t>
            </a:r>
            <a:r>
              <a:rPr lang="zh-TW" altLang="en-US" sz="2800" dirty="0"/>
              <a:t> 某一</a:t>
            </a:r>
            <a:r>
              <a:rPr lang="en-US" altLang="zh-TW" sz="2800" dirty="0"/>
              <a:t>random</a:t>
            </a:r>
            <a:r>
              <a:rPr lang="zh-TW" altLang="en-US" sz="28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076154581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5 - Compare MUL</a:t>
            </a:r>
            <a:endParaRPr lang="en-US" altLang="zh-TW" sz="32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62954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0x3fd797b1*x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21606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0xd9b8762a*x</a:t>
            </a:r>
            <a:endParaRPr lang="zh-TW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80258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0xc43df760*x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38910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0x8ae724b8*x</a:t>
            </a:r>
            <a:endParaRPr lang="zh-TW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7F8B12-06BF-4B43-B26B-7BC3B50FCD42}"/>
              </a:ext>
            </a:extLst>
          </p:cNvPr>
          <p:cNvSpPr txBox="1"/>
          <p:nvPr/>
        </p:nvSpPr>
        <p:spPr>
          <a:xfrm>
            <a:off x="1406165" y="1424865"/>
            <a:ext cx="383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unsigned long x = </a:t>
            </a:r>
            <a:r>
              <a:rPr lang="en-US" altLang="zh-TW" sz="2000" dirty="0" err="1"/>
              <a:t>random_ul</a:t>
            </a:r>
            <a:r>
              <a:rPr lang="en-US" altLang="zh-TW" sz="2000" dirty="0"/>
              <a:t>();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B8FD9B-B713-4220-8F22-275E12E36A33}"/>
              </a:ext>
            </a:extLst>
          </p:cNvPr>
          <p:cNvSpPr txBox="1"/>
          <p:nvPr/>
        </p:nvSpPr>
        <p:spPr>
          <a:xfrm>
            <a:off x="2220013" y="4420494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將全部 </a:t>
            </a:r>
            <a:r>
              <a:rPr lang="en-US" altLang="zh-TW" sz="2800" dirty="0"/>
              <a:t>data</a:t>
            </a:r>
            <a:r>
              <a:rPr lang="zh-TW" altLang="en-US" sz="2800" dirty="0"/>
              <a:t> </a:t>
            </a:r>
            <a:r>
              <a:rPr lang="en-US" altLang="zh-TW" sz="2800" dirty="0"/>
              <a:t>MUL</a:t>
            </a:r>
            <a:r>
              <a:rPr lang="zh-TW" altLang="en-US" sz="2800" dirty="0"/>
              <a:t> 某一</a:t>
            </a:r>
            <a:r>
              <a:rPr lang="en-US" altLang="zh-TW" sz="2800" dirty="0"/>
              <a:t>random</a:t>
            </a:r>
            <a:r>
              <a:rPr lang="zh-TW" altLang="en-US" sz="28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492241570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6 - Compare DIV</a:t>
            </a:r>
            <a:endParaRPr lang="en-US" altLang="zh-TW" sz="32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62954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0x3fd797b1/x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21606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0xd9b8762a/x</a:t>
            </a:r>
            <a:endParaRPr lang="zh-TW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80258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0xc43df760/x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38910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0x8ae724b8/x</a:t>
            </a:r>
            <a:endParaRPr lang="zh-TW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7F8B12-06BF-4B43-B26B-7BC3B50FCD42}"/>
              </a:ext>
            </a:extLst>
          </p:cNvPr>
          <p:cNvSpPr txBox="1"/>
          <p:nvPr/>
        </p:nvSpPr>
        <p:spPr>
          <a:xfrm>
            <a:off x="1406165" y="1424865"/>
            <a:ext cx="383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unsigned long x = </a:t>
            </a:r>
            <a:r>
              <a:rPr lang="en-US" altLang="zh-TW" sz="2000" dirty="0" err="1"/>
              <a:t>random_ul</a:t>
            </a:r>
            <a:r>
              <a:rPr lang="en-US" altLang="zh-TW" sz="2000" dirty="0"/>
              <a:t>();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956A8C4-99B4-49F7-A7A8-2E3B49F296B3}"/>
              </a:ext>
            </a:extLst>
          </p:cNvPr>
          <p:cNvSpPr txBox="1"/>
          <p:nvPr/>
        </p:nvSpPr>
        <p:spPr>
          <a:xfrm>
            <a:off x="2220013" y="4420494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將全部 </a:t>
            </a:r>
            <a:r>
              <a:rPr lang="en-US" altLang="zh-TW" sz="2800" dirty="0"/>
              <a:t>data</a:t>
            </a:r>
            <a:r>
              <a:rPr lang="zh-TW" altLang="en-US" sz="2800" dirty="0"/>
              <a:t> </a:t>
            </a:r>
            <a:r>
              <a:rPr lang="en-US" altLang="zh-TW" sz="2800" dirty="0"/>
              <a:t>DIV</a:t>
            </a:r>
            <a:r>
              <a:rPr lang="zh-TW" altLang="en-US" sz="2800" dirty="0"/>
              <a:t> 某一</a:t>
            </a:r>
            <a:r>
              <a:rPr lang="en-US" altLang="zh-TW" sz="2800" dirty="0"/>
              <a:t>random</a:t>
            </a:r>
            <a:r>
              <a:rPr lang="zh-TW" altLang="en-US" sz="28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110341833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A3DB1E7-158D-4250-B3B2-23024DA24804}"/>
              </a:ext>
            </a:extLst>
          </p:cNvPr>
          <p:cNvSpPr/>
          <p:nvPr/>
        </p:nvSpPr>
        <p:spPr>
          <a:xfrm>
            <a:off x="820132" y="650221"/>
            <a:ext cx="9337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latin typeface="+mj-lt"/>
                <a:ea typeface="+mj-ea"/>
              </a:rPr>
              <a:t>7 - Compare OR</a:t>
            </a:r>
            <a:endParaRPr lang="en-US" altLang="zh-TW" sz="3200" b="0" i="0" u="none" strike="noStrike" dirty="0"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14C1B0-321A-4F25-B355-B2FB661645B1}"/>
              </a:ext>
            </a:extLst>
          </p:cNvPr>
          <p:cNvSpPr txBox="1"/>
          <p:nvPr/>
        </p:nvSpPr>
        <p:spPr>
          <a:xfrm>
            <a:off x="4062954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0x3fd797b1|x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4DDAF67-7AD0-4880-A8EE-DD776B1C030C}"/>
              </a:ext>
            </a:extLst>
          </p:cNvPr>
          <p:cNvSpPr txBox="1"/>
          <p:nvPr/>
        </p:nvSpPr>
        <p:spPr>
          <a:xfrm>
            <a:off x="5921606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0xd9b8762a|x</a:t>
            </a:r>
            <a:endParaRPr lang="zh-TW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D13EFE6-C2AE-4D24-8F63-2E6A86A47CA5}"/>
              </a:ext>
            </a:extLst>
          </p:cNvPr>
          <p:cNvSpPr txBox="1"/>
          <p:nvPr/>
        </p:nvSpPr>
        <p:spPr>
          <a:xfrm>
            <a:off x="7780258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0xc43df760|x</a:t>
            </a:r>
            <a:endParaRPr lang="zh-TW" altLang="en-US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47815F3-B955-4135-9C01-757D81E01E85}"/>
              </a:ext>
            </a:extLst>
          </p:cNvPr>
          <p:cNvSpPr txBox="1"/>
          <p:nvPr/>
        </p:nvSpPr>
        <p:spPr>
          <a:xfrm>
            <a:off x="9638910" y="2408017"/>
            <a:ext cx="1668544" cy="33855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rgbClr val="FFFFFF"/>
                </a:solidFill>
                <a:latin typeface="Consolas" panose="020B0609020204030204" pitchFamily="49" charset="0"/>
              </a:rPr>
              <a:t>0x8ae724b8|x</a:t>
            </a:r>
            <a:endParaRPr lang="zh-TW" altLang="en-US" sz="14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F0CA31-AF8C-4BD1-BF80-52974635F4AF}"/>
              </a:ext>
            </a:extLst>
          </p:cNvPr>
          <p:cNvSpPr txBox="1"/>
          <p:nvPr/>
        </p:nvSpPr>
        <p:spPr>
          <a:xfrm>
            <a:off x="735291" y="2373774"/>
            <a:ext cx="231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Unsigned long * </a:t>
            </a:r>
            <a:r>
              <a:rPr lang="en-US" altLang="zh-TW" dirty="0" err="1"/>
              <a:t>pUL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17275CB-B7CF-4752-A3E8-C8F3117CD342}"/>
              </a:ext>
            </a:extLst>
          </p:cNvPr>
          <p:cNvCxnSpPr>
            <a:cxnSpLocks/>
          </p:cNvCxnSpPr>
          <p:nvPr/>
        </p:nvCxnSpPr>
        <p:spPr>
          <a:xfrm>
            <a:off x="3223968" y="2577294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7F8B12-06BF-4B43-B26B-7BC3B50FCD42}"/>
              </a:ext>
            </a:extLst>
          </p:cNvPr>
          <p:cNvSpPr txBox="1"/>
          <p:nvPr/>
        </p:nvSpPr>
        <p:spPr>
          <a:xfrm>
            <a:off x="1406165" y="1424865"/>
            <a:ext cx="38351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unsigned long x = </a:t>
            </a:r>
            <a:r>
              <a:rPr lang="en-US" altLang="zh-TW" sz="2000" dirty="0" err="1"/>
              <a:t>random_ul</a:t>
            </a:r>
            <a:r>
              <a:rPr lang="en-US" altLang="zh-TW" sz="2000" dirty="0"/>
              <a:t>();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E1E068-8C3F-4583-B0A9-43A6C4789F98}"/>
              </a:ext>
            </a:extLst>
          </p:cNvPr>
          <p:cNvSpPr txBox="1"/>
          <p:nvPr/>
        </p:nvSpPr>
        <p:spPr>
          <a:xfrm>
            <a:off x="2220013" y="4420494"/>
            <a:ext cx="7858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將全部 </a:t>
            </a:r>
            <a:r>
              <a:rPr lang="en-US" altLang="zh-TW" sz="2800" dirty="0"/>
              <a:t>data</a:t>
            </a:r>
            <a:r>
              <a:rPr lang="zh-TW" altLang="en-US" sz="2800" dirty="0"/>
              <a:t> </a:t>
            </a:r>
            <a:r>
              <a:rPr lang="en-US" altLang="zh-TW" sz="2800" dirty="0"/>
              <a:t>OR</a:t>
            </a:r>
            <a:r>
              <a:rPr lang="zh-TW" altLang="en-US" sz="2800" dirty="0"/>
              <a:t> 某一</a:t>
            </a:r>
            <a:r>
              <a:rPr lang="en-US" altLang="zh-TW" sz="2800" dirty="0"/>
              <a:t>random</a:t>
            </a:r>
            <a:r>
              <a:rPr lang="zh-TW" altLang="en-US" sz="2800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744867580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heme/theme1.xml><?xml version="1.0" encoding="utf-8"?>
<a:theme xmlns:a="http://schemas.openxmlformats.org/drawingml/2006/main" name="ATP Template 2016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TP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64633</TotalTime>
  <Words>1025</Words>
  <Application>Microsoft Office PowerPoint</Application>
  <PresentationFormat>寬螢幕</PresentationFormat>
  <Paragraphs>421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Open Sans</vt:lpstr>
      <vt:lpstr>新細明體</vt:lpstr>
      <vt:lpstr>Arial</vt:lpstr>
      <vt:lpstr>Calibri</vt:lpstr>
      <vt:lpstr>Consolas</vt:lpstr>
      <vt:lpstr>Wingdings</vt:lpstr>
      <vt:lpstr>ATP Template 2016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2019 PowerPoint Template</dc:title>
  <dc:creator>ATP HQ_Marketing</dc:creator>
  <cp:lastModifiedBy>Albert Cheng(鄭堯森_ATP)</cp:lastModifiedBy>
  <cp:revision>3418</cp:revision>
  <cp:lastPrinted>2015-06-30T05:45:51Z</cp:lastPrinted>
  <dcterms:created xsi:type="dcterms:W3CDTF">2004-11-16T16:03:16Z</dcterms:created>
  <dcterms:modified xsi:type="dcterms:W3CDTF">2021-03-19T09:58:57Z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</Properties>
</file>