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6" r:id="rId1"/>
  </p:sldMasterIdLst>
  <p:notesMasterIdLst>
    <p:notesMasterId r:id="rId34"/>
  </p:notesMasterIdLst>
  <p:handoutMasterIdLst>
    <p:handoutMasterId r:id="rId35"/>
  </p:handoutMasterIdLst>
  <p:sldIdLst>
    <p:sldId id="912" r:id="rId2"/>
    <p:sldId id="2186" r:id="rId3"/>
    <p:sldId id="2158" r:id="rId4"/>
    <p:sldId id="2167" r:id="rId5"/>
    <p:sldId id="2169" r:id="rId6"/>
    <p:sldId id="2187" r:id="rId7"/>
    <p:sldId id="2171" r:id="rId8"/>
    <p:sldId id="2200" r:id="rId9"/>
    <p:sldId id="2168" r:id="rId10"/>
    <p:sldId id="2181" r:id="rId11"/>
    <p:sldId id="2210" r:id="rId12"/>
    <p:sldId id="2199" r:id="rId13"/>
    <p:sldId id="2173" r:id="rId14"/>
    <p:sldId id="2180" r:id="rId15"/>
    <p:sldId id="2206" r:id="rId16"/>
    <p:sldId id="2203" r:id="rId17"/>
    <p:sldId id="2204" r:id="rId18"/>
    <p:sldId id="2205" r:id="rId19"/>
    <p:sldId id="2208" r:id="rId20"/>
    <p:sldId id="2207" r:id="rId21"/>
    <p:sldId id="2188" r:id="rId22"/>
    <p:sldId id="2172" r:id="rId23"/>
    <p:sldId id="2197" r:id="rId24"/>
    <p:sldId id="2198" r:id="rId25"/>
    <p:sldId id="2189" r:id="rId26"/>
    <p:sldId id="2190" r:id="rId27"/>
    <p:sldId id="2191" r:id="rId28"/>
    <p:sldId id="2192" r:id="rId29"/>
    <p:sldId id="2193" r:id="rId30"/>
    <p:sldId id="2194" r:id="rId31"/>
    <p:sldId id="2195" r:id="rId32"/>
    <p:sldId id="908" r:id="rId33"/>
  </p:sldIdLst>
  <p:sldSz cx="12192000" cy="6858000"/>
  <p:notesSz cx="9939338" cy="6805613"/>
  <p:custDataLst>
    <p:tags r:id="rId36"/>
  </p:custDataLst>
  <p:defaultTextStyle>
    <a:defPPr>
      <a:defRPr lang="de-DE"/>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705">
          <p15:clr>
            <a:srgbClr val="A4A3A4"/>
          </p15:clr>
        </p15:guide>
        <p15:guide id="2" orient="horz" pos="1185">
          <p15:clr>
            <a:srgbClr val="A4A3A4"/>
          </p15:clr>
        </p15:guide>
        <p15:guide id="3" pos="339">
          <p15:clr>
            <a:srgbClr val="A4A3A4"/>
          </p15:clr>
        </p15:guide>
        <p15:guide id="4" pos="3856">
          <p15:clr>
            <a:srgbClr val="A4A3A4"/>
          </p15:clr>
        </p15:guide>
        <p15:guide id="5" pos="7396">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00FF"/>
    <a:srgbClr val="CC0099"/>
    <a:srgbClr val="660033"/>
    <a:srgbClr val="990000"/>
    <a:srgbClr val="000099"/>
    <a:srgbClr val="0066FF"/>
    <a:srgbClr val="E5E5E5"/>
    <a:srgbClr val="006600"/>
    <a:srgbClr val="F7F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3" autoAdjust="0"/>
    <p:restoredTop sz="94960" autoAdjust="0"/>
  </p:normalViewPr>
  <p:slideViewPr>
    <p:cSldViewPr snapToGrid="0">
      <p:cViewPr varScale="1">
        <p:scale>
          <a:sx n="79" d="100"/>
          <a:sy n="79" d="100"/>
        </p:scale>
        <p:origin x="82" y="408"/>
      </p:cViewPr>
      <p:guideLst>
        <p:guide orient="horz" pos="3705"/>
        <p:guide orient="horz" pos="1185"/>
        <p:guide pos="339"/>
        <p:guide pos="3856"/>
        <p:guide pos="73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454"/>
    </p:cViewPr>
  </p:sorterViewPr>
  <p:notesViewPr>
    <p:cSldViewPr snapToGrid="0">
      <p:cViewPr varScale="1">
        <p:scale>
          <a:sx n="80" d="100"/>
          <a:sy n="80" d="100"/>
        </p:scale>
        <p:origin x="-3996" y="-96"/>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008F209F-E427-4FA9-AE7C-7C703B6D9C3C}"/>
              </a:ext>
            </a:extLst>
          </p:cNvPr>
          <p:cNvSpPr>
            <a:spLocks noGrp="1" noChangeArrowheads="1"/>
          </p:cNvSpPr>
          <p:nvPr>
            <p:ph type="hdr" sz="quarter"/>
          </p:nvPr>
        </p:nvSpPr>
        <p:spPr bwMode="auto">
          <a:xfrm>
            <a:off x="0" y="0"/>
            <a:ext cx="4270375" cy="361950"/>
          </a:xfrm>
          <a:prstGeom prst="rect">
            <a:avLst/>
          </a:prstGeom>
          <a:noFill/>
          <a:ln w="9525">
            <a:noFill/>
            <a:miter lim="800000"/>
            <a:headEnd/>
            <a:tailEnd/>
          </a:ln>
          <a:effectLst/>
        </p:spPr>
        <p:txBody>
          <a:bodyPr vert="horz" wrap="square" lIns="90225" tIns="45112" rIns="90225" bIns="45112" numCol="1" anchor="t" anchorCtr="0" compatLnSpc="1">
            <a:prstTxWarp prst="textNoShape">
              <a:avLst/>
            </a:prstTxWarp>
          </a:bodyPr>
          <a:lstStyle>
            <a:lvl1pPr defTabSz="900213" eaLnBrk="1" hangingPunct="1">
              <a:defRPr kumimoji="0" sz="1200">
                <a:latin typeface="Arial" charset="0"/>
                <a:ea typeface="+mn-ea"/>
              </a:defRPr>
            </a:lvl1pPr>
          </a:lstStyle>
          <a:p>
            <a:pPr>
              <a:defRPr/>
            </a:pPr>
            <a:endParaRPr lang="en-GB" altLang="zh-TW"/>
          </a:p>
        </p:txBody>
      </p:sp>
      <p:sp>
        <p:nvSpPr>
          <p:cNvPr id="559107" name="Rectangle 3">
            <a:extLst>
              <a:ext uri="{FF2B5EF4-FFF2-40B4-BE49-F238E27FC236}">
                <a16:creationId xmlns:a16="http://schemas.microsoft.com/office/drawing/2014/main" id="{70DBED80-95C7-44B1-AAB1-49C859E8E9E9}"/>
              </a:ext>
            </a:extLst>
          </p:cNvPr>
          <p:cNvSpPr>
            <a:spLocks noGrp="1" noChangeArrowheads="1"/>
          </p:cNvSpPr>
          <p:nvPr>
            <p:ph type="dt" sz="quarter" idx="1"/>
          </p:nvPr>
        </p:nvSpPr>
        <p:spPr bwMode="auto">
          <a:xfrm>
            <a:off x="5581650" y="0"/>
            <a:ext cx="4381500" cy="361950"/>
          </a:xfrm>
          <a:prstGeom prst="rect">
            <a:avLst/>
          </a:prstGeom>
          <a:noFill/>
          <a:ln w="9525">
            <a:noFill/>
            <a:miter lim="800000"/>
            <a:headEnd/>
            <a:tailEnd/>
          </a:ln>
          <a:effectLst/>
        </p:spPr>
        <p:txBody>
          <a:bodyPr vert="horz" wrap="square" lIns="90225" tIns="45112" rIns="90225" bIns="45112" numCol="1" anchor="t" anchorCtr="0" compatLnSpc="1">
            <a:prstTxWarp prst="textNoShape">
              <a:avLst/>
            </a:prstTxWarp>
          </a:bodyPr>
          <a:lstStyle>
            <a:lvl1pPr algn="r" defTabSz="900213" eaLnBrk="1" hangingPunct="1">
              <a:defRPr kumimoji="0" sz="1200">
                <a:latin typeface="Arial" charset="0"/>
                <a:ea typeface="+mn-ea"/>
              </a:defRPr>
            </a:lvl1pPr>
          </a:lstStyle>
          <a:p>
            <a:pPr>
              <a:defRPr/>
            </a:pPr>
            <a:endParaRPr lang="en-GB" altLang="zh-TW"/>
          </a:p>
        </p:txBody>
      </p:sp>
      <p:sp>
        <p:nvSpPr>
          <p:cNvPr id="559108" name="Rectangle 4">
            <a:extLst>
              <a:ext uri="{FF2B5EF4-FFF2-40B4-BE49-F238E27FC236}">
                <a16:creationId xmlns:a16="http://schemas.microsoft.com/office/drawing/2014/main" id="{40570794-48E8-4795-B440-D651278ABDE5}"/>
              </a:ext>
            </a:extLst>
          </p:cNvPr>
          <p:cNvSpPr>
            <a:spLocks noGrp="1" noChangeArrowheads="1"/>
          </p:cNvSpPr>
          <p:nvPr>
            <p:ph type="ftr" sz="quarter" idx="2"/>
          </p:nvPr>
        </p:nvSpPr>
        <p:spPr bwMode="auto">
          <a:xfrm>
            <a:off x="0" y="6451600"/>
            <a:ext cx="4270375" cy="360363"/>
          </a:xfrm>
          <a:prstGeom prst="rect">
            <a:avLst/>
          </a:prstGeom>
          <a:noFill/>
          <a:ln w="9525">
            <a:noFill/>
            <a:miter lim="800000"/>
            <a:headEnd/>
            <a:tailEnd/>
          </a:ln>
          <a:effectLst/>
        </p:spPr>
        <p:txBody>
          <a:bodyPr vert="horz" wrap="square" lIns="90225" tIns="45112" rIns="90225" bIns="45112" numCol="1" anchor="b" anchorCtr="0" compatLnSpc="1">
            <a:prstTxWarp prst="textNoShape">
              <a:avLst/>
            </a:prstTxWarp>
          </a:bodyPr>
          <a:lstStyle>
            <a:lvl1pPr defTabSz="900213" eaLnBrk="1" hangingPunct="1">
              <a:defRPr kumimoji="0" sz="1200">
                <a:latin typeface="Arial" charset="0"/>
                <a:ea typeface="+mn-ea"/>
              </a:defRPr>
            </a:lvl1pPr>
          </a:lstStyle>
          <a:p>
            <a:pPr>
              <a:defRPr/>
            </a:pPr>
            <a:endParaRPr lang="en-GB" altLang="zh-TW"/>
          </a:p>
        </p:txBody>
      </p:sp>
      <p:sp>
        <p:nvSpPr>
          <p:cNvPr id="559109" name="Rectangle 5">
            <a:extLst>
              <a:ext uri="{FF2B5EF4-FFF2-40B4-BE49-F238E27FC236}">
                <a16:creationId xmlns:a16="http://schemas.microsoft.com/office/drawing/2014/main" id="{260A817E-7791-4A6B-A19D-3B4421EB9752}"/>
              </a:ext>
            </a:extLst>
          </p:cNvPr>
          <p:cNvSpPr>
            <a:spLocks noGrp="1" noChangeArrowheads="1"/>
          </p:cNvSpPr>
          <p:nvPr>
            <p:ph type="sldNum" sz="quarter" idx="3"/>
          </p:nvPr>
        </p:nvSpPr>
        <p:spPr bwMode="auto">
          <a:xfrm>
            <a:off x="5581650" y="6451600"/>
            <a:ext cx="4381500" cy="360363"/>
          </a:xfrm>
          <a:prstGeom prst="rect">
            <a:avLst/>
          </a:prstGeom>
          <a:noFill/>
          <a:ln w="9525">
            <a:noFill/>
            <a:miter lim="800000"/>
            <a:headEnd/>
            <a:tailEnd/>
          </a:ln>
          <a:effectLst/>
        </p:spPr>
        <p:txBody>
          <a:bodyPr vert="horz" wrap="square" lIns="90225" tIns="45112" rIns="90225" bIns="45112" numCol="1" anchor="b" anchorCtr="0" compatLnSpc="1">
            <a:prstTxWarp prst="textNoShape">
              <a:avLst/>
            </a:prstTxWarp>
          </a:bodyPr>
          <a:lstStyle>
            <a:lvl1pPr algn="r" defTabSz="900113" eaLnBrk="1" hangingPunct="1">
              <a:defRPr kumimoji="0" sz="1200" smtClean="0"/>
            </a:lvl1pPr>
          </a:lstStyle>
          <a:p>
            <a:pPr>
              <a:defRPr/>
            </a:pPr>
            <a:fld id="{56722981-1E8E-4D1F-8D48-C62976DB5C7D}" type="slidenum">
              <a:rPr lang="en-GB" altLang="zh-TW"/>
              <a:pPr>
                <a:defRPr/>
              </a:pPr>
              <a:t>‹#›</a:t>
            </a:fld>
            <a:endParaRPr lang="en-GB"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4653575-8747-4745-AEE4-85FEBBD7A2F7}"/>
              </a:ext>
            </a:extLst>
          </p:cNvPr>
          <p:cNvSpPr>
            <a:spLocks noGrp="1" noChangeArrowheads="1"/>
          </p:cNvSpPr>
          <p:nvPr>
            <p:ph type="hdr" sz="quarter"/>
          </p:nvPr>
        </p:nvSpPr>
        <p:spPr bwMode="auto">
          <a:xfrm>
            <a:off x="0" y="0"/>
            <a:ext cx="4305300" cy="339725"/>
          </a:xfrm>
          <a:prstGeom prst="rect">
            <a:avLst/>
          </a:prstGeom>
          <a:noFill/>
          <a:ln w="9525">
            <a:noFill/>
            <a:miter lim="800000"/>
            <a:headEnd/>
            <a:tailEnd/>
          </a:ln>
          <a:effectLst/>
        </p:spPr>
        <p:txBody>
          <a:bodyPr vert="horz" wrap="square" lIns="95666" tIns="47835" rIns="95666" bIns="47835" numCol="1" anchor="t" anchorCtr="0" compatLnSpc="1">
            <a:prstTxWarp prst="textNoShape">
              <a:avLst/>
            </a:prstTxWarp>
          </a:bodyPr>
          <a:lstStyle>
            <a:lvl1pPr defTabSz="954868" eaLnBrk="1" hangingPunct="1">
              <a:defRPr kumimoji="0" sz="1300">
                <a:latin typeface="Arial" charset="0"/>
                <a:ea typeface="+mn-ea"/>
              </a:defRPr>
            </a:lvl1pPr>
          </a:lstStyle>
          <a:p>
            <a:pPr>
              <a:defRPr/>
            </a:pPr>
            <a:endParaRPr lang="en-GB" altLang="zh-TW"/>
          </a:p>
        </p:txBody>
      </p:sp>
      <p:sp>
        <p:nvSpPr>
          <p:cNvPr id="6147" name="Rectangle 3">
            <a:extLst>
              <a:ext uri="{FF2B5EF4-FFF2-40B4-BE49-F238E27FC236}">
                <a16:creationId xmlns:a16="http://schemas.microsoft.com/office/drawing/2014/main" id="{C2262D01-4AD3-4C56-95D7-5B38A07650A4}"/>
              </a:ext>
            </a:extLst>
          </p:cNvPr>
          <p:cNvSpPr>
            <a:spLocks noGrp="1" noChangeArrowheads="1"/>
          </p:cNvSpPr>
          <p:nvPr>
            <p:ph type="dt" idx="1"/>
          </p:nvPr>
        </p:nvSpPr>
        <p:spPr bwMode="auto">
          <a:xfrm>
            <a:off x="5634038" y="0"/>
            <a:ext cx="4305300" cy="339725"/>
          </a:xfrm>
          <a:prstGeom prst="rect">
            <a:avLst/>
          </a:prstGeom>
          <a:noFill/>
          <a:ln w="9525">
            <a:noFill/>
            <a:miter lim="800000"/>
            <a:headEnd/>
            <a:tailEnd/>
          </a:ln>
          <a:effectLst/>
        </p:spPr>
        <p:txBody>
          <a:bodyPr vert="horz" wrap="square" lIns="95666" tIns="47835" rIns="95666" bIns="47835" numCol="1" anchor="t" anchorCtr="0" compatLnSpc="1">
            <a:prstTxWarp prst="textNoShape">
              <a:avLst/>
            </a:prstTxWarp>
          </a:bodyPr>
          <a:lstStyle>
            <a:lvl1pPr algn="r" defTabSz="954868" eaLnBrk="1" hangingPunct="1">
              <a:defRPr kumimoji="0" sz="1300">
                <a:latin typeface="Arial" charset="0"/>
                <a:ea typeface="+mn-ea"/>
              </a:defRPr>
            </a:lvl1pPr>
          </a:lstStyle>
          <a:p>
            <a:pPr>
              <a:defRPr/>
            </a:pPr>
            <a:endParaRPr lang="en-GB" altLang="zh-TW"/>
          </a:p>
        </p:txBody>
      </p:sp>
      <p:sp>
        <p:nvSpPr>
          <p:cNvPr id="7172" name="Rectangle 4">
            <a:extLst>
              <a:ext uri="{FF2B5EF4-FFF2-40B4-BE49-F238E27FC236}">
                <a16:creationId xmlns:a16="http://schemas.microsoft.com/office/drawing/2014/main" id="{1C586CC3-53E7-431D-B65C-EA63E6E9F3D6}"/>
              </a:ext>
            </a:extLst>
          </p:cNvPr>
          <p:cNvSpPr>
            <a:spLocks noGrp="1" noRot="1" noChangeAspect="1" noChangeArrowheads="1" noTextEdit="1"/>
          </p:cNvSpPr>
          <p:nvPr>
            <p:ph type="sldImg" idx="2"/>
          </p:nvPr>
        </p:nvSpPr>
        <p:spPr bwMode="auto">
          <a:xfrm>
            <a:off x="2700338" y="511175"/>
            <a:ext cx="4538662" cy="2552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6BE4231-8287-47FA-BFD8-97CA3E33EB8D}"/>
              </a:ext>
            </a:extLst>
          </p:cNvPr>
          <p:cNvSpPr>
            <a:spLocks noGrp="1" noChangeArrowheads="1"/>
          </p:cNvSpPr>
          <p:nvPr>
            <p:ph type="body" sz="quarter" idx="3"/>
          </p:nvPr>
        </p:nvSpPr>
        <p:spPr bwMode="auto">
          <a:xfrm>
            <a:off x="1325563" y="3232150"/>
            <a:ext cx="7288212" cy="3062288"/>
          </a:xfrm>
          <a:prstGeom prst="rect">
            <a:avLst/>
          </a:prstGeom>
          <a:noFill/>
          <a:ln w="9525">
            <a:noFill/>
            <a:miter lim="800000"/>
            <a:headEnd/>
            <a:tailEnd/>
          </a:ln>
          <a:effectLst/>
        </p:spPr>
        <p:txBody>
          <a:bodyPr vert="horz" wrap="square" lIns="95666" tIns="47835" rIns="95666" bIns="47835" numCol="1" anchor="t" anchorCtr="0" compatLnSpc="1">
            <a:prstTxWarp prst="textNoShape">
              <a:avLst/>
            </a:prstTxWarp>
          </a:bodyPr>
          <a:lstStyle/>
          <a:p>
            <a:pPr lvl="0"/>
            <a:r>
              <a:rPr lang="en-GB" altLang="zh-TW" noProof="0"/>
              <a:t>Klicken Sie, um die Formate des Vorlagentextes zu bearbeiten</a:t>
            </a:r>
          </a:p>
          <a:p>
            <a:pPr lvl="1"/>
            <a:r>
              <a:rPr lang="en-GB" altLang="zh-TW" noProof="0"/>
              <a:t>Zweite Ebene</a:t>
            </a:r>
          </a:p>
          <a:p>
            <a:pPr lvl="2"/>
            <a:r>
              <a:rPr lang="en-GB" altLang="zh-TW" noProof="0"/>
              <a:t>Dritte Ebene</a:t>
            </a:r>
          </a:p>
          <a:p>
            <a:pPr lvl="3"/>
            <a:r>
              <a:rPr lang="en-GB" altLang="zh-TW" noProof="0"/>
              <a:t>Vierte Ebene</a:t>
            </a:r>
          </a:p>
          <a:p>
            <a:pPr lvl="4"/>
            <a:r>
              <a:rPr lang="en-GB" altLang="zh-TW" noProof="0"/>
              <a:t>Fünfte Ebene</a:t>
            </a:r>
          </a:p>
        </p:txBody>
      </p:sp>
      <p:sp>
        <p:nvSpPr>
          <p:cNvPr id="6150" name="Rectangle 6">
            <a:extLst>
              <a:ext uri="{FF2B5EF4-FFF2-40B4-BE49-F238E27FC236}">
                <a16:creationId xmlns:a16="http://schemas.microsoft.com/office/drawing/2014/main" id="{942F191D-5A7D-4404-827F-B897E22154C6}"/>
              </a:ext>
            </a:extLst>
          </p:cNvPr>
          <p:cNvSpPr>
            <a:spLocks noGrp="1" noChangeArrowheads="1"/>
          </p:cNvSpPr>
          <p:nvPr>
            <p:ph type="ftr" sz="quarter" idx="4"/>
          </p:nvPr>
        </p:nvSpPr>
        <p:spPr bwMode="auto">
          <a:xfrm>
            <a:off x="0" y="6465888"/>
            <a:ext cx="4305300" cy="339725"/>
          </a:xfrm>
          <a:prstGeom prst="rect">
            <a:avLst/>
          </a:prstGeom>
          <a:noFill/>
          <a:ln w="9525">
            <a:noFill/>
            <a:miter lim="800000"/>
            <a:headEnd/>
            <a:tailEnd/>
          </a:ln>
          <a:effectLst/>
        </p:spPr>
        <p:txBody>
          <a:bodyPr vert="horz" wrap="square" lIns="95666" tIns="47835" rIns="95666" bIns="47835" numCol="1" anchor="b" anchorCtr="0" compatLnSpc="1">
            <a:prstTxWarp prst="textNoShape">
              <a:avLst/>
            </a:prstTxWarp>
          </a:bodyPr>
          <a:lstStyle>
            <a:lvl1pPr defTabSz="954868" eaLnBrk="1" hangingPunct="1">
              <a:defRPr kumimoji="0" sz="1300">
                <a:latin typeface="Arial" charset="0"/>
                <a:ea typeface="+mn-ea"/>
              </a:defRPr>
            </a:lvl1pPr>
          </a:lstStyle>
          <a:p>
            <a:pPr>
              <a:defRPr/>
            </a:pPr>
            <a:endParaRPr lang="en-GB" altLang="zh-TW"/>
          </a:p>
        </p:txBody>
      </p:sp>
      <p:sp>
        <p:nvSpPr>
          <p:cNvPr id="6151" name="Rectangle 7">
            <a:extLst>
              <a:ext uri="{FF2B5EF4-FFF2-40B4-BE49-F238E27FC236}">
                <a16:creationId xmlns:a16="http://schemas.microsoft.com/office/drawing/2014/main" id="{044097AC-1168-4709-A531-329FE19A6838}"/>
              </a:ext>
            </a:extLst>
          </p:cNvPr>
          <p:cNvSpPr>
            <a:spLocks noGrp="1" noChangeArrowheads="1"/>
          </p:cNvSpPr>
          <p:nvPr>
            <p:ph type="sldNum" sz="quarter" idx="5"/>
          </p:nvPr>
        </p:nvSpPr>
        <p:spPr bwMode="auto">
          <a:xfrm>
            <a:off x="5634038" y="6465888"/>
            <a:ext cx="4305300" cy="339725"/>
          </a:xfrm>
          <a:prstGeom prst="rect">
            <a:avLst/>
          </a:prstGeom>
          <a:noFill/>
          <a:ln w="9525">
            <a:noFill/>
            <a:miter lim="800000"/>
            <a:headEnd/>
            <a:tailEnd/>
          </a:ln>
          <a:effectLst/>
        </p:spPr>
        <p:txBody>
          <a:bodyPr vert="horz" wrap="square" lIns="95666" tIns="47835" rIns="95666" bIns="47835" numCol="1" anchor="b" anchorCtr="0" compatLnSpc="1">
            <a:prstTxWarp prst="textNoShape">
              <a:avLst/>
            </a:prstTxWarp>
          </a:bodyPr>
          <a:lstStyle>
            <a:lvl1pPr algn="r" defTabSz="954088" eaLnBrk="1" hangingPunct="1">
              <a:defRPr kumimoji="0" sz="1300" smtClean="0"/>
            </a:lvl1pPr>
          </a:lstStyle>
          <a:p>
            <a:pPr>
              <a:defRPr/>
            </a:pPr>
            <a:fld id="{4E769822-B820-4CAC-BBEF-DCF0858E2C4B}" type="slidenum">
              <a:rPr lang="en-GB" altLang="zh-TW"/>
              <a:pPr>
                <a:defRPr/>
              </a:pPr>
              <a:t>‹#›</a:t>
            </a:fld>
            <a:endParaRPr lang="en-GB"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影像版面配置區 1">
            <a:extLst>
              <a:ext uri="{FF2B5EF4-FFF2-40B4-BE49-F238E27FC236}">
                <a16:creationId xmlns:a16="http://schemas.microsoft.com/office/drawing/2014/main" id="{5E3AE164-8442-4627-BB05-31A10D863289}"/>
              </a:ext>
            </a:extLst>
          </p:cNvPr>
          <p:cNvSpPr>
            <a:spLocks noGrp="1" noRot="1" noChangeAspect="1" noChangeArrowheads="1" noTextEdit="1"/>
          </p:cNvSpPr>
          <p:nvPr>
            <p:ph type="sldImg"/>
          </p:nvPr>
        </p:nvSpPr>
        <p:spPr>
          <a:ln/>
        </p:spPr>
      </p:sp>
      <p:sp>
        <p:nvSpPr>
          <p:cNvPr id="10243" name="備忘稿版面配置區 2">
            <a:extLst>
              <a:ext uri="{FF2B5EF4-FFF2-40B4-BE49-F238E27FC236}">
                <a16:creationId xmlns:a16="http://schemas.microsoft.com/office/drawing/2014/main" id="{0E4C3F45-D8C8-4194-9C4A-7AF5FAB4DB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10244" name="投影片編號版面配置區 3">
            <a:extLst>
              <a:ext uri="{FF2B5EF4-FFF2-40B4-BE49-F238E27FC236}">
                <a16:creationId xmlns:a16="http://schemas.microsoft.com/office/drawing/2014/main" id="{F8A4EADE-B014-4CC8-9479-5CE3B51BB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10C0B9D-4CA0-4E54-9EBE-CABBF87EDF7D}" type="slidenum">
              <a:rPr kumimoji="0" lang="en-GB" altLang="zh-TW"/>
              <a:pPr/>
              <a:t>0</a:t>
            </a:fld>
            <a:endParaRPr kumimoji="0" lang="en-GB" alt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影像版面配置區 1">
            <a:extLst>
              <a:ext uri="{FF2B5EF4-FFF2-40B4-BE49-F238E27FC236}">
                <a16:creationId xmlns:a16="http://schemas.microsoft.com/office/drawing/2014/main" id="{1A7217B8-599A-4AC9-BC7D-5BE2F1932DC1}"/>
              </a:ext>
            </a:extLst>
          </p:cNvPr>
          <p:cNvSpPr>
            <a:spLocks noGrp="1" noRot="1" noChangeAspect="1" noChangeArrowheads="1" noTextEdit="1"/>
          </p:cNvSpPr>
          <p:nvPr>
            <p:ph type="sldImg"/>
          </p:nvPr>
        </p:nvSpPr>
        <p:spPr>
          <a:ln/>
        </p:spPr>
      </p:sp>
      <p:sp>
        <p:nvSpPr>
          <p:cNvPr id="25603" name="備忘稿版面配置區 2">
            <a:extLst>
              <a:ext uri="{FF2B5EF4-FFF2-40B4-BE49-F238E27FC236}">
                <a16:creationId xmlns:a16="http://schemas.microsoft.com/office/drawing/2014/main" id="{2C18B216-C623-4C38-8A6F-C75FFC54C1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5604" name="投影片編號版面配置區 3">
            <a:extLst>
              <a:ext uri="{FF2B5EF4-FFF2-40B4-BE49-F238E27FC236}">
                <a16:creationId xmlns:a16="http://schemas.microsoft.com/office/drawing/2014/main" id="{779BA803-7812-4A30-9535-CBEF686441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B53FE13-E2E0-4A03-8B19-88F16D30ED3C}" type="slidenum">
              <a:rPr kumimoji="0" lang="en-GB" altLang="zh-TW"/>
              <a:pPr/>
              <a:t>12</a:t>
            </a:fld>
            <a:endParaRPr kumimoji="0" lang="en-GB"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影像版面配置區 1">
            <a:extLst>
              <a:ext uri="{FF2B5EF4-FFF2-40B4-BE49-F238E27FC236}">
                <a16:creationId xmlns:a16="http://schemas.microsoft.com/office/drawing/2014/main" id="{56D14F16-D42F-46A6-9BB6-E183FC815DB7}"/>
              </a:ext>
            </a:extLst>
          </p:cNvPr>
          <p:cNvSpPr>
            <a:spLocks noGrp="1" noRot="1" noChangeAspect="1" noChangeArrowheads="1" noTextEdit="1"/>
          </p:cNvSpPr>
          <p:nvPr>
            <p:ph type="sldImg"/>
          </p:nvPr>
        </p:nvSpPr>
        <p:spPr>
          <a:ln/>
        </p:spPr>
      </p:sp>
      <p:sp>
        <p:nvSpPr>
          <p:cNvPr id="27651" name="備忘稿版面配置區 2">
            <a:extLst>
              <a:ext uri="{FF2B5EF4-FFF2-40B4-BE49-F238E27FC236}">
                <a16:creationId xmlns:a16="http://schemas.microsoft.com/office/drawing/2014/main" id="{4D742359-C734-4E6D-B562-10D95046D9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7652" name="投影片編號版面配置區 3">
            <a:extLst>
              <a:ext uri="{FF2B5EF4-FFF2-40B4-BE49-F238E27FC236}">
                <a16:creationId xmlns:a16="http://schemas.microsoft.com/office/drawing/2014/main" id="{94F614F2-A7A1-40AD-8D9A-74ADB45F4F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F8849D3-86C8-490F-B589-C1006FA6EF8B}" type="slidenum">
              <a:rPr kumimoji="0" lang="en-GB" altLang="zh-TW"/>
              <a:pPr/>
              <a:t>13</a:t>
            </a:fld>
            <a:endParaRPr kumimoji="0" lang="en-GB"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影像版面配置區 1">
            <a:extLst>
              <a:ext uri="{FF2B5EF4-FFF2-40B4-BE49-F238E27FC236}">
                <a16:creationId xmlns:a16="http://schemas.microsoft.com/office/drawing/2014/main" id="{56D14F16-D42F-46A6-9BB6-E183FC815DB7}"/>
              </a:ext>
            </a:extLst>
          </p:cNvPr>
          <p:cNvSpPr>
            <a:spLocks noGrp="1" noRot="1" noChangeAspect="1" noChangeArrowheads="1" noTextEdit="1"/>
          </p:cNvSpPr>
          <p:nvPr>
            <p:ph type="sldImg"/>
          </p:nvPr>
        </p:nvSpPr>
        <p:spPr>
          <a:ln/>
        </p:spPr>
      </p:sp>
      <p:sp>
        <p:nvSpPr>
          <p:cNvPr id="27651" name="備忘稿版面配置區 2">
            <a:extLst>
              <a:ext uri="{FF2B5EF4-FFF2-40B4-BE49-F238E27FC236}">
                <a16:creationId xmlns:a16="http://schemas.microsoft.com/office/drawing/2014/main" id="{4D742359-C734-4E6D-B562-10D95046D9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7652" name="投影片編號版面配置區 3">
            <a:extLst>
              <a:ext uri="{FF2B5EF4-FFF2-40B4-BE49-F238E27FC236}">
                <a16:creationId xmlns:a16="http://schemas.microsoft.com/office/drawing/2014/main" id="{94F614F2-A7A1-40AD-8D9A-74ADB45F4F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F8849D3-86C8-490F-B589-C1006FA6EF8B}" type="slidenum">
              <a:rPr kumimoji="0" lang="en-GB" altLang="zh-TW"/>
              <a:pPr/>
              <a:t>14</a:t>
            </a:fld>
            <a:endParaRPr kumimoji="0" lang="en-GB" altLang="zh-TW"/>
          </a:p>
        </p:txBody>
      </p:sp>
    </p:spTree>
    <p:extLst>
      <p:ext uri="{BB962C8B-B14F-4D97-AF65-F5344CB8AC3E}">
        <p14:creationId xmlns:p14="http://schemas.microsoft.com/office/powerpoint/2010/main" val="997783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影像版面配置區 1">
            <a:extLst>
              <a:ext uri="{FF2B5EF4-FFF2-40B4-BE49-F238E27FC236}">
                <a16:creationId xmlns:a16="http://schemas.microsoft.com/office/drawing/2014/main" id="{1AEE9450-9C9F-491E-984C-3283525EACDC}"/>
              </a:ext>
            </a:extLst>
          </p:cNvPr>
          <p:cNvSpPr>
            <a:spLocks noGrp="1" noRot="1" noChangeAspect="1" noChangeArrowheads="1" noTextEdit="1"/>
          </p:cNvSpPr>
          <p:nvPr>
            <p:ph type="sldImg"/>
          </p:nvPr>
        </p:nvSpPr>
        <p:spPr>
          <a:ln/>
        </p:spPr>
      </p:sp>
      <p:sp>
        <p:nvSpPr>
          <p:cNvPr id="23555" name="備忘稿版面配置區 2">
            <a:extLst>
              <a:ext uri="{FF2B5EF4-FFF2-40B4-BE49-F238E27FC236}">
                <a16:creationId xmlns:a16="http://schemas.microsoft.com/office/drawing/2014/main" id="{00B46A0E-3B83-47AA-A47C-3B39A09B2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3556" name="投影片編號版面配置區 3">
            <a:extLst>
              <a:ext uri="{FF2B5EF4-FFF2-40B4-BE49-F238E27FC236}">
                <a16:creationId xmlns:a16="http://schemas.microsoft.com/office/drawing/2014/main" id="{6394D482-EAE7-4CD4-A01F-16C421A359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82FCF0F-F6B0-4D3B-94B6-06482F7F332D}" type="slidenum">
              <a:rPr kumimoji="0" lang="en-GB" altLang="zh-TW"/>
              <a:pPr/>
              <a:t>15</a:t>
            </a:fld>
            <a:endParaRPr kumimoji="0" lang="en-GB" altLang="zh-TW"/>
          </a:p>
        </p:txBody>
      </p:sp>
    </p:spTree>
    <p:extLst>
      <p:ext uri="{BB962C8B-B14F-4D97-AF65-F5344CB8AC3E}">
        <p14:creationId xmlns:p14="http://schemas.microsoft.com/office/powerpoint/2010/main" val="1809441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影像版面配置區 1">
            <a:extLst>
              <a:ext uri="{FF2B5EF4-FFF2-40B4-BE49-F238E27FC236}">
                <a16:creationId xmlns:a16="http://schemas.microsoft.com/office/drawing/2014/main" id="{1AEE9450-9C9F-491E-984C-3283525EACDC}"/>
              </a:ext>
            </a:extLst>
          </p:cNvPr>
          <p:cNvSpPr>
            <a:spLocks noGrp="1" noRot="1" noChangeAspect="1" noChangeArrowheads="1" noTextEdit="1"/>
          </p:cNvSpPr>
          <p:nvPr>
            <p:ph type="sldImg"/>
          </p:nvPr>
        </p:nvSpPr>
        <p:spPr>
          <a:ln/>
        </p:spPr>
      </p:sp>
      <p:sp>
        <p:nvSpPr>
          <p:cNvPr id="23555" name="備忘稿版面配置區 2">
            <a:extLst>
              <a:ext uri="{FF2B5EF4-FFF2-40B4-BE49-F238E27FC236}">
                <a16:creationId xmlns:a16="http://schemas.microsoft.com/office/drawing/2014/main" id="{00B46A0E-3B83-47AA-A47C-3B39A09B2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3556" name="投影片編號版面配置區 3">
            <a:extLst>
              <a:ext uri="{FF2B5EF4-FFF2-40B4-BE49-F238E27FC236}">
                <a16:creationId xmlns:a16="http://schemas.microsoft.com/office/drawing/2014/main" id="{6394D482-EAE7-4CD4-A01F-16C421A359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82FCF0F-F6B0-4D3B-94B6-06482F7F332D}" type="slidenum">
              <a:rPr kumimoji="0" lang="en-GB" altLang="zh-TW"/>
              <a:pPr/>
              <a:t>16</a:t>
            </a:fld>
            <a:endParaRPr kumimoji="0" lang="en-GB" altLang="zh-TW"/>
          </a:p>
        </p:txBody>
      </p:sp>
    </p:spTree>
    <p:extLst>
      <p:ext uri="{BB962C8B-B14F-4D97-AF65-F5344CB8AC3E}">
        <p14:creationId xmlns:p14="http://schemas.microsoft.com/office/powerpoint/2010/main" val="4214193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影像版面配置區 1">
            <a:extLst>
              <a:ext uri="{FF2B5EF4-FFF2-40B4-BE49-F238E27FC236}">
                <a16:creationId xmlns:a16="http://schemas.microsoft.com/office/drawing/2014/main" id="{1AEE9450-9C9F-491E-984C-3283525EACDC}"/>
              </a:ext>
            </a:extLst>
          </p:cNvPr>
          <p:cNvSpPr>
            <a:spLocks noGrp="1" noRot="1" noChangeAspect="1" noChangeArrowheads="1" noTextEdit="1"/>
          </p:cNvSpPr>
          <p:nvPr>
            <p:ph type="sldImg"/>
          </p:nvPr>
        </p:nvSpPr>
        <p:spPr>
          <a:ln/>
        </p:spPr>
      </p:sp>
      <p:sp>
        <p:nvSpPr>
          <p:cNvPr id="23555" name="備忘稿版面配置區 2">
            <a:extLst>
              <a:ext uri="{FF2B5EF4-FFF2-40B4-BE49-F238E27FC236}">
                <a16:creationId xmlns:a16="http://schemas.microsoft.com/office/drawing/2014/main" id="{00B46A0E-3B83-47AA-A47C-3B39A09B2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3556" name="投影片編號版面配置區 3">
            <a:extLst>
              <a:ext uri="{FF2B5EF4-FFF2-40B4-BE49-F238E27FC236}">
                <a16:creationId xmlns:a16="http://schemas.microsoft.com/office/drawing/2014/main" id="{6394D482-EAE7-4CD4-A01F-16C421A359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82FCF0F-F6B0-4D3B-94B6-06482F7F332D}" type="slidenum">
              <a:rPr kumimoji="0" lang="en-GB" altLang="zh-TW"/>
              <a:pPr/>
              <a:t>17</a:t>
            </a:fld>
            <a:endParaRPr kumimoji="0" lang="en-GB" altLang="zh-TW"/>
          </a:p>
        </p:txBody>
      </p:sp>
    </p:spTree>
    <p:extLst>
      <p:ext uri="{BB962C8B-B14F-4D97-AF65-F5344CB8AC3E}">
        <p14:creationId xmlns:p14="http://schemas.microsoft.com/office/powerpoint/2010/main" val="2649653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影像版面配置區 1">
            <a:extLst>
              <a:ext uri="{FF2B5EF4-FFF2-40B4-BE49-F238E27FC236}">
                <a16:creationId xmlns:a16="http://schemas.microsoft.com/office/drawing/2014/main" id="{1AEE9450-9C9F-491E-984C-3283525EACDC}"/>
              </a:ext>
            </a:extLst>
          </p:cNvPr>
          <p:cNvSpPr>
            <a:spLocks noGrp="1" noRot="1" noChangeAspect="1" noChangeArrowheads="1" noTextEdit="1"/>
          </p:cNvSpPr>
          <p:nvPr>
            <p:ph type="sldImg"/>
          </p:nvPr>
        </p:nvSpPr>
        <p:spPr>
          <a:ln/>
        </p:spPr>
      </p:sp>
      <p:sp>
        <p:nvSpPr>
          <p:cNvPr id="23555" name="備忘稿版面配置區 2">
            <a:extLst>
              <a:ext uri="{FF2B5EF4-FFF2-40B4-BE49-F238E27FC236}">
                <a16:creationId xmlns:a16="http://schemas.microsoft.com/office/drawing/2014/main" id="{00B46A0E-3B83-47AA-A47C-3B39A09B2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3556" name="投影片編號版面配置區 3">
            <a:extLst>
              <a:ext uri="{FF2B5EF4-FFF2-40B4-BE49-F238E27FC236}">
                <a16:creationId xmlns:a16="http://schemas.microsoft.com/office/drawing/2014/main" id="{6394D482-EAE7-4CD4-A01F-16C421A359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82FCF0F-F6B0-4D3B-94B6-06482F7F332D}" type="slidenum">
              <a:rPr kumimoji="0" lang="en-GB" altLang="zh-TW"/>
              <a:pPr/>
              <a:t>18</a:t>
            </a:fld>
            <a:endParaRPr kumimoji="0" lang="en-GB" altLang="zh-TW"/>
          </a:p>
        </p:txBody>
      </p:sp>
    </p:spTree>
    <p:extLst>
      <p:ext uri="{BB962C8B-B14F-4D97-AF65-F5344CB8AC3E}">
        <p14:creationId xmlns:p14="http://schemas.microsoft.com/office/powerpoint/2010/main" val="3820945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影像版面配置區 1">
            <a:extLst>
              <a:ext uri="{FF2B5EF4-FFF2-40B4-BE49-F238E27FC236}">
                <a16:creationId xmlns:a16="http://schemas.microsoft.com/office/drawing/2014/main" id="{1AEE9450-9C9F-491E-984C-3283525EACDC}"/>
              </a:ext>
            </a:extLst>
          </p:cNvPr>
          <p:cNvSpPr>
            <a:spLocks noGrp="1" noRot="1" noChangeAspect="1" noChangeArrowheads="1" noTextEdit="1"/>
          </p:cNvSpPr>
          <p:nvPr>
            <p:ph type="sldImg"/>
          </p:nvPr>
        </p:nvSpPr>
        <p:spPr>
          <a:ln/>
        </p:spPr>
      </p:sp>
      <p:sp>
        <p:nvSpPr>
          <p:cNvPr id="23555" name="備忘稿版面配置區 2">
            <a:extLst>
              <a:ext uri="{FF2B5EF4-FFF2-40B4-BE49-F238E27FC236}">
                <a16:creationId xmlns:a16="http://schemas.microsoft.com/office/drawing/2014/main" id="{00B46A0E-3B83-47AA-A47C-3B39A09B2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3556" name="投影片編號版面配置區 3">
            <a:extLst>
              <a:ext uri="{FF2B5EF4-FFF2-40B4-BE49-F238E27FC236}">
                <a16:creationId xmlns:a16="http://schemas.microsoft.com/office/drawing/2014/main" id="{6394D482-EAE7-4CD4-A01F-16C421A359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82FCF0F-F6B0-4D3B-94B6-06482F7F332D}" type="slidenum">
              <a:rPr kumimoji="0" lang="en-GB" altLang="zh-TW"/>
              <a:pPr/>
              <a:t>19</a:t>
            </a:fld>
            <a:endParaRPr kumimoji="0" lang="en-GB" altLang="zh-TW"/>
          </a:p>
        </p:txBody>
      </p:sp>
    </p:spTree>
    <p:extLst>
      <p:ext uri="{BB962C8B-B14F-4D97-AF65-F5344CB8AC3E}">
        <p14:creationId xmlns:p14="http://schemas.microsoft.com/office/powerpoint/2010/main" val="3857022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影像版面配置區 1">
            <a:extLst>
              <a:ext uri="{FF2B5EF4-FFF2-40B4-BE49-F238E27FC236}">
                <a16:creationId xmlns:a16="http://schemas.microsoft.com/office/drawing/2014/main" id="{6BC73FDC-E301-40F7-B2D3-880833885112}"/>
              </a:ext>
            </a:extLst>
          </p:cNvPr>
          <p:cNvSpPr>
            <a:spLocks noGrp="1" noRot="1" noChangeAspect="1" noChangeArrowheads="1" noTextEdit="1"/>
          </p:cNvSpPr>
          <p:nvPr>
            <p:ph type="sldImg"/>
          </p:nvPr>
        </p:nvSpPr>
        <p:spPr>
          <a:ln/>
        </p:spPr>
      </p:sp>
      <p:sp>
        <p:nvSpPr>
          <p:cNvPr id="30723" name="備忘稿版面配置區 2">
            <a:extLst>
              <a:ext uri="{FF2B5EF4-FFF2-40B4-BE49-F238E27FC236}">
                <a16:creationId xmlns:a16="http://schemas.microsoft.com/office/drawing/2014/main" id="{47E9AC45-1523-4375-A2E7-2C2B233E59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30724" name="投影片編號版面配置區 3">
            <a:extLst>
              <a:ext uri="{FF2B5EF4-FFF2-40B4-BE49-F238E27FC236}">
                <a16:creationId xmlns:a16="http://schemas.microsoft.com/office/drawing/2014/main" id="{3AAFB6A0-07F9-44E1-AFA2-F0D19CCED6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C03A1FB-6107-4780-9BF3-701958607085}" type="slidenum">
              <a:rPr kumimoji="0" lang="en-GB" altLang="zh-TW"/>
              <a:pPr/>
              <a:t>21</a:t>
            </a:fld>
            <a:endParaRPr kumimoji="0" lang="en-GB" altLang="zh-TW"/>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影像版面配置區 1">
            <a:extLst>
              <a:ext uri="{FF2B5EF4-FFF2-40B4-BE49-F238E27FC236}">
                <a16:creationId xmlns:a16="http://schemas.microsoft.com/office/drawing/2014/main" id="{6BC73FDC-E301-40F7-B2D3-880833885112}"/>
              </a:ext>
            </a:extLst>
          </p:cNvPr>
          <p:cNvSpPr>
            <a:spLocks noGrp="1" noRot="1" noChangeAspect="1" noChangeArrowheads="1" noTextEdit="1"/>
          </p:cNvSpPr>
          <p:nvPr>
            <p:ph type="sldImg"/>
          </p:nvPr>
        </p:nvSpPr>
        <p:spPr>
          <a:ln/>
        </p:spPr>
      </p:sp>
      <p:sp>
        <p:nvSpPr>
          <p:cNvPr id="30723" name="備忘稿版面配置區 2">
            <a:extLst>
              <a:ext uri="{FF2B5EF4-FFF2-40B4-BE49-F238E27FC236}">
                <a16:creationId xmlns:a16="http://schemas.microsoft.com/office/drawing/2014/main" id="{47E9AC45-1523-4375-A2E7-2C2B233E59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30724" name="投影片編號版面配置區 3">
            <a:extLst>
              <a:ext uri="{FF2B5EF4-FFF2-40B4-BE49-F238E27FC236}">
                <a16:creationId xmlns:a16="http://schemas.microsoft.com/office/drawing/2014/main" id="{3AAFB6A0-07F9-44E1-AFA2-F0D19CCED6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C03A1FB-6107-4780-9BF3-701958607085}" type="slidenum">
              <a:rPr kumimoji="0" lang="en-GB" altLang="zh-TW"/>
              <a:pPr/>
              <a:t>22</a:t>
            </a:fld>
            <a:endParaRPr kumimoji="0" lang="en-GB" altLang="zh-TW"/>
          </a:p>
        </p:txBody>
      </p:sp>
    </p:spTree>
    <p:extLst>
      <p:ext uri="{BB962C8B-B14F-4D97-AF65-F5344CB8AC3E}">
        <p14:creationId xmlns:p14="http://schemas.microsoft.com/office/powerpoint/2010/main" val="183892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影像版面配置區 1">
            <a:extLst>
              <a:ext uri="{FF2B5EF4-FFF2-40B4-BE49-F238E27FC236}">
                <a16:creationId xmlns:a16="http://schemas.microsoft.com/office/drawing/2014/main" id="{6D87FA39-8C2C-4F0A-8BE1-FCAD26BDC7F8}"/>
              </a:ext>
            </a:extLst>
          </p:cNvPr>
          <p:cNvSpPr>
            <a:spLocks noGrp="1" noRot="1" noChangeAspect="1" noChangeArrowheads="1" noTextEdit="1"/>
          </p:cNvSpPr>
          <p:nvPr>
            <p:ph type="sldImg"/>
          </p:nvPr>
        </p:nvSpPr>
        <p:spPr>
          <a:ln/>
        </p:spPr>
      </p:sp>
      <p:sp>
        <p:nvSpPr>
          <p:cNvPr id="14339" name="備忘稿版面配置區 2">
            <a:extLst>
              <a:ext uri="{FF2B5EF4-FFF2-40B4-BE49-F238E27FC236}">
                <a16:creationId xmlns:a16="http://schemas.microsoft.com/office/drawing/2014/main" id="{40C18B6D-7406-4E6C-B689-EFB9107FA8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14340" name="投影片編號版面配置區 3">
            <a:extLst>
              <a:ext uri="{FF2B5EF4-FFF2-40B4-BE49-F238E27FC236}">
                <a16:creationId xmlns:a16="http://schemas.microsoft.com/office/drawing/2014/main" id="{78B1A2E6-AC03-42E0-B424-06B708FCE2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71F666E-D54B-4447-920C-D3763C4E426B}" type="slidenum">
              <a:rPr kumimoji="0" lang="en-GB" altLang="zh-TW"/>
              <a:pPr/>
              <a:t>3</a:t>
            </a:fld>
            <a:endParaRPr kumimoji="0" lang="en-GB" altLang="zh-TW"/>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影像版面配置區 1">
            <a:extLst>
              <a:ext uri="{FF2B5EF4-FFF2-40B4-BE49-F238E27FC236}">
                <a16:creationId xmlns:a16="http://schemas.microsoft.com/office/drawing/2014/main" id="{6BC73FDC-E301-40F7-B2D3-880833885112}"/>
              </a:ext>
            </a:extLst>
          </p:cNvPr>
          <p:cNvSpPr>
            <a:spLocks noGrp="1" noRot="1" noChangeAspect="1" noChangeArrowheads="1" noTextEdit="1"/>
          </p:cNvSpPr>
          <p:nvPr>
            <p:ph type="sldImg"/>
          </p:nvPr>
        </p:nvSpPr>
        <p:spPr>
          <a:ln/>
        </p:spPr>
      </p:sp>
      <p:sp>
        <p:nvSpPr>
          <p:cNvPr id="30723" name="備忘稿版面配置區 2">
            <a:extLst>
              <a:ext uri="{FF2B5EF4-FFF2-40B4-BE49-F238E27FC236}">
                <a16:creationId xmlns:a16="http://schemas.microsoft.com/office/drawing/2014/main" id="{47E9AC45-1523-4375-A2E7-2C2B233E59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30724" name="投影片編號版面配置區 3">
            <a:extLst>
              <a:ext uri="{FF2B5EF4-FFF2-40B4-BE49-F238E27FC236}">
                <a16:creationId xmlns:a16="http://schemas.microsoft.com/office/drawing/2014/main" id="{3AAFB6A0-07F9-44E1-AFA2-F0D19CCED6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C03A1FB-6107-4780-9BF3-701958607085}" type="slidenum">
              <a:rPr kumimoji="0" lang="en-GB" altLang="zh-TW"/>
              <a:pPr/>
              <a:t>23</a:t>
            </a:fld>
            <a:endParaRPr kumimoji="0" lang="en-GB" altLang="zh-TW"/>
          </a:p>
        </p:txBody>
      </p:sp>
    </p:spTree>
    <p:extLst>
      <p:ext uri="{BB962C8B-B14F-4D97-AF65-F5344CB8AC3E}">
        <p14:creationId xmlns:p14="http://schemas.microsoft.com/office/powerpoint/2010/main" val="3787830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4E769822-B820-4CAC-BBEF-DCF0858E2C4B}" type="slidenum">
              <a:rPr lang="en-GB" altLang="zh-TW" smtClean="0"/>
              <a:pPr>
                <a:defRPr/>
              </a:pPr>
              <a:t>24</a:t>
            </a:fld>
            <a:endParaRPr lang="en-GB" altLang="zh-TW"/>
          </a:p>
        </p:txBody>
      </p:sp>
    </p:spTree>
    <p:extLst>
      <p:ext uri="{BB962C8B-B14F-4D97-AF65-F5344CB8AC3E}">
        <p14:creationId xmlns:p14="http://schemas.microsoft.com/office/powerpoint/2010/main" val="3169382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影像版面配置區 1">
            <a:extLst>
              <a:ext uri="{FF2B5EF4-FFF2-40B4-BE49-F238E27FC236}">
                <a16:creationId xmlns:a16="http://schemas.microsoft.com/office/drawing/2014/main" id="{F79DEB21-AECA-4795-B7DF-ACED962ABEFD}"/>
              </a:ext>
            </a:extLst>
          </p:cNvPr>
          <p:cNvSpPr>
            <a:spLocks noGrp="1" noRot="1" noChangeAspect="1" noChangeArrowheads="1" noTextEdit="1"/>
          </p:cNvSpPr>
          <p:nvPr>
            <p:ph type="sldImg"/>
          </p:nvPr>
        </p:nvSpPr>
        <p:spPr>
          <a:ln/>
        </p:spPr>
      </p:sp>
      <p:sp>
        <p:nvSpPr>
          <p:cNvPr id="33795" name="備忘稿版面配置區 2">
            <a:extLst>
              <a:ext uri="{FF2B5EF4-FFF2-40B4-BE49-F238E27FC236}">
                <a16:creationId xmlns:a16="http://schemas.microsoft.com/office/drawing/2014/main" id="{D4F24C0C-BFDC-4B21-A277-A2ADC2D562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latin typeface="Arial" panose="020B0604020202020204" pitchFamily="34" charset="0"/>
            </a:endParaRPr>
          </a:p>
        </p:txBody>
      </p:sp>
      <p:sp>
        <p:nvSpPr>
          <p:cNvPr id="33796" name="投影片編號版面配置區 3">
            <a:extLst>
              <a:ext uri="{FF2B5EF4-FFF2-40B4-BE49-F238E27FC236}">
                <a16:creationId xmlns:a16="http://schemas.microsoft.com/office/drawing/2014/main" id="{DFFC0727-F17D-4380-BFB3-24665F0344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F7023DED-7A62-4239-8623-8CF35B267316}" type="slidenum">
              <a:rPr kumimoji="0" lang="en-GB" altLang="zh-TW"/>
              <a:pPr/>
              <a:t>25</a:t>
            </a:fld>
            <a:endParaRPr kumimoji="0" lang="en-GB" altLang="zh-TW"/>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影像版面配置區 1">
            <a:extLst>
              <a:ext uri="{FF2B5EF4-FFF2-40B4-BE49-F238E27FC236}">
                <a16:creationId xmlns:a16="http://schemas.microsoft.com/office/drawing/2014/main" id="{B430EE80-DC1D-4524-8AC3-34C72ECEF3AB}"/>
              </a:ext>
            </a:extLst>
          </p:cNvPr>
          <p:cNvSpPr>
            <a:spLocks noGrp="1" noRot="1" noChangeAspect="1" noChangeArrowheads="1" noTextEdit="1"/>
          </p:cNvSpPr>
          <p:nvPr>
            <p:ph type="sldImg"/>
          </p:nvPr>
        </p:nvSpPr>
        <p:spPr>
          <a:ln/>
        </p:spPr>
      </p:sp>
      <p:sp>
        <p:nvSpPr>
          <p:cNvPr id="35843" name="備忘稿版面配置區 2">
            <a:extLst>
              <a:ext uri="{FF2B5EF4-FFF2-40B4-BE49-F238E27FC236}">
                <a16:creationId xmlns:a16="http://schemas.microsoft.com/office/drawing/2014/main" id="{621C3DFF-B25A-4AC5-A2EA-DC9E2C4F2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35844" name="投影片編號版面配置區 3">
            <a:extLst>
              <a:ext uri="{FF2B5EF4-FFF2-40B4-BE49-F238E27FC236}">
                <a16:creationId xmlns:a16="http://schemas.microsoft.com/office/drawing/2014/main" id="{CA2DD540-4394-4412-B4E3-E7B0C64D34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3EF1C4D-4910-4582-8CF2-823DD394111E}" type="slidenum">
              <a:rPr kumimoji="0" lang="en-GB" altLang="zh-TW"/>
              <a:pPr/>
              <a:t>26</a:t>
            </a:fld>
            <a:endParaRPr kumimoji="0" lang="en-GB" altLang="zh-TW"/>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影像版面配置區 1">
            <a:extLst>
              <a:ext uri="{FF2B5EF4-FFF2-40B4-BE49-F238E27FC236}">
                <a16:creationId xmlns:a16="http://schemas.microsoft.com/office/drawing/2014/main" id="{B430EE80-DC1D-4524-8AC3-34C72ECEF3AB}"/>
              </a:ext>
            </a:extLst>
          </p:cNvPr>
          <p:cNvSpPr>
            <a:spLocks noGrp="1" noRot="1" noChangeAspect="1" noChangeArrowheads="1" noTextEdit="1"/>
          </p:cNvSpPr>
          <p:nvPr>
            <p:ph type="sldImg"/>
          </p:nvPr>
        </p:nvSpPr>
        <p:spPr>
          <a:ln/>
        </p:spPr>
      </p:sp>
      <p:sp>
        <p:nvSpPr>
          <p:cNvPr id="35843" name="備忘稿版面配置區 2">
            <a:extLst>
              <a:ext uri="{FF2B5EF4-FFF2-40B4-BE49-F238E27FC236}">
                <a16:creationId xmlns:a16="http://schemas.microsoft.com/office/drawing/2014/main" id="{621C3DFF-B25A-4AC5-A2EA-DC9E2C4F2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35844" name="投影片編號版面配置區 3">
            <a:extLst>
              <a:ext uri="{FF2B5EF4-FFF2-40B4-BE49-F238E27FC236}">
                <a16:creationId xmlns:a16="http://schemas.microsoft.com/office/drawing/2014/main" id="{CA2DD540-4394-4412-B4E3-E7B0C64D34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3EF1C4D-4910-4582-8CF2-823DD394111E}" type="slidenum">
              <a:rPr kumimoji="0" lang="en-GB" altLang="zh-TW"/>
              <a:pPr/>
              <a:t>27</a:t>
            </a:fld>
            <a:endParaRPr kumimoji="0" lang="en-GB" altLang="zh-TW"/>
          </a:p>
        </p:txBody>
      </p:sp>
    </p:spTree>
    <p:extLst>
      <p:ext uri="{BB962C8B-B14F-4D97-AF65-F5344CB8AC3E}">
        <p14:creationId xmlns:p14="http://schemas.microsoft.com/office/powerpoint/2010/main" val="3093482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影像版面配置區 1">
            <a:extLst>
              <a:ext uri="{FF2B5EF4-FFF2-40B4-BE49-F238E27FC236}">
                <a16:creationId xmlns:a16="http://schemas.microsoft.com/office/drawing/2014/main" id="{B430EE80-DC1D-4524-8AC3-34C72ECEF3AB}"/>
              </a:ext>
            </a:extLst>
          </p:cNvPr>
          <p:cNvSpPr>
            <a:spLocks noGrp="1" noRot="1" noChangeAspect="1" noChangeArrowheads="1" noTextEdit="1"/>
          </p:cNvSpPr>
          <p:nvPr>
            <p:ph type="sldImg"/>
          </p:nvPr>
        </p:nvSpPr>
        <p:spPr>
          <a:ln/>
        </p:spPr>
      </p:sp>
      <p:sp>
        <p:nvSpPr>
          <p:cNvPr id="35843" name="備忘稿版面配置區 2">
            <a:extLst>
              <a:ext uri="{FF2B5EF4-FFF2-40B4-BE49-F238E27FC236}">
                <a16:creationId xmlns:a16="http://schemas.microsoft.com/office/drawing/2014/main" id="{621C3DFF-B25A-4AC5-A2EA-DC9E2C4F2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35844" name="投影片編號版面配置區 3">
            <a:extLst>
              <a:ext uri="{FF2B5EF4-FFF2-40B4-BE49-F238E27FC236}">
                <a16:creationId xmlns:a16="http://schemas.microsoft.com/office/drawing/2014/main" id="{CA2DD540-4394-4412-B4E3-E7B0C64D34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3EF1C4D-4910-4582-8CF2-823DD394111E}" type="slidenum">
              <a:rPr kumimoji="0" lang="en-GB" altLang="zh-TW"/>
              <a:pPr/>
              <a:t>28</a:t>
            </a:fld>
            <a:endParaRPr kumimoji="0" lang="en-GB" altLang="zh-TW"/>
          </a:p>
        </p:txBody>
      </p:sp>
    </p:spTree>
    <p:extLst>
      <p:ext uri="{BB962C8B-B14F-4D97-AF65-F5344CB8AC3E}">
        <p14:creationId xmlns:p14="http://schemas.microsoft.com/office/powerpoint/2010/main" val="3637641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影像版面配置區 1">
            <a:extLst>
              <a:ext uri="{FF2B5EF4-FFF2-40B4-BE49-F238E27FC236}">
                <a16:creationId xmlns:a16="http://schemas.microsoft.com/office/drawing/2014/main" id="{B430EE80-DC1D-4524-8AC3-34C72ECEF3AB}"/>
              </a:ext>
            </a:extLst>
          </p:cNvPr>
          <p:cNvSpPr>
            <a:spLocks noGrp="1" noRot="1" noChangeAspect="1" noChangeArrowheads="1" noTextEdit="1"/>
          </p:cNvSpPr>
          <p:nvPr>
            <p:ph type="sldImg"/>
          </p:nvPr>
        </p:nvSpPr>
        <p:spPr>
          <a:ln/>
        </p:spPr>
      </p:sp>
      <p:sp>
        <p:nvSpPr>
          <p:cNvPr id="35843" name="備忘稿版面配置區 2">
            <a:extLst>
              <a:ext uri="{FF2B5EF4-FFF2-40B4-BE49-F238E27FC236}">
                <a16:creationId xmlns:a16="http://schemas.microsoft.com/office/drawing/2014/main" id="{621C3DFF-B25A-4AC5-A2EA-DC9E2C4F2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35844" name="投影片編號版面配置區 3">
            <a:extLst>
              <a:ext uri="{FF2B5EF4-FFF2-40B4-BE49-F238E27FC236}">
                <a16:creationId xmlns:a16="http://schemas.microsoft.com/office/drawing/2014/main" id="{CA2DD540-4394-4412-B4E3-E7B0C64D34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3EF1C4D-4910-4582-8CF2-823DD394111E}" type="slidenum">
              <a:rPr kumimoji="0" lang="en-GB" altLang="zh-TW"/>
              <a:pPr/>
              <a:t>29</a:t>
            </a:fld>
            <a:endParaRPr kumimoji="0" lang="en-GB" altLang="zh-TW"/>
          </a:p>
        </p:txBody>
      </p:sp>
    </p:spTree>
    <p:extLst>
      <p:ext uri="{BB962C8B-B14F-4D97-AF65-F5344CB8AC3E}">
        <p14:creationId xmlns:p14="http://schemas.microsoft.com/office/powerpoint/2010/main" val="1611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投影片影像版面配置區 1">
            <a:extLst>
              <a:ext uri="{FF2B5EF4-FFF2-40B4-BE49-F238E27FC236}">
                <a16:creationId xmlns:a16="http://schemas.microsoft.com/office/drawing/2014/main" id="{B430EE80-DC1D-4524-8AC3-34C72ECEF3AB}"/>
              </a:ext>
            </a:extLst>
          </p:cNvPr>
          <p:cNvSpPr>
            <a:spLocks noGrp="1" noRot="1" noChangeAspect="1" noChangeArrowheads="1" noTextEdit="1"/>
          </p:cNvSpPr>
          <p:nvPr>
            <p:ph type="sldImg"/>
          </p:nvPr>
        </p:nvSpPr>
        <p:spPr>
          <a:ln/>
        </p:spPr>
      </p:sp>
      <p:sp>
        <p:nvSpPr>
          <p:cNvPr id="35843" name="備忘稿版面配置區 2">
            <a:extLst>
              <a:ext uri="{FF2B5EF4-FFF2-40B4-BE49-F238E27FC236}">
                <a16:creationId xmlns:a16="http://schemas.microsoft.com/office/drawing/2014/main" id="{621C3DFF-B25A-4AC5-A2EA-DC9E2C4F22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35844" name="投影片編號版面配置區 3">
            <a:extLst>
              <a:ext uri="{FF2B5EF4-FFF2-40B4-BE49-F238E27FC236}">
                <a16:creationId xmlns:a16="http://schemas.microsoft.com/office/drawing/2014/main" id="{CA2DD540-4394-4412-B4E3-E7B0C64D34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3EF1C4D-4910-4582-8CF2-823DD394111E}" type="slidenum">
              <a:rPr kumimoji="0" lang="en-GB" altLang="zh-TW"/>
              <a:pPr/>
              <a:t>30</a:t>
            </a:fld>
            <a:endParaRPr kumimoji="0" lang="en-GB" altLang="zh-TW"/>
          </a:p>
        </p:txBody>
      </p:sp>
    </p:spTree>
    <p:extLst>
      <p:ext uri="{BB962C8B-B14F-4D97-AF65-F5344CB8AC3E}">
        <p14:creationId xmlns:p14="http://schemas.microsoft.com/office/powerpoint/2010/main" val="270483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影像版面配置區 1">
            <a:extLst>
              <a:ext uri="{FF2B5EF4-FFF2-40B4-BE49-F238E27FC236}">
                <a16:creationId xmlns:a16="http://schemas.microsoft.com/office/drawing/2014/main" id="{156158D0-61E4-47F7-9044-1A241BC37D7F}"/>
              </a:ext>
            </a:extLst>
          </p:cNvPr>
          <p:cNvSpPr>
            <a:spLocks noGrp="1" noRot="1" noChangeAspect="1" noChangeArrowheads="1" noTextEdit="1"/>
          </p:cNvSpPr>
          <p:nvPr>
            <p:ph type="sldImg"/>
          </p:nvPr>
        </p:nvSpPr>
        <p:spPr>
          <a:ln/>
        </p:spPr>
      </p:sp>
      <p:sp>
        <p:nvSpPr>
          <p:cNvPr id="16387" name="備忘稿版面配置區 2">
            <a:extLst>
              <a:ext uri="{FF2B5EF4-FFF2-40B4-BE49-F238E27FC236}">
                <a16:creationId xmlns:a16="http://schemas.microsoft.com/office/drawing/2014/main" id="{620D5EB8-9C56-43FA-81A4-E2084D9A3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16388" name="投影片編號版面配置區 3">
            <a:extLst>
              <a:ext uri="{FF2B5EF4-FFF2-40B4-BE49-F238E27FC236}">
                <a16:creationId xmlns:a16="http://schemas.microsoft.com/office/drawing/2014/main" id="{4B5259FF-445A-45E0-A918-29E9A3D16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C61D110-823F-49D6-94BC-D29B4226E693}" type="slidenum">
              <a:rPr kumimoji="0" lang="en-GB" altLang="zh-TW"/>
              <a:pPr/>
              <a:t>4</a:t>
            </a:fld>
            <a:endParaRPr kumimoji="0" lang="en-GB"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影像版面配置區 1">
            <a:extLst>
              <a:ext uri="{FF2B5EF4-FFF2-40B4-BE49-F238E27FC236}">
                <a16:creationId xmlns:a16="http://schemas.microsoft.com/office/drawing/2014/main" id="{54C0A05D-84CC-4ECE-8557-68C1D7CA3A76}"/>
              </a:ext>
            </a:extLst>
          </p:cNvPr>
          <p:cNvSpPr>
            <a:spLocks noGrp="1" noRot="1" noChangeAspect="1" noChangeArrowheads="1" noTextEdit="1"/>
          </p:cNvSpPr>
          <p:nvPr>
            <p:ph type="sldImg"/>
          </p:nvPr>
        </p:nvSpPr>
        <p:spPr>
          <a:ln/>
        </p:spPr>
      </p:sp>
      <p:sp>
        <p:nvSpPr>
          <p:cNvPr id="19459" name="備忘稿版面配置區 2">
            <a:extLst>
              <a:ext uri="{FF2B5EF4-FFF2-40B4-BE49-F238E27FC236}">
                <a16:creationId xmlns:a16="http://schemas.microsoft.com/office/drawing/2014/main" id="{CAEB7C88-9209-4184-AF37-164DC7EDE7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19460" name="投影片編號版面配置區 3">
            <a:extLst>
              <a:ext uri="{FF2B5EF4-FFF2-40B4-BE49-F238E27FC236}">
                <a16:creationId xmlns:a16="http://schemas.microsoft.com/office/drawing/2014/main" id="{CDCE4236-66BC-43DA-B5B7-5D1FF7211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03E4157-F4F3-4BF9-91EA-899C7CF543A5}" type="slidenum">
              <a:rPr kumimoji="0" lang="en-GB" altLang="zh-TW"/>
              <a:pPr/>
              <a:t>6</a:t>
            </a:fld>
            <a:endParaRPr kumimoji="0" lang="en-GB"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影像版面配置區 1">
            <a:extLst>
              <a:ext uri="{FF2B5EF4-FFF2-40B4-BE49-F238E27FC236}">
                <a16:creationId xmlns:a16="http://schemas.microsoft.com/office/drawing/2014/main" id="{54C0A05D-84CC-4ECE-8557-68C1D7CA3A76}"/>
              </a:ext>
            </a:extLst>
          </p:cNvPr>
          <p:cNvSpPr>
            <a:spLocks noGrp="1" noRot="1" noChangeAspect="1" noChangeArrowheads="1" noTextEdit="1"/>
          </p:cNvSpPr>
          <p:nvPr>
            <p:ph type="sldImg"/>
          </p:nvPr>
        </p:nvSpPr>
        <p:spPr>
          <a:ln/>
        </p:spPr>
      </p:sp>
      <p:sp>
        <p:nvSpPr>
          <p:cNvPr id="19459" name="備忘稿版面配置區 2">
            <a:extLst>
              <a:ext uri="{FF2B5EF4-FFF2-40B4-BE49-F238E27FC236}">
                <a16:creationId xmlns:a16="http://schemas.microsoft.com/office/drawing/2014/main" id="{CAEB7C88-9209-4184-AF37-164DC7EDE7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19460" name="投影片編號版面配置區 3">
            <a:extLst>
              <a:ext uri="{FF2B5EF4-FFF2-40B4-BE49-F238E27FC236}">
                <a16:creationId xmlns:a16="http://schemas.microsoft.com/office/drawing/2014/main" id="{CDCE4236-66BC-43DA-B5B7-5D1FF7211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03E4157-F4F3-4BF9-91EA-899C7CF543A5}" type="slidenum">
              <a:rPr kumimoji="0" lang="en-GB" altLang="zh-TW"/>
              <a:pPr/>
              <a:t>7</a:t>
            </a:fld>
            <a:endParaRPr kumimoji="0" lang="en-GB" altLang="zh-TW"/>
          </a:p>
        </p:txBody>
      </p:sp>
    </p:spTree>
    <p:extLst>
      <p:ext uri="{BB962C8B-B14F-4D97-AF65-F5344CB8AC3E}">
        <p14:creationId xmlns:p14="http://schemas.microsoft.com/office/powerpoint/2010/main" val="2584332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影像版面配置區 1">
            <a:extLst>
              <a:ext uri="{FF2B5EF4-FFF2-40B4-BE49-F238E27FC236}">
                <a16:creationId xmlns:a16="http://schemas.microsoft.com/office/drawing/2014/main" id="{41A5FCB8-E1A0-41FA-839C-93E57F2C8A42}"/>
              </a:ext>
            </a:extLst>
          </p:cNvPr>
          <p:cNvSpPr>
            <a:spLocks noGrp="1" noRot="1" noChangeAspect="1" noChangeArrowheads="1" noTextEdit="1"/>
          </p:cNvSpPr>
          <p:nvPr>
            <p:ph type="sldImg"/>
          </p:nvPr>
        </p:nvSpPr>
        <p:spPr>
          <a:ln/>
        </p:spPr>
      </p:sp>
      <p:sp>
        <p:nvSpPr>
          <p:cNvPr id="21507" name="備忘稿版面配置區 2">
            <a:extLst>
              <a:ext uri="{FF2B5EF4-FFF2-40B4-BE49-F238E27FC236}">
                <a16:creationId xmlns:a16="http://schemas.microsoft.com/office/drawing/2014/main" id="{24DDCDE7-E0F9-4F3D-B250-233D13C4AF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1508" name="投影片編號版面配置區 3">
            <a:extLst>
              <a:ext uri="{FF2B5EF4-FFF2-40B4-BE49-F238E27FC236}">
                <a16:creationId xmlns:a16="http://schemas.microsoft.com/office/drawing/2014/main" id="{FCE7A131-9E18-4CB8-902F-00593A3CBB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07D1092-9423-4242-B216-ED62E687F8EE}" type="slidenum">
              <a:rPr kumimoji="0" lang="en-GB" altLang="zh-TW"/>
              <a:pPr/>
              <a:t>8</a:t>
            </a:fld>
            <a:endParaRPr kumimoji="0" lang="en-GB"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影像版面配置區 1">
            <a:extLst>
              <a:ext uri="{FF2B5EF4-FFF2-40B4-BE49-F238E27FC236}">
                <a16:creationId xmlns:a16="http://schemas.microsoft.com/office/drawing/2014/main" id="{1AEE9450-9C9F-491E-984C-3283525EACDC}"/>
              </a:ext>
            </a:extLst>
          </p:cNvPr>
          <p:cNvSpPr>
            <a:spLocks noGrp="1" noRot="1" noChangeAspect="1" noChangeArrowheads="1" noTextEdit="1"/>
          </p:cNvSpPr>
          <p:nvPr>
            <p:ph type="sldImg"/>
          </p:nvPr>
        </p:nvSpPr>
        <p:spPr>
          <a:ln/>
        </p:spPr>
      </p:sp>
      <p:sp>
        <p:nvSpPr>
          <p:cNvPr id="23555" name="備忘稿版面配置區 2">
            <a:extLst>
              <a:ext uri="{FF2B5EF4-FFF2-40B4-BE49-F238E27FC236}">
                <a16:creationId xmlns:a16="http://schemas.microsoft.com/office/drawing/2014/main" id="{00B46A0E-3B83-47AA-A47C-3B39A09B2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3556" name="投影片編號版面配置區 3">
            <a:extLst>
              <a:ext uri="{FF2B5EF4-FFF2-40B4-BE49-F238E27FC236}">
                <a16:creationId xmlns:a16="http://schemas.microsoft.com/office/drawing/2014/main" id="{6394D482-EAE7-4CD4-A01F-16C421A359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82FCF0F-F6B0-4D3B-94B6-06482F7F332D}" type="slidenum">
              <a:rPr kumimoji="0" lang="en-GB" altLang="zh-TW"/>
              <a:pPr/>
              <a:t>9</a:t>
            </a:fld>
            <a:endParaRPr kumimoji="0" lang="en-GB"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影像版面配置區 1">
            <a:extLst>
              <a:ext uri="{FF2B5EF4-FFF2-40B4-BE49-F238E27FC236}">
                <a16:creationId xmlns:a16="http://schemas.microsoft.com/office/drawing/2014/main" id="{1AEE9450-9C9F-491E-984C-3283525EACDC}"/>
              </a:ext>
            </a:extLst>
          </p:cNvPr>
          <p:cNvSpPr>
            <a:spLocks noGrp="1" noRot="1" noChangeAspect="1" noChangeArrowheads="1" noTextEdit="1"/>
          </p:cNvSpPr>
          <p:nvPr>
            <p:ph type="sldImg"/>
          </p:nvPr>
        </p:nvSpPr>
        <p:spPr>
          <a:ln/>
        </p:spPr>
      </p:sp>
      <p:sp>
        <p:nvSpPr>
          <p:cNvPr id="23555" name="備忘稿版面配置區 2">
            <a:extLst>
              <a:ext uri="{FF2B5EF4-FFF2-40B4-BE49-F238E27FC236}">
                <a16:creationId xmlns:a16="http://schemas.microsoft.com/office/drawing/2014/main" id="{00B46A0E-3B83-47AA-A47C-3B39A09B2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3556" name="投影片編號版面配置區 3">
            <a:extLst>
              <a:ext uri="{FF2B5EF4-FFF2-40B4-BE49-F238E27FC236}">
                <a16:creationId xmlns:a16="http://schemas.microsoft.com/office/drawing/2014/main" id="{6394D482-EAE7-4CD4-A01F-16C421A359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82FCF0F-F6B0-4D3B-94B6-06482F7F332D}" type="slidenum">
              <a:rPr kumimoji="0" lang="en-GB" altLang="zh-TW"/>
              <a:pPr/>
              <a:t>10</a:t>
            </a:fld>
            <a:endParaRPr kumimoji="0" lang="en-GB" altLang="zh-TW"/>
          </a:p>
        </p:txBody>
      </p:sp>
    </p:spTree>
    <p:extLst>
      <p:ext uri="{BB962C8B-B14F-4D97-AF65-F5344CB8AC3E}">
        <p14:creationId xmlns:p14="http://schemas.microsoft.com/office/powerpoint/2010/main" val="278214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投影片影像版面配置區 1">
            <a:extLst>
              <a:ext uri="{FF2B5EF4-FFF2-40B4-BE49-F238E27FC236}">
                <a16:creationId xmlns:a16="http://schemas.microsoft.com/office/drawing/2014/main" id="{1AEE9450-9C9F-491E-984C-3283525EACDC}"/>
              </a:ext>
            </a:extLst>
          </p:cNvPr>
          <p:cNvSpPr>
            <a:spLocks noGrp="1" noRot="1" noChangeAspect="1" noChangeArrowheads="1" noTextEdit="1"/>
          </p:cNvSpPr>
          <p:nvPr>
            <p:ph type="sldImg"/>
          </p:nvPr>
        </p:nvSpPr>
        <p:spPr>
          <a:ln/>
        </p:spPr>
      </p:sp>
      <p:sp>
        <p:nvSpPr>
          <p:cNvPr id="23555" name="備忘稿版面配置區 2">
            <a:extLst>
              <a:ext uri="{FF2B5EF4-FFF2-40B4-BE49-F238E27FC236}">
                <a16:creationId xmlns:a16="http://schemas.microsoft.com/office/drawing/2014/main" id="{00B46A0E-3B83-47AA-A47C-3B39A09B2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latin typeface="Arial" panose="020B0604020202020204" pitchFamily="34" charset="0"/>
            </a:endParaRPr>
          </a:p>
        </p:txBody>
      </p:sp>
      <p:sp>
        <p:nvSpPr>
          <p:cNvPr id="23556" name="投影片編號版面配置區 3">
            <a:extLst>
              <a:ext uri="{FF2B5EF4-FFF2-40B4-BE49-F238E27FC236}">
                <a16:creationId xmlns:a16="http://schemas.microsoft.com/office/drawing/2014/main" id="{6394D482-EAE7-4CD4-A01F-16C421A359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defRPr kumimoji="1">
                <a:solidFill>
                  <a:schemeClr val="tx1"/>
                </a:solidFill>
                <a:latin typeface="Arial" panose="020B0604020202020204" pitchFamily="34" charset="0"/>
                <a:ea typeface="新細明體" panose="02020500000000000000" pitchFamily="18" charset="-120"/>
              </a:defRPr>
            </a:lvl1pPr>
            <a:lvl2pPr marL="742950" indent="-285750" defTabSz="954088">
              <a:defRPr kumimoji="1">
                <a:solidFill>
                  <a:schemeClr val="tx1"/>
                </a:solidFill>
                <a:latin typeface="Arial" panose="020B0604020202020204" pitchFamily="34" charset="0"/>
                <a:ea typeface="新細明體" panose="02020500000000000000" pitchFamily="18" charset="-120"/>
              </a:defRPr>
            </a:lvl2pPr>
            <a:lvl3pPr marL="1143000" indent="-228600" defTabSz="954088">
              <a:defRPr kumimoji="1">
                <a:solidFill>
                  <a:schemeClr val="tx1"/>
                </a:solidFill>
                <a:latin typeface="Arial" panose="020B0604020202020204" pitchFamily="34" charset="0"/>
                <a:ea typeface="新細明體" panose="02020500000000000000" pitchFamily="18" charset="-120"/>
              </a:defRPr>
            </a:lvl3pPr>
            <a:lvl4pPr marL="1600200" indent="-228600" defTabSz="954088">
              <a:defRPr kumimoji="1">
                <a:solidFill>
                  <a:schemeClr val="tx1"/>
                </a:solidFill>
                <a:latin typeface="Arial" panose="020B0604020202020204" pitchFamily="34" charset="0"/>
                <a:ea typeface="新細明體" panose="02020500000000000000" pitchFamily="18" charset="-120"/>
              </a:defRPr>
            </a:lvl4pPr>
            <a:lvl5pPr marL="2057400" indent="-228600" defTabSz="954088">
              <a:defRPr kumimoji="1">
                <a:solidFill>
                  <a:schemeClr val="tx1"/>
                </a:solidFill>
                <a:latin typeface="Arial" panose="020B0604020202020204" pitchFamily="34" charset="0"/>
                <a:ea typeface="新細明體" panose="02020500000000000000" pitchFamily="18" charset="-120"/>
              </a:defRPr>
            </a:lvl5pPr>
            <a:lvl6pPr marL="25146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54088"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82FCF0F-F6B0-4D3B-94B6-06482F7F332D}" type="slidenum">
              <a:rPr kumimoji="0" lang="en-GB" altLang="zh-TW"/>
              <a:pPr/>
              <a:t>11</a:t>
            </a:fld>
            <a:endParaRPr kumimoji="0" lang="en-GB" altLang="zh-TW"/>
          </a:p>
        </p:txBody>
      </p:sp>
    </p:spTree>
    <p:extLst>
      <p:ext uri="{BB962C8B-B14F-4D97-AF65-F5344CB8AC3E}">
        <p14:creationId xmlns:p14="http://schemas.microsoft.com/office/powerpoint/2010/main" val="521454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6" name="圖片 6">
            <a:extLst>
              <a:ext uri="{FF2B5EF4-FFF2-40B4-BE49-F238E27FC236}">
                <a16:creationId xmlns:a16="http://schemas.microsoft.com/office/drawing/2014/main" id="{B5F420D4-8D91-4EAE-9000-D90CFBB8AF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Grp="1" noChangeArrowheads="1"/>
          </p:cNvSpPr>
          <p:nvPr>
            <p:ph type="ctrTitle" sz="quarter"/>
          </p:nvPr>
        </p:nvSpPr>
        <p:spPr>
          <a:xfrm>
            <a:off x="994835" y="2135175"/>
            <a:ext cx="7641165" cy="1143000"/>
          </a:xfrm>
        </p:spPr>
        <p:txBody>
          <a:bodyPr lIns="91440" rIns="91440" anchor="b"/>
          <a:lstStyle>
            <a:lvl1pPr algn="l">
              <a:defRPr sz="3600" baseline="0">
                <a:solidFill>
                  <a:srgbClr val="033663"/>
                </a:solidFill>
                <a:latin typeface="Calibri" panose="020F0502020204030204" pitchFamily="34" charset="0"/>
                <a:ea typeface="微軟正黑體" panose="020B0604030504040204" pitchFamily="34" charset="-120"/>
              </a:defRPr>
            </a:lvl1pPr>
          </a:lstStyle>
          <a:p>
            <a:r>
              <a:rPr lang="zh-TW" altLang="en-US"/>
              <a:t>按一下以編輯母片標題樣式</a:t>
            </a:r>
            <a:endParaRPr lang="de-DE" altLang="zh-TW" dirty="0"/>
          </a:p>
        </p:txBody>
      </p:sp>
      <p:sp>
        <p:nvSpPr>
          <p:cNvPr id="13" name="Rectangle 5"/>
          <p:cNvSpPr>
            <a:spLocks noGrp="1" noChangeArrowheads="1"/>
          </p:cNvSpPr>
          <p:nvPr>
            <p:ph type="subTitle" sz="quarter" idx="1"/>
          </p:nvPr>
        </p:nvSpPr>
        <p:spPr>
          <a:xfrm>
            <a:off x="994834" y="3322628"/>
            <a:ext cx="7347656" cy="496898"/>
          </a:xfrm>
          <a:prstGeom prst="rect">
            <a:avLst/>
          </a:prstGeom>
        </p:spPr>
        <p:txBody>
          <a:bodyPr>
            <a:normAutofit/>
          </a:bodyPr>
          <a:lstStyle>
            <a:lvl1pPr marL="0" indent="0">
              <a:buFont typeface="Wingdings" pitchFamily="2" charset="2"/>
              <a:buNone/>
              <a:defRPr sz="2400" b="0" baseline="0">
                <a:solidFill>
                  <a:srgbClr val="033663"/>
                </a:solidFill>
                <a:latin typeface="Calibri" panose="020F0502020204030204" pitchFamily="34" charset="0"/>
                <a:ea typeface="微軟正黑體" panose="020B0604030504040204" pitchFamily="34" charset="-120"/>
              </a:defRPr>
            </a:lvl1pPr>
          </a:lstStyle>
          <a:p>
            <a:r>
              <a:rPr lang="zh-TW" altLang="en-US"/>
              <a:t>按一下以編輯母片子標題樣式</a:t>
            </a:r>
            <a:endParaRPr lang="en-US" altLang="zh-TW" dirty="0"/>
          </a:p>
        </p:txBody>
      </p:sp>
      <p:sp>
        <p:nvSpPr>
          <p:cNvPr id="14" name="內容版面配置區 11"/>
          <p:cNvSpPr>
            <a:spLocks noGrp="1"/>
          </p:cNvSpPr>
          <p:nvPr>
            <p:ph sz="quarter" idx="10"/>
          </p:nvPr>
        </p:nvSpPr>
        <p:spPr>
          <a:xfrm>
            <a:off x="994835" y="5019569"/>
            <a:ext cx="6500986" cy="253107"/>
          </a:xfrm>
          <a:prstGeom prst="rect">
            <a:avLst/>
          </a:prstGeom>
        </p:spPr>
        <p:txBody>
          <a:bodyPr>
            <a:noAutofit/>
          </a:bodyPr>
          <a:lstStyle>
            <a:lvl1pPr>
              <a:buNone/>
              <a:defRPr sz="1200" b="0" baseline="0">
                <a:solidFill>
                  <a:srgbClr val="033663"/>
                </a:solidFill>
              </a:defRPr>
            </a:lvl1pPr>
            <a:lvl2pPr>
              <a:buNone/>
              <a:defRPr/>
            </a:lvl2pPr>
            <a:lvl3pPr>
              <a:buNone/>
              <a:defRPr/>
            </a:lvl3pPr>
            <a:lvl4pPr>
              <a:buNone/>
              <a:defRPr/>
            </a:lvl4pPr>
            <a:lvl5pPr>
              <a:buNone/>
              <a:defRPr/>
            </a:lvl5pPr>
          </a:lstStyle>
          <a:p>
            <a:pPr lvl="0"/>
            <a:r>
              <a:rPr lang="zh-TW" altLang="en-US"/>
              <a:t>編輯母片文字樣式</a:t>
            </a:r>
          </a:p>
        </p:txBody>
      </p:sp>
      <p:sp>
        <p:nvSpPr>
          <p:cNvPr id="15" name="內容版面配置區 11"/>
          <p:cNvSpPr>
            <a:spLocks noGrp="1"/>
          </p:cNvSpPr>
          <p:nvPr>
            <p:ph sz="quarter" idx="11"/>
          </p:nvPr>
        </p:nvSpPr>
        <p:spPr>
          <a:xfrm>
            <a:off x="994834" y="5282836"/>
            <a:ext cx="6500987" cy="261027"/>
          </a:xfrm>
          <a:prstGeom prst="rect">
            <a:avLst/>
          </a:prstGeom>
        </p:spPr>
        <p:txBody>
          <a:bodyPr>
            <a:noAutofit/>
          </a:bodyPr>
          <a:lstStyle>
            <a:lvl1pPr marL="190500" marR="0" indent="-190500" algn="l" defTabSz="914400" rtl="0" eaLnBrk="0" fontAlgn="base" latinLnBrk="0" hangingPunct="0">
              <a:lnSpc>
                <a:spcPct val="100000"/>
              </a:lnSpc>
              <a:spcBef>
                <a:spcPct val="20000"/>
              </a:spcBef>
              <a:spcAft>
                <a:spcPct val="0"/>
              </a:spcAft>
              <a:buClr>
                <a:srgbClr val="007DC4"/>
              </a:buClr>
              <a:buSzTx/>
              <a:buFont typeface="Wingdings" pitchFamily="2" charset="2"/>
              <a:buNone/>
              <a:tabLst/>
              <a:defRPr sz="1200" b="0" baseline="0">
                <a:solidFill>
                  <a:srgbClr val="033663"/>
                </a:solidFill>
              </a:defRPr>
            </a:lvl1pPr>
            <a:lvl2pPr>
              <a:buNone/>
              <a:defRPr/>
            </a:lvl2pPr>
            <a:lvl3pPr>
              <a:buNone/>
              <a:defRPr/>
            </a:lvl3pPr>
            <a:lvl4pPr>
              <a:buNone/>
              <a:defRPr/>
            </a:lvl4pPr>
            <a:lvl5pPr>
              <a:buNone/>
              <a:defRPr/>
            </a:lvl5pPr>
          </a:lstStyle>
          <a:p>
            <a:pPr lvl="0"/>
            <a:r>
              <a:rPr lang="zh-TW" altLang="en-US"/>
              <a:t>編輯母片文字樣式</a:t>
            </a:r>
          </a:p>
        </p:txBody>
      </p:sp>
    </p:spTree>
    <p:extLst>
      <p:ext uri="{BB962C8B-B14F-4D97-AF65-F5344CB8AC3E}">
        <p14:creationId xmlns:p14="http://schemas.microsoft.com/office/powerpoint/2010/main" val="220924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Cover">
    <p:spTree>
      <p:nvGrpSpPr>
        <p:cNvPr id="1" name=""/>
        <p:cNvGrpSpPr/>
        <p:nvPr/>
      </p:nvGrpSpPr>
      <p:grpSpPr>
        <a:xfrm>
          <a:off x="0" y="0"/>
          <a:ext cx="0" cy="0"/>
          <a:chOff x="0" y="0"/>
          <a:chExt cx="0" cy="0"/>
        </a:xfrm>
      </p:grpSpPr>
      <p:pic>
        <p:nvPicPr>
          <p:cNvPr id="4" name="圖片 6">
            <a:extLst>
              <a:ext uri="{FF2B5EF4-FFF2-40B4-BE49-F238E27FC236}">
                <a16:creationId xmlns:a16="http://schemas.microsoft.com/office/drawing/2014/main" id="{A141EC67-9F9B-4AC9-B5B8-39F4A80FA4C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方塊 6">
            <a:extLst>
              <a:ext uri="{FF2B5EF4-FFF2-40B4-BE49-F238E27FC236}">
                <a16:creationId xmlns:a16="http://schemas.microsoft.com/office/drawing/2014/main" id="{D2536577-7DFB-4E7F-A53F-F5D77186AE43}"/>
              </a:ext>
            </a:extLst>
          </p:cNvPr>
          <p:cNvSpPr txBox="1">
            <a:spLocks noChangeArrowheads="1"/>
          </p:cNvSpPr>
          <p:nvPr userDrawn="1"/>
        </p:nvSpPr>
        <p:spPr bwMode="auto">
          <a:xfrm>
            <a:off x="7172325" y="6081713"/>
            <a:ext cx="2651125" cy="277812"/>
          </a:xfrm>
          <a:prstGeom prst="rect">
            <a:avLst/>
          </a:prstGeom>
          <a:noFill/>
          <a:ln>
            <a:noFill/>
          </a:ln>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r>
              <a:rPr lang="en-US" altLang="zh-TW" sz="1200">
                <a:solidFill>
                  <a:schemeClr val="bg1"/>
                </a:solidFill>
                <a:latin typeface="Calibri" panose="020F0502020204030204" pitchFamily="34" charset="0"/>
              </a:rPr>
              <a:t>ATP Confidential © ATP Electronics, Inc.</a:t>
            </a:r>
            <a:endParaRPr lang="zh-TW" altLang="en-US" sz="1200">
              <a:solidFill>
                <a:schemeClr val="bg1"/>
              </a:solidFill>
              <a:latin typeface="Calibri" panose="020F0502020204030204" pitchFamily="34" charset="0"/>
            </a:endParaRPr>
          </a:p>
        </p:txBody>
      </p:sp>
      <p:sp>
        <p:nvSpPr>
          <p:cNvPr id="5" name="內容版面配置區 3"/>
          <p:cNvSpPr>
            <a:spLocks noGrp="1"/>
          </p:cNvSpPr>
          <p:nvPr>
            <p:ph sz="quarter" idx="12"/>
          </p:nvPr>
        </p:nvSpPr>
        <p:spPr>
          <a:xfrm>
            <a:off x="1178279" y="2858910"/>
            <a:ext cx="9876367" cy="693737"/>
          </a:xfrm>
          <a:prstGeom prst="rect">
            <a:avLst/>
          </a:prstGeom>
        </p:spPr>
        <p:txBody>
          <a:bodyPr/>
          <a:lstStyle>
            <a:lvl1pPr marL="342900" indent="-342900" fontAlgn="auto">
              <a:spcAft>
                <a:spcPts val="0"/>
              </a:spcAft>
              <a:buClr>
                <a:schemeClr val="bg1"/>
              </a:buClr>
              <a:buSzPct val="80000"/>
              <a:buFont typeface="Wingdings" panose="05000000000000000000" pitchFamily="2" charset="2"/>
              <a:buChar char="n"/>
              <a:defRPr sz="2400" b="0" baseline="0">
                <a:solidFill>
                  <a:schemeClr val="bg1"/>
                </a:solidFill>
                <a:latin typeface="Calibri" panose="020F0502020204030204" pitchFamily="34" charset="0"/>
              </a:defRPr>
            </a:lvl1pPr>
          </a:lstStyle>
          <a:p>
            <a:pPr lvl="0"/>
            <a:r>
              <a:rPr lang="zh-TW" altLang="en-US"/>
              <a:t>編輯母片文字樣式</a:t>
            </a:r>
          </a:p>
        </p:txBody>
      </p:sp>
      <p:sp>
        <p:nvSpPr>
          <p:cNvPr id="6" name="內容版面配置區 8"/>
          <p:cNvSpPr>
            <a:spLocks noGrp="1"/>
          </p:cNvSpPr>
          <p:nvPr>
            <p:ph sz="quarter" idx="13"/>
          </p:nvPr>
        </p:nvSpPr>
        <p:spPr>
          <a:xfrm>
            <a:off x="1178279" y="2021841"/>
            <a:ext cx="9876367" cy="833120"/>
          </a:xfrm>
          <a:prstGeom prst="rect">
            <a:avLst/>
          </a:prstGeom>
        </p:spPr>
        <p:txBody>
          <a:bodyPr>
            <a:normAutofit/>
          </a:bodyPr>
          <a:lstStyle>
            <a:lvl1pPr marL="0" indent="0" fontAlgn="auto">
              <a:spcAft>
                <a:spcPts val="0"/>
              </a:spcAft>
              <a:buNone/>
              <a:defRPr sz="3600" b="1" baseline="0">
                <a:solidFill>
                  <a:schemeClr val="bg1"/>
                </a:solidFill>
              </a:defRPr>
            </a:lvl1pPr>
          </a:lstStyle>
          <a:p>
            <a:pPr lvl="0"/>
            <a:r>
              <a:rPr lang="zh-TW" altLang="en-US"/>
              <a:t>編輯母片文字樣式</a:t>
            </a:r>
          </a:p>
        </p:txBody>
      </p:sp>
    </p:spTree>
    <p:extLst>
      <p:ext uri="{BB962C8B-B14F-4D97-AF65-F5344CB8AC3E}">
        <p14:creationId xmlns:p14="http://schemas.microsoft.com/office/powerpoint/2010/main" val="2053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ic Cover">
    <p:spTree>
      <p:nvGrpSpPr>
        <p:cNvPr id="1" name=""/>
        <p:cNvGrpSpPr/>
        <p:nvPr/>
      </p:nvGrpSpPr>
      <p:grpSpPr>
        <a:xfrm>
          <a:off x="0" y="0"/>
          <a:ext cx="0" cy="0"/>
          <a:chOff x="0" y="0"/>
          <a:chExt cx="0" cy="0"/>
        </a:xfrm>
      </p:grpSpPr>
      <p:pic>
        <p:nvPicPr>
          <p:cNvPr id="4" name="圖片 6">
            <a:extLst>
              <a:ext uri="{FF2B5EF4-FFF2-40B4-BE49-F238E27FC236}">
                <a16:creationId xmlns:a16="http://schemas.microsoft.com/office/drawing/2014/main" id="{A3F3CEAD-95DC-4D3D-AE28-1DCF7E52DD0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方塊 6">
            <a:extLst>
              <a:ext uri="{FF2B5EF4-FFF2-40B4-BE49-F238E27FC236}">
                <a16:creationId xmlns:a16="http://schemas.microsoft.com/office/drawing/2014/main" id="{3A94A422-9AE4-4CD4-A921-E8717177A8CE}"/>
              </a:ext>
            </a:extLst>
          </p:cNvPr>
          <p:cNvSpPr txBox="1">
            <a:spLocks noChangeArrowheads="1"/>
          </p:cNvSpPr>
          <p:nvPr userDrawn="1"/>
        </p:nvSpPr>
        <p:spPr bwMode="auto">
          <a:xfrm>
            <a:off x="7172325" y="6081713"/>
            <a:ext cx="2651125" cy="277812"/>
          </a:xfrm>
          <a:prstGeom prst="rect">
            <a:avLst/>
          </a:prstGeom>
          <a:noFill/>
          <a:ln>
            <a:noFill/>
          </a:ln>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r>
              <a:rPr lang="en-US" altLang="zh-TW" sz="1200">
                <a:solidFill>
                  <a:schemeClr val="bg1"/>
                </a:solidFill>
                <a:latin typeface="Calibri" panose="020F0502020204030204" pitchFamily="34" charset="0"/>
              </a:rPr>
              <a:t>ATP Confidential © ATP Electronics, Inc.</a:t>
            </a:r>
            <a:endParaRPr lang="zh-TW" altLang="en-US" sz="1200">
              <a:solidFill>
                <a:schemeClr val="bg1"/>
              </a:solidFill>
              <a:latin typeface="Calibri" panose="020F0502020204030204" pitchFamily="34" charset="0"/>
            </a:endParaRPr>
          </a:p>
        </p:txBody>
      </p:sp>
      <p:sp>
        <p:nvSpPr>
          <p:cNvPr id="5" name="內容版面配置區 3"/>
          <p:cNvSpPr>
            <a:spLocks noGrp="1"/>
          </p:cNvSpPr>
          <p:nvPr>
            <p:ph sz="quarter" idx="10"/>
          </p:nvPr>
        </p:nvSpPr>
        <p:spPr>
          <a:xfrm>
            <a:off x="1178279" y="2858910"/>
            <a:ext cx="9876367" cy="693737"/>
          </a:xfrm>
          <a:prstGeom prst="rect">
            <a:avLst/>
          </a:prstGeom>
        </p:spPr>
        <p:txBody>
          <a:bodyPr/>
          <a:lstStyle>
            <a:lvl1pPr marL="0" indent="0" fontAlgn="auto">
              <a:spcAft>
                <a:spcPts val="0"/>
              </a:spcAft>
              <a:buClr>
                <a:schemeClr val="bg2"/>
              </a:buClr>
              <a:buSzPct val="70000"/>
              <a:buFont typeface="Wingdings" panose="05000000000000000000" pitchFamily="2" charset="2"/>
              <a:buNone/>
              <a:defRPr sz="2400" b="0" baseline="0">
                <a:solidFill>
                  <a:schemeClr val="bg1"/>
                </a:solidFill>
                <a:latin typeface="Calibri" panose="020F0502020204030204" pitchFamily="34" charset="0"/>
              </a:defRPr>
            </a:lvl1pPr>
          </a:lstStyle>
          <a:p>
            <a:pPr lvl="0"/>
            <a:r>
              <a:rPr lang="zh-TW" altLang="en-US"/>
              <a:t>編輯母片文字樣式</a:t>
            </a:r>
          </a:p>
        </p:txBody>
      </p:sp>
      <p:sp>
        <p:nvSpPr>
          <p:cNvPr id="6" name="內容版面配置區 8"/>
          <p:cNvSpPr>
            <a:spLocks noGrp="1"/>
          </p:cNvSpPr>
          <p:nvPr>
            <p:ph sz="quarter" idx="11"/>
          </p:nvPr>
        </p:nvSpPr>
        <p:spPr>
          <a:xfrm>
            <a:off x="1178279" y="2021841"/>
            <a:ext cx="9876367" cy="833120"/>
          </a:xfrm>
          <a:prstGeom prst="rect">
            <a:avLst/>
          </a:prstGeom>
        </p:spPr>
        <p:txBody>
          <a:bodyPr>
            <a:normAutofit/>
          </a:bodyPr>
          <a:lstStyle>
            <a:lvl1pPr marL="0" indent="0" fontAlgn="auto">
              <a:spcAft>
                <a:spcPts val="0"/>
              </a:spcAft>
              <a:buNone/>
              <a:defRPr sz="3600" b="1" baseline="0">
                <a:solidFill>
                  <a:schemeClr val="bg1"/>
                </a:solidFill>
              </a:defRPr>
            </a:lvl1pPr>
          </a:lstStyle>
          <a:p>
            <a:pPr lvl="0"/>
            <a:r>
              <a:rPr lang="zh-TW" altLang="en-US"/>
              <a:t>編輯母片文字樣式</a:t>
            </a:r>
          </a:p>
        </p:txBody>
      </p:sp>
    </p:spTree>
    <p:extLst>
      <p:ext uri="{BB962C8B-B14F-4D97-AF65-F5344CB8AC3E}">
        <p14:creationId xmlns:p14="http://schemas.microsoft.com/office/powerpoint/2010/main" val="1285015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s">
    <p:spTree>
      <p:nvGrpSpPr>
        <p:cNvPr id="1" name=""/>
        <p:cNvGrpSpPr/>
        <p:nvPr/>
      </p:nvGrpSpPr>
      <p:grpSpPr>
        <a:xfrm>
          <a:off x="0" y="0"/>
          <a:ext cx="0" cy="0"/>
          <a:chOff x="0" y="0"/>
          <a:chExt cx="0" cy="0"/>
        </a:xfrm>
      </p:grpSpPr>
      <p:sp>
        <p:nvSpPr>
          <p:cNvPr id="2" name="標題 1"/>
          <p:cNvSpPr>
            <a:spLocks noGrp="1"/>
          </p:cNvSpPr>
          <p:nvPr>
            <p:ph type="title"/>
          </p:nvPr>
        </p:nvSpPr>
        <p:spPr>
          <a:xfrm>
            <a:off x="698501" y="230191"/>
            <a:ext cx="9720792" cy="922335"/>
          </a:xfrm>
        </p:spPr>
        <p:txBody>
          <a:bodyPr/>
          <a:lstStyle>
            <a:lvl1pPr>
              <a:defRPr sz="3200" baseline="0">
                <a:solidFill>
                  <a:srgbClr val="033663"/>
                </a:solidFill>
              </a:defRPr>
            </a:lvl1pPr>
          </a:lstStyle>
          <a:p>
            <a:r>
              <a:rPr lang="zh-TW" altLang="en-US"/>
              <a:t>按一下以編輯母片標題樣式</a:t>
            </a:r>
            <a:endParaRPr lang="zh-TW" altLang="en-US" dirty="0"/>
          </a:p>
        </p:txBody>
      </p:sp>
      <p:sp>
        <p:nvSpPr>
          <p:cNvPr id="4" name="內容版面配置區 3"/>
          <p:cNvSpPr>
            <a:spLocks noGrp="1"/>
          </p:cNvSpPr>
          <p:nvPr>
            <p:ph sz="quarter" idx="10"/>
          </p:nvPr>
        </p:nvSpPr>
        <p:spPr>
          <a:xfrm>
            <a:off x="698501" y="1381125"/>
            <a:ext cx="10858500" cy="5086350"/>
          </a:xfrm>
        </p:spPr>
        <p:txBody>
          <a:bodyPr/>
          <a:lstStyle>
            <a:lvl1pPr>
              <a:defRPr baseline="0"/>
            </a:lvl1pPr>
            <a:lvl2pPr>
              <a:defRPr baseline="0"/>
            </a:lvl2pPr>
            <a:lvl3pPr marL="668337" indent="-285750">
              <a:buFont typeface="Wingdings" panose="05000000000000000000" pitchFamily="2" charset="2"/>
              <a:buChar char="l"/>
              <a:defRPr baseline="0"/>
            </a:lvl3pPr>
            <a:lvl4pPr>
              <a:defRPr baseline="0"/>
            </a:lvl4pPr>
            <a:lvl5pPr>
              <a:defRPr baseline="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352721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2" name="圖片 6">
            <a:extLst>
              <a:ext uri="{FF2B5EF4-FFF2-40B4-BE49-F238E27FC236}">
                <a16:creationId xmlns:a16="http://schemas.microsoft.com/office/drawing/2014/main" id="{1D192D0C-704A-4ED6-BEA1-9DD9FC911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039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vl1pPr>
          </a:lstStyle>
          <a:p>
            <a:r>
              <a:rPr lang="zh-TW" altLang="en-US"/>
              <a:t>按一下以編輯母片標題樣式</a:t>
            </a:r>
            <a:endParaRPr lang="zh-TW" altLang="en-US" dirty="0"/>
          </a:p>
        </p:txBody>
      </p:sp>
      <p:sp>
        <p:nvSpPr>
          <p:cNvPr id="4" name="內容版面配置區 3"/>
          <p:cNvSpPr>
            <a:spLocks noGrp="1"/>
          </p:cNvSpPr>
          <p:nvPr>
            <p:ph sz="quarter" idx="10"/>
          </p:nvPr>
        </p:nvSpPr>
        <p:spPr>
          <a:xfrm>
            <a:off x="698501" y="1381125"/>
            <a:ext cx="10858500" cy="5086350"/>
          </a:xfrm>
        </p:spPr>
        <p:txBody>
          <a:bodyPr/>
          <a:lstStyle>
            <a:lvl1pPr>
              <a:defRPr baseline="0"/>
            </a:lvl1pPr>
            <a:lvl2pPr>
              <a:defRPr baseline="0"/>
            </a:lvl2pPr>
            <a:lvl3pPr marL="668337" indent="-285750">
              <a:buFont typeface="Wingdings" panose="05000000000000000000" pitchFamily="2" charset="2"/>
              <a:buChar char="l"/>
              <a:defRPr baseline="0"/>
            </a:lvl3pPr>
            <a:lvl4pPr>
              <a:defRPr baseline="0"/>
            </a:lvl4pPr>
            <a:lvl5pPr>
              <a:defRPr baseline="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70403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Networking">
    <p:spTree>
      <p:nvGrpSpPr>
        <p:cNvPr id="1" name=""/>
        <p:cNvGrpSpPr/>
        <p:nvPr/>
      </p:nvGrpSpPr>
      <p:grpSpPr>
        <a:xfrm>
          <a:off x="0" y="0"/>
          <a:ext cx="0" cy="0"/>
          <a:chOff x="0" y="0"/>
          <a:chExt cx="0" cy="0"/>
        </a:xfrm>
      </p:grpSpPr>
      <p:pic>
        <p:nvPicPr>
          <p:cNvPr id="6" name="Picture 2" descr="D:\design projects\ATP\Template\Powerpoint\2016\新增資料夾\2016-Template_20151130-09.jpg">
            <a:extLst>
              <a:ext uri="{FF2B5EF4-FFF2-40B4-BE49-F238E27FC236}">
                <a16:creationId xmlns:a16="http://schemas.microsoft.com/office/drawing/2014/main" id="{69E08DF7-7F91-4A5D-A1E8-093BF93A98C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2094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Grp="1" noChangeArrowheads="1"/>
          </p:cNvSpPr>
          <p:nvPr>
            <p:ph type="ctrTitle" sz="quarter"/>
          </p:nvPr>
        </p:nvSpPr>
        <p:spPr>
          <a:xfrm>
            <a:off x="664635" y="2944800"/>
            <a:ext cx="10467007" cy="1143000"/>
          </a:xfrm>
        </p:spPr>
        <p:txBody>
          <a:bodyPr lIns="91440" rIns="91440" anchor="b"/>
          <a:lstStyle>
            <a:lvl1pPr algn="l">
              <a:defRPr sz="3600" baseline="0">
                <a:solidFill>
                  <a:schemeClr val="bg2"/>
                </a:solidFill>
                <a:latin typeface="Calibri" panose="020F0502020204030204" pitchFamily="34" charset="0"/>
              </a:defRPr>
            </a:lvl1pPr>
          </a:lstStyle>
          <a:p>
            <a:r>
              <a:rPr lang="zh-TW" altLang="en-US"/>
              <a:t>按一下以編輯母片標題樣式</a:t>
            </a:r>
            <a:endParaRPr lang="de-DE" altLang="zh-TW" dirty="0"/>
          </a:p>
        </p:txBody>
      </p:sp>
      <p:sp>
        <p:nvSpPr>
          <p:cNvPr id="13" name="Rectangle 5"/>
          <p:cNvSpPr>
            <a:spLocks noGrp="1" noChangeArrowheads="1"/>
          </p:cNvSpPr>
          <p:nvPr>
            <p:ph type="subTitle" sz="quarter" idx="1"/>
          </p:nvPr>
        </p:nvSpPr>
        <p:spPr>
          <a:xfrm>
            <a:off x="664633" y="4256078"/>
            <a:ext cx="10485967" cy="496898"/>
          </a:xfrm>
          <a:prstGeom prst="rect">
            <a:avLst/>
          </a:prstGeom>
        </p:spPr>
        <p:txBody>
          <a:bodyPr/>
          <a:lstStyle>
            <a:lvl1pPr marL="0" indent="0">
              <a:buFont typeface="Wingdings" pitchFamily="2" charset="2"/>
              <a:buNone/>
              <a:defRPr sz="2400" b="0" baseline="0">
                <a:solidFill>
                  <a:schemeClr val="bg2"/>
                </a:solidFill>
                <a:latin typeface="Calibri" panose="020F0502020204030204" pitchFamily="34" charset="0"/>
              </a:defRPr>
            </a:lvl1pPr>
          </a:lstStyle>
          <a:p>
            <a:r>
              <a:rPr lang="zh-TW" altLang="en-US"/>
              <a:t>按一下以編輯母片副標題樣式</a:t>
            </a:r>
            <a:endParaRPr lang="en-US" altLang="zh-TW" dirty="0"/>
          </a:p>
        </p:txBody>
      </p:sp>
      <p:sp>
        <p:nvSpPr>
          <p:cNvPr id="14" name="內容版面配置區 11"/>
          <p:cNvSpPr>
            <a:spLocks noGrp="1"/>
          </p:cNvSpPr>
          <p:nvPr>
            <p:ph sz="quarter" idx="10"/>
          </p:nvPr>
        </p:nvSpPr>
        <p:spPr>
          <a:xfrm>
            <a:off x="778934" y="5964342"/>
            <a:ext cx="11144249" cy="250531"/>
          </a:xfrm>
          <a:prstGeom prst="rect">
            <a:avLst/>
          </a:prstGeom>
        </p:spPr>
        <p:txBody>
          <a:bodyPr/>
          <a:lstStyle>
            <a:lvl1pPr>
              <a:buNone/>
              <a:defRPr sz="1400" b="0" baseline="0"/>
            </a:lvl1pPr>
            <a:lvl2pPr>
              <a:buNone/>
              <a:defRPr/>
            </a:lvl2pPr>
            <a:lvl3pPr>
              <a:buNone/>
              <a:defRPr/>
            </a:lvl3pPr>
            <a:lvl4pPr>
              <a:buNone/>
              <a:defRPr/>
            </a:lvl4pPr>
            <a:lvl5pPr>
              <a:buNone/>
              <a:defRPr/>
            </a:lvl5pPr>
          </a:lstStyle>
          <a:p>
            <a:pPr lvl="0"/>
            <a:r>
              <a:rPr lang="zh-TW" altLang="en-US"/>
              <a:t>按一下以編輯母片文字樣式</a:t>
            </a:r>
          </a:p>
        </p:txBody>
      </p:sp>
      <p:sp>
        <p:nvSpPr>
          <p:cNvPr id="15" name="內容版面配置區 11"/>
          <p:cNvSpPr>
            <a:spLocks noGrp="1"/>
          </p:cNvSpPr>
          <p:nvPr>
            <p:ph sz="quarter" idx="11"/>
          </p:nvPr>
        </p:nvSpPr>
        <p:spPr>
          <a:xfrm>
            <a:off x="778934" y="6223893"/>
            <a:ext cx="11144249" cy="252000"/>
          </a:xfrm>
          <a:prstGeom prst="rect">
            <a:avLst/>
          </a:prstGeom>
        </p:spPr>
        <p:txBody>
          <a:bodyPr/>
          <a:lstStyle>
            <a:lvl1pPr marL="190500" marR="0" indent="-190500" algn="l" defTabSz="914400" rtl="0" eaLnBrk="0" fontAlgn="base" latinLnBrk="0" hangingPunct="0">
              <a:lnSpc>
                <a:spcPct val="100000"/>
              </a:lnSpc>
              <a:spcBef>
                <a:spcPct val="20000"/>
              </a:spcBef>
              <a:spcAft>
                <a:spcPct val="0"/>
              </a:spcAft>
              <a:buClr>
                <a:srgbClr val="007DC4"/>
              </a:buClr>
              <a:buSzTx/>
              <a:buFont typeface="Wingdings" pitchFamily="2" charset="2"/>
              <a:buNone/>
              <a:tabLst/>
              <a:defRPr sz="1400" b="0" baseline="0"/>
            </a:lvl1pPr>
            <a:lvl2pPr>
              <a:buNone/>
              <a:defRPr/>
            </a:lvl2pPr>
            <a:lvl3pPr>
              <a:buNone/>
              <a:defRPr/>
            </a:lvl3pPr>
            <a:lvl4pPr>
              <a:buNone/>
              <a:defRPr/>
            </a:lvl4pPr>
            <a:lvl5pPr>
              <a:buNone/>
              <a:defRPr/>
            </a:lvl5pPr>
          </a:lstStyle>
          <a:p>
            <a:pPr lvl="0"/>
            <a:r>
              <a:rPr lang="zh-TW" altLang="en-US"/>
              <a:t>按一下以編輯母片文字樣式</a:t>
            </a:r>
          </a:p>
        </p:txBody>
      </p:sp>
    </p:spTree>
    <p:extLst>
      <p:ext uri="{BB962C8B-B14F-4D97-AF65-F5344CB8AC3E}">
        <p14:creationId xmlns:p14="http://schemas.microsoft.com/office/powerpoint/2010/main" val="32301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圖片 4">
            <a:extLst>
              <a:ext uri="{FF2B5EF4-FFF2-40B4-BE49-F238E27FC236}">
                <a16:creationId xmlns:a16="http://schemas.microsoft.com/office/drawing/2014/main" id="{731FCE45-A4CE-476C-AFCD-E54177CC98B8}"/>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5D9B5414-673E-404C-BBE0-40F53D11FBB7}"/>
              </a:ext>
            </a:extLst>
          </p:cNvPr>
          <p:cNvSpPr>
            <a:spLocks noGrp="1" noChangeArrowheads="1"/>
          </p:cNvSpPr>
          <p:nvPr>
            <p:ph type="title"/>
          </p:nvPr>
        </p:nvSpPr>
        <p:spPr bwMode="auto">
          <a:xfrm>
            <a:off x="609600" y="230188"/>
            <a:ext cx="98091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zh-TW"/>
              <a:t>Enter Your Title Here (Calibri Bold/Size28/Blue)</a:t>
            </a:r>
            <a:endParaRPr lang="de-DE" altLang="zh-TW"/>
          </a:p>
        </p:txBody>
      </p:sp>
      <p:sp>
        <p:nvSpPr>
          <p:cNvPr id="1028" name="Rectangle 1033">
            <a:extLst>
              <a:ext uri="{FF2B5EF4-FFF2-40B4-BE49-F238E27FC236}">
                <a16:creationId xmlns:a16="http://schemas.microsoft.com/office/drawing/2014/main" id="{5AA0BFB8-533D-4220-A2A8-5B6691B4AFDD}"/>
              </a:ext>
            </a:extLst>
          </p:cNvPr>
          <p:cNvSpPr>
            <a:spLocks noChangeArrowheads="1"/>
          </p:cNvSpPr>
          <p:nvPr userDrawn="1"/>
        </p:nvSpPr>
        <p:spPr bwMode="auto">
          <a:xfrm>
            <a:off x="9450388" y="6446838"/>
            <a:ext cx="2257425" cy="231775"/>
          </a:xfrm>
          <a:prstGeom prst="rect">
            <a:avLst/>
          </a:prstGeom>
          <a:noFill/>
          <a:ln>
            <a:noFill/>
          </a:ln>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defRPr/>
            </a:pPr>
            <a:r>
              <a:rPr kumimoji="0" lang="en-US" altLang="zh-TW" sz="900">
                <a:solidFill>
                  <a:srgbClr val="65757D"/>
                </a:solidFill>
                <a:latin typeface="Calibri" panose="020F0502020204030204" pitchFamily="34" charset="0"/>
              </a:rPr>
              <a:t>ATP Confidential</a:t>
            </a:r>
            <a:r>
              <a:rPr kumimoji="0" lang="en-US" altLang="zh-TW" sz="900">
                <a:solidFill>
                  <a:srgbClr val="65757D"/>
                </a:solidFill>
                <a:latin typeface="Calibri" panose="020F0502020204030204" pitchFamily="34" charset="0"/>
                <a:cs typeface="Arial" panose="020B0604020202020204" pitchFamily="34" charset="0"/>
              </a:rPr>
              <a:t> © ATP Electronics, Inc</a:t>
            </a:r>
            <a:r>
              <a:rPr kumimoji="0" lang="en-US" altLang="zh-TW" sz="900" b="1">
                <a:solidFill>
                  <a:srgbClr val="1D6295"/>
                </a:solidFill>
                <a:latin typeface="Calibri" panose="020F0502020204030204" pitchFamily="34" charset="0"/>
                <a:cs typeface="Arial" panose="020B0604020202020204" pitchFamily="34" charset="0"/>
              </a:rPr>
              <a:t>. </a:t>
            </a:r>
          </a:p>
        </p:txBody>
      </p:sp>
      <p:sp>
        <p:nvSpPr>
          <p:cNvPr id="1029" name="投影片編號版面配置區 5">
            <a:extLst>
              <a:ext uri="{FF2B5EF4-FFF2-40B4-BE49-F238E27FC236}">
                <a16:creationId xmlns:a16="http://schemas.microsoft.com/office/drawing/2014/main" id="{835D52F5-4821-4DA9-96C0-AA9E012F9BCC}"/>
              </a:ext>
            </a:extLst>
          </p:cNvPr>
          <p:cNvSpPr txBox="1">
            <a:spLocks noChangeArrowheads="1"/>
          </p:cNvSpPr>
          <p:nvPr userDrawn="1"/>
        </p:nvSpPr>
        <p:spPr bwMode="auto">
          <a:xfrm>
            <a:off x="11195050" y="6200775"/>
            <a:ext cx="647700" cy="360363"/>
          </a:xfrm>
          <a:prstGeom prst="rect">
            <a:avLst/>
          </a:prstGeom>
          <a:noFill/>
          <a:ln>
            <a:noFill/>
          </a:ln>
        </p:spPr>
        <p:txBody>
          <a:bodyPr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a:defRPr/>
            </a:pPr>
            <a:fld id="{DD7956DB-50F4-4E6D-9D00-E391C4E2A99D}" type="slidenum">
              <a:rPr kumimoji="0" lang="zh-TW" altLang="en-US" sz="1200" smtClean="0">
                <a:solidFill>
                  <a:srgbClr val="65757D"/>
                </a:solidFill>
                <a:latin typeface="Calibri" panose="020F0502020204030204" pitchFamily="34" charset="0"/>
              </a:rPr>
              <a:pPr algn="r">
                <a:defRPr/>
              </a:pPr>
              <a:t>‹#›</a:t>
            </a:fld>
            <a:endParaRPr kumimoji="0" lang="zh-TW" altLang="en-US" sz="1200">
              <a:solidFill>
                <a:srgbClr val="65757D"/>
              </a:solidFill>
              <a:latin typeface="Calibri" panose="020F0502020204030204" pitchFamily="34" charset="0"/>
            </a:endParaRPr>
          </a:p>
        </p:txBody>
      </p:sp>
      <p:sp>
        <p:nvSpPr>
          <p:cNvPr id="1030" name="文字版面配置區 1">
            <a:extLst>
              <a:ext uri="{FF2B5EF4-FFF2-40B4-BE49-F238E27FC236}">
                <a16:creationId xmlns:a16="http://schemas.microsoft.com/office/drawing/2014/main" id="{47FD2D50-A51C-4BE8-B8C4-5CFE670B1282}"/>
              </a:ext>
            </a:extLst>
          </p:cNvPr>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Enter Your</a:t>
            </a:r>
            <a:r>
              <a:rPr lang="zh-TW" altLang="en-US"/>
              <a:t> </a:t>
            </a:r>
            <a:r>
              <a:rPr lang="en-US" altLang="zh-TW"/>
              <a:t>Subtitle Here (Calibri Bold/Size 24)</a:t>
            </a:r>
          </a:p>
          <a:p>
            <a:pPr lvl="1"/>
            <a:r>
              <a:rPr lang="en-US" altLang="zh-TW"/>
              <a:t>Second level (size20)</a:t>
            </a:r>
            <a:endParaRPr lang="zh-TW" altLang="en-US"/>
          </a:p>
          <a:p>
            <a:pPr lvl="2"/>
            <a:r>
              <a:rPr lang="en-US" altLang="zh-TW"/>
              <a:t>Third level (size 14)</a:t>
            </a:r>
          </a:p>
          <a:p>
            <a:pPr lvl="3"/>
            <a:r>
              <a:rPr lang="en-US" altLang="zh-TW"/>
              <a:t>Fourth level (size14)</a:t>
            </a:r>
          </a:p>
          <a:p>
            <a:pPr lvl="4"/>
            <a:r>
              <a:rPr lang="en-US" altLang="zh-TW"/>
              <a:t>Fifth level (size14)</a:t>
            </a:r>
            <a:endParaRPr lang="zh-TW" alt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0" r:id="rId4"/>
    <p:sldLayoutId id="2147483935" r:id="rId5"/>
    <p:sldLayoutId id="2147483931" r:id="rId6"/>
    <p:sldLayoutId id="2147483936" r:id="rId7"/>
  </p:sldLayoutIdLst>
  <p:txStyles>
    <p:titleStyle>
      <a:lvl1pPr algn="l" rtl="0" eaLnBrk="0" fontAlgn="base" hangingPunct="0">
        <a:spcBef>
          <a:spcPct val="0"/>
        </a:spcBef>
        <a:spcAft>
          <a:spcPct val="0"/>
        </a:spcAft>
        <a:defRPr sz="2800" b="1" kern="1200">
          <a:solidFill>
            <a:srgbClr val="033663"/>
          </a:solidFill>
          <a:latin typeface="Calibri" panose="020F0502020204030204" pitchFamily="34" charset="0"/>
          <a:ea typeface="微軟正黑體" panose="020B0604030504040204" pitchFamily="34" charset="-120"/>
          <a:cs typeface="+mj-cs"/>
        </a:defRPr>
      </a:lvl1pPr>
      <a:lvl2pPr algn="l" rtl="0" eaLnBrk="0" fontAlgn="base" hangingPunct="0">
        <a:spcBef>
          <a:spcPct val="0"/>
        </a:spcBef>
        <a:spcAft>
          <a:spcPct val="0"/>
        </a:spcAft>
        <a:defRPr sz="2800" b="1">
          <a:solidFill>
            <a:srgbClr val="033663"/>
          </a:solidFill>
          <a:latin typeface="Calibri" panose="020F0502020204030204" pitchFamily="34" charset="0"/>
          <a:ea typeface="微軟正黑體" panose="020B0604030504040204" pitchFamily="34" charset="-120"/>
        </a:defRPr>
      </a:lvl2pPr>
      <a:lvl3pPr algn="l" rtl="0" eaLnBrk="0" fontAlgn="base" hangingPunct="0">
        <a:spcBef>
          <a:spcPct val="0"/>
        </a:spcBef>
        <a:spcAft>
          <a:spcPct val="0"/>
        </a:spcAft>
        <a:defRPr sz="2800" b="1">
          <a:solidFill>
            <a:srgbClr val="033663"/>
          </a:solidFill>
          <a:latin typeface="Calibri" panose="020F0502020204030204" pitchFamily="34" charset="0"/>
          <a:ea typeface="微軟正黑體" panose="020B0604030504040204" pitchFamily="34" charset="-120"/>
        </a:defRPr>
      </a:lvl3pPr>
      <a:lvl4pPr algn="l" rtl="0" eaLnBrk="0" fontAlgn="base" hangingPunct="0">
        <a:spcBef>
          <a:spcPct val="0"/>
        </a:spcBef>
        <a:spcAft>
          <a:spcPct val="0"/>
        </a:spcAft>
        <a:defRPr sz="2800" b="1">
          <a:solidFill>
            <a:srgbClr val="033663"/>
          </a:solidFill>
          <a:latin typeface="Calibri" panose="020F0502020204030204" pitchFamily="34" charset="0"/>
          <a:ea typeface="微軟正黑體" panose="020B0604030504040204" pitchFamily="34" charset="-120"/>
        </a:defRPr>
      </a:lvl4pPr>
      <a:lvl5pPr algn="l" rtl="0" eaLnBrk="0" fontAlgn="base" hangingPunct="0">
        <a:spcBef>
          <a:spcPct val="0"/>
        </a:spcBef>
        <a:spcAft>
          <a:spcPct val="0"/>
        </a:spcAft>
        <a:defRPr sz="2800" b="1">
          <a:solidFill>
            <a:srgbClr val="033663"/>
          </a:solidFill>
          <a:latin typeface="Calibri" panose="020F0502020204030204" pitchFamily="34" charset="0"/>
          <a:ea typeface="微軟正黑體" panose="020B0604030504040204" pitchFamily="34" charset="-120"/>
        </a:defRPr>
      </a:lvl5pPr>
      <a:lvl6pPr marL="457200" algn="l" rtl="0" fontAlgn="base">
        <a:spcBef>
          <a:spcPct val="0"/>
        </a:spcBef>
        <a:spcAft>
          <a:spcPct val="0"/>
        </a:spcAft>
        <a:defRPr sz="2800" b="1">
          <a:solidFill>
            <a:srgbClr val="033663"/>
          </a:solidFill>
          <a:latin typeface="Calibri" panose="020F0502020204030204" pitchFamily="34" charset="0"/>
          <a:ea typeface="微軟正黑體" panose="020B0604030504040204" pitchFamily="34" charset="-120"/>
        </a:defRPr>
      </a:lvl6pPr>
      <a:lvl7pPr marL="914400" algn="l" rtl="0" fontAlgn="base">
        <a:spcBef>
          <a:spcPct val="0"/>
        </a:spcBef>
        <a:spcAft>
          <a:spcPct val="0"/>
        </a:spcAft>
        <a:defRPr sz="2800" b="1">
          <a:solidFill>
            <a:srgbClr val="033663"/>
          </a:solidFill>
          <a:latin typeface="Calibri" panose="020F0502020204030204" pitchFamily="34" charset="0"/>
          <a:ea typeface="微軟正黑體" panose="020B0604030504040204" pitchFamily="34" charset="-120"/>
        </a:defRPr>
      </a:lvl7pPr>
      <a:lvl8pPr marL="1371600" algn="l" rtl="0" fontAlgn="base">
        <a:spcBef>
          <a:spcPct val="0"/>
        </a:spcBef>
        <a:spcAft>
          <a:spcPct val="0"/>
        </a:spcAft>
        <a:defRPr sz="2800" b="1">
          <a:solidFill>
            <a:srgbClr val="033663"/>
          </a:solidFill>
          <a:latin typeface="Calibri" panose="020F0502020204030204" pitchFamily="34" charset="0"/>
          <a:ea typeface="微軟正黑體" panose="020B0604030504040204" pitchFamily="34" charset="-120"/>
        </a:defRPr>
      </a:lvl8pPr>
      <a:lvl9pPr marL="1828800" algn="l" rtl="0" fontAlgn="base">
        <a:spcBef>
          <a:spcPct val="0"/>
        </a:spcBef>
        <a:spcAft>
          <a:spcPct val="0"/>
        </a:spcAft>
        <a:defRPr sz="2800" b="1">
          <a:solidFill>
            <a:srgbClr val="033663"/>
          </a:solidFill>
          <a:latin typeface="Calibri" panose="020F0502020204030204" pitchFamily="34" charset="0"/>
          <a:ea typeface="微軟正黑體" panose="020B0604030504040204" pitchFamily="34" charset="-120"/>
        </a:defRPr>
      </a:lvl9pPr>
    </p:titleStyle>
    <p:bodyStyle>
      <a:lvl1pPr marL="342900" indent="-342900" algn="l" rtl="0" eaLnBrk="0" fontAlgn="base" hangingPunct="0">
        <a:spcBef>
          <a:spcPct val="20000"/>
        </a:spcBef>
        <a:spcAft>
          <a:spcPct val="0"/>
        </a:spcAft>
        <a:buClr>
          <a:srgbClr val="3F3F3F"/>
        </a:buClr>
        <a:buFont typeface="Wingdings" panose="05000000000000000000" pitchFamily="2" charset="2"/>
        <a:buChar char="n"/>
        <a:defRPr lang="en-US" altLang="zh-TW" sz="2400" b="1">
          <a:solidFill>
            <a:srgbClr val="3F3F3F"/>
          </a:solidFill>
          <a:latin typeface="Calibri" panose="020F0502020204030204" pitchFamily="34" charset="0"/>
          <a:ea typeface="微軟正黑體" panose="020B0604030504040204" pitchFamily="34" charset="-120"/>
          <a:cs typeface="+mn-cs"/>
        </a:defRPr>
      </a:lvl1pPr>
      <a:lvl2pPr marL="381000" indent="-188913" algn="l" rtl="0" eaLnBrk="0" fontAlgn="base" hangingPunct="0">
        <a:spcBef>
          <a:spcPct val="20000"/>
        </a:spcBef>
        <a:spcAft>
          <a:spcPct val="0"/>
        </a:spcAft>
        <a:buClr>
          <a:srgbClr val="3F3F3F"/>
        </a:buClr>
        <a:buFont typeface="Wingdings" panose="05000000000000000000" pitchFamily="2" charset="2"/>
        <a:buChar char="p"/>
        <a:defRPr lang="en-US" altLang="zh-TW" sz="2000">
          <a:solidFill>
            <a:srgbClr val="3F3F3F"/>
          </a:solidFill>
          <a:latin typeface="Calibri" panose="020F0502020204030204" pitchFamily="34" charset="0"/>
          <a:ea typeface="微軟正黑體" panose="020B0604030504040204" pitchFamily="34" charset="-120"/>
          <a:cs typeface="+mn-cs"/>
        </a:defRPr>
      </a:lvl2pPr>
      <a:lvl3pPr marL="561975" indent="-179388" algn="l" rtl="0" eaLnBrk="0" fontAlgn="base" hangingPunct="0">
        <a:spcBef>
          <a:spcPct val="20000"/>
        </a:spcBef>
        <a:spcAft>
          <a:spcPct val="0"/>
        </a:spcAft>
        <a:buClr>
          <a:srgbClr val="3F3F3F"/>
        </a:buClr>
        <a:buFont typeface="Wingdings" panose="05000000000000000000" pitchFamily="2" charset="2"/>
        <a:buChar char="l"/>
        <a:defRPr lang="en-US" altLang="zh-TW" sz="1400">
          <a:solidFill>
            <a:srgbClr val="3F3F3F"/>
          </a:solidFill>
          <a:latin typeface="Calibri" panose="020F0502020204030204" pitchFamily="34" charset="0"/>
          <a:ea typeface="微軟正黑體" panose="020B0604030504040204" pitchFamily="34" charset="-120"/>
          <a:cs typeface="+mn-cs"/>
        </a:defRPr>
      </a:lvl3pPr>
      <a:lvl4pPr marL="752475" indent="-188913" algn="l" rtl="0" eaLnBrk="0" fontAlgn="base" hangingPunct="0">
        <a:spcBef>
          <a:spcPct val="20000"/>
        </a:spcBef>
        <a:spcAft>
          <a:spcPct val="0"/>
        </a:spcAft>
        <a:buClr>
          <a:srgbClr val="3F3F3F"/>
        </a:buClr>
        <a:buFont typeface="Wingdings" panose="05000000000000000000" pitchFamily="2" charset="2"/>
        <a:buChar char="Ø"/>
        <a:defRPr lang="en-US" altLang="zh-TW" sz="1400">
          <a:solidFill>
            <a:srgbClr val="3F3F3F"/>
          </a:solidFill>
          <a:latin typeface="Calibri" panose="020F0502020204030204" pitchFamily="34" charset="0"/>
          <a:ea typeface="微軟正黑體" panose="020B0604030504040204" pitchFamily="34" charset="-120"/>
          <a:cs typeface="+mn-cs"/>
        </a:defRPr>
      </a:lvl4pPr>
      <a:lvl5pPr marL="895350" indent="-142875" algn="l" rtl="0" eaLnBrk="0" fontAlgn="base" hangingPunct="0">
        <a:spcBef>
          <a:spcPct val="20000"/>
        </a:spcBef>
        <a:spcAft>
          <a:spcPct val="0"/>
        </a:spcAft>
        <a:buClr>
          <a:srgbClr val="3F3F3F"/>
        </a:buClr>
        <a:buFont typeface="Calibri" panose="020F0502020204030204" pitchFamily="34" charset="0"/>
        <a:buChar char="‒"/>
        <a:defRPr lang="en-US" altLang="zh-TW" sz="1400">
          <a:solidFill>
            <a:srgbClr val="3F3F3F"/>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BIOS"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hyperlink" Target="https://en.wikipedia.org/wiki/Multi-factor_authentication" TargetMode="External"/><Relationship Id="rId5" Type="http://schemas.openxmlformats.org/officeDocument/2006/relationships/hyperlink" Target="https://en.wikipedia.org/wiki/Operating_system" TargetMode="External"/><Relationship Id="rId4" Type="http://schemas.openxmlformats.org/officeDocument/2006/relationships/hyperlink" Target="https://en.wikipedia.org/wiki/Unified_Extensible_Firmware_Interface"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a:extLst>
              <a:ext uri="{FF2B5EF4-FFF2-40B4-BE49-F238E27FC236}">
                <a16:creationId xmlns:a16="http://schemas.microsoft.com/office/drawing/2014/main" id="{E2174889-AF71-4123-922C-E642CC59369E}"/>
              </a:ext>
            </a:extLst>
          </p:cNvPr>
          <p:cNvSpPr>
            <a:spLocks noGrp="1" noChangeArrowheads="1"/>
          </p:cNvSpPr>
          <p:nvPr>
            <p:ph type="ctrTitle" sz="quarter"/>
          </p:nvPr>
        </p:nvSpPr>
        <p:spPr>
          <a:xfrm>
            <a:off x="717779" y="2473324"/>
            <a:ext cx="8777285" cy="804863"/>
          </a:xfrm>
        </p:spPr>
        <p:txBody>
          <a:bodyPr/>
          <a:lstStyle/>
          <a:p>
            <a:pPr eaLnBrk="1" hangingPunct="1"/>
            <a:br>
              <a:rPr lang="en-US" altLang="zh-TW" dirty="0"/>
            </a:br>
            <a:r>
              <a:rPr lang="en-US" altLang="zh-TW" dirty="0"/>
              <a:t>PCIe-</a:t>
            </a:r>
            <a:r>
              <a:rPr lang="en-US" altLang="zh-TW" dirty="0" err="1"/>
              <a:t>NVMe</a:t>
            </a:r>
            <a:r>
              <a:rPr lang="en-US" altLang="zh-TW" dirty="0"/>
              <a:t> Tools &amp; Commands Introduction</a:t>
            </a:r>
            <a:endParaRPr lang="zh-TW" altLang="en-US" dirty="0"/>
          </a:p>
        </p:txBody>
      </p:sp>
      <p:sp>
        <p:nvSpPr>
          <p:cNvPr id="15363" name="副標題 2">
            <a:extLst>
              <a:ext uri="{FF2B5EF4-FFF2-40B4-BE49-F238E27FC236}">
                <a16:creationId xmlns:a16="http://schemas.microsoft.com/office/drawing/2014/main" id="{072AAF0A-4389-4909-84A9-708877287F67}"/>
              </a:ext>
            </a:extLst>
          </p:cNvPr>
          <p:cNvSpPr>
            <a:spLocks noGrp="1" noChangeArrowheads="1"/>
          </p:cNvSpPr>
          <p:nvPr>
            <p:ph type="subTitle" sz="quarter" idx="1"/>
          </p:nvPr>
        </p:nvSpPr>
        <p:spPr>
          <a:xfrm>
            <a:off x="995363" y="4384675"/>
            <a:ext cx="7346950" cy="496888"/>
          </a:xfrm>
        </p:spPr>
        <p:txBody>
          <a:bodyPr>
            <a:normAutofit fontScale="62500" lnSpcReduction="20000"/>
          </a:bodyPr>
          <a:lstStyle/>
          <a:p>
            <a:pPr>
              <a:defRPr/>
            </a:pPr>
            <a:r>
              <a:rPr dirty="0"/>
              <a:t>Engineering 3</a:t>
            </a:r>
            <a:br>
              <a:rPr dirty="0"/>
            </a:br>
            <a:r>
              <a:rPr dirty="0"/>
              <a:t>KC Lin</a:t>
            </a:r>
          </a:p>
          <a:p>
            <a:pPr>
              <a:defRPr/>
            </a:pPr>
            <a:endParaRPr dirty="0"/>
          </a:p>
          <a:p>
            <a:pPr>
              <a:defRPr/>
            </a:pPr>
            <a:endParaRPr lang="zh-TW" altLang="en-US" dirty="0"/>
          </a:p>
        </p:txBody>
      </p:sp>
      <p:sp>
        <p:nvSpPr>
          <p:cNvPr id="9220" name="內容版面配置區 3">
            <a:extLst>
              <a:ext uri="{FF2B5EF4-FFF2-40B4-BE49-F238E27FC236}">
                <a16:creationId xmlns:a16="http://schemas.microsoft.com/office/drawing/2014/main" id="{3315086E-BFF9-49DB-94C5-11A949CBE60B}"/>
              </a:ext>
            </a:extLst>
          </p:cNvPr>
          <p:cNvSpPr>
            <a:spLocks noGrp="1" noChangeArrowheads="1"/>
          </p:cNvSpPr>
          <p:nvPr>
            <p:ph sz="quarter" idx="10"/>
          </p:nvPr>
        </p:nvSpPr>
        <p:spPr>
          <a:xfrm>
            <a:off x="995363" y="5019675"/>
            <a:ext cx="6500812" cy="252413"/>
          </a:xfrm>
        </p:spPr>
        <p:txBody>
          <a:bodyPr/>
          <a:lstStyle/>
          <a:p>
            <a:r>
              <a:t>V1.0</a:t>
            </a:r>
          </a:p>
          <a:p>
            <a:endParaRPr lang="zh-TW" altLang="en-US"/>
          </a:p>
        </p:txBody>
      </p:sp>
      <p:sp>
        <p:nvSpPr>
          <p:cNvPr id="9221" name="內容版面配置區 4">
            <a:extLst>
              <a:ext uri="{FF2B5EF4-FFF2-40B4-BE49-F238E27FC236}">
                <a16:creationId xmlns:a16="http://schemas.microsoft.com/office/drawing/2014/main" id="{38C7D08C-FC80-47E8-AAA3-BEC170D4EDAC}"/>
              </a:ext>
            </a:extLst>
          </p:cNvPr>
          <p:cNvSpPr>
            <a:spLocks noGrp="1" noChangeArrowheads="1"/>
          </p:cNvSpPr>
          <p:nvPr>
            <p:ph sz="quarter" idx="11"/>
          </p:nvPr>
        </p:nvSpPr>
        <p:spPr>
          <a:xfrm>
            <a:off x="995363" y="5283200"/>
            <a:ext cx="6500812" cy="260350"/>
          </a:xfrm>
        </p:spPr>
        <p:txBody>
          <a:bodyPr/>
          <a:lstStyle/>
          <a:p>
            <a:r>
              <a:rPr dirty="0"/>
              <a:t>2020/1</a:t>
            </a:r>
            <a:r>
              <a:rPr lang="en-US" altLang="zh-TW" dirty="0"/>
              <a:t>1</a:t>
            </a:r>
            <a:r>
              <a:rPr dirty="0"/>
              <a:t>/</a:t>
            </a:r>
            <a:r>
              <a:rPr lang="en-US" altLang="zh-TW" dirty="0"/>
              <a:t>06</a:t>
            </a:r>
            <a:endParaRPr lang="zh-TW" altLang="en-US" dirty="0"/>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字方塊 1">
            <a:extLst>
              <a:ext uri="{FF2B5EF4-FFF2-40B4-BE49-F238E27FC236}">
                <a16:creationId xmlns:a16="http://schemas.microsoft.com/office/drawing/2014/main" id="{6F4BD698-12EE-48D8-A85F-61C313FAAD8E}"/>
              </a:ext>
            </a:extLst>
          </p:cNvPr>
          <p:cNvSpPr txBox="1">
            <a:spLocks noChangeArrowheads="1"/>
          </p:cNvSpPr>
          <p:nvPr/>
        </p:nvSpPr>
        <p:spPr bwMode="auto">
          <a:xfrm>
            <a:off x="557213" y="892175"/>
            <a:ext cx="5911681"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 </a:t>
            </a:r>
            <a:r>
              <a:rPr lang="en-US" altLang="zh-TW" sz="1400" b="1" dirty="0" err="1"/>
              <a:t>nvme</a:t>
            </a:r>
            <a:r>
              <a:rPr lang="en-US" altLang="zh-TW" sz="1400" b="1" dirty="0"/>
              <a:t> smart-log --raw-binary /dev/nvme0n1</a:t>
            </a:r>
            <a:r>
              <a:rPr lang="zh-TW" altLang="en-US" sz="1400" b="1" dirty="0"/>
              <a:t> </a:t>
            </a:r>
            <a:r>
              <a:rPr lang="en-US" altLang="zh-TW" sz="1400" b="1" dirty="0"/>
              <a:t>&gt;</a:t>
            </a:r>
            <a:r>
              <a:rPr lang="zh-TW" altLang="en-US" sz="1400" b="1" dirty="0"/>
              <a:t> </a:t>
            </a:r>
            <a:r>
              <a:rPr lang="en-US" altLang="zh-TW" sz="1400" b="1" dirty="0" err="1"/>
              <a:t>smart.raw</a:t>
            </a:r>
            <a:r>
              <a:rPr lang="en-US" altLang="zh-TW" sz="1400" b="1" dirty="0"/>
              <a:t> </a:t>
            </a:r>
            <a:br>
              <a:rPr lang="en-US" altLang="zh-TW" sz="1400" b="1" dirty="0"/>
            </a:br>
            <a:br>
              <a:rPr lang="en-US" altLang="zh-TW" sz="1400" b="1" dirty="0"/>
            </a:br>
            <a:br>
              <a:rPr lang="en-US" altLang="zh-TW" sz="1400" b="1" dirty="0"/>
            </a:br>
            <a:r>
              <a:rPr lang="en-US" altLang="zh-TW" sz="1400" b="1" dirty="0"/>
              <a:t>$ ./nvme-smart-atp.sh /dev/nvme0</a:t>
            </a:r>
          </a:p>
          <a:p>
            <a:r>
              <a:rPr lang="en-US" altLang="zh-TW" sz="1200" dirty="0"/>
              <a:t>0e8 Reallocated Flash Blocks Count = 0000</a:t>
            </a:r>
          </a:p>
          <a:p>
            <a:r>
              <a:rPr lang="en-US" altLang="zh-TW" sz="1200" dirty="0"/>
              <a:t>0ea Initial Spare Blocks           = 0065</a:t>
            </a:r>
          </a:p>
          <a:p>
            <a:r>
              <a:rPr lang="en-US" altLang="zh-TW" sz="1200" dirty="0"/>
              <a:t>0ec Uncorrectable Sector Count     = 00000000</a:t>
            </a:r>
          </a:p>
          <a:p>
            <a:r>
              <a:rPr lang="en-US" altLang="zh-TW" sz="1200" dirty="0"/>
              <a:t>0f0 Total Block Program Failure    = 00000000</a:t>
            </a:r>
          </a:p>
          <a:p>
            <a:r>
              <a:rPr lang="en-US" altLang="zh-TW" sz="1200" dirty="0"/>
              <a:t>0f4 Reported Uncorrectable Errors  = 00000000</a:t>
            </a:r>
          </a:p>
          <a:p>
            <a:r>
              <a:rPr lang="en-US" altLang="zh-TW" sz="1200" dirty="0"/>
              <a:t>0f8 Hardware ECC Recovered         = 00000000</a:t>
            </a:r>
          </a:p>
          <a:p>
            <a:r>
              <a:rPr lang="en-US" altLang="zh-TW" sz="1200" dirty="0"/>
              <a:t>0fc Current Pending Block Count    = 00000000</a:t>
            </a:r>
          </a:p>
          <a:p>
            <a:r>
              <a:rPr lang="en-US" altLang="zh-TW" sz="1200" dirty="0"/>
              <a:t>100 Offline Surface Scan           = 00000000</a:t>
            </a:r>
          </a:p>
          <a:p>
            <a:r>
              <a:rPr lang="en-US" altLang="zh-TW" sz="1200" dirty="0"/>
              <a:t>104 Total Block Erase Failure      = 00000000</a:t>
            </a:r>
          </a:p>
          <a:p>
            <a:r>
              <a:rPr lang="en-US" altLang="zh-TW" sz="1200" dirty="0"/>
              <a:t>108 Maximum Erase Count            = 00000037</a:t>
            </a:r>
          </a:p>
          <a:p>
            <a:r>
              <a:rPr lang="en-US" altLang="zh-TW" sz="1200" dirty="0"/>
              <a:t>10c Average Erase Count            = 00000037</a:t>
            </a:r>
          </a:p>
          <a:p>
            <a:r>
              <a:rPr lang="en-US" altLang="zh-TW" sz="1200" dirty="0"/>
              <a:t>110 Total Erase Count              = 000000000000c314</a:t>
            </a:r>
          </a:p>
          <a:p>
            <a:r>
              <a:rPr lang="en-US" altLang="zh-TW" sz="1200" dirty="0"/>
              <a:t>118 Total NAND Read (sector)       = 0000000000000000</a:t>
            </a:r>
          </a:p>
          <a:p>
            <a:r>
              <a:rPr lang="en-US" altLang="zh-TW" sz="1200" dirty="0"/>
              <a:t>120 Total Host Write (sector)      = 0000000000000000</a:t>
            </a:r>
          </a:p>
          <a:p>
            <a:r>
              <a:rPr lang="en-US" altLang="zh-TW" sz="1200" dirty="0"/>
              <a:t>128 Total NAND Write (sector)      = 0000000000000000</a:t>
            </a:r>
          </a:p>
          <a:p>
            <a:r>
              <a:rPr lang="en-US" altLang="zh-TW" sz="1200" dirty="0"/>
              <a:t>130 Total Host Read (sector)       = 000000000000ab1f</a:t>
            </a:r>
          </a:p>
          <a:p>
            <a:r>
              <a:rPr lang="en-US" altLang="zh-TW" sz="1200" dirty="0"/>
              <a:t>138 CRC Error                      = 00000000</a:t>
            </a:r>
          </a:p>
          <a:p>
            <a:r>
              <a:rPr lang="en-US" altLang="zh-TW" sz="1200" dirty="0"/>
              <a:t>13c Raw Read Error Count           = 00000000</a:t>
            </a:r>
          </a:p>
          <a:p>
            <a:r>
              <a:rPr lang="en-US" altLang="zh-TW" sz="1200" dirty="0"/>
              <a:t>140 Thermal Throttle Stage         = 00</a:t>
            </a:r>
          </a:p>
          <a:p>
            <a:endParaRPr lang="zh-TW" altLang="en-US" sz="1200" dirty="0"/>
          </a:p>
        </p:txBody>
      </p:sp>
      <p:sp>
        <p:nvSpPr>
          <p:cNvPr id="22531" name="標題 1">
            <a:extLst>
              <a:ext uri="{FF2B5EF4-FFF2-40B4-BE49-F238E27FC236}">
                <a16:creationId xmlns:a16="http://schemas.microsoft.com/office/drawing/2014/main" id="{7EE797E1-B64C-4410-A448-B162684C756A}"/>
              </a:ext>
            </a:extLst>
          </p:cNvPr>
          <p:cNvSpPr txBox="1">
            <a:spLocks noChangeArrowheads="1"/>
          </p:cNvSpPr>
          <p:nvPr/>
        </p:nvSpPr>
        <p:spPr bwMode="auto">
          <a:xfrm>
            <a:off x="630238" y="330200"/>
            <a:ext cx="3911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eaLnBrk="1" hangingPunct="1">
              <a:spcBef>
                <a:spcPct val="0"/>
              </a:spcBef>
              <a:buClrTx/>
              <a:buFontTx/>
              <a:buNone/>
            </a:pPr>
            <a:r>
              <a:rPr kumimoji="0" lang="en-US" altLang="zh-TW" dirty="0" err="1">
                <a:solidFill>
                  <a:srgbClr val="033663"/>
                </a:solidFill>
              </a:rPr>
              <a:t>nvme</a:t>
            </a:r>
            <a:r>
              <a:rPr kumimoji="0" lang="en-US" altLang="zh-TW" dirty="0">
                <a:solidFill>
                  <a:srgbClr val="033663"/>
                </a:solidFill>
              </a:rPr>
              <a:t>-cli  -</a:t>
            </a:r>
            <a:r>
              <a:rPr lang="en-US" altLang="zh-TW" dirty="0">
                <a:solidFill>
                  <a:srgbClr val="033663"/>
                </a:solidFill>
              </a:rPr>
              <a:t>smart  –  </a:t>
            </a:r>
            <a:r>
              <a:rPr lang="en-US" altLang="zh-TW" sz="2000" dirty="0">
                <a:solidFill>
                  <a:srgbClr val="033663"/>
                </a:solidFill>
              </a:rPr>
              <a:t>ATP specific</a:t>
            </a:r>
            <a:endParaRPr kumimoji="0" lang="zh-TW" altLang="en-US" sz="2000" dirty="0">
              <a:solidFill>
                <a:srgbClr val="033663"/>
              </a:solidFill>
            </a:endParaRPr>
          </a:p>
        </p:txBody>
      </p:sp>
      <p:sp>
        <p:nvSpPr>
          <p:cNvPr id="22532" name="文字方塊 21">
            <a:extLst>
              <a:ext uri="{FF2B5EF4-FFF2-40B4-BE49-F238E27FC236}">
                <a16:creationId xmlns:a16="http://schemas.microsoft.com/office/drawing/2014/main" id="{3BC27F52-A4F7-4255-ADD5-5C04E44D522A}"/>
              </a:ext>
            </a:extLst>
          </p:cNvPr>
          <p:cNvSpPr txBox="1">
            <a:spLocks noChangeArrowheads="1"/>
          </p:cNvSpPr>
          <p:nvPr/>
        </p:nvSpPr>
        <p:spPr bwMode="auto">
          <a:xfrm>
            <a:off x="6650457" y="2809995"/>
            <a:ext cx="3848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dirty="0">
                <a:solidFill>
                  <a:srgbClr val="0070C0"/>
                </a:solidFill>
              </a:rPr>
              <a:t>ATP specific SMART</a:t>
            </a:r>
            <a:endParaRPr lang="zh-TW" altLang="en-US" sz="1400" dirty="0">
              <a:solidFill>
                <a:srgbClr val="0070C0"/>
              </a:solidFill>
            </a:endParaRPr>
          </a:p>
        </p:txBody>
      </p:sp>
      <p:grpSp>
        <p:nvGrpSpPr>
          <p:cNvPr id="22533" name="群組 19">
            <a:extLst>
              <a:ext uri="{FF2B5EF4-FFF2-40B4-BE49-F238E27FC236}">
                <a16:creationId xmlns:a16="http://schemas.microsoft.com/office/drawing/2014/main" id="{B568E0E4-DC03-4D59-A9E1-076AD4FC3535}"/>
              </a:ext>
            </a:extLst>
          </p:cNvPr>
          <p:cNvGrpSpPr>
            <a:grpSpLocks/>
          </p:cNvGrpSpPr>
          <p:nvPr/>
        </p:nvGrpSpPr>
        <p:grpSpPr bwMode="auto">
          <a:xfrm>
            <a:off x="6652996" y="3075148"/>
            <a:ext cx="4875213" cy="3556000"/>
            <a:chOff x="6977169" y="1003274"/>
            <a:chExt cx="4874681" cy="3556065"/>
          </a:xfrm>
        </p:grpSpPr>
        <p:pic>
          <p:nvPicPr>
            <p:cNvPr id="22534" name="圖片 18">
              <a:extLst>
                <a:ext uri="{FF2B5EF4-FFF2-40B4-BE49-F238E27FC236}">
                  <a16:creationId xmlns:a16="http://schemas.microsoft.com/office/drawing/2014/main" id="{5EB60CF7-9F76-4728-9DC9-D41BEE298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329" y="1269750"/>
              <a:ext cx="4846740" cy="243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圖片 16">
              <a:extLst>
                <a:ext uri="{FF2B5EF4-FFF2-40B4-BE49-F238E27FC236}">
                  <a16:creationId xmlns:a16="http://schemas.microsoft.com/office/drawing/2014/main" id="{86DC6DDD-135C-4D2F-BE14-F79B9FF08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7169" y="1003274"/>
              <a:ext cx="4854361" cy="29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圖片 17">
              <a:extLst>
                <a:ext uri="{FF2B5EF4-FFF2-40B4-BE49-F238E27FC236}">
                  <a16:creationId xmlns:a16="http://schemas.microsoft.com/office/drawing/2014/main" id="{E590342C-BF65-4EEE-B92A-3BF52C8250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5110" y="3660101"/>
              <a:ext cx="4846740" cy="89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群組 3">
            <a:extLst>
              <a:ext uri="{FF2B5EF4-FFF2-40B4-BE49-F238E27FC236}">
                <a16:creationId xmlns:a16="http://schemas.microsoft.com/office/drawing/2014/main" id="{A32B9A07-F6DB-4680-B500-20EBB3179F3D}"/>
              </a:ext>
            </a:extLst>
          </p:cNvPr>
          <p:cNvGrpSpPr/>
          <p:nvPr/>
        </p:nvGrpSpPr>
        <p:grpSpPr>
          <a:xfrm>
            <a:off x="6634843" y="133898"/>
            <a:ext cx="5184770" cy="2599576"/>
            <a:chOff x="6450150" y="87050"/>
            <a:chExt cx="4995035" cy="2257388"/>
          </a:xfrm>
        </p:grpSpPr>
        <p:pic>
          <p:nvPicPr>
            <p:cNvPr id="2" name="圖片 1">
              <a:extLst>
                <a:ext uri="{FF2B5EF4-FFF2-40B4-BE49-F238E27FC236}">
                  <a16:creationId xmlns:a16="http://schemas.microsoft.com/office/drawing/2014/main" id="{BFE84612-78BB-4AD5-A42E-EFE3F674E6E4}"/>
                </a:ext>
              </a:extLst>
            </p:cNvPr>
            <p:cNvPicPr>
              <a:picLocks noChangeAspect="1"/>
            </p:cNvPicPr>
            <p:nvPr/>
          </p:nvPicPr>
          <p:blipFill>
            <a:blip r:embed="rId6"/>
            <a:stretch>
              <a:fillRect/>
            </a:stretch>
          </p:blipFill>
          <p:spPr>
            <a:xfrm>
              <a:off x="6453652" y="1315649"/>
              <a:ext cx="4991533" cy="1028789"/>
            </a:xfrm>
            <a:prstGeom prst="rect">
              <a:avLst/>
            </a:prstGeom>
          </p:spPr>
        </p:pic>
        <p:pic>
          <p:nvPicPr>
            <p:cNvPr id="3" name="圖片 2">
              <a:extLst>
                <a:ext uri="{FF2B5EF4-FFF2-40B4-BE49-F238E27FC236}">
                  <a16:creationId xmlns:a16="http://schemas.microsoft.com/office/drawing/2014/main" id="{DA2BF394-0381-4B16-8E3D-CBCC836DB957}"/>
                </a:ext>
              </a:extLst>
            </p:cNvPr>
            <p:cNvPicPr>
              <a:picLocks noChangeAspect="1"/>
            </p:cNvPicPr>
            <p:nvPr/>
          </p:nvPicPr>
          <p:blipFill>
            <a:blip r:embed="rId7"/>
            <a:stretch>
              <a:fillRect/>
            </a:stretch>
          </p:blipFill>
          <p:spPr>
            <a:xfrm>
              <a:off x="6450150" y="87050"/>
              <a:ext cx="4976291" cy="1104996"/>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字方塊 1">
            <a:extLst>
              <a:ext uri="{FF2B5EF4-FFF2-40B4-BE49-F238E27FC236}">
                <a16:creationId xmlns:a16="http://schemas.microsoft.com/office/drawing/2014/main" id="{6F4BD698-12EE-48D8-A85F-61C313FAAD8E}"/>
              </a:ext>
            </a:extLst>
          </p:cNvPr>
          <p:cNvSpPr txBox="1">
            <a:spLocks noChangeArrowheads="1"/>
          </p:cNvSpPr>
          <p:nvPr/>
        </p:nvSpPr>
        <p:spPr bwMode="auto">
          <a:xfrm>
            <a:off x="630237" y="923096"/>
            <a:ext cx="3819299"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 </a:t>
            </a:r>
            <a:r>
              <a:rPr lang="en-US" altLang="zh-TW" sz="1400" b="1" dirty="0" err="1"/>
              <a:t>nvme</a:t>
            </a:r>
            <a:r>
              <a:rPr lang="en-US" altLang="zh-TW" sz="1400" b="1" dirty="0"/>
              <a:t> -error-log /dev/nvme0n1</a:t>
            </a:r>
          </a:p>
          <a:p>
            <a:r>
              <a:rPr lang="en-US" altLang="zh-TW" sz="1200" dirty="0"/>
              <a:t>Error Log Entries for device:nvme0n1 entries:64</a:t>
            </a:r>
          </a:p>
          <a:p>
            <a:r>
              <a:rPr lang="en-US" altLang="zh-TW" sz="1200" dirty="0"/>
              <a:t>.................</a:t>
            </a:r>
          </a:p>
          <a:p>
            <a:r>
              <a:rPr lang="en-US" altLang="zh-TW" sz="1200" dirty="0"/>
              <a:t> Entry[ </a:t>
            </a:r>
            <a:r>
              <a:rPr lang="en-US" altLang="zh-TW" sz="1200" b="1" dirty="0"/>
              <a:t>0</a:t>
            </a:r>
            <a:r>
              <a:rPr lang="en-US" altLang="zh-TW" sz="1200" dirty="0"/>
              <a:t>]</a:t>
            </a:r>
          </a:p>
          <a:p>
            <a:r>
              <a:rPr lang="en-US" altLang="zh-TW" sz="1200" dirty="0"/>
              <a:t>.................</a:t>
            </a:r>
          </a:p>
          <a:p>
            <a:r>
              <a:rPr lang="en-US" altLang="zh-TW" sz="1200" dirty="0" err="1"/>
              <a:t>error_count</a:t>
            </a:r>
            <a:r>
              <a:rPr lang="en-US" altLang="zh-TW" sz="1200" dirty="0"/>
              <a:t>  : </a:t>
            </a:r>
            <a:r>
              <a:rPr lang="en-US" altLang="zh-TW" sz="1200" b="1" dirty="0"/>
              <a:t>3              </a:t>
            </a:r>
            <a:r>
              <a:rPr lang="en-US" altLang="zh-TW" sz="1200" b="1" i="1" dirty="0">
                <a:solidFill>
                  <a:srgbClr val="00B050"/>
                </a:solidFill>
              </a:rPr>
              <a:t>&lt;~~~ latest</a:t>
            </a:r>
            <a:endParaRPr lang="en-US" altLang="zh-TW" sz="1200" b="1" dirty="0"/>
          </a:p>
          <a:p>
            <a:r>
              <a:rPr lang="en-US" altLang="zh-TW" sz="1200" dirty="0" err="1"/>
              <a:t>sqid</a:t>
            </a:r>
            <a:r>
              <a:rPr lang="en-US" altLang="zh-TW" sz="1200" dirty="0"/>
              <a:t>         : 3</a:t>
            </a:r>
          </a:p>
          <a:p>
            <a:r>
              <a:rPr lang="en-US" altLang="zh-TW" sz="1200" dirty="0" err="1"/>
              <a:t>cmdid</a:t>
            </a:r>
            <a:r>
              <a:rPr lang="en-US" altLang="zh-TW" sz="1200" dirty="0"/>
              <a:t>        : 0x1be</a:t>
            </a:r>
          </a:p>
          <a:p>
            <a:r>
              <a:rPr lang="en-US" altLang="zh-TW" sz="1200" dirty="0" err="1"/>
              <a:t>status_field</a:t>
            </a:r>
            <a:r>
              <a:rPr lang="en-US" altLang="zh-TW" sz="1200" dirty="0"/>
              <a:t> : 0x</a:t>
            </a:r>
            <a:r>
              <a:rPr lang="en-US" altLang="zh-TW" sz="1200" dirty="0">
                <a:highlight>
                  <a:srgbClr val="FF00FF"/>
                </a:highlight>
              </a:rPr>
              <a:t>2</a:t>
            </a:r>
            <a:r>
              <a:rPr lang="en-US" altLang="zh-TW" sz="1200" dirty="0">
                <a:highlight>
                  <a:srgbClr val="FF6600"/>
                </a:highlight>
              </a:rPr>
              <a:t>81</a:t>
            </a:r>
            <a:r>
              <a:rPr lang="en-US" altLang="zh-TW" sz="1200" dirty="0"/>
              <a:t>(Unknown)</a:t>
            </a:r>
          </a:p>
          <a:p>
            <a:r>
              <a:rPr lang="en-US" altLang="zh-TW" sz="1200" dirty="0" err="1"/>
              <a:t>parm_err_loc</a:t>
            </a:r>
            <a:r>
              <a:rPr lang="en-US" altLang="zh-TW" sz="1200" dirty="0"/>
              <a:t> : 0xffff</a:t>
            </a:r>
          </a:p>
          <a:p>
            <a:r>
              <a:rPr lang="en-US" altLang="zh-TW" sz="1200" dirty="0" err="1"/>
              <a:t>lba</a:t>
            </a:r>
            <a:r>
              <a:rPr lang="en-US" altLang="zh-TW" sz="1200" dirty="0"/>
              <a:t>          : 0x20</a:t>
            </a:r>
          </a:p>
          <a:p>
            <a:r>
              <a:rPr lang="en-US" altLang="zh-TW" sz="1200" dirty="0" err="1"/>
              <a:t>nsid</a:t>
            </a:r>
            <a:r>
              <a:rPr lang="en-US" altLang="zh-TW" sz="1200" dirty="0"/>
              <a:t>         : 0x1</a:t>
            </a:r>
          </a:p>
          <a:p>
            <a:r>
              <a:rPr lang="en-US" altLang="zh-TW" sz="1200" dirty="0"/>
              <a:t>vs           : 0</a:t>
            </a:r>
          </a:p>
          <a:p>
            <a:r>
              <a:rPr lang="en-US" altLang="zh-TW" sz="1200" dirty="0"/>
              <a:t>cs           : 0</a:t>
            </a:r>
          </a:p>
          <a:p>
            <a:r>
              <a:rPr lang="en-US" altLang="zh-TW" sz="1200" dirty="0"/>
              <a:t>.................</a:t>
            </a:r>
          </a:p>
          <a:p>
            <a:r>
              <a:rPr lang="en-US" altLang="zh-TW" sz="1200" dirty="0"/>
              <a:t> Entry[ </a:t>
            </a:r>
            <a:r>
              <a:rPr lang="en-US" altLang="zh-TW" sz="1200" b="1" dirty="0"/>
              <a:t>1</a:t>
            </a:r>
            <a:r>
              <a:rPr lang="en-US" altLang="zh-TW" sz="1200" dirty="0"/>
              <a:t>]</a:t>
            </a:r>
          </a:p>
          <a:p>
            <a:r>
              <a:rPr lang="en-US" altLang="zh-TW" sz="1200" dirty="0"/>
              <a:t>.................</a:t>
            </a:r>
          </a:p>
          <a:p>
            <a:r>
              <a:rPr lang="en-US" altLang="zh-TW" sz="1200" dirty="0" err="1"/>
              <a:t>error_count</a:t>
            </a:r>
            <a:r>
              <a:rPr lang="en-US" altLang="zh-TW" sz="1200" dirty="0"/>
              <a:t>  : </a:t>
            </a:r>
            <a:r>
              <a:rPr lang="en-US" altLang="zh-TW" sz="1200" b="1" dirty="0"/>
              <a:t>2</a:t>
            </a:r>
          </a:p>
          <a:p>
            <a:r>
              <a:rPr lang="en-US" altLang="zh-TW" sz="1200" dirty="0" err="1"/>
              <a:t>sqid</a:t>
            </a:r>
            <a:r>
              <a:rPr lang="en-US" altLang="zh-TW" sz="1200" dirty="0"/>
              <a:t>         : 3</a:t>
            </a:r>
          </a:p>
          <a:p>
            <a:r>
              <a:rPr lang="en-US" altLang="zh-TW" sz="1200" dirty="0" err="1"/>
              <a:t>cmdid</a:t>
            </a:r>
            <a:r>
              <a:rPr lang="en-US" altLang="zh-TW" sz="1200" dirty="0"/>
              <a:t>        : 0x1bc</a:t>
            </a:r>
          </a:p>
          <a:p>
            <a:r>
              <a:rPr lang="en-US" altLang="zh-TW" sz="1200" dirty="0" err="1"/>
              <a:t>status_field</a:t>
            </a:r>
            <a:r>
              <a:rPr lang="en-US" altLang="zh-TW" sz="1200" dirty="0"/>
              <a:t> : 0x281(Unknown)</a:t>
            </a:r>
          </a:p>
          <a:p>
            <a:r>
              <a:rPr lang="en-US" altLang="zh-TW" sz="1200" dirty="0" err="1"/>
              <a:t>parm_err_loc</a:t>
            </a:r>
            <a:r>
              <a:rPr lang="en-US" altLang="zh-TW" sz="1200" dirty="0"/>
              <a:t> : 0xffff</a:t>
            </a:r>
          </a:p>
          <a:p>
            <a:r>
              <a:rPr lang="en-US" altLang="zh-TW" sz="1200" dirty="0" err="1"/>
              <a:t>lba</a:t>
            </a:r>
            <a:r>
              <a:rPr lang="en-US" altLang="zh-TW" sz="1200" dirty="0"/>
              <a:t>          : 0x8</a:t>
            </a:r>
          </a:p>
          <a:p>
            <a:r>
              <a:rPr lang="en-US" altLang="zh-TW" sz="1200" dirty="0" err="1"/>
              <a:t>nsid</a:t>
            </a:r>
            <a:r>
              <a:rPr lang="en-US" altLang="zh-TW" sz="1200" dirty="0"/>
              <a:t>         : 0x1</a:t>
            </a:r>
          </a:p>
          <a:p>
            <a:r>
              <a:rPr lang="en-US" altLang="zh-TW" sz="1200" dirty="0"/>
              <a:t>vs           : 0</a:t>
            </a:r>
          </a:p>
          <a:p>
            <a:r>
              <a:rPr lang="en-US" altLang="zh-TW" sz="1200" dirty="0"/>
              <a:t>cs           : 0</a:t>
            </a:r>
          </a:p>
          <a:p>
            <a:r>
              <a:rPr lang="en-US" altLang="zh-TW" sz="1200" dirty="0"/>
              <a:t>.................</a:t>
            </a:r>
          </a:p>
          <a:p>
            <a:r>
              <a:rPr lang="en-US" altLang="zh-TW" sz="1200" dirty="0"/>
              <a:t> Entry[ </a:t>
            </a:r>
            <a:r>
              <a:rPr lang="en-US" altLang="zh-TW" sz="1200" b="1" dirty="0"/>
              <a:t>2</a:t>
            </a:r>
            <a:r>
              <a:rPr lang="en-US" altLang="zh-TW" sz="1200" dirty="0"/>
              <a:t>]</a:t>
            </a:r>
          </a:p>
          <a:p>
            <a:r>
              <a:rPr lang="en-US" altLang="zh-TW" sz="1200" dirty="0"/>
              <a:t>.................</a:t>
            </a:r>
          </a:p>
          <a:p>
            <a:r>
              <a:rPr lang="en-US" altLang="zh-TW" sz="1200" dirty="0" err="1"/>
              <a:t>error_count</a:t>
            </a:r>
            <a:r>
              <a:rPr lang="en-US" altLang="zh-TW" sz="1200" dirty="0"/>
              <a:t>  : </a:t>
            </a:r>
            <a:r>
              <a:rPr lang="en-US" altLang="zh-TW" sz="1200" b="1" dirty="0"/>
              <a:t>1            </a:t>
            </a:r>
            <a:r>
              <a:rPr lang="en-US" altLang="zh-TW" sz="1200" b="1" i="1" dirty="0">
                <a:solidFill>
                  <a:srgbClr val="00B050"/>
                </a:solidFill>
              </a:rPr>
              <a:t>&lt;~~~ oldest</a:t>
            </a:r>
          </a:p>
          <a:p>
            <a:r>
              <a:rPr lang="en-US" altLang="zh-TW" sz="1200" dirty="0" err="1"/>
              <a:t>sqid</a:t>
            </a:r>
            <a:r>
              <a:rPr lang="en-US" altLang="zh-TW" sz="1200" dirty="0"/>
              <a:t>         : 2</a:t>
            </a:r>
          </a:p>
        </p:txBody>
      </p:sp>
      <p:sp>
        <p:nvSpPr>
          <p:cNvPr id="22531" name="標題 1">
            <a:extLst>
              <a:ext uri="{FF2B5EF4-FFF2-40B4-BE49-F238E27FC236}">
                <a16:creationId xmlns:a16="http://schemas.microsoft.com/office/drawing/2014/main" id="{7EE797E1-B64C-4410-A448-B162684C756A}"/>
              </a:ext>
            </a:extLst>
          </p:cNvPr>
          <p:cNvSpPr txBox="1">
            <a:spLocks noChangeArrowheads="1"/>
          </p:cNvSpPr>
          <p:nvPr/>
        </p:nvSpPr>
        <p:spPr bwMode="auto">
          <a:xfrm>
            <a:off x="630237" y="330200"/>
            <a:ext cx="530810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eaLnBrk="1" hangingPunct="1">
              <a:spcBef>
                <a:spcPct val="0"/>
              </a:spcBef>
              <a:buClrTx/>
              <a:buFontTx/>
              <a:buNone/>
            </a:pPr>
            <a:r>
              <a:rPr kumimoji="0" lang="en-US" altLang="zh-TW" dirty="0" err="1">
                <a:solidFill>
                  <a:srgbClr val="033663"/>
                </a:solidFill>
              </a:rPr>
              <a:t>nvme</a:t>
            </a:r>
            <a:r>
              <a:rPr kumimoji="0" lang="en-US" altLang="zh-TW" dirty="0">
                <a:solidFill>
                  <a:srgbClr val="033663"/>
                </a:solidFill>
              </a:rPr>
              <a:t>-cli  -</a:t>
            </a:r>
            <a:r>
              <a:rPr lang="en-US" altLang="zh-TW" dirty="0">
                <a:solidFill>
                  <a:srgbClr val="033663"/>
                </a:solidFill>
              </a:rPr>
              <a:t>error-log</a:t>
            </a:r>
            <a:endParaRPr kumimoji="0" lang="zh-TW" altLang="en-US" sz="2000" dirty="0">
              <a:solidFill>
                <a:srgbClr val="033663"/>
              </a:solidFill>
            </a:endParaRPr>
          </a:p>
        </p:txBody>
      </p:sp>
      <p:pic>
        <p:nvPicPr>
          <p:cNvPr id="6" name="圖片 5">
            <a:extLst>
              <a:ext uri="{FF2B5EF4-FFF2-40B4-BE49-F238E27FC236}">
                <a16:creationId xmlns:a16="http://schemas.microsoft.com/office/drawing/2014/main" id="{E5069924-FB6B-4524-8DCC-7C7ABF665DD5}"/>
              </a:ext>
            </a:extLst>
          </p:cNvPr>
          <p:cNvPicPr>
            <a:picLocks noChangeAspect="1"/>
          </p:cNvPicPr>
          <p:nvPr/>
        </p:nvPicPr>
        <p:blipFill>
          <a:blip r:embed="rId3"/>
          <a:stretch>
            <a:fillRect/>
          </a:stretch>
        </p:blipFill>
        <p:spPr>
          <a:xfrm>
            <a:off x="4927929" y="2673947"/>
            <a:ext cx="7140559" cy="2850127"/>
          </a:xfrm>
          <a:prstGeom prst="rect">
            <a:avLst/>
          </a:prstGeom>
        </p:spPr>
      </p:pic>
      <p:pic>
        <p:nvPicPr>
          <p:cNvPr id="7" name="圖片 6">
            <a:extLst>
              <a:ext uri="{FF2B5EF4-FFF2-40B4-BE49-F238E27FC236}">
                <a16:creationId xmlns:a16="http://schemas.microsoft.com/office/drawing/2014/main" id="{D035EF1D-3420-4311-B4E4-8024835FBDB4}"/>
              </a:ext>
            </a:extLst>
          </p:cNvPr>
          <p:cNvPicPr>
            <a:picLocks noChangeAspect="1"/>
          </p:cNvPicPr>
          <p:nvPr/>
        </p:nvPicPr>
        <p:blipFill>
          <a:blip r:embed="rId4"/>
          <a:stretch>
            <a:fillRect/>
          </a:stretch>
        </p:blipFill>
        <p:spPr>
          <a:xfrm>
            <a:off x="4966841" y="341732"/>
            <a:ext cx="6477561" cy="2255715"/>
          </a:xfrm>
          <a:prstGeom prst="rect">
            <a:avLst/>
          </a:prstGeom>
        </p:spPr>
      </p:pic>
      <p:grpSp>
        <p:nvGrpSpPr>
          <p:cNvPr id="11" name="群組 10">
            <a:extLst>
              <a:ext uri="{FF2B5EF4-FFF2-40B4-BE49-F238E27FC236}">
                <a16:creationId xmlns:a16="http://schemas.microsoft.com/office/drawing/2014/main" id="{165E261E-DA05-4E57-9FB3-9475411BDA1D}"/>
              </a:ext>
            </a:extLst>
          </p:cNvPr>
          <p:cNvGrpSpPr>
            <a:grpSpLocks noChangeAspect="1"/>
          </p:cNvGrpSpPr>
          <p:nvPr/>
        </p:nvGrpSpPr>
        <p:grpSpPr>
          <a:xfrm>
            <a:off x="4053952" y="5979942"/>
            <a:ext cx="8014536" cy="645339"/>
            <a:chOff x="3820126" y="5917908"/>
            <a:chExt cx="6057081" cy="487722"/>
          </a:xfrm>
        </p:grpSpPr>
        <p:pic>
          <p:nvPicPr>
            <p:cNvPr id="8" name="圖片 7">
              <a:extLst>
                <a:ext uri="{FF2B5EF4-FFF2-40B4-BE49-F238E27FC236}">
                  <a16:creationId xmlns:a16="http://schemas.microsoft.com/office/drawing/2014/main" id="{5BF3A50B-E49A-4698-AA2A-61EA90C4E01D}"/>
                </a:ext>
              </a:extLst>
            </p:cNvPr>
            <p:cNvPicPr>
              <a:picLocks noChangeAspect="1"/>
            </p:cNvPicPr>
            <p:nvPr/>
          </p:nvPicPr>
          <p:blipFill>
            <a:blip r:embed="rId5"/>
            <a:stretch>
              <a:fillRect/>
            </a:stretch>
          </p:blipFill>
          <p:spPr>
            <a:xfrm>
              <a:off x="3820126" y="5960908"/>
              <a:ext cx="4976291" cy="434378"/>
            </a:xfrm>
            <a:prstGeom prst="rect">
              <a:avLst/>
            </a:prstGeom>
          </p:spPr>
        </p:pic>
        <p:pic>
          <p:nvPicPr>
            <p:cNvPr id="10" name="圖片 9">
              <a:extLst>
                <a:ext uri="{FF2B5EF4-FFF2-40B4-BE49-F238E27FC236}">
                  <a16:creationId xmlns:a16="http://schemas.microsoft.com/office/drawing/2014/main" id="{273C66F2-A7B7-4837-A3B7-590DC8C8607A}"/>
                </a:ext>
              </a:extLst>
            </p:cNvPr>
            <p:cNvPicPr>
              <a:picLocks noChangeAspect="1"/>
            </p:cNvPicPr>
            <p:nvPr/>
          </p:nvPicPr>
          <p:blipFill>
            <a:blip r:embed="rId6"/>
            <a:stretch>
              <a:fillRect/>
            </a:stretch>
          </p:blipFill>
          <p:spPr>
            <a:xfrm>
              <a:off x="8650281" y="5917908"/>
              <a:ext cx="1226926" cy="487722"/>
            </a:xfrm>
            <a:prstGeom prst="rect">
              <a:avLst/>
            </a:prstGeom>
          </p:spPr>
        </p:pic>
      </p:grpSp>
      <p:sp>
        <p:nvSpPr>
          <p:cNvPr id="12" name="矩形 11">
            <a:extLst>
              <a:ext uri="{FF2B5EF4-FFF2-40B4-BE49-F238E27FC236}">
                <a16:creationId xmlns:a16="http://schemas.microsoft.com/office/drawing/2014/main" id="{6685310E-F00A-421B-A713-06B9A3962A27}"/>
              </a:ext>
            </a:extLst>
          </p:cNvPr>
          <p:cNvSpPr/>
          <p:nvPr/>
        </p:nvSpPr>
        <p:spPr>
          <a:xfrm>
            <a:off x="3993231" y="5739148"/>
            <a:ext cx="1059906" cy="307777"/>
          </a:xfrm>
          <a:prstGeom prst="rect">
            <a:avLst/>
          </a:prstGeom>
        </p:spPr>
        <p:txBody>
          <a:bodyPr wrap="none">
            <a:spAutoFit/>
          </a:bodyPr>
          <a:lstStyle/>
          <a:p>
            <a:r>
              <a:rPr lang="en-US" altLang="zh-TW" sz="1400" b="1" dirty="0"/>
              <a:t>UART log:</a:t>
            </a:r>
            <a:endParaRPr lang="zh-TW" altLang="en-US" sz="1400" dirty="0"/>
          </a:p>
        </p:txBody>
      </p:sp>
    </p:spTree>
    <p:extLst>
      <p:ext uri="{BB962C8B-B14F-4D97-AF65-F5344CB8AC3E}">
        <p14:creationId xmlns:p14="http://schemas.microsoft.com/office/powerpoint/2010/main" val="48180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文字方塊 1">
            <a:extLst>
              <a:ext uri="{FF2B5EF4-FFF2-40B4-BE49-F238E27FC236}">
                <a16:creationId xmlns:a16="http://schemas.microsoft.com/office/drawing/2014/main" id="{6F4BD698-12EE-48D8-A85F-61C313FAAD8E}"/>
              </a:ext>
            </a:extLst>
          </p:cNvPr>
          <p:cNvSpPr txBox="1">
            <a:spLocks noChangeArrowheads="1"/>
          </p:cNvSpPr>
          <p:nvPr/>
        </p:nvSpPr>
        <p:spPr bwMode="auto">
          <a:xfrm>
            <a:off x="630237" y="892175"/>
            <a:ext cx="828726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  </a:t>
            </a:r>
            <a:r>
              <a:rPr lang="en-US" altLang="zh-TW" sz="1400" b="1" dirty="0" err="1"/>
              <a:t>nvme</a:t>
            </a:r>
            <a:r>
              <a:rPr lang="en-US" altLang="zh-TW" sz="1400" b="1" dirty="0"/>
              <a:t> -get-log </a:t>
            </a:r>
            <a:r>
              <a:rPr lang="en-US" altLang="zh-TW" sz="1400" b="1" dirty="0">
                <a:solidFill>
                  <a:srgbClr val="FF6600"/>
                </a:solidFill>
              </a:rPr>
              <a:t>--log-id=0xe0 </a:t>
            </a:r>
            <a:r>
              <a:rPr lang="en-US" altLang="zh-TW" sz="1400" b="1" dirty="0"/>
              <a:t>--log-</a:t>
            </a:r>
            <a:r>
              <a:rPr lang="en-US" altLang="zh-TW" sz="1400" b="1" dirty="0" err="1"/>
              <a:t>len</a:t>
            </a:r>
            <a:r>
              <a:rPr lang="en-US" altLang="zh-TW" sz="1400" b="1" dirty="0"/>
              <a:t>=512 --raw-binary /dev/nvme0n1 | </a:t>
            </a:r>
            <a:r>
              <a:rPr lang="en-US" altLang="zh-TW" sz="1400" b="1" dirty="0" err="1"/>
              <a:t>xxd</a:t>
            </a:r>
            <a:endParaRPr lang="en-US" altLang="zh-TW" sz="1400" b="1" dirty="0"/>
          </a:p>
          <a:p>
            <a:r>
              <a:rPr lang="pt-BR" altLang="zh-TW" sz="1200" dirty="0"/>
              <a:t>         00000000: 00e0 0500 2020 2020 2020 2020 3139 3131  ....        1911</a:t>
            </a:r>
          </a:p>
          <a:p>
            <a:r>
              <a:rPr lang="pt-BR" altLang="zh-TW" sz="1200" dirty="0"/>
              <a:t>         00000010: 3030 3035 2020 2020 2020 2020 5353 5337  0005        SSS7</a:t>
            </a:r>
          </a:p>
          <a:p>
            <a:r>
              <a:rPr lang="pt-BR" altLang="zh-TW" sz="1200" dirty="0"/>
              <a:t>         00000020: 4132 3332 3837 2020 3230 3230 3136 3338  A23287  20201638</a:t>
            </a:r>
          </a:p>
          <a:p>
            <a:r>
              <a:rPr lang="pt-BR" altLang="zh-TW" sz="1200" dirty="0"/>
              <a:t>         00000030: 5353 5353 3741 3238 3730 4131 4b31 3931  SSSS7A2870A1K191</a:t>
            </a:r>
          </a:p>
          <a:p>
            <a:r>
              <a:rPr lang="pt-BR" altLang="zh-TW" sz="1200" dirty="0"/>
              <a:t>         00000040: 3130 3030 352d 3030 3030 3135 2020 2020  10005-000015</a:t>
            </a:r>
          </a:p>
          <a:p>
            <a:r>
              <a:rPr lang="pt-BR" altLang="zh-TW" sz="1200" dirty="0"/>
              <a:t>         00000050: 2020 2020 2020 2020 2020 2020 2020 2020</a:t>
            </a:r>
          </a:p>
          <a:p>
            <a:r>
              <a:rPr lang="pt-BR" altLang="zh-TW" sz="1200" dirty="0"/>
              <a:t>         00000060: 2020 2020 2020 2020 2020 2031 3931 3130             19110</a:t>
            </a:r>
          </a:p>
          <a:p>
            <a:r>
              <a:rPr lang="pt-BR" altLang="zh-TW" sz="1200" dirty="0"/>
              <a:t>         00000070: 3030 352d 3030 3030 3135 2020 2020 204c  005-000015     L</a:t>
            </a:r>
          </a:p>
          <a:p>
            <a:r>
              <a:rPr lang="pt-BR" altLang="zh-TW" sz="1200" dirty="0"/>
              <a:t>         00000080: 656e 6f76 6f28 4154 5029 2020 2020 2020  enovo(ATP)</a:t>
            </a:r>
          </a:p>
          <a:p>
            <a:r>
              <a:rPr lang="pt-BR" altLang="zh-TW" sz="1200" dirty="0"/>
              <a:t>         00000090: 2020 2020 2020 2030 3259 4731 3338 2020         02YG138</a:t>
            </a:r>
          </a:p>
          <a:p>
            <a:r>
              <a:rPr lang="pt-BR" altLang="zh-TW" sz="1200" dirty="0"/>
              <a:t>         000000a0: 2020 2053 4d44 3741 3737 3930 3220 2054     SMD7A77902  T</a:t>
            </a:r>
          </a:p>
          <a:p>
            <a:r>
              <a:rPr lang="pt-BR" altLang="zh-TW" sz="1200" dirty="0"/>
              <a:t>         000000b0: 6869 6e6b 5379 7374 656d 204d 2e32 204e  hinkSystem M.2 N</a:t>
            </a:r>
          </a:p>
          <a:p>
            <a:r>
              <a:rPr lang="pt-BR" altLang="zh-TW" sz="1200" dirty="0"/>
              <a:t>         000000c0: 3630 3053 6920 312e 3932 5442 204e 564d  600Si 1.92TB NVM</a:t>
            </a:r>
          </a:p>
          <a:p>
            <a:r>
              <a:rPr lang="pt-BR" altLang="zh-TW" sz="1200" dirty="0"/>
              <a:t>         000000d0: 6520 5043 4965 2033 2e30 2078 3420 4e6f  e PCIe 3.0 x4 No</a:t>
            </a:r>
          </a:p>
          <a:p>
            <a:r>
              <a:rPr lang="pt-BR" altLang="zh-TW" sz="1200" dirty="0"/>
              <a:t>         000000e0: 6e2d 486f 7420 5377 6170 2053 5344 2028  n-Hot Swap SSD (</a:t>
            </a:r>
          </a:p>
          <a:p>
            <a:r>
              <a:rPr lang="pt-BR" altLang="zh-TW" sz="1200" dirty="0"/>
              <a:t>         000000f0: 496e 6475 7374 7269 616c 2920 2020 2020  Industrial)</a:t>
            </a:r>
          </a:p>
          <a:p>
            <a:r>
              <a:rPr lang="pt-BR" altLang="zh-TW" sz="1200" dirty="0"/>
              <a:t>         00000100: 2020 2020 2020 2020 2020 2020 2020 2000                 .</a:t>
            </a:r>
          </a:p>
          <a:p>
            <a:r>
              <a:rPr lang="pt-BR" altLang="zh-TW" sz="1200" dirty="0"/>
              <a:t>         00000110: 5353 5337 4132 3332 3837 2020 4154 5041  SSS7A23287  ATPA</a:t>
            </a:r>
          </a:p>
          <a:p>
            <a:r>
              <a:rPr lang="pt-BR" altLang="zh-TW" sz="1200" dirty="0"/>
              <a:t>         00000120: 4631 5439 3253 544a 412d 4c56 3220 3032  F1T92STJA-LV2 02</a:t>
            </a:r>
          </a:p>
          <a:p>
            <a:r>
              <a:rPr lang="pt-BR" altLang="zh-TW" sz="1200" dirty="0"/>
              <a:t>         00000130: 5947 3133 3844 3741 3737 3930 3220 2020  YG138D7A77902</a:t>
            </a:r>
          </a:p>
          <a:p>
            <a:r>
              <a:rPr lang="pt-BR" altLang="zh-TW" sz="1200" dirty="0"/>
              <a:t>         00000140: 2020 2009 0000 0000 0000 0000 0000 0000     .............</a:t>
            </a:r>
          </a:p>
          <a:p>
            <a:r>
              <a:rPr lang="pt-BR" altLang="zh-TW" sz="1200" dirty="0"/>
              <a:t>         00000150: 0000 0000 0000 0000 0000 0000 0000 0000  ................</a:t>
            </a:r>
            <a:br>
              <a:rPr lang="pt-BR" altLang="zh-TW" sz="1200" dirty="0"/>
            </a:br>
            <a:br>
              <a:rPr lang="pt-BR" altLang="zh-TW" sz="1200" dirty="0"/>
            </a:br>
            <a:r>
              <a:rPr lang="pt-BR" altLang="zh-TW" sz="1200" dirty="0"/>
              <a:t>     Event log:</a:t>
            </a:r>
            <a:br>
              <a:rPr lang="pt-BR" altLang="zh-TW" sz="1200" dirty="0"/>
            </a:br>
            <a:r>
              <a:rPr lang="pt-BR" altLang="zh-TW" sz="1200" i="1" dirty="0"/>
              <a:t>     </a:t>
            </a:r>
            <a:r>
              <a:rPr lang="en-US" altLang="zh-TW" sz="1100" i="1" dirty="0"/>
              <a:t>Admin       (0000591051 </a:t>
            </a:r>
            <a:r>
              <a:rPr lang="en-US" altLang="zh-TW" sz="1100" i="1" dirty="0" err="1"/>
              <a:t>ms</a:t>
            </a:r>
            <a:r>
              <a:rPr lang="en-US" altLang="zh-TW" sz="1100" i="1" dirty="0"/>
              <a:t>), </a:t>
            </a:r>
            <a:r>
              <a:rPr lang="en-US" altLang="zh-TW" sz="1100" b="1" i="1" dirty="0" err="1">
                <a:solidFill>
                  <a:srgbClr val="FF6600"/>
                </a:solidFill>
              </a:rPr>
              <a:t>Admin_GET_LOG_PAGE</a:t>
            </a:r>
            <a:r>
              <a:rPr lang="en-US" altLang="zh-TW" sz="1100" i="1" dirty="0"/>
              <a:t>, NSID=0xFFFFFFFF</a:t>
            </a:r>
            <a:endParaRPr lang="zh-TW" altLang="en-US" sz="1100" i="1" dirty="0"/>
          </a:p>
          <a:p>
            <a:r>
              <a:rPr lang="zh-TW" altLang="en-US" sz="1100" i="1" dirty="0"/>
              <a:t>      </a:t>
            </a:r>
            <a:r>
              <a:rPr lang="en-US" altLang="zh-TW" sz="1100" i="1" dirty="0"/>
              <a:t>Host        (0000591051 </a:t>
            </a:r>
            <a:r>
              <a:rPr lang="en-US" altLang="zh-TW" sz="1100" i="1" dirty="0" err="1"/>
              <a:t>ms</a:t>
            </a:r>
            <a:r>
              <a:rPr lang="en-US" altLang="zh-TW" sz="1100" i="1" dirty="0"/>
              <a:t>),  </a:t>
            </a:r>
            <a:r>
              <a:rPr lang="en-US" altLang="zh-TW" sz="1100" i="1" dirty="0" err="1"/>
              <a:t>NVMeGetLogPage</a:t>
            </a:r>
            <a:r>
              <a:rPr lang="en-US" altLang="zh-TW" sz="1100" i="1" dirty="0"/>
              <a:t> , </a:t>
            </a:r>
            <a:r>
              <a:rPr lang="en-US" altLang="zh-TW" sz="1100" b="1" i="1" dirty="0">
                <a:solidFill>
                  <a:srgbClr val="FF6600"/>
                </a:solidFill>
              </a:rPr>
              <a:t>LID=0x00E0</a:t>
            </a:r>
            <a:r>
              <a:rPr lang="en-US" altLang="zh-TW" sz="1100" i="1" dirty="0"/>
              <a:t>, </a:t>
            </a:r>
            <a:r>
              <a:rPr lang="en-US" altLang="zh-TW" sz="1100" i="1" dirty="0" err="1"/>
              <a:t>NumDW</a:t>
            </a:r>
            <a:r>
              <a:rPr lang="en-US" altLang="zh-TW" sz="1100" i="1" dirty="0"/>
              <a:t>=0x0000007F, RAE = 0x00, LSP = 0x00 </a:t>
            </a:r>
            <a:endParaRPr lang="zh-TW" altLang="en-US" sz="1100" i="1" dirty="0"/>
          </a:p>
          <a:p>
            <a:r>
              <a:rPr lang="zh-TW" altLang="en-US" sz="1100" i="1" dirty="0"/>
              <a:t>      </a:t>
            </a:r>
            <a:r>
              <a:rPr lang="en-US" altLang="zh-TW" sz="1100" i="1" dirty="0"/>
              <a:t>Host        (0000591051 </a:t>
            </a:r>
            <a:r>
              <a:rPr lang="en-US" altLang="zh-TW" sz="1100" i="1" dirty="0" err="1"/>
              <a:t>ms</a:t>
            </a:r>
            <a:r>
              <a:rPr lang="en-US" altLang="zh-TW" sz="1100" i="1" dirty="0"/>
              <a:t>),  </a:t>
            </a:r>
            <a:r>
              <a:rPr lang="en-US" altLang="zh-TW" sz="1100" i="1" dirty="0" err="1"/>
              <a:t>NVMeGetLogPage</a:t>
            </a:r>
            <a:r>
              <a:rPr lang="en-US" altLang="zh-TW" sz="1100" i="1" dirty="0"/>
              <a:t> , </a:t>
            </a:r>
            <a:r>
              <a:rPr lang="en-US" altLang="zh-TW" sz="1100" i="1" dirty="0" err="1"/>
              <a:t>OffsetLower</a:t>
            </a:r>
            <a:r>
              <a:rPr lang="en-US" altLang="zh-TW" sz="1100" i="1" dirty="0"/>
              <a:t> = 0x00000000, </a:t>
            </a:r>
            <a:r>
              <a:rPr lang="en-US" altLang="zh-TW" sz="1100" i="1" dirty="0" err="1"/>
              <a:t>OffsetUpper</a:t>
            </a:r>
            <a:r>
              <a:rPr lang="en-US" altLang="zh-TW" sz="1100" i="1" dirty="0"/>
              <a:t> = 0x00000000</a:t>
            </a:r>
            <a:endParaRPr lang="zh-TW" altLang="en-US" sz="1100" i="1" dirty="0"/>
          </a:p>
        </p:txBody>
      </p:sp>
      <p:sp>
        <p:nvSpPr>
          <p:cNvPr id="22531" name="標題 1">
            <a:extLst>
              <a:ext uri="{FF2B5EF4-FFF2-40B4-BE49-F238E27FC236}">
                <a16:creationId xmlns:a16="http://schemas.microsoft.com/office/drawing/2014/main" id="{7EE797E1-B64C-4410-A448-B162684C756A}"/>
              </a:ext>
            </a:extLst>
          </p:cNvPr>
          <p:cNvSpPr txBox="1">
            <a:spLocks noChangeArrowheads="1"/>
          </p:cNvSpPr>
          <p:nvPr/>
        </p:nvSpPr>
        <p:spPr bwMode="auto">
          <a:xfrm>
            <a:off x="630237" y="330200"/>
            <a:ext cx="530810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eaLnBrk="1" hangingPunct="1">
              <a:spcBef>
                <a:spcPct val="0"/>
              </a:spcBef>
              <a:buClrTx/>
              <a:buFontTx/>
              <a:buNone/>
            </a:pPr>
            <a:r>
              <a:rPr kumimoji="0" lang="en-US" altLang="zh-TW" dirty="0" err="1">
                <a:solidFill>
                  <a:srgbClr val="033663"/>
                </a:solidFill>
              </a:rPr>
              <a:t>nvme</a:t>
            </a:r>
            <a:r>
              <a:rPr kumimoji="0" lang="en-US" altLang="zh-TW" dirty="0">
                <a:solidFill>
                  <a:srgbClr val="033663"/>
                </a:solidFill>
              </a:rPr>
              <a:t>-cli  -</a:t>
            </a:r>
            <a:r>
              <a:rPr lang="en-US" altLang="zh-TW" dirty="0">
                <a:solidFill>
                  <a:srgbClr val="033663"/>
                </a:solidFill>
              </a:rPr>
              <a:t>get-log  – </a:t>
            </a:r>
            <a:r>
              <a:rPr lang="en-US" altLang="zh-TW" sz="2000" dirty="0">
                <a:solidFill>
                  <a:srgbClr val="033663"/>
                </a:solidFill>
              </a:rPr>
              <a:t> vendor specific</a:t>
            </a:r>
            <a:endParaRPr kumimoji="0" lang="zh-TW" altLang="en-US" sz="2000" dirty="0">
              <a:solidFill>
                <a:srgbClr val="033663"/>
              </a:solidFill>
            </a:endParaRPr>
          </a:p>
        </p:txBody>
      </p:sp>
    </p:spTree>
    <p:extLst>
      <p:ext uri="{BB962C8B-B14F-4D97-AF65-F5344CB8AC3E}">
        <p14:creationId xmlns:p14="http://schemas.microsoft.com/office/powerpoint/2010/main" val="316912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3" name="圖片 4">
            <a:extLst>
              <a:ext uri="{FF2B5EF4-FFF2-40B4-BE49-F238E27FC236}">
                <a16:creationId xmlns:a16="http://schemas.microsoft.com/office/drawing/2014/main" id="{355FB42F-7A45-40EE-AB4F-8D72EE751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25" y="3240347"/>
            <a:ext cx="74723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圖片 4">
            <a:extLst>
              <a:ext uri="{FF2B5EF4-FFF2-40B4-BE49-F238E27FC236}">
                <a16:creationId xmlns:a16="http://schemas.microsoft.com/office/drawing/2014/main" id="{758100F6-514F-43D0-8C8C-CE316B787703}"/>
              </a:ext>
            </a:extLst>
          </p:cNvPr>
          <p:cNvPicPr>
            <a:picLocks noChangeAspect="1"/>
          </p:cNvPicPr>
          <p:nvPr/>
        </p:nvPicPr>
        <p:blipFill>
          <a:blip r:embed="rId4"/>
          <a:stretch>
            <a:fillRect/>
          </a:stretch>
        </p:blipFill>
        <p:spPr>
          <a:xfrm>
            <a:off x="5454650" y="1179112"/>
            <a:ext cx="6534716" cy="3143523"/>
          </a:xfrm>
          <a:prstGeom prst="rect">
            <a:avLst/>
          </a:prstGeom>
        </p:spPr>
      </p:pic>
      <p:sp>
        <p:nvSpPr>
          <p:cNvPr id="24578" name="標題 1">
            <a:extLst>
              <a:ext uri="{FF2B5EF4-FFF2-40B4-BE49-F238E27FC236}">
                <a16:creationId xmlns:a16="http://schemas.microsoft.com/office/drawing/2014/main" id="{56D48C1F-0512-41F3-9823-5AA062C762CB}"/>
              </a:ext>
            </a:extLst>
          </p:cNvPr>
          <p:cNvSpPr>
            <a:spLocks noGrp="1" noChangeArrowheads="1"/>
          </p:cNvSpPr>
          <p:nvPr>
            <p:ph type="title"/>
          </p:nvPr>
        </p:nvSpPr>
        <p:spPr/>
        <p:txBody>
          <a:bodyPr/>
          <a:lstStyle/>
          <a:p>
            <a:pPr eaLnBrk="1" hangingPunct="1"/>
            <a:r>
              <a:rPr lang="en-US" altLang="zh-TW" sz="2400" dirty="0" err="1"/>
              <a:t>nvme</a:t>
            </a:r>
            <a:r>
              <a:rPr lang="en-US" altLang="zh-TW" sz="2400" dirty="0"/>
              <a:t>-cli -format</a:t>
            </a:r>
            <a:endParaRPr lang="zh-TW" altLang="en-US" sz="2400" dirty="0"/>
          </a:p>
        </p:txBody>
      </p:sp>
      <p:sp>
        <p:nvSpPr>
          <p:cNvPr id="24579" name="文字方塊 1">
            <a:extLst>
              <a:ext uri="{FF2B5EF4-FFF2-40B4-BE49-F238E27FC236}">
                <a16:creationId xmlns:a16="http://schemas.microsoft.com/office/drawing/2014/main" id="{21BB651A-FEE9-48D4-98ED-FCC60F1E596B}"/>
              </a:ext>
            </a:extLst>
          </p:cNvPr>
          <p:cNvSpPr txBox="1">
            <a:spLocks noChangeArrowheads="1"/>
          </p:cNvSpPr>
          <p:nvPr/>
        </p:nvSpPr>
        <p:spPr bwMode="auto">
          <a:xfrm>
            <a:off x="609600" y="1089971"/>
            <a:ext cx="5486400"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 </a:t>
            </a:r>
            <a:r>
              <a:rPr lang="pt-BR" altLang="zh-TW" sz="1400" b="1" dirty="0"/>
              <a:t>nvme -id-ctrl -H /dev/nvme0</a:t>
            </a:r>
            <a:endParaRPr lang="en-US" altLang="zh-TW" sz="1400" b="1" dirty="0"/>
          </a:p>
          <a:p>
            <a:r>
              <a:rPr lang="en-US" altLang="zh-TW" sz="1200" dirty="0" err="1"/>
              <a:t>oacs</a:t>
            </a:r>
            <a:r>
              <a:rPr lang="en-US" altLang="zh-TW" sz="1200" dirty="0"/>
              <a:t>      : 0x17</a:t>
            </a:r>
          </a:p>
          <a:p>
            <a:r>
              <a:rPr lang="en-US" altLang="zh-TW" sz="1200" dirty="0"/>
              <a:t>…</a:t>
            </a:r>
          </a:p>
          <a:p>
            <a:r>
              <a:rPr lang="en-US" altLang="zh-TW" sz="1200" dirty="0"/>
              <a:t>  [1:1] : 0x1   </a:t>
            </a:r>
            <a:r>
              <a:rPr lang="en-US" altLang="zh-TW" sz="1200" dirty="0">
                <a:solidFill>
                  <a:srgbClr val="0070C0"/>
                </a:solidFill>
              </a:rPr>
              <a:t>Format NVM Supported</a:t>
            </a:r>
          </a:p>
          <a:p>
            <a:br>
              <a:rPr lang="en-US" altLang="zh-TW" sz="1200" dirty="0"/>
            </a:br>
            <a:br>
              <a:rPr lang="en-US" altLang="zh-TW" sz="1200" dirty="0"/>
            </a:br>
            <a:endParaRPr lang="en-US" altLang="zh-TW" sz="1200" dirty="0"/>
          </a:p>
          <a:p>
            <a:r>
              <a:rPr lang="en-US" altLang="zh-TW" sz="1400" b="1" dirty="0"/>
              <a:t># </a:t>
            </a:r>
            <a:r>
              <a:rPr lang="pt-BR" altLang="zh-TW" sz="1400" b="1" dirty="0"/>
              <a:t>nvme -format </a:t>
            </a:r>
            <a:r>
              <a:rPr lang="pt-BR" altLang="zh-TW" sz="1400" b="1" dirty="0">
                <a:solidFill>
                  <a:srgbClr val="FF0000"/>
                </a:solidFill>
              </a:rPr>
              <a:t>--ses=1 </a:t>
            </a:r>
            <a:r>
              <a:rPr lang="pt-BR" altLang="zh-TW" sz="1400" b="1" dirty="0"/>
              <a:t>/dev/nvme0</a:t>
            </a:r>
          </a:p>
          <a:p>
            <a:r>
              <a:rPr lang="pt-BR" altLang="zh-TW" sz="1200" dirty="0"/>
              <a:t>  Success formatting namespace:ffffffff</a:t>
            </a:r>
            <a:br>
              <a:rPr lang="pt-BR" altLang="zh-TW" sz="1200" dirty="0"/>
            </a:br>
            <a:br>
              <a:rPr lang="pt-BR" altLang="zh-TW" sz="1200" dirty="0"/>
            </a:br>
            <a:r>
              <a:rPr lang="pt-BR" altLang="zh-TW" sz="1200" b="1" dirty="0">
                <a:solidFill>
                  <a:srgbClr val="0070C0"/>
                </a:solidFill>
              </a:rPr>
              <a:t>Event log:</a:t>
            </a:r>
            <a:br>
              <a:rPr lang="pt-BR" altLang="zh-TW" sz="1200" dirty="0"/>
            </a:br>
            <a:br>
              <a:rPr lang="pt-BR" altLang="zh-TW" sz="1200" dirty="0"/>
            </a:br>
            <a:br>
              <a:rPr lang="pt-BR" altLang="zh-TW" sz="1200" dirty="0"/>
            </a:br>
            <a:br>
              <a:rPr lang="pt-BR" altLang="zh-TW" sz="1200" dirty="0"/>
            </a:br>
            <a:br>
              <a:rPr lang="pt-BR" altLang="zh-TW" sz="1200" dirty="0"/>
            </a:br>
            <a:br>
              <a:rPr lang="pt-BR" altLang="zh-TW" sz="1200" dirty="0"/>
            </a:br>
            <a:r>
              <a:rPr lang="pt-BR" altLang="zh-TW" sz="1400" b="1" dirty="0"/>
              <a:t># nvme -format </a:t>
            </a:r>
            <a:r>
              <a:rPr lang="pt-BR" altLang="zh-TW" sz="1400" b="1" dirty="0">
                <a:solidFill>
                  <a:srgbClr val="FF0000"/>
                </a:solidFill>
              </a:rPr>
              <a:t>--ses=2 </a:t>
            </a:r>
            <a:r>
              <a:rPr lang="pt-BR" altLang="zh-TW" sz="1400" b="1" dirty="0"/>
              <a:t>/dev/nvme0          </a:t>
            </a:r>
            <a:r>
              <a:rPr lang="pt-BR" altLang="zh-TW" sz="1400" b="1" dirty="0">
                <a:solidFill>
                  <a:srgbClr val="FF0000"/>
                </a:solidFill>
              </a:rPr>
              <a:t># For SED drive</a:t>
            </a:r>
            <a:br>
              <a:rPr lang="pt-BR" altLang="zh-TW" sz="1400" b="1" dirty="0">
                <a:solidFill>
                  <a:srgbClr val="FF0000"/>
                </a:solidFill>
              </a:rPr>
            </a:br>
            <a:r>
              <a:rPr lang="pt-BR" altLang="zh-TW" sz="1400" b="1" dirty="0">
                <a:solidFill>
                  <a:srgbClr val="FF0000"/>
                </a:solidFill>
              </a:rPr>
              <a:t>  </a:t>
            </a:r>
            <a:r>
              <a:rPr lang="pt-BR" altLang="zh-TW" sz="1200" dirty="0"/>
              <a:t>Success formatting namespace:ffffffff</a:t>
            </a:r>
            <a:br>
              <a:rPr lang="pt-BR" altLang="zh-TW" sz="1200" dirty="0"/>
            </a:br>
            <a:br>
              <a:rPr lang="pt-BR" altLang="zh-TW" sz="1200" dirty="0"/>
            </a:br>
            <a:r>
              <a:rPr lang="pt-BR" altLang="zh-TW" sz="1200" b="1" dirty="0">
                <a:solidFill>
                  <a:srgbClr val="0070C0"/>
                </a:solidFill>
              </a:rPr>
              <a:t>Event log:</a:t>
            </a:r>
            <a:endParaRPr lang="en-US" altLang="zh-TW" sz="1200" dirty="0"/>
          </a:p>
          <a:p>
            <a:endParaRPr lang="en-US" altLang="zh-TW" sz="1200" dirty="0"/>
          </a:p>
        </p:txBody>
      </p:sp>
      <p:pic>
        <p:nvPicPr>
          <p:cNvPr id="3" name="圖片 2">
            <a:extLst>
              <a:ext uri="{FF2B5EF4-FFF2-40B4-BE49-F238E27FC236}">
                <a16:creationId xmlns:a16="http://schemas.microsoft.com/office/drawing/2014/main" id="{C7BA7B0E-60FA-4BA3-ABDA-1316C3B56123}"/>
              </a:ext>
            </a:extLst>
          </p:cNvPr>
          <p:cNvPicPr>
            <a:picLocks noChangeAspect="1"/>
          </p:cNvPicPr>
          <p:nvPr/>
        </p:nvPicPr>
        <p:blipFill>
          <a:blip r:embed="rId5"/>
          <a:stretch>
            <a:fillRect/>
          </a:stretch>
        </p:blipFill>
        <p:spPr>
          <a:xfrm>
            <a:off x="699224" y="4959032"/>
            <a:ext cx="7016855" cy="643116"/>
          </a:xfrm>
          <a:prstGeom prst="rect">
            <a:avLst/>
          </a:prstGeom>
        </p:spPr>
      </p:pic>
      <p:cxnSp>
        <p:nvCxnSpPr>
          <p:cNvPr id="4" name="直線單箭頭接點 3">
            <a:extLst>
              <a:ext uri="{FF2B5EF4-FFF2-40B4-BE49-F238E27FC236}">
                <a16:creationId xmlns:a16="http://schemas.microsoft.com/office/drawing/2014/main" id="{E52ABBA4-5912-48B9-A095-E31F520900D3}"/>
              </a:ext>
            </a:extLst>
          </p:cNvPr>
          <p:cNvCxnSpPr/>
          <p:nvPr/>
        </p:nvCxnSpPr>
        <p:spPr>
          <a:xfrm flipH="1" flipV="1">
            <a:off x="3949831" y="2611225"/>
            <a:ext cx="2865748" cy="6291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D8F6CB49-DE6B-4F15-A2B3-500443B52365}"/>
              </a:ext>
            </a:extLst>
          </p:cNvPr>
          <p:cNvCxnSpPr>
            <a:cxnSpLocks/>
          </p:cNvCxnSpPr>
          <p:nvPr/>
        </p:nvCxnSpPr>
        <p:spPr>
          <a:xfrm flipH="1">
            <a:off x="3817856" y="3869469"/>
            <a:ext cx="3041050" cy="306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字方塊 1">
            <a:extLst>
              <a:ext uri="{FF2B5EF4-FFF2-40B4-BE49-F238E27FC236}">
                <a16:creationId xmlns:a16="http://schemas.microsoft.com/office/drawing/2014/main" id="{D482E064-DE19-4452-BC8A-C0B15DC424C2}"/>
              </a:ext>
            </a:extLst>
          </p:cNvPr>
          <p:cNvSpPr txBox="1">
            <a:spLocks noChangeArrowheads="1"/>
          </p:cNvSpPr>
          <p:nvPr/>
        </p:nvSpPr>
        <p:spPr bwMode="auto">
          <a:xfrm>
            <a:off x="641350" y="1105870"/>
            <a:ext cx="5174428"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solidFill>
                  <a:srgbClr val="000099"/>
                </a:solidFill>
              </a:rPr>
              <a:t>&lt;1&gt; Original firmware</a:t>
            </a:r>
            <a:br>
              <a:rPr lang="en-US" altLang="zh-TW" sz="1400" b="1" dirty="0">
                <a:solidFill>
                  <a:srgbClr val="000099"/>
                </a:solidFill>
              </a:rPr>
            </a:br>
            <a:r>
              <a:rPr lang="en-US" altLang="zh-TW" sz="1400" b="1" dirty="0"/>
              <a:t># </a:t>
            </a:r>
            <a:r>
              <a:rPr lang="en-US" altLang="zh-TW" sz="1400" b="1" dirty="0" err="1"/>
              <a:t>nvme</a:t>
            </a:r>
            <a:r>
              <a:rPr lang="en-US" altLang="zh-TW" sz="1400" b="1" dirty="0"/>
              <a:t> -id-ctrl -H /dev/nvme0  | grep “</a:t>
            </a:r>
            <a:r>
              <a:rPr lang="en-US" altLang="zh-TW" sz="1400" b="1" dirty="0" err="1"/>
              <a:t>fr</a:t>
            </a:r>
            <a:r>
              <a:rPr lang="en-US" altLang="zh-TW" sz="1400" b="1" dirty="0"/>
              <a:t> ” </a:t>
            </a:r>
            <a:br>
              <a:rPr lang="en-US" altLang="zh-TW" sz="1400" b="1" dirty="0"/>
            </a:br>
            <a:r>
              <a:rPr lang="zh-TW" altLang="en-US" sz="1400" dirty="0"/>
              <a:t>   </a:t>
            </a:r>
            <a:r>
              <a:rPr lang="en-US" altLang="zh-TW" sz="1400" dirty="0" err="1"/>
              <a:t>fr</a:t>
            </a:r>
            <a:r>
              <a:rPr lang="en-US" altLang="zh-TW" sz="1400" dirty="0"/>
              <a:t>        : 42AAT7GC</a:t>
            </a:r>
            <a:br>
              <a:rPr lang="en-US" altLang="zh-TW" sz="1400" b="1" dirty="0">
                <a:solidFill>
                  <a:srgbClr val="000099"/>
                </a:solidFill>
              </a:rPr>
            </a:br>
            <a:br>
              <a:rPr lang="en-US" altLang="zh-TW" sz="1400" b="1" dirty="0">
                <a:solidFill>
                  <a:srgbClr val="000099"/>
                </a:solidFill>
              </a:rPr>
            </a:br>
            <a:r>
              <a:rPr lang="en-US" altLang="zh-TW" sz="1400" b="1" dirty="0">
                <a:solidFill>
                  <a:srgbClr val="000099"/>
                </a:solidFill>
              </a:rPr>
              <a:t>&lt;2&gt; Firmware download to SSD</a:t>
            </a:r>
          </a:p>
          <a:p>
            <a:r>
              <a:rPr lang="en-US" altLang="zh-TW" sz="1400" b="1" dirty="0"/>
              <a:t># </a:t>
            </a:r>
            <a:r>
              <a:rPr lang="en-US" altLang="zh-TW" sz="1400" b="1" dirty="0" err="1"/>
              <a:t>nvme</a:t>
            </a:r>
            <a:r>
              <a:rPr lang="en-US" altLang="zh-TW" sz="1400" b="1" dirty="0"/>
              <a:t> -</a:t>
            </a:r>
            <a:r>
              <a:rPr lang="en-US" altLang="zh-TW" sz="1400" b="1" dirty="0" err="1"/>
              <a:t>fw</a:t>
            </a:r>
            <a:r>
              <a:rPr lang="en-US" altLang="zh-TW" sz="1400" b="1" dirty="0"/>
              <a:t>-download /dev/nvme0 --</a:t>
            </a:r>
            <a:r>
              <a:rPr lang="en-US" altLang="zh-TW" sz="1400" b="1" dirty="0" err="1"/>
              <a:t>fw</a:t>
            </a:r>
            <a:r>
              <a:rPr lang="en-US" altLang="zh-TW" sz="1400" b="1" dirty="0"/>
              <a:t>=7GD.bin</a:t>
            </a:r>
          </a:p>
          <a:p>
            <a:r>
              <a:rPr lang="zh-TW" altLang="en-US" sz="1400" dirty="0"/>
              <a:t>   </a:t>
            </a:r>
            <a:r>
              <a:rPr lang="en-US" altLang="zh-TW" sz="1400" dirty="0"/>
              <a:t>Firmware download success</a:t>
            </a:r>
          </a:p>
          <a:p>
            <a:endParaRPr lang="en-US" altLang="zh-TW" sz="1400" b="1" dirty="0"/>
          </a:p>
          <a:p>
            <a:r>
              <a:rPr lang="en-US" altLang="zh-TW" sz="1400" b="1" dirty="0">
                <a:solidFill>
                  <a:srgbClr val="000099"/>
                </a:solidFill>
              </a:rPr>
              <a:t>&lt;3&gt; Commit firmware</a:t>
            </a:r>
            <a:r>
              <a:rPr lang="zh-TW" altLang="en-US" sz="1400" b="1" dirty="0">
                <a:solidFill>
                  <a:srgbClr val="000099"/>
                </a:solidFill>
              </a:rPr>
              <a:t> </a:t>
            </a:r>
            <a:r>
              <a:rPr lang="en-US" altLang="zh-TW" sz="1400" b="1" dirty="0">
                <a:solidFill>
                  <a:srgbClr val="000099"/>
                </a:solidFill>
              </a:rPr>
              <a:t>- </a:t>
            </a:r>
            <a:r>
              <a:rPr lang="en-US" altLang="zh-TW" sz="1400" b="1" dirty="0">
                <a:solidFill>
                  <a:srgbClr val="FF6600"/>
                </a:solidFill>
              </a:rPr>
              <a:t>Activated immediately</a:t>
            </a:r>
          </a:p>
          <a:p>
            <a:r>
              <a:rPr lang="en-US" altLang="zh-TW" sz="1400" b="1" dirty="0"/>
              <a:t>#</a:t>
            </a:r>
            <a:r>
              <a:rPr lang="zh-TW" altLang="en-US" sz="1400" b="1" dirty="0"/>
              <a:t> </a:t>
            </a:r>
            <a:r>
              <a:rPr lang="en-US" altLang="zh-TW" sz="1400" b="1" dirty="0" err="1"/>
              <a:t>nvme</a:t>
            </a:r>
            <a:r>
              <a:rPr lang="en-US" altLang="zh-TW" sz="1400" b="1" dirty="0"/>
              <a:t> </a:t>
            </a:r>
            <a:r>
              <a:rPr lang="en-US" altLang="zh-TW" sz="1400" b="1" dirty="0" err="1"/>
              <a:t>fw</a:t>
            </a:r>
            <a:r>
              <a:rPr lang="en-US" altLang="zh-TW" sz="1400" b="1" dirty="0"/>
              <a:t>-commit /dev/nvme0 </a:t>
            </a:r>
            <a:r>
              <a:rPr lang="en-US" altLang="zh-TW" sz="1400" b="1" dirty="0">
                <a:solidFill>
                  <a:srgbClr val="FF00FF"/>
                </a:solidFill>
              </a:rPr>
              <a:t>--slot=1</a:t>
            </a:r>
            <a:r>
              <a:rPr lang="en-US" altLang="zh-TW" sz="1400" b="1" dirty="0"/>
              <a:t> --action=0</a:t>
            </a:r>
            <a:br>
              <a:rPr lang="en-US" altLang="zh-TW" sz="1400" b="1" dirty="0"/>
            </a:br>
            <a:r>
              <a:rPr lang="zh-TW" altLang="en-US" sz="1400" b="1" dirty="0"/>
              <a:t>   </a:t>
            </a:r>
            <a:r>
              <a:rPr lang="en-US" altLang="zh-TW" sz="1400" dirty="0"/>
              <a:t>Success committing firmware action:0 slot:1</a:t>
            </a:r>
            <a:br>
              <a:rPr lang="en-US" altLang="zh-TW" sz="1400" b="1" dirty="0"/>
            </a:br>
            <a:r>
              <a:rPr lang="en-US" altLang="zh-TW" sz="1400" b="1" dirty="0"/>
              <a:t># </a:t>
            </a:r>
            <a:r>
              <a:rPr lang="en-US" altLang="zh-TW" sz="1400" b="1" dirty="0" err="1"/>
              <a:t>nvme</a:t>
            </a:r>
            <a:r>
              <a:rPr lang="en-US" altLang="zh-TW" sz="1400" b="1" dirty="0"/>
              <a:t> </a:t>
            </a:r>
            <a:r>
              <a:rPr lang="en-US" altLang="zh-TW" sz="1400" b="1" dirty="0" err="1"/>
              <a:t>fw</a:t>
            </a:r>
            <a:r>
              <a:rPr lang="en-US" altLang="zh-TW" sz="1400" b="1" dirty="0"/>
              <a:t>-commit /dev/nvme0 </a:t>
            </a:r>
            <a:r>
              <a:rPr lang="en-US" altLang="zh-TW" sz="1400" b="1" dirty="0">
                <a:solidFill>
                  <a:srgbClr val="FF00FF"/>
                </a:solidFill>
              </a:rPr>
              <a:t>--slot=1 </a:t>
            </a:r>
            <a:r>
              <a:rPr lang="en-US" altLang="zh-TW" sz="1400" b="1" dirty="0">
                <a:solidFill>
                  <a:srgbClr val="FF6600"/>
                </a:solidFill>
              </a:rPr>
              <a:t>--action=3 </a:t>
            </a:r>
            <a:br>
              <a:rPr lang="en-US" altLang="zh-TW" sz="1400" b="1" dirty="0"/>
            </a:br>
            <a:r>
              <a:rPr lang="zh-TW" altLang="en-US" sz="1400" b="1" dirty="0"/>
              <a:t>   </a:t>
            </a:r>
            <a:r>
              <a:rPr lang="en-US" altLang="zh-TW" sz="1400" dirty="0"/>
              <a:t>Success committing firmware action:3 slot:1</a:t>
            </a:r>
            <a:br>
              <a:rPr lang="en-US" altLang="zh-TW" sz="1400" dirty="0"/>
            </a:br>
            <a:br>
              <a:rPr lang="en-US" altLang="zh-TW" sz="1400" dirty="0"/>
            </a:br>
            <a:r>
              <a:rPr lang="en-US" altLang="zh-TW" sz="1400" b="1" dirty="0">
                <a:solidFill>
                  <a:srgbClr val="000099"/>
                </a:solidFill>
              </a:rPr>
              <a:t>&lt;4&gt; New firmware activated</a:t>
            </a:r>
            <a:br>
              <a:rPr lang="en-US" altLang="zh-TW" sz="1400" b="1" dirty="0">
                <a:solidFill>
                  <a:srgbClr val="000099"/>
                </a:solidFill>
              </a:rPr>
            </a:br>
            <a:r>
              <a:rPr lang="en-US" altLang="zh-TW" sz="1400" b="1" dirty="0"/>
              <a:t># </a:t>
            </a:r>
            <a:r>
              <a:rPr lang="en-US" altLang="zh-TW" sz="1400" b="1" dirty="0" err="1"/>
              <a:t>nvme</a:t>
            </a:r>
            <a:r>
              <a:rPr lang="en-US" altLang="zh-TW" sz="1400" b="1" dirty="0"/>
              <a:t> -id-ctrl -H /dev/nvme0  | grep “</a:t>
            </a:r>
            <a:r>
              <a:rPr lang="en-US" altLang="zh-TW" sz="1400" b="1" dirty="0" err="1"/>
              <a:t>fr</a:t>
            </a:r>
            <a:r>
              <a:rPr lang="en-US" altLang="zh-TW" sz="1400" b="1" dirty="0"/>
              <a:t> ” </a:t>
            </a:r>
            <a:br>
              <a:rPr lang="en-US" altLang="zh-TW" sz="1400" b="1" dirty="0"/>
            </a:br>
            <a:r>
              <a:rPr lang="en-US" altLang="zh-TW" sz="1400" b="1" dirty="0"/>
              <a:t>   </a:t>
            </a:r>
            <a:r>
              <a:rPr lang="en-US" altLang="zh-TW" sz="1400" dirty="0" err="1"/>
              <a:t>fr</a:t>
            </a:r>
            <a:r>
              <a:rPr lang="en-US" altLang="zh-TW" sz="1400" dirty="0"/>
              <a:t>        : 42AAT7GD</a:t>
            </a:r>
            <a:br>
              <a:rPr lang="en-US" altLang="zh-TW" sz="1400" dirty="0"/>
            </a:br>
            <a:br>
              <a:rPr lang="en-US" altLang="zh-TW" sz="1400" dirty="0"/>
            </a:br>
            <a:br>
              <a:rPr lang="en-US" altLang="zh-TW" sz="1400" dirty="0"/>
            </a:br>
            <a:r>
              <a:rPr lang="en-US" altLang="zh-TW" sz="1400" b="1" dirty="0">
                <a:solidFill>
                  <a:srgbClr val="000099"/>
                </a:solidFill>
              </a:rPr>
              <a:t>&lt;*&gt; Check firmware versions on slots</a:t>
            </a:r>
            <a:br>
              <a:rPr lang="en-US" altLang="zh-TW" sz="1400" b="1" dirty="0">
                <a:solidFill>
                  <a:srgbClr val="000099"/>
                </a:solidFill>
              </a:rPr>
            </a:br>
            <a:r>
              <a:rPr lang="en-US" altLang="zh-TW" sz="1400" b="1" dirty="0"/>
              <a:t># </a:t>
            </a:r>
            <a:r>
              <a:rPr lang="en-US" altLang="zh-TW" sz="1400" b="1" dirty="0" err="1"/>
              <a:t>nvme</a:t>
            </a:r>
            <a:r>
              <a:rPr lang="en-US" altLang="zh-TW" sz="1400" b="1" dirty="0"/>
              <a:t> </a:t>
            </a:r>
            <a:r>
              <a:rPr lang="en-US" altLang="zh-TW" sz="1400" b="1" dirty="0" err="1"/>
              <a:t>fw</a:t>
            </a:r>
            <a:r>
              <a:rPr lang="en-US" altLang="zh-TW" sz="1400" b="1" dirty="0"/>
              <a:t>-log /dev/nvme0</a:t>
            </a:r>
          </a:p>
          <a:p>
            <a:r>
              <a:rPr lang="zh-TW" altLang="en-US" sz="1400" dirty="0"/>
              <a:t>   </a:t>
            </a:r>
            <a:r>
              <a:rPr lang="en-US" altLang="zh-TW" sz="1400" dirty="0"/>
              <a:t>Firmware Log for device:nvme0</a:t>
            </a:r>
          </a:p>
          <a:p>
            <a:r>
              <a:rPr lang="zh-TW" altLang="en-US" sz="1400" dirty="0"/>
              <a:t>   </a:t>
            </a:r>
            <a:r>
              <a:rPr lang="en-US" altLang="zh-TW" sz="1400" dirty="0" err="1"/>
              <a:t>afi</a:t>
            </a:r>
            <a:r>
              <a:rPr lang="en-US" altLang="zh-TW" sz="1400" dirty="0"/>
              <a:t>  : 0x22</a:t>
            </a:r>
          </a:p>
          <a:p>
            <a:r>
              <a:rPr lang="zh-TW" altLang="en-US" sz="1400" dirty="0"/>
              <a:t>   </a:t>
            </a:r>
            <a:r>
              <a:rPr lang="en-US" altLang="zh-TW" sz="1400" dirty="0"/>
              <a:t>frs1 : 0x4447375441413234 (42AAT7GD)</a:t>
            </a:r>
          </a:p>
          <a:p>
            <a:r>
              <a:rPr lang="zh-TW" altLang="en-US" sz="1400" dirty="0"/>
              <a:t>   </a:t>
            </a:r>
            <a:r>
              <a:rPr lang="en-US" altLang="zh-TW" sz="1400" dirty="0"/>
              <a:t>frs2 : 0x4347375441413234 (42AAT7GC</a:t>
            </a:r>
            <a:r>
              <a:rPr lang="en-US" altLang="zh-TW" sz="1400" b="1" dirty="0">
                <a:solidFill>
                  <a:srgbClr val="000099"/>
                </a:solidFill>
              </a:rPr>
              <a:t>)</a:t>
            </a:r>
          </a:p>
        </p:txBody>
      </p:sp>
      <p:sp>
        <p:nvSpPr>
          <p:cNvPr id="26627" name="標題 1">
            <a:extLst>
              <a:ext uri="{FF2B5EF4-FFF2-40B4-BE49-F238E27FC236}">
                <a16:creationId xmlns:a16="http://schemas.microsoft.com/office/drawing/2014/main" id="{11813C4F-3E6D-4473-9973-741F46471E57}"/>
              </a:ext>
            </a:extLst>
          </p:cNvPr>
          <p:cNvSpPr>
            <a:spLocks noGrp="1" noChangeArrowheads="1"/>
          </p:cNvSpPr>
          <p:nvPr>
            <p:ph type="title"/>
          </p:nvPr>
        </p:nvSpPr>
        <p:spPr/>
        <p:txBody>
          <a:bodyPr/>
          <a:lstStyle/>
          <a:p>
            <a:pPr eaLnBrk="1" hangingPunct="1"/>
            <a:r>
              <a:rPr lang="en-US" altLang="zh-TW" sz="2400" dirty="0" err="1"/>
              <a:t>nvme</a:t>
            </a:r>
            <a:r>
              <a:rPr lang="en-US" altLang="zh-TW" sz="2400" dirty="0"/>
              <a:t>-cli  -</a:t>
            </a:r>
            <a:r>
              <a:rPr lang="en-US" altLang="zh-TW" sz="2400" dirty="0" err="1"/>
              <a:t>fw</a:t>
            </a:r>
            <a:r>
              <a:rPr lang="en-US" altLang="zh-TW" sz="2400" dirty="0"/>
              <a:t>-download/-</a:t>
            </a:r>
            <a:r>
              <a:rPr lang="en-US" altLang="zh-TW" sz="2400" dirty="0" err="1"/>
              <a:t>fw</a:t>
            </a:r>
            <a:r>
              <a:rPr lang="en-US" altLang="zh-TW" sz="2400" dirty="0"/>
              <a:t>-commit (1)</a:t>
            </a:r>
            <a:endParaRPr lang="zh-TW" altLang="en-US" sz="2400" dirty="0"/>
          </a:p>
        </p:txBody>
      </p:sp>
      <p:grpSp>
        <p:nvGrpSpPr>
          <p:cNvPr id="9" name="群組 8">
            <a:extLst>
              <a:ext uri="{FF2B5EF4-FFF2-40B4-BE49-F238E27FC236}">
                <a16:creationId xmlns:a16="http://schemas.microsoft.com/office/drawing/2014/main" id="{306A8485-1AE5-4313-89E2-617471D39C26}"/>
              </a:ext>
            </a:extLst>
          </p:cNvPr>
          <p:cNvGrpSpPr/>
          <p:nvPr/>
        </p:nvGrpSpPr>
        <p:grpSpPr>
          <a:xfrm>
            <a:off x="5922963" y="1397596"/>
            <a:ext cx="6045436" cy="5351515"/>
            <a:chOff x="5922963" y="1397596"/>
            <a:chExt cx="6045436" cy="5351515"/>
          </a:xfrm>
        </p:grpSpPr>
        <p:sp>
          <p:nvSpPr>
            <p:cNvPr id="26628" name="標題 1">
              <a:extLst>
                <a:ext uri="{FF2B5EF4-FFF2-40B4-BE49-F238E27FC236}">
                  <a16:creationId xmlns:a16="http://schemas.microsoft.com/office/drawing/2014/main" id="{07AB0E67-A313-4952-9921-2B606F656468}"/>
                </a:ext>
              </a:extLst>
            </p:cNvPr>
            <p:cNvSpPr txBox="1">
              <a:spLocks noChangeArrowheads="1"/>
            </p:cNvSpPr>
            <p:nvPr/>
          </p:nvSpPr>
          <p:spPr bwMode="auto">
            <a:xfrm>
              <a:off x="6376224" y="1397596"/>
              <a:ext cx="17002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a:spcBef>
                  <a:spcPct val="0"/>
                </a:spcBef>
                <a:buClrTx/>
                <a:buFontTx/>
                <a:buNone/>
              </a:pPr>
              <a:r>
                <a:rPr kumimoji="0" lang="en-US" altLang="zh-TW" sz="1400" dirty="0">
                  <a:solidFill>
                    <a:srgbClr val="033663"/>
                  </a:solidFill>
                </a:rPr>
                <a:t>UART log</a:t>
              </a:r>
              <a:endParaRPr kumimoji="0" lang="zh-TW" altLang="en-US" sz="1400" dirty="0">
                <a:solidFill>
                  <a:srgbClr val="033663"/>
                </a:solidFill>
              </a:endParaRPr>
            </a:p>
          </p:txBody>
        </p:sp>
        <p:sp>
          <p:nvSpPr>
            <p:cNvPr id="14" name="左大括弧 13">
              <a:extLst>
                <a:ext uri="{FF2B5EF4-FFF2-40B4-BE49-F238E27FC236}">
                  <a16:creationId xmlns:a16="http://schemas.microsoft.com/office/drawing/2014/main" id="{26A4A927-9930-4586-BA13-72D67D3BA3F4}"/>
                </a:ext>
              </a:extLst>
            </p:cNvPr>
            <p:cNvSpPr/>
            <p:nvPr/>
          </p:nvSpPr>
          <p:spPr>
            <a:xfrm>
              <a:off x="6269037" y="1797050"/>
              <a:ext cx="260349" cy="519113"/>
            </a:xfrm>
            <a:prstGeom prst="leftBrace">
              <a:avLst/>
            </a:prstGeom>
            <a:ln w="19050">
              <a:solidFill>
                <a:srgbClr val="99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sp>
          <p:nvSpPr>
            <p:cNvPr id="18" name="左大括弧 17">
              <a:extLst>
                <a:ext uri="{FF2B5EF4-FFF2-40B4-BE49-F238E27FC236}">
                  <a16:creationId xmlns:a16="http://schemas.microsoft.com/office/drawing/2014/main" id="{C1645657-C3FA-4BBE-80E0-0455393B218F}"/>
                </a:ext>
              </a:extLst>
            </p:cNvPr>
            <p:cNvSpPr/>
            <p:nvPr/>
          </p:nvSpPr>
          <p:spPr>
            <a:xfrm>
              <a:off x="6316663" y="2552255"/>
              <a:ext cx="253484" cy="1146653"/>
            </a:xfrm>
            <a:prstGeom prst="leftBrace">
              <a:avLst/>
            </a:prstGeom>
            <a:ln w="19050">
              <a:solidFill>
                <a:srgbClr val="99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cxnSp>
          <p:nvCxnSpPr>
            <p:cNvPr id="17" name="直線單箭頭接點 16">
              <a:extLst>
                <a:ext uri="{FF2B5EF4-FFF2-40B4-BE49-F238E27FC236}">
                  <a16:creationId xmlns:a16="http://schemas.microsoft.com/office/drawing/2014/main" id="{21BB8D04-B1F8-40C1-A247-42D9ED720678}"/>
                </a:ext>
              </a:extLst>
            </p:cNvPr>
            <p:cNvCxnSpPr>
              <a:cxnSpLocks/>
            </p:cNvCxnSpPr>
            <p:nvPr/>
          </p:nvCxnSpPr>
          <p:spPr>
            <a:xfrm flipH="1">
              <a:off x="5922963" y="2154238"/>
              <a:ext cx="341313" cy="83671"/>
            </a:xfrm>
            <a:prstGeom prst="straightConnector1">
              <a:avLst/>
            </a:prstGeom>
            <a:ln w="19050">
              <a:solidFill>
                <a:srgbClr val="99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CA0AE79-E8BD-4BDC-91E2-4FA4C88690D2}"/>
                </a:ext>
              </a:extLst>
            </p:cNvPr>
            <p:cNvCxnSpPr>
              <a:cxnSpLocks/>
            </p:cNvCxnSpPr>
            <p:nvPr/>
          </p:nvCxnSpPr>
          <p:spPr>
            <a:xfrm flipH="1" flipV="1">
              <a:off x="5959475" y="3201988"/>
              <a:ext cx="365125" cy="33337"/>
            </a:xfrm>
            <a:prstGeom prst="straightConnector1">
              <a:avLst/>
            </a:prstGeom>
            <a:ln w="19050">
              <a:solidFill>
                <a:srgbClr val="990000"/>
              </a:solidFill>
              <a:tailEnd type="triangle"/>
            </a:ln>
          </p:spPr>
          <p:style>
            <a:lnRef idx="1">
              <a:schemeClr val="accent1"/>
            </a:lnRef>
            <a:fillRef idx="0">
              <a:schemeClr val="accent1"/>
            </a:fillRef>
            <a:effectRef idx="0">
              <a:schemeClr val="accent1"/>
            </a:effectRef>
            <a:fontRef idx="minor">
              <a:schemeClr val="tx1"/>
            </a:fontRef>
          </p:style>
        </p:cxnSp>
        <p:pic>
          <p:nvPicPr>
            <p:cNvPr id="2" name="圖片 1">
              <a:extLst>
                <a:ext uri="{FF2B5EF4-FFF2-40B4-BE49-F238E27FC236}">
                  <a16:creationId xmlns:a16="http://schemas.microsoft.com/office/drawing/2014/main" id="{75FEC33F-2165-4348-ACB4-D658C0F67463}"/>
                </a:ext>
              </a:extLst>
            </p:cNvPr>
            <p:cNvPicPr>
              <a:picLocks noChangeAspect="1"/>
            </p:cNvPicPr>
            <p:nvPr/>
          </p:nvPicPr>
          <p:blipFill>
            <a:blip r:embed="rId3"/>
            <a:stretch>
              <a:fillRect/>
            </a:stretch>
          </p:blipFill>
          <p:spPr>
            <a:xfrm>
              <a:off x="6580698" y="1747392"/>
              <a:ext cx="3610288" cy="590601"/>
            </a:xfrm>
            <a:prstGeom prst="rect">
              <a:avLst/>
            </a:prstGeom>
          </p:spPr>
        </p:pic>
        <p:pic>
          <p:nvPicPr>
            <p:cNvPr id="5" name="圖片 4">
              <a:extLst>
                <a:ext uri="{FF2B5EF4-FFF2-40B4-BE49-F238E27FC236}">
                  <a16:creationId xmlns:a16="http://schemas.microsoft.com/office/drawing/2014/main" id="{A88832C0-F6B5-45DC-9191-0D667BA787D3}"/>
                </a:ext>
              </a:extLst>
            </p:cNvPr>
            <p:cNvPicPr>
              <a:picLocks noChangeAspect="1"/>
            </p:cNvPicPr>
            <p:nvPr/>
          </p:nvPicPr>
          <p:blipFill>
            <a:blip r:embed="rId4"/>
            <a:stretch>
              <a:fillRect/>
            </a:stretch>
          </p:blipFill>
          <p:spPr>
            <a:xfrm>
              <a:off x="6316663" y="3982811"/>
              <a:ext cx="5174428" cy="2766300"/>
            </a:xfrm>
            <a:prstGeom prst="rect">
              <a:avLst/>
            </a:prstGeom>
          </p:spPr>
        </p:pic>
        <p:pic>
          <p:nvPicPr>
            <p:cNvPr id="6" name="圖片 5">
              <a:extLst>
                <a:ext uri="{FF2B5EF4-FFF2-40B4-BE49-F238E27FC236}">
                  <a16:creationId xmlns:a16="http://schemas.microsoft.com/office/drawing/2014/main" id="{A1DA20B5-32D5-4704-9D7C-E68A8A6B3C6B}"/>
                </a:ext>
              </a:extLst>
            </p:cNvPr>
            <p:cNvPicPr>
              <a:picLocks noChangeAspect="1"/>
            </p:cNvPicPr>
            <p:nvPr/>
          </p:nvPicPr>
          <p:blipFill>
            <a:blip r:embed="rId5"/>
            <a:stretch>
              <a:fillRect/>
            </a:stretch>
          </p:blipFill>
          <p:spPr>
            <a:xfrm>
              <a:off x="6617251" y="2514601"/>
              <a:ext cx="5334463" cy="581075"/>
            </a:xfrm>
            <a:prstGeom prst="rect">
              <a:avLst/>
            </a:prstGeom>
          </p:spPr>
        </p:pic>
        <p:pic>
          <p:nvPicPr>
            <p:cNvPr id="8" name="圖片 7">
              <a:extLst>
                <a:ext uri="{FF2B5EF4-FFF2-40B4-BE49-F238E27FC236}">
                  <a16:creationId xmlns:a16="http://schemas.microsoft.com/office/drawing/2014/main" id="{166D0DED-04E6-4187-9E6C-D954D50C33C1}"/>
                </a:ext>
              </a:extLst>
            </p:cNvPr>
            <p:cNvPicPr>
              <a:picLocks noChangeAspect="1"/>
            </p:cNvPicPr>
            <p:nvPr/>
          </p:nvPicPr>
          <p:blipFill>
            <a:blip r:embed="rId6"/>
            <a:stretch>
              <a:fillRect/>
            </a:stretch>
          </p:blipFill>
          <p:spPr>
            <a:xfrm>
              <a:off x="6633936" y="3189990"/>
              <a:ext cx="5334463" cy="581075"/>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字方塊 1">
            <a:extLst>
              <a:ext uri="{FF2B5EF4-FFF2-40B4-BE49-F238E27FC236}">
                <a16:creationId xmlns:a16="http://schemas.microsoft.com/office/drawing/2014/main" id="{D482E064-DE19-4452-BC8A-C0B15DC424C2}"/>
              </a:ext>
            </a:extLst>
          </p:cNvPr>
          <p:cNvSpPr txBox="1">
            <a:spLocks noChangeArrowheads="1"/>
          </p:cNvSpPr>
          <p:nvPr/>
        </p:nvSpPr>
        <p:spPr bwMode="auto">
          <a:xfrm>
            <a:off x="641350" y="1105870"/>
            <a:ext cx="517442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solidFill>
                  <a:srgbClr val="000099"/>
                </a:solidFill>
              </a:rPr>
              <a:t>&lt;1&gt; Original firmware</a:t>
            </a:r>
            <a:br>
              <a:rPr lang="en-US" altLang="zh-TW" sz="1400" b="1" dirty="0">
                <a:solidFill>
                  <a:srgbClr val="000099"/>
                </a:solidFill>
              </a:rPr>
            </a:br>
            <a:r>
              <a:rPr lang="en-US" altLang="zh-TW" sz="1400" b="1" dirty="0"/>
              <a:t># </a:t>
            </a:r>
            <a:r>
              <a:rPr lang="en-US" altLang="zh-TW" sz="1400" b="1" dirty="0" err="1"/>
              <a:t>nvme</a:t>
            </a:r>
            <a:r>
              <a:rPr lang="en-US" altLang="zh-TW" sz="1400" b="1" dirty="0"/>
              <a:t> -id-ctrl -H /dev/nvme0  | grep “</a:t>
            </a:r>
            <a:r>
              <a:rPr lang="en-US" altLang="zh-TW" sz="1400" b="1" dirty="0" err="1"/>
              <a:t>fr</a:t>
            </a:r>
            <a:r>
              <a:rPr lang="en-US" altLang="zh-TW" sz="1400" b="1" dirty="0"/>
              <a:t> ” </a:t>
            </a:r>
            <a:br>
              <a:rPr lang="en-US" altLang="zh-TW" sz="1400" b="1" dirty="0"/>
            </a:br>
            <a:r>
              <a:rPr lang="zh-TW" altLang="en-US" sz="1400" dirty="0"/>
              <a:t>   </a:t>
            </a:r>
            <a:r>
              <a:rPr lang="en-US" altLang="zh-TW" sz="1400" dirty="0" err="1"/>
              <a:t>fr</a:t>
            </a:r>
            <a:r>
              <a:rPr lang="en-US" altLang="zh-TW" sz="1400" dirty="0"/>
              <a:t>        : 42AAT7GD</a:t>
            </a:r>
            <a:br>
              <a:rPr lang="en-US" altLang="zh-TW" sz="1400" b="1" dirty="0">
                <a:solidFill>
                  <a:srgbClr val="000099"/>
                </a:solidFill>
              </a:rPr>
            </a:br>
            <a:br>
              <a:rPr lang="en-US" altLang="zh-TW" sz="1400" b="1" dirty="0">
                <a:solidFill>
                  <a:srgbClr val="000099"/>
                </a:solidFill>
              </a:rPr>
            </a:br>
            <a:r>
              <a:rPr lang="en-US" altLang="zh-TW" sz="1400" b="1" dirty="0">
                <a:solidFill>
                  <a:srgbClr val="000099"/>
                </a:solidFill>
              </a:rPr>
              <a:t>&lt;2&gt; Firmware download to SSD</a:t>
            </a:r>
          </a:p>
          <a:p>
            <a:r>
              <a:rPr lang="en-US" altLang="zh-TW" sz="1400" b="1" dirty="0"/>
              <a:t># </a:t>
            </a:r>
            <a:r>
              <a:rPr lang="en-US" altLang="zh-TW" sz="1400" b="1" dirty="0" err="1"/>
              <a:t>nvme</a:t>
            </a:r>
            <a:r>
              <a:rPr lang="en-US" altLang="zh-TW" sz="1400" b="1" dirty="0"/>
              <a:t> -</a:t>
            </a:r>
            <a:r>
              <a:rPr lang="en-US" altLang="zh-TW" sz="1400" b="1" dirty="0" err="1"/>
              <a:t>fw</a:t>
            </a:r>
            <a:r>
              <a:rPr lang="en-US" altLang="zh-TW" sz="1400" b="1" dirty="0"/>
              <a:t>-download /dev/nvme0 --</a:t>
            </a:r>
            <a:r>
              <a:rPr lang="en-US" altLang="zh-TW" sz="1400" b="1" dirty="0" err="1"/>
              <a:t>fw</a:t>
            </a:r>
            <a:r>
              <a:rPr lang="en-US" altLang="zh-TW" sz="1400" b="1" dirty="0"/>
              <a:t>=7GC.bin</a:t>
            </a:r>
          </a:p>
          <a:p>
            <a:r>
              <a:rPr lang="zh-TW" altLang="en-US" sz="1400" dirty="0"/>
              <a:t>   </a:t>
            </a:r>
            <a:r>
              <a:rPr lang="en-US" altLang="zh-TW" sz="1400" dirty="0"/>
              <a:t>Firmware download success</a:t>
            </a:r>
          </a:p>
          <a:p>
            <a:endParaRPr lang="en-US" altLang="zh-TW" sz="1400" b="1" dirty="0"/>
          </a:p>
          <a:p>
            <a:r>
              <a:rPr lang="en-US" altLang="zh-TW" sz="1400" b="1" dirty="0">
                <a:solidFill>
                  <a:srgbClr val="000099"/>
                </a:solidFill>
              </a:rPr>
              <a:t>&lt;3&gt; Commit firmware</a:t>
            </a:r>
            <a:r>
              <a:rPr lang="zh-TW" altLang="en-US" sz="1400" b="1" dirty="0">
                <a:solidFill>
                  <a:srgbClr val="000099"/>
                </a:solidFill>
              </a:rPr>
              <a:t> </a:t>
            </a:r>
            <a:r>
              <a:rPr lang="en-US" altLang="zh-TW" sz="1400" b="1" dirty="0">
                <a:solidFill>
                  <a:srgbClr val="000099"/>
                </a:solidFill>
              </a:rPr>
              <a:t>- </a:t>
            </a:r>
            <a:r>
              <a:rPr lang="en-US" altLang="zh-TW" sz="1400" b="1" dirty="0">
                <a:solidFill>
                  <a:srgbClr val="FF6600"/>
                </a:solidFill>
              </a:rPr>
              <a:t>Activated after reset</a:t>
            </a:r>
            <a:br>
              <a:rPr lang="en-US" altLang="zh-TW" sz="1400" b="1" dirty="0">
                <a:solidFill>
                  <a:srgbClr val="FF6600"/>
                </a:solidFill>
              </a:rPr>
            </a:br>
            <a:r>
              <a:rPr lang="en-US" altLang="zh-TW" sz="1400" b="1" dirty="0"/>
              <a:t>#</a:t>
            </a:r>
            <a:r>
              <a:rPr lang="zh-TW" altLang="en-US" sz="1400" b="1" dirty="0"/>
              <a:t> </a:t>
            </a:r>
            <a:r>
              <a:rPr lang="en-US" altLang="zh-TW" sz="1400" b="1" dirty="0" err="1"/>
              <a:t>nvme</a:t>
            </a:r>
            <a:r>
              <a:rPr lang="en-US" altLang="zh-TW" sz="1400" b="1" dirty="0"/>
              <a:t> </a:t>
            </a:r>
            <a:r>
              <a:rPr lang="en-US" altLang="zh-TW" sz="1400" b="1" dirty="0" err="1"/>
              <a:t>fw</a:t>
            </a:r>
            <a:r>
              <a:rPr lang="en-US" altLang="zh-TW" sz="1400" b="1" dirty="0"/>
              <a:t>-commit /dev/nvme0 </a:t>
            </a:r>
            <a:r>
              <a:rPr lang="en-US" altLang="zh-TW" sz="1400" b="1" dirty="0">
                <a:solidFill>
                  <a:srgbClr val="FF00FF"/>
                </a:solidFill>
              </a:rPr>
              <a:t>--slot=2</a:t>
            </a:r>
            <a:r>
              <a:rPr lang="en-US" altLang="zh-TW" sz="1400" b="1" dirty="0"/>
              <a:t> --action=0</a:t>
            </a:r>
            <a:br>
              <a:rPr lang="en-US" altLang="zh-TW" sz="1400" b="1" dirty="0"/>
            </a:br>
            <a:r>
              <a:rPr lang="zh-TW" altLang="en-US" sz="1400" b="1" dirty="0"/>
              <a:t>   </a:t>
            </a:r>
            <a:r>
              <a:rPr lang="en-US" altLang="zh-TW" sz="1400" dirty="0"/>
              <a:t>Success committing firmware action:0 slot:2</a:t>
            </a:r>
            <a:br>
              <a:rPr lang="en-US" altLang="zh-TW" sz="1400" b="1" dirty="0"/>
            </a:br>
            <a:r>
              <a:rPr lang="en-US" altLang="zh-TW" sz="1400" b="1" dirty="0"/>
              <a:t># </a:t>
            </a:r>
            <a:r>
              <a:rPr lang="en-US" altLang="zh-TW" sz="1400" b="1" dirty="0" err="1"/>
              <a:t>nvme</a:t>
            </a:r>
            <a:r>
              <a:rPr lang="en-US" altLang="zh-TW" sz="1400" b="1" dirty="0"/>
              <a:t> </a:t>
            </a:r>
            <a:r>
              <a:rPr lang="en-US" altLang="zh-TW" sz="1400" b="1" dirty="0" err="1"/>
              <a:t>fw</a:t>
            </a:r>
            <a:r>
              <a:rPr lang="en-US" altLang="zh-TW" sz="1400" b="1" dirty="0"/>
              <a:t>-commit /dev/nvme0 </a:t>
            </a:r>
            <a:r>
              <a:rPr lang="en-US" altLang="zh-TW" sz="1400" b="1" dirty="0">
                <a:solidFill>
                  <a:srgbClr val="FF00FF"/>
                </a:solidFill>
              </a:rPr>
              <a:t>--slot=2 </a:t>
            </a:r>
            <a:r>
              <a:rPr lang="en-US" altLang="zh-TW" sz="1400" b="1" dirty="0">
                <a:solidFill>
                  <a:srgbClr val="FF6600"/>
                </a:solidFill>
              </a:rPr>
              <a:t>--action=2 </a:t>
            </a:r>
            <a:br>
              <a:rPr lang="en-US" altLang="zh-TW" sz="1400" b="1" dirty="0"/>
            </a:br>
            <a:r>
              <a:rPr lang="zh-TW" altLang="en-US" sz="1400" b="1" dirty="0"/>
              <a:t>   </a:t>
            </a:r>
            <a:r>
              <a:rPr lang="en-US" altLang="zh-TW" sz="1400" dirty="0"/>
              <a:t>Success committing firmware action:2 slot:2</a:t>
            </a:r>
            <a:br>
              <a:rPr lang="en-US" altLang="zh-TW" sz="1400" dirty="0"/>
            </a:br>
            <a:br>
              <a:rPr lang="en-US" altLang="zh-TW" sz="1400" dirty="0"/>
            </a:br>
            <a:r>
              <a:rPr lang="en-US" altLang="zh-TW" sz="1400" b="1" dirty="0">
                <a:solidFill>
                  <a:srgbClr val="000099"/>
                </a:solidFill>
              </a:rPr>
              <a:t>&lt;4&gt; firmware NOT activated yet</a:t>
            </a:r>
            <a:br>
              <a:rPr lang="en-US" altLang="zh-TW" sz="1400" b="1" dirty="0">
                <a:solidFill>
                  <a:srgbClr val="000099"/>
                </a:solidFill>
              </a:rPr>
            </a:br>
            <a:r>
              <a:rPr lang="en-US" altLang="zh-TW" sz="1400" b="1" dirty="0"/>
              <a:t># </a:t>
            </a:r>
            <a:r>
              <a:rPr lang="en-US" altLang="zh-TW" sz="1400" b="1" dirty="0" err="1"/>
              <a:t>nvme</a:t>
            </a:r>
            <a:r>
              <a:rPr lang="en-US" altLang="zh-TW" sz="1400" b="1" dirty="0"/>
              <a:t> -id-ctrl -H /dev/nvme0  | grep “</a:t>
            </a:r>
            <a:r>
              <a:rPr lang="en-US" altLang="zh-TW" sz="1400" b="1" dirty="0" err="1"/>
              <a:t>fr</a:t>
            </a:r>
            <a:r>
              <a:rPr lang="en-US" altLang="zh-TW" sz="1400" b="1" dirty="0"/>
              <a:t> ” </a:t>
            </a:r>
            <a:br>
              <a:rPr lang="en-US" altLang="zh-TW" sz="1400" b="1" dirty="0"/>
            </a:br>
            <a:r>
              <a:rPr lang="en-US" altLang="zh-TW" sz="1400" b="1" dirty="0"/>
              <a:t>   </a:t>
            </a:r>
            <a:r>
              <a:rPr lang="en-US" altLang="zh-TW" sz="1400" dirty="0" err="1"/>
              <a:t>fr</a:t>
            </a:r>
            <a:r>
              <a:rPr lang="en-US" altLang="zh-TW" sz="1400" dirty="0"/>
              <a:t>        : 42AAT7GD</a:t>
            </a:r>
            <a:br>
              <a:rPr lang="en-US" altLang="zh-TW" sz="1400" b="1" dirty="0"/>
            </a:br>
            <a:br>
              <a:rPr lang="en-US" altLang="zh-TW" sz="1400" b="1" dirty="0"/>
            </a:br>
            <a:r>
              <a:rPr lang="en-US" altLang="zh-TW" sz="1400" b="1" dirty="0">
                <a:solidFill>
                  <a:srgbClr val="000099"/>
                </a:solidFill>
              </a:rPr>
              <a:t>&lt;5&gt; reset</a:t>
            </a:r>
            <a:br>
              <a:rPr lang="en-US" altLang="zh-TW" sz="1400" b="1" dirty="0">
                <a:solidFill>
                  <a:srgbClr val="000099"/>
                </a:solidFill>
              </a:rPr>
            </a:br>
            <a:r>
              <a:rPr lang="en-US" altLang="zh-TW" sz="1400" b="1" dirty="0"/>
              <a:t># </a:t>
            </a:r>
            <a:r>
              <a:rPr lang="en-US" altLang="zh-TW" sz="1400" b="1" dirty="0" err="1"/>
              <a:t>nvme</a:t>
            </a:r>
            <a:r>
              <a:rPr lang="en-US" altLang="zh-TW" sz="1400" b="1" dirty="0"/>
              <a:t> reset /dev/nvme0</a:t>
            </a:r>
            <a:br>
              <a:rPr lang="en-US" altLang="zh-TW" sz="1400" b="1" dirty="0"/>
            </a:br>
            <a:endParaRPr lang="en-US" altLang="zh-TW" sz="1400" b="1" dirty="0"/>
          </a:p>
          <a:p>
            <a:r>
              <a:rPr lang="en-US" altLang="zh-TW" sz="1400" b="1" dirty="0">
                <a:solidFill>
                  <a:srgbClr val="000099"/>
                </a:solidFill>
              </a:rPr>
              <a:t>&lt;6&gt; New firmware activated</a:t>
            </a:r>
            <a:br>
              <a:rPr lang="en-US" altLang="zh-TW" sz="1400" b="1" dirty="0">
                <a:solidFill>
                  <a:srgbClr val="000099"/>
                </a:solidFill>
              </a:rPr>
            </a:br>
            <a:r>
              <a:rPr lang="en-US" altLang="zh-TW" sz="1400" b="1" dirty="0"/>
              <a:t># </a:t>
            </a:r>
            <a:r>
              <a:rPr lang="en-US" altLang="zh-TW" sz="1400" b="1" dirty="0" err="1"/>
              <a:t>nvme</a:t>
            </a:r>
            <a:r>
              <a:rPr lang="en-US" altLang="zh-TW" sz="1400" b="1" dirty="0"/>
              <a:t> -id-ctrl -H /dev/nvme0  | grep “</a:t>
            </a:r>
            <a:r>
              <a:rPr lang="en-US" altLang="zh-TW" sz="1400" b="1" dirty="0" err="1"/>
              <a:t>fr</a:t>
            </a:r>
            <a:r>
              <a:rPr lang="en-US" altLang="zh-TW" sz="1400" b="1" dirty="0"/>
              <a:t> ” </a:t>
            </a:r>
            <a:br>
              <a:rPr lang="en-US" altLang="zh-TW" sz="1400" b="1" dirty="0"/>
            </a:br>
            <a:r>
              <a:rPr lang="en-US" altLang="zh-TW" sz="1400" b="1" dirty="0"/>
              <a:t>   </a:t>
            </a:r>
            <a:r>
              <a:rPr lang="en-US" altLang="zh-TW" sz="1400" dirty="0" err="1"/>
              <a:t>fr</a:t>
            </a:r>
            <a:r>
              <a:rPr lang="en-US" altLang="zh-TW" sz="1400" dirty="0"/>
              <a:t>        : 42AAT7GC</a:t>
            </a:r>
            <a:endParaRPr lang="en-US" altLang="zh-TW" sz="1400" b="1" dirty="0">
              <a:solidFill>
                <a:srgbClr val="000099"/>
              </a:solidFill>
            </a:endParaRPr>
          </a:p>
        </p:txBody>
      </p:sp>
      <p:sp>
        <p:nvSpPr>
          <p:cNvPr id="26627" name="標題 1">
            <a:extLst>
              <a:ext uri="{FF2B5EF4-FFF2-40B4-BE49-F238E27FC236}">
                <a16:creationId xmlns:a16="http://schemas.microsoft.com/office/drawing/2014/main" id="{11813C4F-3E6D-4473-9973-741F46471E57}"/>
              </a:ext>
            </a:extLst>
          </p:cNvPr>
          <p:cNvSpPr>
            <a:spLocks noGrp="1" noChangeArrowheads="1"/>
          </p:cNvSpPr>
          <p:nvPr>
            <p:ph type="title"/>
          </p:nvPr>
        </p:nvSpPr>
        <p:spPr/>
        <p:txBody>
          <a:bodyPr/>
          <a:lstStyle/>
          <a:p>
            <a:pPr eaLnBrk="1" hangingPunct="1"/>
            <a:r>
              <a:rPr lang="en-US" altLang="zh-TW" sz="2400" dirty="0" err="1"/>
              <a:t>nvme</a:t>
            </a:r>
            <a:r>
              <a:rPr lang="en-US" altLang="zh-TW" sz="2400" dirty="0"/>
              <a:t>-cli  -</a:t>
            </a:r>
            <a:r>
              <a:rPr lang="en-US" altLang="zh-TW" sz="2400" dirty="0" err="1"/>
              <a:t>fw</a:t>
            </a:r>
            <a:r>
              <a:rPr lang="en-US" altLang="zh-TW" sz="2400" dirty="0"/>
              <a:t>-download/-</a:t>
            </a:r>
            <a:r>
              <a:rPr lang="en-US" altLang="zh-TW" sz="2400" dirty="0" err="1"/>
              <a:t>fw</a:t>
            </a:r>
            <a:r>
              <a:rPr lang="en-US" altLang="zh-TW" sz="2400" dirty="0"/>
              <a:t>-commit (2)</a:t>
            </a:r>
            <a:endParaRPr lang="zh-TW" altLang="en-US" sz="2400" dirty="0"/>
          </a:p>
        </p:txBody>
      </p:sp>
      <p:grpSp>
        <p:nvGrpSpPr>
          <p:cNvPr id="10" name="群組 9">
            <a:extLst>
              <a:ext uri="{FF2B5EF4-FFF2-40B4-BE49-F238E27FC236}">
                <a16:creationId xmlns:a16="http://schemas.microsoft.com/office/drawing/2014/main" id="{2A3DD4CA-2747-410D-8871-DC0163973344}"/>
              </a:ext>
            </a:extLst>
          </p:cNvPr>
          <p:cNvGrpSpPr/>
          <p:nvPr/>
        </p:nvGrpSpPr>
        <p:grpSpPr>
          <a:xfrm>
            <a:off x="5894358" y="2074862"/>
            <a:ext cx="6069360" cy="4552431"/>
            <a:chOff x="5894358" y="2074862"/>
            <a:chExt cx="6069360" cy="4552431"/>
          </a:xfrm>
        </p:grpSpPr>
        <p:sp>
          <p:nvSpPr>
            <p:cNvPr id="26628" name="標題 1">
              <a:extLst>
                <a:ext uri="{FF2B5EF4-FFF2-40B4-BE49-F238E27FC236}">
                  <a16:creationId xmlns:a16="http://schemas.microsoft.com/office/drawing/2014/main" id="{07AB0E67-A313-4952-9921-2B606F656468}"/>
                </a:ext>
              </a:extLst>
            </p:cNvPr>
            <p:cNvSpPr txBox="1">
              <a:spLocks noChangeArrowheads="1"/>
            </p:cNvSpPr>
            <p:nvPr/>
          </p:nvSpPr>
          <p:spPr bwMode="auto">
            <a:xfrm>
              <a:off x="6424613" y="2074862"/>
              <a:ext cx="17002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a:spcBef>
                  <a:spcPct val="0"/>
                </a:spcBef>
                <a:buClrTx/>
                <a:buFontTx/>
                <a:buNone/>
              </a:pPr>
              <a:r>
                <a:rPr kumimoji="0" lang="en-US" altLang="zh-TW" sz="1400" dirty="0">
                  <a:solidFill>
                    <a:srgbClr val="033663"/>
                  </a:solidFill>
                </a:rPr>
                <a:t>UART log</a:t>
              </a:r>
              <a:endParaRPr kumimoji="0" lang="zh-TW" altLang="en-US" sz="1400" dirty="0">
                <a:solidFill>
                  <a:srgbClr val="033663"/>
                </a:solidFill>
              </a:endParaRPr>
            </a:p>
          </p:txBody>
        </p:sp>
        <p:sp>
          <p:nvSpPr>
            <p:cNvPr id="18" name="左大括弧 17">
              <a:extLst>
                <a:ext uri="{FF2B5EF4-FFF2-40B4-BE49-F238E27FC236}">
                  <a16:creationId xmlns:a16="http://schemas.microsoft.com/office/drawing/2014/main" id="{C1645657-C3FA-4BBE-80E0-0455393B218F}"/>
                </a:ext>
              </a:extLst>
            </p:cNvPr>
            <p:cNvSpPr/>
            <p:nvPr/>
          </p:nvSpPr>
          <p:spPr>
            <a:xfrm>
              <a:off x="6316663" y="2584453"/>
              <a:ext cx="205435" cy="922336"/>
            </a:xfrm>
            <a:prstGeom prst="leftBrace">
              <a:avLst/>
            </a:prstGeom>
            <a:ln w="19050">
              <a:solidFill>
                <a:srgbClr val="99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en-US"/>
            </a:p>
          </p:txBody>
        </p:sp>
        <p:cxnSp>
          <p:nvCxnSpPr>
            <p:cNvPr id="22" name="直線單箭頭接點 21">
              <a:extLst>
                <a:ext uri="{FF2B5EF4-FFF2-40B4-BE49-F238E27FC236}">
                  <a16:creationId xmlns:a16="http://schemas.microsoft.com/office/drawing/2014/main" id="{DCA0AE79-E8BD-4BDC-91E2-4FA4C88690D2}"/>
                </a:ext>
              </a:extLst>
            </p:cNvPr>
            <p:cNvCxnSpPr>
              <a:cxnSpLocks/>
            </p:cNvCxnSpPr>
            <p:nvPr/>
          </p:nvCxnSpPr>
          <p:spPr>
            <a:xfrm flipH="1">
              <a:off x="5894358" y="3045622"/>
              <a:ext cx="354426" cy="154778"/>
            </a:xfrm>
            <a:prstGeom prst="straightConnector1">
              <a:avLst/>
            </a:prstGeom>
            <a:ln w="19050">
              <a:solidFill>
                <a:srgbClr val="990000"/>
              </a:solidFill>
              <a:tailEnd type="triangle"/>
            </a:ln>
          </p:spPr>
          <p:style>
            <a:lnRef idx="1">
              <a:schemeClr val="accent1"/>
            </a:lnRef>
            <a:fillRef idx="0">
              <a:schemeClr val="accent1"/>
            </a:fillRef>
            <a:effectRef idx="0">
              <a:schemeClr val="accent1"/>
            </a:effectRef>
            <a:fontRef idx="minor">
              <a:schemeClr val="tx1"/>
            </a:fontRef>
          </p:style>
        </p:cxnSp>
        <p:pic>
          <p:nvPicPr>
            <p:cNvPr id="3" name="圖片 2">
              <a:extLst>
                <a:ext uri="{FF2B5EF4-FFF2-40B4-BE49-F238E27FC236}">
                  <a16:creationId xmlns:a16="http://schemas.microsoft.com/office/drawing/2014/main" id="{CB7B4D20-35C6-4D97-8449-39A99AFD83AB}"/>
                </a:ext>
              </a:extLst>
            </p:cNvPr>
            <p:cNvPicPr>
              <a:picLocks noChangeAspect="1"/>
            </p:cNvPicPr>
            <p:nvPr/>
          </p:nvPicPr>
          <p:blipFill>
            <a:blip r:embed="rId3"/>
            <a:stretch>
              <a:fillRect/>
            </a:stretch>
          </p:blipFill>
          <p:spPr>
            <a:xfrm>
              <a:off x="6316663" y="3860993"/>
              <a:ext cx="5174428" cy="2766300"/>
            </a:xfrm>
            <a:prstGeom prst="rect">
              <a:avLst/>
            </a:prstGeom>
          </p:spPr>
        </p:pic>
        <p:pic>
          <p:nvPicPr>
            <p:cNvPr id="7" name="圖片 6">
              <a:extLst>
                <a:ext uri="{FF2B5EF4-FFF2-40B4-BE49-F238E27FC236}">
                  <a16:creationId xmlns:a16="http://schemas.microsoft.com/office/drawing/2014/main" id="{42D24F1C-C9AC-40E2-8E45-EB823B78E13C}"/>
                </a:ext>
              </a:extLst>
            </p:cNvPr>
            <p:cNvPicPr>
              <a:picLocks noChangeAspect="1"/>
            </p:cNvPicPr>
            <p:nvPr/>
          </p:nvPicPr>
          <p:blipFill>
            <a:blip r:embed="rId4"/>
            <a:stretch>
              <a:fillRect/>
            </a:stretch>
          </p:blipFill>
          <p:spPr>
            <a:xfrm>
              <a:off x="6600678" y="2437642"/>
              <a:ext cx="5363040" cy="571550"/>
            </a:xfrm>
            <a:prstGeom prst="rect">
              <a:avLst/>
            </a:prstGeom>
          </p:spPr>
        </p:pic>
        <p:pic>
          <p:nvPicPr>
            <p:cNvPr id="8" name="圖片 7">
              <a:extLst>
                <a:ext uri="{FF2B5EF4-FFF2-40B4-BE49-F238E27FC236}">
                  <a16:creationId xmlns:a16="http://schemas.microsoft.com/office/drawing/2014/main" id="{B06B9F8F-6DF7-470B-85BD-A87F6E57A698}"/>
                </a:ext>
              </a:extLst>
            </p:cNvPr>
            <p:cNvPicPr>
              <a:picLocks noChangeAspect="1"/>
            </p:cNvPicPr>
            <p:nvPr/>
          </p:nvPicPr>
          <p:blipFill>
            <a:blip r:embed="rId5"/>
            <a:stretch>
              <a:fillRect/>
            </a:stretch>
          </p:blipFill>
          <p:spPr>
            <a:xfrm>
              <a:off x="6638392" y="3089239"/>
              <a:ext cx="5315410" cy="581075"/>
            </a:xfrm>
            <a:prstGeom prst="rect">
              <a:avLst/>
            </a:prstGeom>
          </p:spPr>
        </p:pic>
      </p:grpSp>
    </p:spTree>
    <p:extLst>
      <p:ext uri="{BB962C8B-B14F-4D97-AF65-F5344CB8AC3E}">
        <p14:creationId xmlns:p14="http://schemas.microsoft.com/office/powerpoint/2010/main" val="981656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標題 1">
            <a:extLst>
              <a:ext uri="{FF2B5EF4-FFF2-40B4-BE49-F238E27FC236}">
                <a16:creationId xmlns:a16="http://schemas.microsoft.com/office/drawing/2014/main" id="{7EE797E1-B64C-4410-A448-B162684C756A}"/>
              </a:ext>
            </a:extLst>
          </p:cNvPr>
          <p:cNvSpPr txBox="1">
            <a:spLocks noChangeArrowheads="1"/>
          </p:cNvSpPr>
          <p:nvPr/>
        </p:nvSpPr>
        <p:spPr bwMode="auto">
          <a:xfrm>
            <a:off x="630237" y="330200"/>
            <a:ext cx="857907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eaLnBrk="1" hangingPunct="1">
              <a:spcBef>
                <a:spcPct val="0"/>
              </a:spcBef>
              <a:buClrTx/>
              <a:buFontTx/>
              <a:buNone/>
            </a:pPr>
            <a:r>
              <a:rPr kumimoji="0" lang="en-US" altLang="zh-TW" dirty="0" err="1">
                <a:solidFill>
                  <a:srgbClr val="033663"/>
                </a:solidFill>
              </a:rPr>
              <a:t>nvme</a:t>
            </a:r>
            <a:r>
              <a:rPr kumimoji="0" lang="en-US" altLang="zh-TW" dirty="0">
                <a:solidFill>
                  <a:srgbClr val="033663"/>
                </a:solidFill>
              </a:rPr>
              <a:t>-cli  -admin-</a:t>
            </a:r>
            <a:r>
              <a:rPr kumimoji="0" lang="en-US" altLang="zh-TW" dirty="0" err="1">
                <a:solidFill>
                  <a:srgbClr val="033663"/>
                </a:solidFill>
              </a:rPr>
              <a:t>passthru</a:t>
            </a:r>
            <a:r>
              <a:rPr lang="en-US" altLang="zh-TW" dirty="0">
                <a:solidFill>
                  <a:srgbClr val="033663"/>
                </a:solidFill>
              </a:rPr>
              <a:t>  (</a:t>
            </a:r>
            <a:r>
              <a:rPr lang="en-US" altLang="zh-TW" sz="2000" dirty="0">
                <a:solidFill>
                  <a:srgbClr val="033663"/>
                </a:solidFill>
              </a:rPr>
              <a:t>arbitrary admin command)</a:t>
            </a:r>
            <a:endParaRPr kumimoji="0" lang="zh-TW" altLang="en-US" sz="2000" dirty="0">
              <a:solidFill>
                <a:srgbClr val="033663"/>
              </a:solidFill>
            </a:endParaRPr>
          </a:p>
        </p:txBody>
      </p:sp>
      <p:sp>
        <p:nvSpPr>
          <p:cNvPr id="4" name="文字方塊 1">
            <a:extLst>
              <a:ext uri="{FF2B5EF4-FFF2-40B4-BE49-F238E27FC236}">
                <a16:creationId xmlns:a16="http://schemas.microsoft.com/office/drawing/2014/main" id="{12AD5BD7-B623-410C-9D83-09A92B15E562}"/>
              </a:ext>
            </a:extLst>
          </p:cNvPr>
          <p:cNvSpPr txBox="1">
            <a:spLocks noChangeArrowheads="1"/>
          </p:cNvSpPr>
          <p:nvPr/>
        </p:nvSpPr>
        <p:spPr bwMode="auto">
          <a:xfrm>
            <a:off x="630237" y="892175"/>
            <a:ext cx="10011488"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solidFill>
                  <a:srgbClr val="000099"/>
                </a:solidFill>
              </a:rPr>
              <a:t>Example: SMART</a:t>
            </a:r>
            <a:br>
              <a:rPr lang="en-US" altLang="zh-TW" sz="1400" b="1" dirty="0"/>
            </a:br>
            <a:r>
              <a:rPr lang="en-US" altLang="zh-TW" sz="1400" b="1" dirty="0"/>
              <a:t>$ </a:t>
            </a:r>
            <a:r>
              <a:rPr lang="pt-BR" altLang="zh-TW" sz="1400" b="1" dirty="0"/>
              <a:t>nvme admin-passthru /dev/nvme0 --data-len=512 --opcode=0x02 --cdw10=0x</a:t>
            </a:r>
            <a:r>
              <a:rPr lang="pt-BR" altLang="zh-TW" sz="1400" b="1" dirty="0">
                <a:highlight>
                  <a:srgbClr val="FFFF00"/>
                </a:highlight>
              </a:rPr>
              <a:t>7F</a:t>
            </a:r>
            <a:r>
              <a:rPr lang="pt-BR" altLang="zh-TW" sz="1400" b="1" dirty="0"/>
              <a:t>00</a:t>
            </a:r>
            <a:r>
              <a:rPr lang="pt-BR" altLang="zh-TW" sz="1400" b="1" dirty="0">
                <a:highlight>
                  <a:srgbClr val="FFFF00"/>
                </a:highlight>
              </a:rPr>
              <a:t>02</a:t>
            </a:r>
            <a:r>
              <a:rPr lang="pt-BR" altLang="zh-TW" sz="1400" b="1" dirty="0"/>
              <a:t> -r</a:t>
            </a:r>
          </a:p>
          <a:p>
            <a:r>
              <a:rPr lang="pt-BR" altLang="zh-TW" sz="1200" dirty="0"/>
              <a:t>NVMe command result:00000000                                                                                                </a:t>
            </a:r>
            <a:r>
              <a:rPr lang="pt-BR" altLang="zh-TW" sz="1000" dirty="0">
                <a:highlight>
                  <a:srgbClr val="FFFF00"/>
                </a:highlight>
              </a:rPr>
              <a:t>128DW</a:t>
            </a:r>
            <a:r>
              <a:rPr lang="pt-BR" altLang="zh-TW" sz="1000" dirty="0"/>
              <a:t>     </a:t>
            </a:r>
            <a:r>
              <a:rPr lang="pt-BR" altLang="zh-TW" sz="1000" dirty="0">
                <a:highlight>
                  <a:srgbClr val="FFFF00"/>
                </a:highlight>
              </a:rPr>
              <a:t>SMART</a:t>
            </a:r>
          </a:p>
          <a:p>
            <a:r>
              <a:rPr lang="pt-BR" altLang="zh-TW" sz="1200" dirty="0"/>
              <a:t>       0  1  2  3  4  5  6  7  8  9  a  b  c  d  e  f</a:t>
            </a:r>
          </a:p>
          <a:p>
            <a:r>
              <a:rPr lang="pt-BR" altLang="zh-TW" sz="1200" dirty="0"/>
              <a:t>0000: 00 35 01 64 0a 00 00 00 00 00 00 00 00 00 00 00 ".5.d............"</a:t>
            </a:r>
          </a:p>
          <a:p>
            <a:r>
              <a:rPr lang="pt-BR" altLang="zh-TW" sz="1200" dirty="0"/>
              <a:t>0010: 00 00 00 00 00 00 00 00 00 00 00 00 00 00 00 00 "................"</a:t>
            </a:r>
          </a:p>
          <a:p>
            <a:r>
              <a:rPr lang="pt-BR" altLang="zh-TW" sz="1200" dirty="0"/>
              <a:t>0020: 2d 00 00 00 00 00 00 00 00 00 00 00 00 00 00 00 "-..............."</a:t>
            </a:r>
          </a:p>
          <a:p>
            <a:r>
              <a:rPr lang="pt-BR" altLang="zh-TW" sz="1200" dirty="0"/>
              <a:t>0030: 00 00 00 00 00 00 00 00 00 00 00 00 00 00 00 00 "................"</a:t>
            </a:r>
          </a:p>
          <a:p>
            <a:r>
              <a:rPr lang="pt-BR" altLang="zh-TW" sz="1200" dirty="0"/>
              <a:t>0040: e5 03 00 00 00 00 00 00 00 00 00 00 00 00 00 00 "................"</a:t>
            </a:r>
          </a:p>
          <a:p>
            <a:r>
              <a:rPr lang="pt-BR" altLang="zh-TW" sz="1200" dirty="0"/>
              <a:t>0050: 00 00 00 00 00 00 00 00 00 00 00 00 00 00 00 00 "................"</a:t>
            </a:r>
          </a:p>
          <a:p>
            <a:r>
              <a:rPr lang="pt-BR" altLang="zh-TW" sz="1200" dirty="0"/>
              <a:t>0060: 00 00 00 00 00 00 00 00 00 00 00 00 00 00 00 00 "................"</a:t>
            </a:r>
          </a:p>
          <a:p>
            <a:r>
              <a:rPr lang="pt-BR" altLang="zh-TW" sz="1200" dirty="0"/>
              <a:t>0070: 07 00 00 00 00 00 00 00 00 00 00 00 00 00 00 00 "................"</a:t>
            </a:r>
          </a:p>
          <a:p>
            <a:r>
              <a:rPr lang="pt-BR" altLang="zh-TW" sz="1200" dirty="0"/>
              <a:t>0080: 7c 00 00 00 00 00 00 00 00 00 00 00 00 00 00 00 "|..............."</a:t>
            </a:r>
          </a:p>
          <a:p>
            <a:r>
              <a:rPr lang="pt-BR" altLang="zh-TW" sz="1200" dirty="0"/>
              <a:t>0090: 03 00 00 00 00 00 00 00 00 00 00 00 00 00 00 00 "................"</a:t>
            </a:r>
          </a:p>
          <a:p>
            <a:r>
              <a:rPr lang="pt-BR" altLang="zh-TW" sz="1200" dirty="0"/>
              <a:t>00a0: 00 00 00 00 00 00 00 00 00 00 00 00 00 00 00 00 "................"</a:t>
            </a:r>
          </a:p>
          <a:p>
            <a:r>
              <a:rPr lang="en-US" altLang="zh-TW" sz="1100" i="1" dirty="0"/>
              <a:t>…</a:t>
            </a:r>
          </a:p>
          <a:p>
            <a:endParaRPr lang="en-US" altLang="zh-TW" sz="1100" i="1" dirty="0"/>
          </a:p>
          <a:p>
            <a:r>
              <a:rPr lang="en-US" altLang="zh-TW" sz="1400" b="1" dirty="0">
                <a:solidFill>
                  <a:srgbClr val="000099"/>
                </a:solidFill>
              </a:rPr>
              <a:t>Example:</a:t>
            </a:r>
            <a:r>
              <a:rPr lang="zh-TW" altLang="en-US" sz="1400" b="1" dirty="0">
                <a:solidFill>
                  <a:srgbClr val="000099"/>
                </a:solidFill>
              </a:rPr>
              <a:t> </a:t>
            </a:r>
            <a:r>
              <a:rPr lang="en-US" altLang="zh-TW" sz="1400" b="1" dirty="0">
                <a:solidFill>
                  <a:srgbClr val="000099"/>
                </a:solidFill>
              </a:rPr>
              <a:t>Vendor command</a:t>
            </a:r>
            <a:br>
              <a:rPr lang="en-US" altLang="zh-TW" sz="1200" b="1" dirty="0"/>
            </a:br>
            <a:r>
              <a:rPr lang="en-US" altLang="zh-TW" sz="1200" b="1" dirty="0"/>
              <a:t>$ </a:t>
            </a:r>
            <a:r>
              <a:rPr lang="en-US" altLang="zh-TW" sz="1400" b="1" dirty="0" err="1"/>
              <a:t>nvme</a:t>
            </a:r>
            <a:r>
              <a:rPr lang="en-US" altLang="zh-TW" sz="1400" b="1" dirty="0"/>
              <a:t> admin-</a:t>
            </a:r>
            <a:r>
              <a:rPr lang="en-US" altLang="zh-TW" sz="1400" b="1" dirty="0" err="1"/>
              <a:t>passthru</a:t>
            </a:r>
            <a:r>
              <a:rPr lang="en-US" altLang="zh-TW" sz="1400" b="1" dirty="0"/>
              <a:t> /dev/nvme0 --opcode=0xcd -l 512 --cdw12=&lt;Password&gt; -i </a:t>
            </a:r>
            <a:r>
              <a:rPr lang="en-US" altLang="zh-TW" sz="1400" b="1" dirty="0" err="1"/>
              <a:t>cdc.bin</a:t>
            </a:r>
            <a:r>
              <a:rPr lang="en-US" altLang="zh-TW" sz="1400" b="1" dirty="0"/>
              <a:t> --write</a:t>
            </a:r>
          </a:p>
          <a:p>
            <a:r>
              <a:rPr lang="en-US" altLang="zh-TW" sz="1100" i="1" dirty="0"/>
              <a:t>         </a:t>
            </a:r>
            <a:r>
              <a:rPr lang="en-US" altLang="zh-TW" sz="1100" i="1" dirty="0" err="1"/>
              <a:t>cdc.bin</a:t>
            </a:r>
            <a:endParaRPr lang="en-US" altLang="zh-TW" sz="1100" i="1" dirty="0"/>
          </a:p>
          <a:p>
            <a:r>
              <a:rPr lang="en-US" altLang="zh-TW" sz="1200" i="1" dirty="0"/>
              <a:t>        00000000: 05 cd 00 11 22 6f 00 00 00 00 31 30 32 59 47 38  ...."o....102YG8</a:t>
            </a:r>
          </a:p>
          <a:p>
            <a:r>
              <a:rPr lang="en-US" altLang="zh-TW" sz="1200" i="1" dirty="0"/>
              <a:t>        00000010: 38 38 20 20 20 20 20 53 4d 44 37 41 37 37 38 38  88     SMD7A7788</a:t>
            </a:r>
          </a:p>
          <a:p>
            <a:r>
              <a:rPr lang="en-US" altLang="zh-TW" sz="1200" i="1" dirty="0"/>
              <a:t>        00000020: 38 20 20 54 68 69 6e 6b 53 79 73 74 65 6d 20 4d  8  </a:t>
            </a:r>
            <a:r>
              <a:rPr lang="en-US" altLang="zh-TW" sz="1200" i="1" dirty="0" err="1"/>
              <a:t>ThinkSystem</a:t>
            </a:r>
            <a:r>
              <a:rPr lang="en-US" altLang="zh-TW" sz="1200" i="1" dirty="0"/>
              <a:t> M</a:t>
            </a:r>
          </a:p>
          <a:p>
            <a:r>
              <a:rPr lang="en-US" altLang="zh-TW" sz="1200" i="1" dirty="0"/>
              <a:t>        00000030: 2e 32 20 4e 36 30 30 53 69 20 38 38 38 47 42 20  .2 N600Si 888GB </a:t>
            </a:r>
          </a:p>
          <a:p>
            <a:r>
              <a:rPr lang="en-US" altLang="zh-TW" sz="1200" i="1" dirty="0"/>
              <a:t>        00000040: 4e 56 4d 65 20 50 43 49 65 20 33 2e 30 20 78 34  </a:t>
            </a:r>
            <a:r>
              <a:rPr lang="en-US" altLang="zh-TW" sz="1200" i="1" dirty="0" err="1"/>
              <a:t>NVMe</a:t>
            </a:r>
            <a:r>
              <a:rPr lang="en-US" altLang="zh-TW" sz="1200" i="1" dirty="0"/>
              <a:t> PCIe 3.0 x4</a:t>
            </a:r>
          </a:p>
          <a:p>
            <a:r>
              <a:rPr lang="en-US" altLang="zh-TW" sz="1200" i="1" dirty="0"/>
              <a:t>        00000050: 20 4e 6f 6e 2d 48 6f 74 20 53 77 61 70 20 53 53   Non-Hot Swap SS</a:t>
            </a:r>
          </a:p>
          <a:p>
            <a:r>
              <a:rPr lang="en-US" altLang="zh-TW" sz="1200" i="1" dirty="0"/>
              <a:t>        00000060: 44 20 28 49 6e 64 75 73 74 72 69 61 6c 29 20 20  D (Industrial)  </a:t>
            </a:r>
          </a:p>
          <a:p>
            <a:r>
              <a:rPr lang="en-US" altLang="zh-TW" sz="1200" i="1" dirty="0"/>
              <a:t>        00000070: 20 20 20 20 20 20 20 20 20 20 20 20 20 20 20 20                  </a:t>
            </a:r>
          </a:p>
          <a:p>
            <a:r>
              <a:rPr lang="en-US" altLang="zh-TW" sz="1200" i="1" dirty="0"/>
              <a:t>        00000080: 20 20 20 41 54 50 41 46 38 38 38 47 53 54 4a 41     ATPAF888GSTJA</a:t>
            </a:r>
          </a:p>
          <a:p>
            <a:r>
              <a:rPr lang="en-US" altLang="zh-TW" sz="1200" i="1" dirty="0"/>
              <a:t>        00000090: 2d 4c 56 32 20 20 20 20 20 20 20 20 20 20 20 20  -LV2            </a:t>
            </a:r>
          </a:p>
          <a:p>
            <a:r>
              <a:rPr lang="zh-TW" altLang="en-US" sz="1100" i="1" dirty="0"/>
              <a:t>          </a:t>
            </a:r>
            <a:r>
              <a:rPr lang="en-US" altLang="zh-TW" sz="1100" i="1" dirty="0"/>
              <a:t>…</a:t>
            </a:r>
            <a:endParaRPr lang="zh-TW" altLang="en-US" sz="1100" i="1" dirty="0"/>
          </a:p>
        </p:txBody>
      </p:sp>
      <p:pic>
        <p:nvPicPr>
          <p:cNvPr id="5" name="圖片 4">
            <a:extLst>
              <a:ext uri="{FF2B5EF4-FFF2-40B4-BE49-F238E27FC236}">
                <a16:creationId xmlns:a16="http://schemas.microsoft.com/office/drawing/2014/main" id="{F772D313-B222-48A8-A410-96C933E3047A}"/>
              </a:ext>
            </a:extLst>
          </p:cNvPr>
          <p:cNvPicPr>
            <a:picLocks noChangeAspect="1"/>
          </p:cNvPicPr>
          <p:nvPr/>
        </p:nvPicPr>
        <p:blipFill>
          <a:blip r:embed="rId3"/>
          <a:stretch>
            <a:fillRect/>
          </a:stretch>
        </p:blipFill>
        <p:spPr>
          <a:xfrm>
            <a:off x="6204439" y="1580522"/>
            <a:ext cx="5357324" cy="2293819"/>
          </a:xfrm>
          <a:prstGeom prst="rect">
            <a:avLst/>
          </a:prstGeom>
        </p:spPr>
      </p:pic>
      <p:pic>
        <p:nvPicPr>
          <p:cNvPr id="2" name="圖片 1">
            <a:extLst>
              <a:ext uri="{FF2B5EF4-FFF2-40B4-BE49-F238E27FC236}">
                <a16:creationId xmlns:a16="http://schemas.microsoft.com/office/drawing/2014/main" id="{B07852BE-9A4B-44D4-9692-DD83EB51D036}"/>
              </a:ext>
            </a:extLst>
          </p:cNvPr>
          <p:cNvPicPr>
            <a:picLocks noChangeAspect="1"/>
          </p:cNvPicPr>
          <p:nvPr/>
        </p:nvPicPr>
        <p:blipFill>
          <a:blip r:embed="rId4"/>
          <a:stretch>
            <a:fillRect/>
          </a:stretch>
        </p:blipFill>
        <p:spPr>
          <a:xfrm>
            <a:off x="7036157" y="5676836"/>
            <a:ext cx="4467613" cy="400085"/>
          </a:xfrm>
          <a:prstGeom prst="rect">
            <a:avLst/>
          </a:prstGeom>
        </p:spPr>
      </p:pic>
      <p:sp>
        <p:nvSpPr>
          <p:cNvPr id="6" name="標題 1">
            <a:extLst>
              <a:ext uri="{FF2B5EF4-FFF2-40B4-BE49-F238E27FC236}">
                <a16:creationId xmlns:a16="http://schemas.microsoft.com/office/drawing/2014/main" id="{2DE4BB01-4AB8-4A44-9A90-383D0EC95302}"/>
              </a:ext>
            </a:extLst>
          </p:cNvPr>
          <p:cNvSpPr txBox="1">
            <a:spLocks noChangeArrowheads="1"/>
          </p:cNvSpPr>
          <p:nvPr/>
        </p:nvSpPr>
        <p:spPr bwMode="auto">
          <a:xfrm>
            <a:off x="7077951" y="5416953"/>
            <a:ext cx="17002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a:spcBef>
                <a:spcPct val="0"/>
              </a:spcBef>
              <a:buClrTx/>
              <a:buFontTx/>
              <a:buNone/>
            </a:pPr>
            <a:r>
              <a:rPr kumimoji="0" lang="en-US" altLang="zh-TW" sz="1400">
                <a:solidFill>
                  <a:srgbClr val="033663"/>
                </a:solidFill>
              </a:rPr>
              <a:t>UART log</a:t>
            </a:r>
            <a:endParaRPr kumimoji="0" lang="zh-TW" altLang="en-US" sz="1400">
              <a:solidFill>
                <a:srgbClr val="033663"/>
              </a:solidFill>
            </a:endParaRPr>
          </a:p>
        </p:txBody>
      </p:sp>
    </p:spTree>
    <p:extLst>
      <p:ext uri="{BB962C8B-B14F-4D97-AF65-F5344CB8AC3E}">
        <p14:creationId xmlns:p14="http://schemas.microsoft.com/office/powerpoint/2010/main" val="664491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標題 1">
            <a:extLst>
              <a:ext uri="{FF2B5EF4-FFF2-40B4-BE49-F238E27FC236}">
                <a16:creationId xmlns:a16="http://schemas.microsoft.com/office/drawing/2014/main" id="{7EE797E1-B64C-4410-A448-B162684C756A}"/>
              </a:ext>
            </a:extLst>
          </p:cNvPr>
          <p:cNvSpPr txBox="1">
            <a:spLocks noChangeArrowheads="1"/>
          </p:cNvSpPr>
          <p:nvPr/>
        </p:nvSpPr>
        <p:spPr bwMode="auto">
          <a:xfrm>
            <a:off x="630237" y="208897"/>
            <a:ext cx="8579077"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eaLnBrk="1" hangingPunct="1">
              <a:spcBef>
                <a:spcPct val="0"/>
              </a:spcBef>
              <a:buClrTx/>
              <a:buFontTx/>
              <a:buNone/>
            </a:pPr>
            <a:r>
              <a:rPr kumimoji="0" lang="en-US" altLang="zh-TW" dirty="0" err="1">
                <a:solidFill>
                  <a:srgbClr val="033663"/>
                </a:solidFill>
              </a:rPr>
              <a:t>nvme</a:t>
            </a:r>
            <a:r>
              <a:rPr kumimoji="0" lang="en-US" altLang="zh-TW" dirty="0">
                <a:solidFill>
                  <a:srgbClr val="033663"/>
                </a:solidFill>
              </a:rPr>
              <a:t>-cli  -read/-writ</a:t>
            </a:r>
            <a:endParaRPr kumimoji="0" lang="zh-TW" altLang="en-US" sz="2000" dirty="0">
              <a:solidFill>
                <a:srgbClr val="033663"/>
              </a:solidFill>
            </a:endParaRPr>
          </a:p>
        </p:txBody>
      </p:sp>
      <p:sp>
        <p:nvSpPr>
          <p:cNvPr id="4" name="文字方塊 1">
            <a:extLst>
              <a:ext uri="{FF2B5EF4-FFF2-40B4-BE49-F238E27FC236}">
                <a16:creationId xmlns:a16="http://schemas.microsoft.com/office/drawing/2014/main" id="{12AD5BD7-B623-410C-9D83-09A92B15E562}"/>
              </a:ext>
            </a:extLst>
          </p:cNvPr>
          <p:cNvSpPr txBox="1">
            <a:spLocks noChangeArrowheads="1"/>
          </p:cNvSpPr>
          <p:nvPr/>
        </p:nvSpPr>
        <p:spPr bwMode="auto">
          <a:xfrm>
            <a:off x="630236" y="724217"/>
            <a:ext cx="11335791" cy="61093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a:t>
            </a:r>
            <a:r>
              <a:rPr lang="zh-TW" altLang="en-US" sz="1400" b="1" dirty="0"/>
              <a:t> </a:t>
            </a:r>
            <a:r>
              <a:rPr lang="en-US" altLang="zh-TW" sz="1400" b="1" dirty="0" err="1"/>
              <a:t>nvme</a:t>
            </a:r>
            <a:r>
              <a:rPr lang="en-US" altLang="zh-TW" sz="1400" b="1" dirty="0"/>
              <a:t> </a:t>
            </a:r>
            <a:r>
              <a:rPr lang="en-US" altLang="zh-TW" sz="1600" b="1" dirty="0">
                <a:solidFill>
                  <a:srgbClr val="FF00FF"/>
                </a:solidFill>
              </a:rPr>
              <a:t>-read </a:t>
            </a:r>
            <a:r>
              <a:rPr lang="en-US" altLang="zh-TW" sz="1400" b="1" dirty="0"/>
              <a:t>/dev/nvme0n1 -v </a:t>
            </a:r>
            <a:r>
              <a:rPr lang="en-US" altLang="zh-TW" sz="1400" b="1" dirty="0">
                <a:solidFill>
                  <a:srgbClr val="FF6600"/>
                </a:solidFill>
              </a:rPr>
              <a:t>-t</a:t>
            </a:r>
            <a:r>
              <a:rPr lang="en-US" altLang="zh-TW" sz="1400" b="1" dirty="0"/>
              <a:t> </a:t>
            </a:r>
            <a:r>
              <a:rPr lang="en-US" altLang="zh-TW" sz="1400" b="1" dirty="0">
                <a:solidFill>
                  <a:srgbClr val="0066FF"/>
                </a:solidFill>
              </a:rPr>
              <a:t>--start-block=0x100 </a:t>
            </a:r>
            <a:r>
              <a:rPr lang="en-US" altLang="zh-TW" sz="1400" b="1" dirty="0">
                <a:solidFill>
                  <a:srgbClr val="00B050"/>
                </a:solidFill>
              </a:rPr>
              <a:t>--block-count=7 </a:t>
            </a:r>
            <a:r>
              <a:rPr lang="zh-TW" altLang="en-US" sz="1400" b="1" dirty="0">
                <a:solidFill>
                  <a:srgbClr val="00B050"/>
                </a:solidFill>
              </a:rPr>
              <a:t> </a:t>
            </a:r>
            <a:r>
              <a:rPr lang="en-US" altLang="zh-TW" sz="1400" b="1" dirty="0">
                <a:solidFill>
                  <a:srgbClr val="7030A0"/>
                </a:solidFill>
              </a:rPr>
              <a:t>--data-size=4096</a:t>
            </a:r>
            <a:r>
              <a:rPr lang="zh-TW" altLang="en-US" sz="1400" b="1" dirty="0">
                <a:solidFill>
                  <a:srgbClr val="7030A0"/>
                </a:solidFill>
              </a:rPr>
              <a:t> </a:t>
            </a:r>
            <a:r>
              <a:rPr lang="en-US" altLang="zh-TW" sz="1400" b="1" dirty="0">
                <a:solidFill>
                  <a:srgbClr val="7030A0"/>
                </a:solidFill>
              </a:rPr>
              <a:t>-data=</a:t>
            </a:r>
            <a:r>
              <a:rPr lang="en-US" altLang="zh-TW" sz="1400" b="1" dirty="0" err="1">
                <a:solidFill>
                  <a:srgbClr val="7030A0"/>
                </a:solidFill>
              </a:rPr>
              <a:t>test.bin</a:t>
            </a:r>
            <a:br>
              <a:rPr lang="en-US" altLang="zh-TW" sz="1400" b="1" dirty="0"/>
            </a:br>
            <a:r>
              <a:rPr lang="en-US" altLang="zh-TW" sz="1200" dirty="0">
                <a:solidFill>
                  <a:srgbClr val="FF00FF"/>
                </a:solidFill>
              </a:rPr>
              <a:t>opcode       : 02</a:t>
            </a:r>
            <a:r>
              <a:rPr lang="zh-TW" altLang="en-US" sz="1200" dirty="0">
                <a:solidFill>
                  <a:srgbClr val="FF00FF"/>
                </a:solidFill>
              </a:rPr>
              <a:t>                                                                                                                 </a:t>
            </a:r>
            <a:r>
              <a:rPr lang="en-US" altLang="zh-TW" sz="1200" dirty="0">
                <a:solidFill>
                  <a:srgbClr val="7030A0"/>
                </a:solidFill>
              </a:rPr>
              <a:t>&lt;note&gt; if data-size &gt; block-count, the reset will be filled with 0</a:t>
            </a:r>
          </a:p>
          <a:p>
            <a:r>
              <a:rPr lang="en-US" altLang="zh-TW" sz="1200" dirty="0"/>
              <a:t>flags        : 00</a:t>
            </a:r>
          </a:p>
          <a:p>
            <a:r>
              <a:rPr lang="en-US" altLang="zh-TW" sz="1200" dirty="0"/>
              <a:t>control      : 0000</a:t>
            </a:r>
          </a:p>
          <a:p>
            <a:r>
              <a:rPr lang="en-US" altLang="zh-TW" sz="1200" dirty="0" err="1">
                <a:solidFill>
                  <a:srgbClr val="00B050"/>
                </a:solidFill>
              </a:rPr>
              <a:t>nblocks</a:t>
            </a:r>
            <a:r>
              <a:rPr lang="en-US" altLang="zh-TW" sz="1200" dirty="0">
                <a:solidFill>
                  <a:srgbClr val="00B050"/>
                </a:solidFill>
              </a:rPr>
              <a:t>      : 0007</a:t>
            </a:r>
          </a:p>
          <a:p>
            <a:r>
              <a:rPr lang="en-US" altLang="zh-TW" sz="1200" dirty="0" err="1"/>
              <a:t>rsvd</a:t>
            </a:r>
            <a:r>
              <a:rPr lang="en-US" altLang="zh-TW" sz="1200" dirty="0"/>
              <a:t>         : 0000</a:t>
            </a:r>
          </a:p>
          <a:p>
            <a:r>
              <a:rPr lang="en-US" altLang="zh-TW" sz="1200" dirty="0"/>
              <a:t>metadata     : 0</a:t>
            </a:r>
          </a:p>
          <a:p>
            <a:r>
              <a:rPr lang="en-US" altLang="zh-TW" sz="1200" dirty="0" err="1"/>
              <a:t>addr</a:t>
            </a:r>
            <a:r>
              <a:rPr lang="en-US" altLang="zh-TW" sz="1200" dirty="0"/>
              <a:t>         : 55f31cb4c000</a:t>
            </a:r>
          </a:p>
          <a:p>
            <a:r>
              <a:rPr lang="en-US" altLang="zh-TW" sz="1200" dirty="0" err="1">
                <a:solidFill>
                  <a:srgbClr val="0066FF"/>
                </a:solidFill>
              </a:rPr>
              <a:t>slba</a:t>
            </a:r>
            <a:r>
              <a:rPr lang="en-US" altLang="zh-TW" sz="1200" dirty="0">
                <a:solidFill>
                  <a:srgbClr val="0066FF"/>
                </a:solidFill>
              </a:rPr>
              <a:t>         : 100</a:t>
            </a:r>
          </a:p>
          <a:p>
            <a:r>
              <a:rPr lang="en-US" altLang="zh-TW" sz="1200" dirty="0" err="1"/>
              <a:t>dsmgmt</a:t>
            </a:r>
            <a:r>
              <a:rPr lang="en-US" altLang="zh-TW" sz="1200" dirty="0"/>
              <a:t>       : 00000000</a:t>
            </a:r>
          </a:p>
          <a:p>
            <a:r>
              <a:rPr lang="en-US" altLang="zh-TW" sz="1200" dirty="0" err="1"/>
              <a:t>reftag</a:t>
            </a:r>
            <a:r>
              <a:rPr lang="en-US" altLang="zh-TW" sz="1200" dirty="0"/>
              <a:t>       : 00000000</a:t>
            </a:r>
          </a:p>
          <a:p>
            <a:r>
              <a:rPr lang="en-US" altLang="zh-TW" sz="1200" dirty="0" err="1"/>
              <a:t>apptag</a:t>
            </a:r>
            <a:r>
              <a:rPr lang="en-US" altLang="zh-TW" sz="1200" dirty="0"/>
              <a:t>       : 0000</a:t>
            </a:r>
          </a:p>
          <a:p>
            <a:r>
              <a:rPr lang="en-US" altLang="zh-TW" sz="1200" dirty="0" err="1"/>
              <a:t>appmask</a:t>
            </a:r>
            <a:r>
              <a:rPr lang="en-US" altLang="zh-TW" sz="1200" dirty="0"/>
              <a:t>      : 0000</a:t>
            </a:r>
          </a:p>
          <a:p>
            <a:r>
              <a:rPr lang="en-US" altLang="zh-TW" sz="1200" dirty="0"/>
              <a:t> </a:t>
            </a:r>
            <a:r>
              <a:rPr lang="en-US" altLang="zh-TW" sz="1200" dirty="0">
                <a:solidFill>
                  <a:srgbClr val="FF6600"/>
                </a:solidFill>
              </a:rPr>
              <a:t>latency: read: 346 us</a:t>
            </a:r>
          </a:p>
          <a:p>
            <a:r>
              <a:rPr lang="en-US" altLang="zh-TW" sz="1200" dirty="0"/>
              <a:t>read: Success</a:t>
            </a:r>
          </a:p>
          <a:p>
            <a:endParaRPr lang="en-US" altLang="zh-TW" sz="1100" i="1" dirty="0"/>
          </a:p>
          <a:p>
            <a:r>
              <a:rPr lang="en-US" altLang="zh-TW" sz="1400" b="1" dirty="0"/>
              <a:t>$</a:t>
            </a:r>
            <a:r>
              <a:rPr lang="zh-TW" altLang="en-US" sz="1400" b="1" dirty="0"/>
              <a:t> </a:t>
            </a:r>
            <a:r>
              <a:rPr lang="en-US" altLang="zh-TW" sz="1400" b="1" dirty="0" err="1"/>
              <a:t>nvme</a:t>
            </a:r>
            <a:r>
              <a:rPr lang="en-US" altLang="zh-TW" sz="1400" b="1" dirty="0"/>
              <a:t> </a:t>
            </a:r>
            <a:r>
              <a:rPr lang="en-US" altLang="zh-TW" sz="1600" b="1" dirty="0">
                <a:solidFill>
                  <a:srgbClr val="FF00FF"/>
                </a:solidFill>
              </a:rPr>
              <a:t>-write </a:t>
            </a:r>
            <a:r>
              <a:rPr lang="en-US" altLang="zh-TW" sz="1400" b="1" dirty="0"/>
              <a:t>/dev/nvme0n1 -v </a:t>
            </a:r>
            <a:r>
              <a:rPr lang="en-US" altLang="zh-TW" sz="1400" b="1" dirty="0">
                <a:solidFill>
                  <a:srgbClr val="FF6600"/>
                </a:solidFill>
              </a:rPr>
              <a:t>-t</a:t>
            </a:r>
            <a:r>
              <a:rPr lang="en-US" altLang="zh-TW" sz="1400" b="1" dirty="0"/>
              <a:t> </a:t>
            </a:r>
            <a:r>
              <a:rPr lang="en-US" altLang="zh-TW" sz="1400" b="1" dirty="0">
                <a:solidFill>
                  <a:srgbClr val="0066FF"/>
                </a:solidFill>
              </a:rPr>
              <a:t>--start-block=0x100 </a:t>
            </a:r>
            <a:r>
              <a:rPr lang="en-US" altLang="zh-TW" sz="1400" b="1" dirty="0">
                <a:solidFill>
                  <a:srgbClr val="00B050"/>
                </a:solidFill>
              </a:rPr>
              <a:t>--block-count=7 </a:t>
            </a:r>
            <a:r>
              <a:rPr lang="zh-TW" altLang="en-US" sz="1400" b="1" dirty="0">
                <a:solidFill>
                  <a:srgbClr val="00B050"/>
                </a:solidFill>
              </a:rPr>
              <a:t> </a:t>
            </a:r>
            <a:r>
              <a:rPr lang="en-US" altLang="zh-TW" sz="1400" b="1" dirty="0">
                <a:solidFill>
                  <a:srgbClr val="7030A0"/>
                </a:solidFill>
              </a:rPr>
              <a:t>--data-size=4096</a:t>
            </a:r>
            <a:r>
              <a:rPr lang="zh-TW" altLang="en-US" sz="1400" b="1" dirty="0">
                <a:solidFill>
                  <a:srgbClr val="7030A0"/>
                </a:solidFill>
              </a:rPr>
              <a:t> </a:t>
            </a:r>
            <a:r>
              <a:rPr lang="en-US" altLang="zh-TW" sz="1400" b="1" dirty="0">
                <a:solidFill>
                  <a:srgbClr val="7030A0"/>
                </a:solidFill>
              </a:rPr>
              <a:t>-data=</a:t>
            </a:r>
            <a:r>
              <a:rPr lang="en-US" altLang="zh-TW" sz="1400" b="1" dirty="0" err="1">
                <a:solidFill>
                  <a:srgbClr val="7030A0"/>
                </a:solidFill>
              </a:rPr>
              <a:t>test.bin</a:t>
            </a:r>
            <a:br>
              <a:rPr lang="en-US" altLang="zh-TW" sz="1400" b="1" dirty="0"/>
            </a:br>
            <a:r>
              <a:rPr lang="en-US" altLang="zh-TW" sz="1200" dirty="0">
                <a:solidFill>
                  <a:srgbClr val="FF00FF"/>
                </a:solidFill>
              </a:rPr>
              <a:t>opcode       : 01                                                                                                                   </a:t>
            </a:r>
            <a:r>
              <a:rPr lang="en-US" altLang="zh-TW" sz="1200" dirty="0">
                <a:solidFill>
                  <a:srgbClr val="7030A0"/>
                </a:solidFill>
              </a:rPr>
              <a:t>&lt;note&gt; if data-size &gt; block-count, the reset will be transfer with 0</a:t>
            </a:r>
          </a:p>
          <a:p>
            <a:r>
              <a:rPr lang="en-US" altLang="zh-TW" sz="1200" dirty="0"/>
              <a:t>flags        : 00</a:t>
            </a:r>
          </a:p>
          <a:p>
            <a:r>
              <a:rPr lang="en-US" altLang="zh-TW" sz="1200" dirty="0"/>
              <a:t>control      : 0000</a:t>
            </a:r>
          </a:p>
          <a:p>
            <a:r>
              <a:rPr lang="en-US" altLang="zh-TW" sz="1200" dirty="0" err="1">
                <a:solidFill>
                  <a:srgbClr val="00B050"/>
                </a:solidFill>
              </a:rPr>
              <a:t>nblocks</a:t>
            </a:r>
            <a:r>
              <a:rPr lang="en-US" altLang="zh-TW" sz="1200" dirty="0">
                <a:solidFill>
                  <a:srgbClr val="00B050"/>
                </a:solidFill>
              </a:rPr>
              <a:t>      : 0007</a:t>
            </a:r>
          </a:p>
          <a:p>
            <a:r>
              <a:rPr lang="en-US" altLang="zh-TW" sz="1200" dirty="0" err="1"/>
              <a:t>rsvd</a:t>
            </a:r>
            <a:r>
              <a:rPr lang="en-US" altLang="zh-TW" sz="1200" dirty="0"/>
              <a:t>         : 0000</a:t>
            </a:r>
          </a:p>
          <a:p>
            <a:r>
              <a:rPr lang="en-US" altLang="zh-TW" sz="1200" dirty="0"/>
              <a:t>metadata     : 0</a:t>
            </a:r>
          </a:p>
          <a:p>
            <a:r>
              <a:rPr lang="en-US" altLang="zh-TW" sz="1200" dirty="0" err="1"/>
              <a:t>addr</a:t>
            </a:r>
            <a:r>
              <a:rPr lang="en-US" altLang="zh-TW" sz="1200" dirty="0"/>
              <a:t>         : 561c2784d000</a:t>
            </a:r>
          </a:p>
          <a:p>
            <a:r>
              <a:rPr lang="en-US" altLang="zh-TW" sz="1200" dirty="0" err="1">
                <a:solidFill>
                  <a:srgbClr val="0066FF"/>
                </a:solidFill>
              </a:rPr>
              <a:t>slba</a:t>
            </a:r>
            <a:r>
              <a:rPr lang="en-US" altLang="zh-TW" sz="1200" dirty="0">
                <a:solidFill>
                  <a:srgbClr val="0066FF"/>
                </a:solidFill>
              </a:rPr>
              <a:t>         : 100</a:t>
            </a:r>
          </a:p>
          <a:p>
            <a:r>
              <a:rPr lang="en-US" altLang="zh-TW" sz="1200" dirty="0" err="1"/>
              <a:t>dsmgmt</a:t>
            </a:r>
            <a:r>
              <a:rPr lang="en-US" altLang="zh-TW" sz="1200" dirty="0"/>
              <a:t>       : 00000000</a:t>
            </a:r>
          </a:p>
          <a:p>
            <a:r>
              <a:rPr lang="en-US" altLang="zh-TW" sz="1200" dirty="0" err="1"/>
              <a:t>reftag</a:t>
            </a:r>
            <a:r>
              <a:rPr lang="en-US" altLang="zh-TW" sz="1200" dirty="0"/>
              <a:t>       : 00000000</a:t>
            </a:r>
          </a:p>
          <a:p>
            <a:r>
              <a:rPr lang="en-US" altLang="zh-TW" sz="1200" dirty="0" err="1"/>
              <a:t>apptag</a:t>
            </a:r>
            <a:r>
              <a:rPr lang="en-US" altLang="zh-TW" sz="1200" dirty="0"/>
              <a:t>       : 0000</a:t>
            </a:r>
          </a:p>
          <a:p>
            <a:r>
              <a:rPr lang="en-US" altLang="zh-TW" sz="1200" dirty="0" err="1"/>
              <a:t>appmask</a:t>
            </a:r>
            <a:r>
              <a:rPr lang="en-US" altLang="zh-TW" sz="1200" dirty="0"/>
              <a:t>      : 0000</a:t>
            </a:r>
          </a:p>
          <a:p>
            <a:r>
              <a:rPr lang="en-US" altLang="zh-TW" sz="1200" dirty="0">
                <a:solidFill>
                  <a:srgbClr val="FF6600"/>
                </a:solidFill>
              </a:rPr>
              <a:t> latency: write: 309 us</a:t>
            </a:r>
          </a:p>
          <a:p>
            <a:r>
              <a:rPr lang="en-US" altLang="zh-TW" sz="1200" dirty="0"/>
              <a:t>write: Success</a:t>
            </a:r>
          </a:p>
        </p:txBody>
      </p:sp>
      <p:sp>
        <p:nvSpPr>
          <p:cNvPr id="3" name="文字方塊 2">
            <a:extLst>
              <a:ext uri="{FF2B5EF4-FFF2-40B4-BE49-F238E27FC236}">
                <a16:creationId xmlns:a16="http://schemas.microsoft.com/office/drawing/2014/main" id="{89033C05-D5D1-4377-9EDF-39B31DD9AE40}"/>
              </a:ext>
            </a:extLst>
          </p:cNvPr>
          <p:cNvSpPr txBox="1"/>
          <p:nvPr/>
        </p:nvSpPr>
        <p:spPr>
          <a:xfrm>
            <a:off x="5307137" y="2093027"/>
            <a:ext cx="1177639" cy="276999"/>
          </a:xfrm>
          <a:prstGeom prst="rect">
            <a:avLst/>
          </a:prstGeom>
          <a:noFill/>
        </p:spPr>
        <p:txBody>
          <a:bodyPr wrap="square" rtlCol="0">
            <a:spAutoFit/>
          </a:bodyPr>
          <a:lstStyle/>
          <a:p>
            <a:r>
              <a:rPr lang="en-US" altLang="zh-TW" sz="1200" b="1" dirty="0"/>
              <a:t>UART log</a:t>
            </a:r>
            <a:endParaRPr lang="zh-TW" altLang="en-US" sz="1200" dirty="0">
              <a:solidFill>
                <a:schemeClr val="accent4"/>
              </a:solidFill>
            </a:endParaRPr>
          </a:p>
        </p:txBody>
      </p:sp>
      <p:pic>
        <p:nvPicPr>
          <p:cNvPr id="7" name="圖片 6">
            <a:extLst>
              <a:ext uri="{FF2B5EF4-FFF2-40B4-BE49-F238E27FC236}">
                <a16:creationId xmlns:a16="http://schemas.microsoft.com/office/drawing/2014/main" id="{8E8E85D5-5550-454B-A183-E6760A505222}"/>
              </a:ext>
            </a:extLst>
          </p:cNvPr>
          <p:cNvPicPr>
            <a:picLocks noChangeAspect="1"/>
          </p:cNvPicPr>
          <p:nvPr/>
        </p:nvPicPr>
        <p:blipFill>
          <a:blip r:embed="rId3"/>
          <a:stretch>
            <a:fillRect/>
          </a:stretch>
        </p:blipFill>
        <p:spPr>
          <a:xfrm>
            <a:off x="5411171" y="2370025"/>
            <a:ext cx="6087003" cy="762066"/>
          </a:xfrm>
          <a:prstGeom prst="rect">
            <a:avLst/>
          </a:prstGeom>
        </p:spPr>
      </p:pic>
      <p:sp>
        <p:nvSpPr>
          <p:cNvPr id="9" name="文字方塊 8">
            <a:extLst>
              <a:ext uri="{FF2B5EF4-FFF2-40B4-BE49-F238E27FC236}">
                <a16:creationId xmlns:a16="http://schemas.microsoft.com/office/drawing/2014/main" id="{832DFEE1-2D9F-4BAB-BE20-7DAF7E7AE771}"/>
              </a:ext>
            </a:extLst>
          </p:cNvPr>
          <p:cNvSpPr txBox="1"/>
          <p:nvPr/>
        </p:nvSpPr>
        <p:spPr>
          <a:xfrm>
            <a:off x="5307137" y="5007288"/>
            <a:ext cx="1177639" cy="276999"/>
          </a:xfrm>
          <a:prstGeom prst="rect">
            <a:avLst/>
          </a:prstGeom>
          <a:noFill/>
        </p:spPr>
        <p:txBody>
          <a:bodyPr wrap="square" rtlCol="0">
            <a:spAutoFit/>
          </a:bodyPr>
          <a:lstStyle/>
          <a:p>
            <a:r>
              <a:rPr lang="en-US" altLang="zh-TW" sz="1200" b="1" dirty="0"/>
              <a:t>UART log</a:t>
            </a:r>
            <a:endParaRPr lang="zh-TW" altLang="en-US" sz="1200" dirty="0">
              <a:solidFill>
                <a:schemeClr val="accent4"/>
              </a:solidFill>
            </a:endParaRPr>
          </a:p>
        </p:txBody>
      </p:sp>
      <p:pic>
        <p:nvPicPr>
          <p:cNvPr id="8" name="圖片 7">
            <a:extLst>
              <a:ext uri="{FF2B5EF4-FFF2-40B4-BE49-F238E27FC236}">
                <a16:creationId xmlns:a16="http://schemas.microsoft.com/office/drawing/2014/main" id="{924ACB96-CA97-4CA7-9E07-0C904EA1248A}"/>
              </a:ext>
            </a:extLst>
          </p:cNvPr>
          <p:cNvPicPr>
            <a:picLocks noChangeAspect="1"/>
          </p:cNvPicPr>
          <p:nvPr/>
        </p:nvPicPr>
        <p:blipFill>
          <a:blip r:embed="rId4"/>
          <a:stretch>
            <a:fillRect/>
          </a:stretch>
        </p:blipFill>
        <p:spPr>
          <a:xfrm>
            <a:off x="5411171" y="5284287"/>
            <a:ext cx="6077476" cy="771591"/>
          </a:xfrm>
          <a:prstGeom prst="rect">
            <a:avLst/>
          </a:prstGeom>
        </p:spPr>
      </p:pic>
    </p:spTree>
    <p:extLst>
      <p:ext uri="{BB962C8B-B14F-4D97-AF65-F5344CB8AC3E}">
        <p14:creationId xmlns:p14="http://schemas.microsoft.com/office/powerpoint/2010/main" val="30105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標題 1">
            <a:extLst>
              <a:ext uri="{FF2B5EF4-FFF2-40B4-BE49-F238E27FC236}">
                <a16:creationId xmlns:a16="http://schemas.microsoft.com/office/drawing/2014/main" id="{7EE797E1-B64C-4410-A448-B162684C756A}"/>
              </a:ext>
            </a:extLst>
          </p:cNvPr>
          <p:cNvSpPr txBox="1">
            <a:spLocks noChangeArrowheads="1"/>
          </p:cNvSpPr>
          <p:nvPr/>
        </p:nvSpPr>
        <p:spPr bwMode="auto">
          <a:xfrm>
            <a:off x="630237" y="208897"/>
            <a:ext cx="997207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eaLnBrk="1" hangingPunct="1">
              <a:spcBef>
                <a:spcPct val="0"/>
              </a:spcBef>
              <a:buClrTx/>
              <a:buFontTx/>
              <a:buNone/>
            </a:pPr>
            <a:r>
              <a:rPr kumimoji="0" lang="en-US" altLang="zh-TW" dirty="0" err="1">
                <a:solidFill>
                  <a:srgbClr val="033663"/>
                </a:solidFill>
              </a:rPr>
              <a:t>nvme</a:t>
            </a:r>
            <a:r>
              <a:rPr kumimoji="0" lang="en-US" altLang="zh-TW" dirty="0">
                <a:solidFill>
                  <a:srgbClr val="033663"/>
                </a:solidFill>
              </a:rPr>
              <a:t>-cli  -write-</a:t>
            </a:r>
            <a:r>
              <a:rPr kumimoji="0" lang="en-US" altLang="zh-TW" dirty="0" err="1">
                <a:solidFill>
                  <a:srgbClr val="033663"/>
                </a:solidFill>
              </a:rPr>
              <a:t>uncor</a:t>
            </a:r>
            <a:r>
              <a:rPr lang="en-US" altLang="zh-TW" dirty="0">
                <a:solidFill>
                  <a:srgbClr val="033663"/>
                </a:solidFill>
              </a:rPr>
              <a:t> </a:t>
            </a:r>
            <a:r>
              <a:rPr lang="zh-TW" altLang="en-US" dirty="0">
                <a:solidFill>
                  <a:srgbClr val="033663"/>
                </a:solidFill>
              </a:rPr>
              <a:t> </a:t>
            </a:r>
            <a:r>
              <a:rPr lang="en-US" altLang="zh-TW" sz="2000" dirty="0">
                <a:solidFill>
                  <a:srgbClr val="033663"/>
                </a:solidFill>
              </a:rPr>
              <a:t>(</a:t>
            </a:r>
            <a:r>
              <a:rPr lang="zh-TW" altLang="en-US" sz="2000" dirty="0">
                <a:solidFill>
                  <a:srgbClr val="033663"/>
                </a:solidFill>
              </a:rPr>
              <a:t> </a:t>
            </a:r>
            <a:r>
              <a:rPr lang="en-US" altLang="zh-TW" sz="2000" dirty="0">
                <a:solidFill>
                  <a:srgbClr val="033663"/>
                </a:solidFill>
              </a:rPr>
              <a:t>mark logical blocks as invalid)</a:t>
            </a:r>
            <a:r>
              <a:rPr lang="zh-TW" altLang="en-US" dirty="0">
                <a:solidFill>
                  <a:srgbClr val="033663"/>
                </a:solidFill>
              </a:rPr>
              <a:t>  </a:t>
            </a:r>
          </a:p>
        </p:txBody>
      </p:sp>
      <p:sp>
        <p:nvSpPr>
          <p:cNvPr id="4" name="文字方塊 1">
            <a:extLst>
              <a:ext uri="{FF2B5EF4-FFF2-40B4-BE49-F238E27FC236}">
                <a16:creationId xmlns:a16="http://schemas.microsoft.com/office/drawing/2014/main" id="{12AD5BD7-B623-410C-9D83-09A92B15E562}"/>
              </a:ext>
            </a:extLst>
          </p:cNvPr>
          <p:cNvSpPr txBox="1">
            <a:spLocks noChangeArrowheads="1"/>
          </p:cNvSpPr>
          <p:nvPr/>
        </p:nvSpPr>
        <p:spPr bwMode="auto">
          <a:xfrm>
            <a:off x="559818" y="775759"/>
            <a:ext cx="8733953" cy="544764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solidFill>
                  <a:srgbClr val="000099"/>
                </a:solidFill>
              </a:rPr>
              <a:t>Mark invalid</a:t>
            </a:r>
            <a:r>
              <a:rPr lang="zh-TW" altLang="en-US" sz="1400" b="1" dirty="0">
                <a:solidFill>
                  <a:srgbClr val="000099"/>
                </a:solidFill>
              </a:rPr>
              <a:t> </a:t>
            </a:r>
            <a:r>
              <a:rPr lang="en-US" altLang="zh-TW" sz="1400" b="1" dirty="0">
                <a:solidFill>
                  <a:srgbClr val="000099"/>
                </a:solidFill>
              </a:rPr>
              <a:t>by -write-</a:t>
            </a:r>
            <a:r>
              <a:rPr lang="en-US" altLang="zh-TW" sz="1400" b="1" dirty="0" err="1">
                <a:solidFill>
                  <a:srgbClr val="000099"/>
                </a:solidFill>
              </a:rPr>
              <a:t>uncor</a:t>
            </a:r>
            <a:r>
              <a:rPr lang="en-US" altLang="zh-TW" sz="1400" b="1" dirty="0">
                <a:solidFill>
                  <a:srgbClr val="000099"/>
                </a:solidFill>
              </a:rPr>
              <a:t> </a:t>
            </a:r>
          </a:p>
          <a:p>
            <a:r>
              <a:rPr lang="en-US" altLang="zh-TW" sz="1400" b="1" dirty="0"/>
              <a:t>$</a:t>
            </a:r>
            <a:r>
              <a:rPr lang="zh-TW" altLang="en-US" sz="1400" b="1" dirty="0"/>
              <a:t> </a:t>
            </a:r>
            <a:r>
              <a:rPr lang="en-US" altLang="zh-TW" sz="1400" b="1" dirty="0" err="1"/>
              <a:t>nvme</a:t>
            </a:r>
            <a:r>
              <a:rPr lang="en-US" altLang="zh-TW" sz="1400" b="1" dirty="0"/>
              <a:t> </a:t>
            </a:r>
            <a:r>
              <a:rPr lang="en-US" altLang="zh-TW" sz="1600" b="1" dirty="0">
                <a:solidFill>
                  <a:srgbClr val="FF00FF"/>
                </a:solidFill>
              </a:rPr>
              <a:t>-write-</a:t>
            </a:r>
            <a:r>
              <a:rPr lang="en-US" altLang="zh-TW" sz="1600" b="1" dirty="0" err="1">
                <a:solidFill>
                  <a:srgbClr val="FF00FF"/>
                </a:solidFill>
              </a:rPr>
              <a:t>uncor</a:t>
            </a:r>
            <a:r>
              <a:rPr lang="en-US" altLang="zh-TW" sz="1600" b="1" dirty="0">
                <a:solidFill>
                  <a:srgbClr val="FF00FF"/>
                </a:solidFill>
              </a:rPr>
              <a:t> </a:t>
            </a:r>
            <a:r>
              <a:rPr lang="en-US" altLang="zh-TW" sz="1400" b="1" dirty="0"/>
              <a:t>/dev/nvme0n1 --start-block=0 --block-count=0</a:t>
            </a:r>
            <a:br>
              <a:rPr lang="en-US" altLang="zh-TW" sz="1400" b="1" dirty="0"/>
            </a:br>
            <a:r>
              <a:rPr lang="en-US" altLang="zh-TW" sz="1400" b="1" dirty="0"/>
              <a:t>   </a:t>
            </a:r>
            <a:r>
              <a:rPr lang="en-US" altLang="zh-TW" sz="1200" dirty="0"/>
              <a:t>NVME Write Uncorrectable Success</a:t>
            </a:r>
            <a:br>
              <a:rPr lang="en-US" altLang="zh-TW" sz="1400" b="1" dirty="0"/>
            </a:br>
            <a:br>
              <a:rPr lang="en-US" altLang="zh-TW" sz="1400" b="1" dirty="0"/>
            </a:br>
            <a:br>
              <a:rPr lang="en-US" altLang="zh-TW" sz="1400" b="1" dirty="0"/>
            </a:br>
            <a:endParaRPr lang="en-US" altLang="zh-TW" sz="1400" b="1" dirty="0"/>
          </a:p>
          <a:p>
            <a:r>
              <a:rPr lang="en-US" altLang="zh-TW" sz="1400" b="1" dirty="0">
                <a:solidFill>
                  <a:srgbClr val="000099"/>
                </a:solidFill>
              </a:rPr>
              <a:t>Device reports “read error” on read command</a:t>
            </a:r>
            <a:br>
              <a:rPr lang="en-US" altLang="zh-TW" sz="1400" b="1" dirty="0"/>
            </a:br>
            <a:r>
              <a:rPr lang="en-US" altLang="zh-TW" sz="1400" b="1" dirty="0"/>
              <a:t>$</a:t>
            </a:r>
            <a:r>
              <a:rPr lang="zh-TW" altLang="en-US" sz="1400" b="1" dirty="0"/>
              <a:t> </a:t>
            </a:r>
            <a:r>
              <a:rPr lang="en-US" altLang="zh-TW" sz="1400" b="1" dirty="0" err="1"/>
              <a:t>nvme</a:t>
            </a:r>
            <a:r>
              <a:rPr lang="en-US" altLang="zh-TW" sz="1400" b="1" dirty="0"/>
              <a:t> </a:t>
            </a:r>
            <a:r>
              <a:rPr lang="en-US" altLang="zh-TW" sz="1600" b="1" dirty="0">
                <a:solidFill>
                  <a:srgbClr val="FF00FF"/>
                </a:solidFill>
              </a:rPr>
              <a:t>-read </a:t>
            </a:r>
            <a:r>
              <a:rPr lang="en-US" altLang="zh-TW" sz="1400" b="1" dirty="0"/>
              <a:t>/dev/nvme0n1 --start-block=0 --block-count=0 --data-size=512 -data=</a:t>
            </a:r>
            <a:r>
              <a:rPr lang="en-US" altLang="zh-TW" sz="1400" b="1" dirty="0" err="1"/>
              <a:t>test.bin</a:t>
            </a:r>
            <a:br>
              <a:rPr lang="en-US" altLang="zh-TW" sz="1400" b="1" dirty="0"/>
            </a:br>
            <a:r>
              <a:rPr lang="en-US" altLang="zh-TW" sz="1400" b="1" dirty="0"/>
              <a:t>   </a:t>
            </a:r>
            <a:r>
              <a:rPr lang="en-US" altLang="zh-TW" sz="1200" dirty="0" err="1"/>
              <a:t>read:</a:t>
            </a:r>
            <a:r>
              <a:rPr lang="en-US" altLang="zh-TW" sz="1200" dirty="0" err="1">
                <a:solidFill>
                  <a:srgbClr val="FF0000"/>
                </a:solidFill>
              </a:rPr>
              <a:t>READ_ERROR</a:t>
            </a:r>
            <a:r>
              <a:rPr lang="en-US" altLang="zh-TW" sz="1200" dirty="0"/>
              <a:t>: The read data could not be recovered from the media(2281)</a:t>
            </a:r>
            <a:br>
              <a:rPr lang="en-US" altLang="zh-TW" sz="1200" dirty="0"/>
            </a:br>
            <a:br>
              <a:rPr lang="en-US" altLang="zh-TW" sz="1200" dirty="0"/>
            </a:br>
            <a:br>
              <a:rPr lang="en-US" altLang="zh-TW" sz="1200" dirty="0"/>
            </a:br>
            <a:r>
              <a:rPr lang="en-US" altLang="zh-TW" sz="1200" dirty="0"/>
              <a:t> </a:t>
            </a:r>
            <a:br>
              <a:rPr lang="en-US" altLang="zh-TW" sz="1200" dirty="0"/>
            </a:br>
            <a:endParaRPr lang="en-US" altLang="zh-TW" sz="1200" dirty="0"/>
          </a:p>
          <a:p>
            <a:br>
              <a:rPr lang="en-US" altLang="zh-TW" sz="1200" dirty="0"/>
            </a:br>
            <a:r>
              <a:rPr lang="en-US" altLang="zh-TW" sz="1400" b="1" dirty="0">
                <a:solidFill>
                  <a:srgbClr val="000099"/>
                </a:solidFill>
              </a:rPr>
              <a:t>Clear uncorrectable sectors by format command</a:t>
            </a:r>
            <a:br>
              <a:rPr lang="en-US" altLang="zh-TW" sz="1200" dirty="0"/>
            </a:br>
            <a:r>
              <a:rPr lang="en-US" altLang="zh-TW" sz="1200" b="1" dirty="0"/>
              <a:t>$</a:t>
            </a:r>
            <a:r>
              <a:rPr lang="zh-TW" altLang="en-US" sz="1200" b="1" dirty="0"/>
              <a:t> </a:t>
            </a:r>
            <a:r>
              <a:rPr lang="en-US" altLang="zh-TW" sz="1400" b="1" dirty="0" err="1"/>
              <a:t>nvme</a:t>
            </a:r>
            <a:r>
              <a:rPr lang="en-US" altLang="zh-TW" sz="1400" b="1" dirty="0"/>
              <a:t> </a:t>
            </a:r>
            <a:r>
              <a:rPr lang="en-US" altLang="zh-TW" sz="1600" b="1" dirty="0">
                <a:solidFill>
                  <a:srgbClr val="FF00FF"/>
                </a:solidFill>
              </a:rPr>
              <a:t>-format </a:t>
            </a:r>
            <a:r>
              <a:rPr lang="en-US" altLang="zh-TW" sz="1400" b="1" dirty="0"/>
              <a:t>--</a:t>
            </a:r>
            <a:r>
              <a:rPr lang="en-US" altLang="zh-TW" sz="1400" b="1" dirty="0" err="1"/>
              <a:t>ses</a:t>
            </a:r>
            <a:r>
              <a:rPr lang="en-US" altLang="zh-TW" sz="1400" b="1" dirty="0"/>
              <a:t>=1 /dev/nvme0n1</a:t>
            </a:r>
            <a:br>
              <a:rPr lang="en-US" altLang="zh-TW" sz="1200" dirty="0"/>
            </a:br>
            <a:r>
              <a:rPr lang="en-US" altLang="zh-TW" sz="1200" dirty="0"/>
              <a:t>   Success formatting namespace:1</a:t>
            </a:r>
            <a:br>
              <a:rPr lang="en-US" altLang="zh-TW" sz="1200" dirty="0"/>
            </a:br>
            <a:br>
              <a:rPr lang="en-US" altLang="zh-TW" sz="1200" dirty="0"/>
            </a:br>
            <a:br>
              <a:rPr lang="en-US" altLang="zh-TW" sz="1200" dirty="0"/>
            </a:br>
            <a:endParaRPr lang="en-US" altLang="zh-TW" sz="1200" dirty="0"/>
          </a:p>
          <a:p>
            <a:r>
              <a:rPr lang="en-US" altLang="zh-TW" sz="1400" b="1" dirty="0">
                <a:solidFill>
                  <a:srgbClr val="000099"/>
                </a:solidFill>
              </a:rPr>
              <a:t>Read okay after format</a:t>
            </a:r>
          </a:p>
          <a:p>
            <a:r>
              <a:rPr lang="en-US" altLang="zh-TW" sz="1400" b="1" dirty="0"/>
              <a:t>$</a:t>
            </a:r>
            <a:r>
              <a:rPr lang="zh-TW" altLang="en-US" sz="1400" b="1" dirty="0"/>
              <a:t> </a:t>
            </a:r>
            <a:r>
              <a:rPr lang="en-US" altLang="zh-TW" sz="1400" b="1" dirty="0" err="1"/>
              <a:t>nvme</a:t>
            </a:r>
            <a:r>
              <a:rPr lang="en-US" altLang="zh-TW" sz="1400" b="1" dirty="0"/>
              <a:t> </a:t>
            </a:r>
            <a:r>
              <a:rPr lang="en-US" altLang="zh-TW" sz="1600" b="1" dirty="0">
                <a:solidFill>
                  <a:srgbClr val="FF00FF"/>
                </a:solidFill>
              </a:rPr>
              <a:t>-read </a:t>
            </a:r>
            <a:r>
              <a:rPr lang="en-US" altLang="zh-TW" sz="1400" b="1" dirty="0"/>
              <a:t>/dev/nvme0n1 --start-block=0 --block-count=0 --data-size=512 -data=</a:t>
            </a:r>
            <a:r>
              <a:rPr lang="en-US" altLang="zh-TW" sz="1400" b="1" dirty="0" err="1"/>
              <a:t>test.bin</a:t>
            </a:r>
            <a:br>
              <a:rPr lang="en-US" altLang="zh-TW" sz="1400" b="1" dirty="0"/>
            </a:br>
            <a:r>
              <a:rPr lang="en-US" altLang="zh-TW" sz="1400" b="1" dirty="0"/>
              <a:t>   </a:t>
            </a:r>
            <a:r>
              <a:rPr lang="en-US" altLang="zh-TW" sz="1200" dirty="0"/>
              <a:t>read: Success</a:t>
            </a:r>
            <a:br>
              <a:rPr lang="en-US" altLang="zh-TW" sz="1200" dirty="0"/>
            </a:br>
            <a:br>
              <a:rPr lang="en-US" altLang="zh-TW" sz="1200" dirty="0"/>
            </a:br>
            <a:r>
              <a:rPr lang="en-US" altLang="zh-TW" sz="1200" dirty="0"/>
              <a:t>Note: &lt;1&gt; The device will still return the data on the invalid LBA.</a:t>
            </a:r>
            <a:br>
              <a:rPr lang="en-US" altLang="zh-TW" sz="1200" dirty="0"/>
            </a:br>
            <a:r>
              <a:rPr lang="en-US" altLang="zh-TW" sz="1200" dirty="0"/>
              <a:t>          &lt;2&gt; After format, all data will be cleared as zero.</a:t>
            </a:r>
          </a:p>
        </p:txBody>
      </p:sp>
      <p:grpSp>
        <p:nvGrpSpPr>
          <p:cNvPr id="13" name="群組 12">
            <a:extLst>
              <a:ext uri="{FF2B5EF4-FFF2-40B4-BE49-F238E27FC236}">
                <a16:creationId xmlns:a16="http://schemas.microsoft.com/office/drawing/2014/main" id="{B9E2D905-5D06-4581-9568-002A7E4E5123}"/>
              </a:ext>
            </a:extLst>
          </p:cNvPr>
          <p:cNvGrpSpPr/>
          <p:nvPr/>
        </p:nvGrpSpPr>
        <p:grpSpPr>
          <a:xfrm>
            <a:off x="5181013" y="1279251"/>
            <a:ext cx="6779662" cy="2279285"/>
            <a:chOff x="5181013" y="1279251"/>
            <a:chExt cx="6779662" cy="2279285"/>
          </a:xfrm>
        </p:grpSpPr>
        <p:sp>
          <p:nvSpPr>
            <p:cNvPr id="9" name="文字方塊 8">
              <a:extLst>
                <a:ext uri="{FF2B5EF4-FFF2-40B4-BE49-F238E27FC236}">
                  <a16:creationId xmlns:a16="http://schemas.microsoft.com/office/drawing/2014/main" id="{832DFEE1-2D9F-4BAB-BE20-7DAF7E7AE771}"/>
                </a:ext>
              </a:extLst>
            </p:cNvPr>
            <p:cNvSpPr txBox="1"/>
            <p:nvPr/>
          </p:nvSpPr>
          <p:spPr>
            <a:xfrm>
              <a:off x="5181013" y="1279251"/>
              <a:ext cx="1177639" cy="1938992"/>
            </a:xfrm>
            <a:prstGeom prst="rect">
              <a:avLst/>
            </a:prstGeom>
            <a:noFill/>
          </p:spPr>
          <p:txBody>
            <a:bodyPr wrap="square" rtlCol="0">
              <a:spAutoFit/>
            </a:bodyPr>
            <a:lstStyle/>
            <a:p>
              <a:r>
                <a:rPr lang="en-US" altLang="zh-TW" sz="1200" b="1" dirty="0">
                  <a:solidFill>
                    <a:srgbClr val="990000"/>
                  </a:solidFill>
                </a:rPr>
                <a:t>UART log</a:t>
              </a:r>
              <a:br>
                <a:rPr lang="en-US" altLang="zh-TW" sz="1200" b="1" dirty="0">
                  <a:solidFill>
                    <a:srgbClr val="990000"/>
                  </a:solidFill>
                </a:rPr>
              </a:br>
              <a:br>
                <a:rPr lang="en-US" altLang="zh-TW" sz="1200" b="1" dirty="0">
                  <a:solidFill>
                    <a:srgbClr val="990000"/>
                  </a:solidFill>
                </a:rPr>
              </a:br>
              <a:br>
                <a:rPr lang="en-US" altLang="zh-TW" sz="1200" b="1" dirty="0">
                  <a:solidFill>
                    <a:srgbClr val="990000"/>
                  </a:solidFill>
                </a:rPr>
              </a:br>
              <a:br>
                <a:rPr lang="en-US" altLang="zh-TW" sz="1200" b="1" dirty="0">
                  <a:solidFill>
                    <a:srgbClr val="990000"/>
                  </a:solidFill>
                </a:rPr>
              </a:br>
              <a:endParaRPr lang="en-US" altLang="zh-TW" sz="1200" b="1" dirty="0">
                <a:solidFill>
                  <a:srgbClr val="990000"/>
                </a:solidFill>
              </a:endParaRPr>
            </a:p>
            <a:p>
              <a:endParaRPr lang="en-US" altLang="zh-TW" sz="1200" b="1" dirty="0">
                <a:solidFill>
                  <a:srgbClr val="990000"/>
                </a:solidFill>
              </a:endParaRPr>
            </a:p>
            <a:p>
              <a:br>
                <a:rPr lang="en-US" altLang="zh-TW" sz="1200" b="1" dirty="0">
                  <a:solidFill>
                    <a:srgbClr val="990000"/>
                  </a:solidFill>
                </a:rPr>
              </a:br>
              <a:br>
                <a:rPr lang="en-US" altLang="zh-TW" sz="1200" b="1" dirty="0">
                  <a:solidFill>
                    <a:srgbClr val="990000"/>
                  </a:solidFill>
                </a:rPr>
              </a:br>
              <a:br>
                <a:rPr lang="en-US" altLang="zh-TW" sz="1200" b="1" dirty="0">
                  <a:solidFill>
                    <a:srgbClr val="990000"/>
                  </a:solidFill>
                </a:rPr>
              </a:br>
              <a:r>
                <a:rPr lang="en-US" altLang="zh-TW" sz="1200" b="1" dirty="0">
                  <a:solidFill>
                    <a:srgbClr val="990000"/>
                  </a:solidFill>
                </a:rPr>
                <a:t>UART log</a:t>
              </a:r>
              <a:endParaRPr lang="zh-TW" altLang="en-US" sz="1200" dirty="0">
                <a:solidFill>
                  <a:srgbClr val="990000"/>
                </a:solidFill>
              </a:endParaRPr>
            </a:p>
          </p:txBody>
        </p:sp>
        <p:grpSp>
          <p:nvGrpSpPr>
            <p:cNvPr id="12" name="群組 11">
              <a:extLst>
                <a:ext uri="{FF2B5EF4-FFF2-40B4-BE49-F238E27FC236}">
                  <a16:creationId xmlns:a16="http://schemas.microsoft.com/office/drawing/2014/main" id="{F6923264-958E-4B94-9D5F-679E47B92F38}"/>
                </a:ext>
              </a:extLst>
            </p:cNvPr>
            <p:cNvGrpSpPr/>
            <p:nvPr/>
          </p:nvGrpSpPr>
          <p:grpSpPr>
            <a:xfrm>
              <a:off x="5354087" y="1526417"/>
              <a:ext cx="3581710" cy="350619"/>
              <a:chOff x="4029249" y="1573713"/>
              <a:chExt cx="3581710" cy="350619"/>
            </a:xfrm>
          </p:grpSpPr>
          <p:pic>
            <p:nvPicPr>
              <p:cNvPr id="2" name="圖片 1">
                <a:extLst>
                  <a:ext uri="{FF2B5EF4-FFF2-40B4-BE49-F238E27FC236}">
                    <a16:creationId xmlns:a16="http://schemas.microsoft.com/office/drawing/2014/main" id="{138735ED-A44D-481A-A5ED-188D42417F29}"/>
                  </a:ext>
                </a:extLst>
              </p:cNvPr>
              <p:cNvPicPr>
                <a:picLocks noChangeAspect="1"/>
              </p:cNvPicPr>
              <p:nvPr/>
            </p:nvPicPr>
            <p:blipFill>
              <a:blip r:embed="rId3"/>
              <a:stretch>
                <a:fillRect/>
              </a:stretch>
            </p:blipFill>
            <p:spPr>
              <a:xfrm>
                <a:off x="4029249" y="1573713"/>
                <a:ext cx="3581710" cy="175275"/>
              </a:xfrm>
              <a:prstGeom prst="rect">
                <a:avLst/>
              </a:prstGeom>
            </p:spPr>
          </p:pic>
          <p:pic>
            <p:nvPicPr>
              <p:cNvPr id="5" name="圖片 4">
                <a:extLst>
                  <a:ext uri="{FF2B5EF4-FFF2-40B4-BE49-F238E27FC236}">
                    <a16:creationId xmlns:a16="http://schemas.microsoft.com/office/drawing/2014/main" id="{F06CF006-8F7A-4FA3-8D2B-745FA102E1E0}"/>
                  </a:ext>
                </a:extLst>
              </p:cNvPr>
              <p:cNvPicPr>
                <a:picLocks noChangeAspect="1"/>
              </p:cNvPicPr>
              <p:nvPr/>
            </p:nvPicPr>
            <p:blipFill>
              <a:blip r:embed="rId4"/>
              <a:stretch>
                <a:fillRect/>
              </a:stretch>
            </p:blipFill>
            <p:spPr>
              <a:xfrm>
                <a:off x="4052898" y="1726195"/>
                <a:ext cx="3002540" cy="198137"/>
              </a:xfrm>
              <a:prstGeom prst="rect">
                <a:avLst/>
              </a:prstGeom>
            </p:spPr>
          </p:pic>
        </p:grpSp>
        <p:grpSp>
          <p:nvGrpSpPr>
            <p:cNvPr id="11" name="群組 10">
              <a:extLst>
                <a:ext uri="{FF2B5EF4-FFF2-40B4-BE49-F238E27FC236}">
                  <a16:creationId xmlns:a16="http://schemas.microsoft.com/office/drawing/2014/main" id="{AD00C4A8-AFDD-4B1F-8939-7381D84FB733}"/>
                </a:ext>
              </a:extLst>
            </p:cNvPr>
            <p:cNvGrpSpPr/>
            <p:nvPr/>
          </p:nvGrpSpPr>
          <p:grpSpPr>
            <a:xfrm>
              <a:off x="5354087" y="3177241"/>
              <a:ext cx="6606588" cy="381295"/>
              <a:chOff x="4773434" y="3103760"/>
              <a:chExt cx="6606588" cy="381295"/>
            </a:xfrm>
          </p:grpSpPr>
          <p:pic>
            <p:nvPicPr>
              <p:cNvPr id="6" name="圖片 5">
                <a:extLst>
                  <a:ext uri="{FF2B5EF4-FFF2-40B4-BE49-F238E27FC236}">
                    <a16:creationId xmlns:a16="http://schemas.microsoft.com/office/drawing/2014/main" id="{CE0CB4AB-7639-4189-AF98-AC2DDCA2A3C0}"/>
                  </a:ext>
                </a:extLst>
              </p:cNvPr>
              <p:cNvPicPr>
                <a:picLocks noChangeAspect="1"/>
              </p:cNvPicPr>
              <p:nvPr/>
            </p:nvPicPr>
            <p:blipFill>
              <a:blip r:embed="rId5"/>
              <a:stretch>
                <a:fillRect/>
              </a:stretch>
            </p:blipFill>
            <p:spPr>
              <a:xfrm>
                <a:off x="4773434" y="3103760"/>
                <a:ext cx="5372566" cy="373412"/>
              </a:xfrm>
              <a:prstGeom prst="rect">
                <a:avLst/>
              </a:prstGeom>
            </p:spPr>
          </p:pic>
          <p:pic>
            <p:nvPicPr>
              <p:cNvPr id="10" name="圖片 9">
                <a:extLst>
                  <a:ext uri="{FF2B5EF4-FFF2-40B4-BE49-F238E27FC236}">
                    <a16:creationId xmlns:a16="http://schemas.microsoft.com/office/drawing/2014/main" id="{CC106F4F-10A1-43E7-AF0A-BA8BA90AA1A1}"/>
                  </a:ext>
                </a:extLst>
              </p:cNvPr>
              <p:cNvPicPr>
                <a:picLocks noChangeAspect="1"/>
              </p:cNvPicPr>
              <p:nvPr/>
            </p:nvPicPr>
            <p:blipFill>
              <a:blip r:embed="rId6"/>
              <a:stretch>
                <a:fillRect/>
              </a:stretch>
            </p:blipFill>
            <p:spPr>
              <a:xfrm>
                <a:off x="10130234" y="3111643"/>
                <a:ext cx="1249788" cy="373412"/>
              </a:xfrm>
              <a:prstGeom prst="rect">
                <a:avLst/>
              </a:prstGeom>
            </p:spPr>
          </p:pic>
        </p:grpSp>
      </p:grpSp>
    </p:spTree>
    <p:extLst>
      <p:ext uri="{BB962C8B-B14F-4D97-AF65-F5344CB8AC3E}">
        <p14:creationId xmlns:p14="http://schemas.microsoft.com/office/powerpoint/2010/main" val="400630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標題 1">
            <a:extLst>
              <a:ext uri="{FF2B5EF4-FFF2-40B4-BE49-F238E27FC236}">
                <a16:creationId xmlns:a16="http://schemas.microsoft.com/office/drawing/2014/main" id="{7EE797E1-B64C-4410-A448-B162684C756A}"/>
              </a:ext>
            </a:extLst>
          </p:cNvPr>
          <p:cNvSpPr txBox="1">
            <a:spLocks noChangeArrowheads="1"/>
          </p:cNvSpPr>
          <p:nvPr/>
        </p:nvSpPr>
        <p:spPr bwMode="auto">
          <a:xfrm>
            <a:off x="630237" y="208897"/>
            <a:ext cx="997207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eaLnBrk="1" hangingPunct="1">
              <a:spcBef>
                <a:spcPct val="0"/>
              </a:spcBef>
              <a:buClrTx/>
              <a:buFontTx/>
              <a:buNone/>
            </a:pPr>
            <a:r>
              <a:rPr kumimoji="0" lang="en-US" altLang="zh-TW" dirty="0" err="1">
                <a:solidFill>
                  <a:srgbClr val="033663"/>
                </a:solidFill>
              </a:rPr>
              <a:t>nvme</a:t>
            </a:r>
            <a:r>
              <a:rPr kumimoji="0" lang="en-US" altLang="zh-TW" dirty="0">
                <a:solidFill>
                  <a:srgbClr val="033663"/>
                </a:solidFill>
              </a:rPr>
              <a:t>-cli  -reset (1)</a:t>
            </a:r>
            <a:r>
              <a:rPr lang="zh-TW" altLang="en-US" dirty="0">
                <a:solidFill>
                  <a:srgbClr val="033663"/>
                </a:solidFill>
              </a:rPr>
              <a:t>  </a:t>
            </a:r>
          </a:p>
        </p:txBody>
      </p:sp>
      <p:sp>
        <p:nvSpPr>
          <p:cNvPr id="4" name="文字方塊 1">
            <a:extLst>
              <a:ext uri="{FF2B5EF4-FFF2-40B4-BE49-F238E27FC236}">
                <a16:creationId xmlns:a16="http://schemas.microsoft.com/office/drawing/2014/main" id="{12AD5BD7-B623-410C-9D83-09A92B15E562}"/>
              </a:ext>
            </a:extLst>
          </p:cNvPr>
          <p:cNvSpPr txBox="1">
            <a:spLocks noChangeArrowheads="1"/>
          </p:cNvSpPr>
          <p:nvPr/>
        </p:nvSpPr>
        <p:spPr bwMode="auto">
          <a:xfrm>
            <a:off x="577685" y="770872"/>
            <a:ext cx="10984078" cy="53553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a:t>
            </a:r>
            <a:r>
              <a:rPr lang="zh-TW" altLang="en-US" sz="1400" b="1" dirty="0"/>
              <a:t> </a:t>
            </a:r>
            <a:r>
              <a:rPr lang="en-US" altLang="zh-TW" sz="1400" b="1" dirty="0" err="1"/>
              <a:t>nvme</a:t>
            </a:r>
            <a:r>
              <a:rPr lang="en-US" altLang="zh-TW" sz="1400" b="1" dirty="0"/>
              <a:t> </a:t>
            </a:r>
            <a:r>
              <a:rPr lang="en-US" altLang="zh-TW" sz="1600" b="1" dirty="0">
                <a:solidFill>
                  <a:srgbClr val="FF00FF"/>
                </a:solidFill>
              </a:rPr>
              <a:t>-reset </a:t>
            </a:r>
            <a:r>
              <a:rPr lang="en-US" altLang="zh-TW" sz="1400" b="1" dirty="0"/>
              <a:t>/dev/nvme0      </a:t>
            </a:r>
            <a:r>
              <a:rPr lang="en-US" altLang="zh-TW" sz="1400" i="1" dirty="0"/>
              <a:t># Reset the </a:t>
            </a:r>
            <a:r>
              <a:rPr lang="en-US" altLang="zh-TW" sz="1400" i="1" dirty="0" err="1"/>
              <a:t>nvme</a:t>
            </a:r>
            <a:r>
              <a:rPr lang="en-US" altLang="zh-TW" sz="1400" i="1" dirty="0"/>
              <a:t> controller</a:t>
            </a:r>
            <a:br>
              <a:rPr lang="en-US" altLang="zh-TW" sz="1400" b="1" dirty="0"/>
            </a:br>
            <a:r>
              <a:rPr lang="en-US" altLang="zh-TW" sz="1400" b="1" dirty="0"/>
              <a:t>   </a:t>
            </a:r>
            <a:br>
              <a:rPr lang="en-US" altLang="zh-TW" sz="1400" b="1" dirty="0"/>
            </a:br>
            <a:r>
              <a:rPr lang="en-US" altLang="zh-TW" sz="1200" b="1" dirty="0"/>
              <a:t>UART log:</a:t>
            </a:r>
            <a:br>
              <a:rPr lang="en-US" altLang="zh-TW" sz="1200" b="1" dirty="0"/>
            </a:br>
            <a:r>
              <a:rPr lang="en-US" altLang="zh-TW" sz="1200" b="1" dirty="0">
                <a:solidFill>
                  <a:srgbClr val="660033"/>
                </a:solidFill>
              </a:rPr>
              <a:t>      </a:t>
            </a:r>
            <a:r>
              <a:rPr lang="en-US" altLang="zh-TW" sz="1200" dirty="0">
                <a:solidFill>
                  <a:srgbClr val="660033"/>
                </a:solidFill>
              </a:rPr>
              <a:t>Admin       (0002725338 </a:t>
            </a:r>
            <a:r>
              <a:rPr lang="en-US" altLang="zh-TW" sz="1200" dirty="0" err="1">
                <a:solidFill>
                  <a:srgbClr val="660033"/>
                </a:solidFill>
              </a:rPr>
              <a:t>ms</a:t>
            </a:r>
            <a:r>
              <a:rPr lang="en-US" altLang="zh-TW" sz="1200" dirty="0">
                <a:solidFill>
                  <a:srgbClr val="660033"/>
                </a:solidFill>
              </a:rPr>
              <a:t>), </a:t>
            </a:r>
            <a:r>
              <a:rPr lang="en-US" altLang="zh-TW" sz="1200" dirty="0" err="1">
                <a:solidFill>
                  <a:srgbClr val="660033"/>
                </a:solidFill>
              </a:rPr>
              <a:t>Admin_Delete_IOSQ</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(0002725338 </a:t>
            </a:r>
            <a:r>
              <a:rPr lang="en-US" altLang="zh-TW" sz="1200" dirty="0" err="1">
                <a:solidFill>
                  <a:srgbClr val="660033"/>
                </a:solidFill>
              </a:rPr>
              <a:t>ms</a:t>
            </a:r>
            <a:r>
              <a:rPr lang="en-US" altLang="zh-TW" sz="1200" dirty="0">
                <a:solidFill>
                  <a:srgbClr val="660033"/>
                </a:solidFill>
              </a:rPr>
              <a:t>), QID=0004</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(0002725338 </a:t>
            </a:r>
            <a:r>
              <a:rPr lang="en-US" altLang="zh-TW" sz="1200" dirty="0" err="1">
                <a:solidFill>
                  <a:srgbClr val="660033"/>
                </a:solidFill>
              </a:rPr>
              <a:t>ms</a:t>
            </a:r>
            <a:r>
              <a:rPr lang="en-US" altLang="zh-TW" sz="1200" dirty="0">
                <a:solidFill>
                  <a:srgbClr val="660033"/>
                </a:solidFill>
              </a:rPr>
              <a:t>), </a:t>
            </a:r>
            <a:r>
              <a:rPr lang="en-US" altLang="zh-TW" sz="1200" dirty="0" err="1">
                <a:solidFill>
                  <a:srgbClr val="660033"/>
                </a:solidFill>
              </a:rPr>
              <a:t>Admin_Delete_IOSQ</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(0002725338 </a:t>
            </a:r>
            <a:r>
              <a:rPr lang="en-US" altLang="zh-TW" sz="1200" dirty="0" err="1">
                <a:solidFill>
                  <a:srgbClr val="660033"/>
                </a:solidFill>
              </a:rPr>
              <a:t>ms</a:t>
            </a:r>
            <a:r>
              <a:rPr lang="en-US" altLang="zh-TW" sz="1200" dirty="0">
                <a:solidFill>
                  <a:srgbClr val="660033"/>
                </a:solidFill>
              </a:rPr>
              <a:t>), QID=0003</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(0002725338 </a:t>
            </a:r>
            <a:r>
              <a:rPr lang="en-US" altLang="zh-TW" sz="1200" dirty="0" err="1">
                <a:solidFill>
                  <a:srgbClr val="660033"/>
                </a:solidFill>
              </a:rPr>
              <a:t>ms</a:t>
            </a:r>
            <a:r>
              <a:rPr lang="en-US" altLang="zh-TW" sz="1200" dirty="0">
                <a:solidFill>
                  <a:srgbClr val="660033"/>
                </a:solidFill>
              </a:rPr>
              <a:t>), </a:t>
            </a:r>
            <a:r>
              <a:rPr lang="en-US" altLang="zh-TW" sz="1200" dirty="0" err="1">
                <a:solidFill>
                  <a:srgbClr val="660033"/>
                </a:solidFill>
              </a:rPr>
              <a:t>Admin_Delete_IOSQ</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(0002725338 </a:t>
            </a:r>
            <a:r>
              <a:rPr lang="en-US" altLang="zh-TW" sz="1200" dirty="0" err="1">
                <a:solidFill>
                  <a:srgbClr val="660033"/>
                </a:solidFill>
              </a:rPr>
              <a:t>ms</a:t>
            </a:r>
            <a:r>
              <a:rPr lang="en-US" altLang="zh-TW" sz="1200" dirty="0">
                <a:solidFill>
                  <a:srgbClr val="660033"/>
                </a:solidFill>
              </a:rPr>
              <a:t>), QID=0002</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(0002725338 </a:t>
            </a:r>
            <a:r>
              <a:rPr lang="en-US" altLang="zh-TW" sz="1200" dirty="0" err="1">
                <a:solidFill>
                  <a:srgbClr val="660033"/>
                </a:solidFill>
              </a:rPr>
              <a:t>ms</a:t>
            </a:r>
            <a:r>
              <a:rPr lang="en-US" altLang="zh-TW" sz="1200" dirty="0">
                <a:solidFill>
                  <a:srgbClr val="660033"/>
                </a:solidFill>
              </a:rPr>
              <a:t>), </a:t>
            </a:r>
            <a:r>
              <a:rPr lang="en-US" altLang="zh-TW" sz="1200" dirty="0" err="1">
                <a:solidFill>
                  <a:srgbClr val="660033"/>
                </a:solidFill>
              </a:rPr>
              <a:t>Admin_Delete_IOSQ</a:t>
            </a:r>
            <a:br>
              <a:rPr lang="en-US" altLang="zh-TW" sz="1200" dirty="0">
                <a:solidFill>
                  <a:srgbClr val="660033"/>
                </a:solidFill>
              </a:rPr>
            </a:br>
            <a:r>
              <a:rPr lang="en-US" altLang="zh-TW" sz="1200" dirty="0">
                <a:solidFill>
                  <a:srgbClr val="660033"/>
                </a:solidFill>
              </a:rPr>
              <a:t>      Admin       (0002725338 </a:t>
            </a:r>
            <a:r>
              <a:rPr lang="en-US" altLang="zh-TW" sz="1200" dirty="0" err="1">
                <a:solidFill>
                  <a:srgbClr val="660033"/>
                </a:solidFill>
              </a:rPr>
              <a:t>ms</a:t>
            </a:r>
            <a:r>
              <a:rPr lang="en-US" altLang="zh-TW" sz="1200" dirty="0">
                <a:solidFill>
                  <a:srgbClr val="660033"/>
                </a:solidFill>
              </a:rPr>
              <a:t>), QID=0001</a:t>
            </a:r>
            <a:br>
              <a:rPr lang="en-US" altLang="zh-TW" sz="1200" dirty="0">
                <a:solidFill>
                  <a:srgbClr val="660033"/>
                </a:solidFill>
              </a:rPr>
            </a:br>
            <a:r>
              <a:rPr lang="en-US" altLang="zh-TW" sz="1200" dirty="0">
                <a:solidFill>
                  <a:srgbClr val="660033"/>
                </a:solidFill>
              </a:rPr>
              <a:t>        ….</a:t>
            </a:r>
            <a:br>
              <a:rPr lang="en-US" altLang="zh-TW" sz="1200" dirty="0">
                <a:solidFill>
                  <a:srgbClr val="660033"/>
                </a:solidFill>
              </a:rPr>
            </a:br>
            <a:r>
              <a:rPr lang="en-US" altLang="zh-TW" sz="1200" dirty="0">
                <a:solidFill>
                  <a:srgbClr val="660033"/>
                </a:solidFill>
              </a:rPr>
              <a:t>      Admin       (0002725339 </a:t>
            </a:r>
            <a:r>
              <a:rPr lang="en-US" altLang="zh-TW" sz="1200" dirty="0" err="1">
                <a:solidFill>
                  <a:srgbClr val="660033"/>
                </a:solidFill>
              </a:rPr>
              <a:t>ms</a:t>
            </a:r>
            <a:r>
              <a:rPr lang="en-US" altLang="zh-TW" sz="1200" dirty="0">
                <a:solidFill>
                  <a:srgbClr val="660033"/>
                </a:solidFill>
              </a:rPr>
              <a:t>), </a:t>
            </a:r>
            <a:r>
              <a:rPr lang="en-US" altLang="zh-TW" sz="1200" dirty="0" err="1">
                <a:solidFill>
                  <a:srgbClr val="660033"/>
                </a:solidFill>
              </a:rPr>
              <a:t>Admin_Delete_IOCQ</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(0002725339 </a:t>
            </a:r>
            <a:r>
              <a:rPr lang="en-US" altLang="zh-TW" sz="1200" dirty="0" err="1">
                <a:solidFill>
                  <a:srgbClr val="660033"/>
                </a:solidFill>
              </a:rPr>
              <a:t>ms</a:t>
            </a:r>
            <a:r>
              <a:rPr lang="en-US" altLang="zh-TW" sz="1200" dirty="0">
                <a:solidFill>
                  <a:srgbClr val="660033"/>
                </a:solidFill>
              </a:rPr>
              <a:t>), QID=0004</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(0002725339 </a:t>
            </a:r>
            <a:r>
              <a:rPr lang="en-US" altLang="zh-TW" sz="1200" dirty="0" err="1">
                <a:solidFill>
                  <a:srgbClr val="660033"/>
                </a:solidFill>
              </a:rPr>
              <a:t>ms</a:t>
            </a:r>
            <a:r>
              <a:rPr lang="en-US" altLang="zh-TW" sz="1200" dirty="0">
                <a:solidFill>
                  <a:srgbClr val="660033"/>
                </a:solidFill>
              </a:rPr>
              <a:t>), </a:t>
            </a:r>
            <a:r>
              <a:rPr lang="en-US" altLang="zh-TW" sz="1200" dirty="0" err="1">
                <a:solidFill>
                  <a:srgbClr val="660033"/>
                </a:solidFill>
              </a:rPr>
              <a:t>Admin_Delete_IOCQ</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(0002725339 </a:t>
            </a:r>
            <a:r>
              <a:rPr lang="en-US" altLang="zh-TW" sz="1200" dirty="0" err="1">
                <a:solidFill>
                  <a:srgbClr val="660033"/>
                </a:solidFill>
              </a:rPr>
              <a:t>ms</a:t>
            </a:r>
            <a:r>
              <a:rPr lang="en-US" altLang="zh-TW" sz="1200" dirty="0">
                <a:solidFill>
                  <a:srgbClr val="660033"/>
                </a:solidFill>
              </a:rPr>
              <a:t>), QID=0003</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(0002725339 </a:t>
            </a:r>
            <a:r>
              <a:rPr lang="en-US" altLang="zh-TW" sz="1200" dirty="0" err="1">
                <a:solidFill>
                  <a:srgbClr val="660033"/>
                </a:solidFill>
              </a:rPr>
              <a:t>ms</a:t>
            </a:r>
            <a:r>
              <a:rPr lang="en-US" altLang="zh-TW" sz="1200" dirty="0">
                <a:solidFill>
                  <a:srgbClr val="660033"/>
                </a:solidFill>
              </a:rPr>
              <a:t>), </a:t>
            </a:r>
            <a:r>
              <a:rPr lang="en-US" altLang="zh-TW" sz="1200" dirty="0" err="1">
                <a:solidFill>
                  <a:srgbClr val="660033"/>
                </a:solidFill>
              </a:rPr>
              <a:t>Admin_Delete_IOCQ</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(0002725339 </a:t>
            </a:r>
            <a:r>
              <a:rPr lang="en-US" altLang="zh-TW" sz="1200" dirty="0" err="1">
                <a:solidFill>
                  <a:srgbClr val="660033"/>
                </a:solidFill>
              </a:rPr>
              <a:t>ms</a:t>
            </a:r>
            <a:r>
              <a:rPr lang="en-US" altLang="zh-TW" sz="1200" dirty="0">
                <a:solidFill>
                  <a:srgbClr val="660033"/>
                </a:solidFill>
              </a:rPr>
              <a:t>), QID=0002</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(0002725339 </a:t>
            </a:r>
            <a:r>
              <a:rPr lang="en-US" altLang="zh-TW" sz="1200" dirty="0" err="1">
                <a:solidFill>
                  <a:srgbClr val="660033"/>
                </a:solidFill>
              </a:rPr>
              <a:t>ms</a:t>
            </a:r>
            <a:r>
              <a:rPr lang="en-US" altLang="zh-TW" sz="1200" dirty="0">
                <a:solidFill>
                  <a:srgbClr val="660033"/>
                </a:solidFill>
              </a:rPr>
              <a:t>), </a:t>
            </a:r>
            <a:r>
              <a:rPr lang="en-US" altLang="zh-TW" sz="1200" dirty="0" err="1">
                <a:solidFill>
                  <a:srgbClr val="660033"/>
                </a:solidFill>
              </a:rPr>
              <a:t>Admin_Delete_IOCQ</a:t>
            </a:r>
            <a:endParaRPr lang="zh-TW" altLang="en-US" sz="1200" dirty="0">
              <a:solidFill>
                <a:srgbClr val="660033"/>
              </a:solidFill>
            </a:endParaRPr>
          </a:p>
          <a:p>
            <a:r>
              <a:rPr lang="zh-TW" altLang="en-US" sz="1200" dirty="0">
                <a:solidFill>
                  <a:srgbClr val="660033"/>
                </a:solidFill>
              </a:rPr>
              <a:t>      </a:t>
            </a:r>
            <a:r>
              <a:rPr lang="en-US" altLang="zh-TW" sz="1200" dirty="0">
                <a:solidFill>
                  <a:srgbClr val="660033"/>
                </a:solidFill>
              </a:rPr>
              <a:t>Admin       (0002725339 </a:t>
            </a:r>
            <a:r>
              <a:rPr lang="en-US" altLang="zh-TW" sz="1200" dirty="0" err="1">
                <a:solidFill>
                  <a:srgbClr val="660033"/>
                </a:solidFill>
              </a:rPr>
              <a:t>ms</a:t>
            </a:r>
            <a:r>
              <a:rPr lang="en-US" altLang="zh-TW" sz="1200" dirty="0">
                <a:solidFill>
                  <a:srgbClr val="660033"/>
                </a:solidFill>
              </a:rPr>
              <a:t>), QID=0001</a:t>
            </a:r>
            <a:br>
              <a:rPr lang="en-US" altLang="zh-TW" sz="1200" dirty="0">
                <a:solidFill>
                  <a:srgbClr val="660033"/>
                </a:solidFill>
              </a:rPr>
            </a:br>
            <a:r>
              <a:rPr lang="en-US" altLang="zh-TW" sz="1200" dirty="0">
                <a:solidFill>
                  <a:srgbClr val="660033"/>
                </a:solidFill>
              </a:rPr>
              <a:t>         ….</a:t>
            </a:r>
            <a:br>
              <a:rPr lang="en-US" altLang="zh-TW" sz="1200" dirty="0">
                <a:solidFill>
                  <a:srgbClr val="660033"/>
                </a:solidFill>
              </a:rPr>
            </a:br>
            <a:br>
              <a:rPr lang="en-US" altLang="zh-TW" sz="1200" dirty="0">
                <a:solidFill>
                  <a:srgbClr val="CC0099"/>
                </a:solidFill>
              </a:rPr>
            </a:br>
            <a:r>
              <a:rPr lang="zh-TW" altLang="en-US" sz="1200" dirty="0">
                <a:solidFill>
                  <a:srgbClr val="CC0099"/>
                </a:solidFill>
              </a:rPr>
              <a:t>      </a:t>
            </a:r>
            <a:r>
              <a:rPr lang="en-US" altLang="zh-TW" sz="1200" dirty="0">
                <a:solidFill>
                  <a:srgbClr val="CC0099"/>
                </a:solidFill>
              </a:rPr>
              <a:t>Host        (0002725340 </a:t>
            </a:r>
            <a:r>
              <a:rPr lang="en-US" altLang="zh-TW" sz="1200" dirty="0" err="1">
                <a:solidFill>
                  <a:srgbClr val="CC0099"/>
                </a:solidFill>
              </a:rPr>
              <a:t>ms</a:t>
            </a:r>
            <a:r>
              <a:rPr lang="en-US" altLang="zh-TW" sz="1200" dirty="0">
                <a:solidFill>
                  <a:srgbClr val="CC0099"/>
                </a:solidFill>
              </a:rPr>
              <a:t>),  </a:t>
            </a:r>
            <a:r>
              <a:rPr lang="en-US" altLang="zh-TW" sz="1200" dirty="0" err="1">
                <a:solidFill>
                  <a:srgbClr val="CC0099"/>
                </a:solidFill>
              </a:rPr>
              <a:t>NVMe</a:t>
            </a:r>
            <a:r>
              <a:rPr lang="en-US" altLang="zh-TW" sz="1200" dirty="0">
                <a:solidFill>
                  <a:srgbClr val="CC0099"/>
                </a:solidFill>
              </a:rPr>
              <a:t> Reset(ISR), Link state =0x0011, CC_EN = 0x00, CC_RDY = 0x01, </a:t>
            </a:r>
            <a:r>
              <a:rPr lang="en-US" altLang="zh-TW" sz="1200" dirty="0" err="1">
                <a:solidFill>
                  <a:srgbClr val="CC0099"/>
                </a:solidFill>
              </a:rPr>
              <a:t>Cmd_RDY</a:t>
            </a:r>
            <a:r>
              <a:rPr lang="en-US" altLang="zh-TW" sz="1200" dirty="0">
                <a:solidFill>
                  <a:srgbClr val="CC0099"/>
                </a:solidFill>
              </a:rPr>
              <a:t> = 0x0000 </a:t>
            </a:r>
            <a:endParaRPr lang="zh-TW" altLang="en-US" sz="1200" dirty="0">
              <a:solidFill>
                <a:srgbClr val="CC0099"/>
              </a:solidFill>
            </a:endParaRPr>
          </a:p>
          <a:p>
            <a:r>
              <a:rPr lang="zh-TW" altLang="en-US" sz="1200" dirty="0">
                <a:solidFill>
                  <a:srgbClr val="CC0099"/>
                </a:solidFill>
              </a:rPr>
              <a:t>      </a:t>
            </a:r>
            <a:r>
              <a:rPr lang="en-US" altLang="zh-TW" sz="1200" dirty="0">
                <a:solidFill>
                  <a:srgbClr val="CC0099"/>
                </a:solidFill>
              </a:rPr>
              <a:t>Host        (0002725340 </a:t>
            </a:r>
            <a:r>
              <a:rPr lang="en-US" altLang="zh-TW" sz="1200" dirty="0" err="1">
                <a:solidFill>
                  <a:srgbClr val="CC0099"/>
                </a:solidFill>
              </a:rPr>
              <a:t>ms</a:t>
            </a:r>
            <a:r>
              <a:rPr lang="en-US" altLang="zh-TW" sz="1200" dirty="0">
                <a:solidFill>
                  <a:srgbClr val="CC0099"/>
                </a:solidFill>
              </a:rPr>
              <a:t>),  </a:t>
            </a:r>
            <a:r>
              <a:rPr lang="en-US" altLang="zh-TW" sz="1200" dirty="0" err="1">
                <a:solidFill>
                  <a:srgbClr val="CC0099"/>
                </a:solidFill>
              </a:rPr>
              <a:t>NVMe</a:t>
            </a:r>
            <a:r>
              <a:rPr lang="en-US" altLang="zh-TW" sz="1200" dirty="0">
                <a:solidFill>
                  <a:srgbClr val="CC0099"/>
                </a:solidFill>
              </a:rPr>
              <a:t> </a:t>
            </a:r>
            <a:r>
              <a:rPr lang="en-US" altLang="zh-TW" sz="1200" dirty="0" err="1">
                <a:solidFill>
                  <a:srgbClr val="CC0099"/>
                </a:solidFill>
              </a:rPr>
              <a:t>Int_LOW_Sts</a:t>
            </a:r>
            <a:r>
              <a:rPr lang="en-US" altLang="zh-TW" sz="1200" dirty="0">
                <a:solidFill>
                  <a:srgbClr val="CC0099"/>
                </a:solidFill>
              </a:rPr>
              <a:t> = 0x00002C00, </a:t>
            </a:r>
            <a:r>
              <a:rPr lang="en-US" altLang="zh-TW" sz="1200" dirty="0" err="1">
                <a:solidFill>
                  <a:srgbClr val="CC0099"/>
                </a:solidFill>
              </a:rPr>
              <a:t>NVMe</a:t>
            </a:r>
            <a:r>
              <a:rPr lang="en-US" altLang="zh-TW" sz="1200" dirty="0">
                <a:solidFill>
                  <a:srgbClr val="CC0099"/>
                </a:solidFill>
              </a:rPr>
              <a:t> </a:t>
            </a:r>
            <a:r>
              <a:rPr lang="en-US" altLang="zh-TW" sz="1200" dirty="0" err="1">
                <a:solidFill>
                  <a:srgbClr val="CC0099"/>
                </a:solidFill>
              </a:rPr>
              <a:t>Int_HIGH_Sts</a:t>
            </a:r>
            <a:r>
              <a:rPr lang="en-US" altLang="zh-TW" sz="1200" dirty="0">
                <a:solidFill>
                  <a:srgbClr val="CC0099"/>
                </a:solidFill>
              </a:rPr>
              <a:t> = 0x00000043</a:t>
            </a:r>
            <a:endParaRPr lang="zh-TW" altLang="en-US" sz="1200" dirty="0">
              <a:solidFill>
                <a:srgbClr val="CC0099"/>
              </a:solidFill>
            </a:endParaRPr>
          </a:p>
          <a:p>
            <a:r>
              <a:rPr lang="zh-TW" altLang="en-US" sz="1200" dirty="0">
                <a:solidFill>
                  <a:srgbClr val="CC0099"/>
                </a:solidFill>
              </a:rPr>
              <a:t>      </a:t>
            </a:r>
            <a:r>
              <a:rPr lang="en-US" altLang="zh-TW" sz="1200" dirty="0">
                <a:solidFill>
                  <a:srgbClr val="CC0099"/>
                </a:solidFill>
              </a:rPr>
              <a:t>Host        (0002725340 </a:t>
            </a:r>
            <a:r>
              <a:rPr lang="en-US" altLang="zh-TW" sz="1200" dirty="0" err="1">
                <a:solidFill>
                  <a:srgbClr val="CC0099"/>
                </a:solidFill>
              </a:rPr>
              <a:t>ms</a:t>
            </a:r>
            <a:r>
              <a:rPr lang="en-US" altLang="zh-TW" sz="1200" dirty="0">
                <a:solidFill>
                  <a:srgbClr val="CC0099"/>
                </a:solidFill>
              </a:rPr>
              <a:t>),  buffer=0x0000</a:t>
            </a:r>
            <a:endParaRPr lang="zh-TW" altLang="en-US" sz="1200" dirty="0">
              <a:solidFill>
                <a:srgbClr val="CC0099"/>
              </a:solidFill>
            </a:endParaRPr>
          </a:p>
          <a:p>
            <a:r>
              <a:rPr lang="zh-TW" altLang="en-US" sz="1200" dirty="0">
                <a:solidFill>
                  <a:srgbClr val="CC0099"/>
                </a:solidFill>
              </a:rPr>
              <a:t>      </a:t>
            </a:r>
            <a:r>
              <a:rPr lang="en-US" altLang="zh-TW" sz="1200" dirty="0">
                <a:solidFill>
                  <a:srgbClr val="CC0099"/>
                </a:solidFill>
              </a:rPr>
              <a:t>Host        (0002725340 </a:t>
            </a:r>
            <a:r>
              <a:rPr lang="en-US" altLang="zh-TW" sz="1200" dirty="0" err="1">
                <a:solidFill>
                  <a:srgbClr val="CC0099"/>
                </a:solidFill>
              </a:rPr>
              <a:t>ms</a:t>
            </a:r>
            <a:r>
              <a:rPr lang="en-US" altLang="zh-TW" sz="1200" dirty="0">
                <a:solidFill>
                  <a:srgbClr val="CC0099"/>
                </a:solidFill>
              </a:rPr>
              <a:t>),  </a:t>
            </a:r>
            <a:r>
              <a:rPr lang="en-US" altLang="zh-TW" sz="1200" dirty="0" err="1">
                <a:solidFill>
                  <a:srgbClr val="CC0099"/>
                </a:solidFill>
              </a:rPr>
              <a:t>NVMe</a:t>
            </a:r>
            <a:r>
              <a:rPr lang="en-US" altLang="zh-TW" sz="1200" dirty="0">
                <a:solidFill>
                  <a:srgbClr val="CC0099"/>
                </a:solidFill>
              </a:rPr>
              <a:t> reset done,  Link State=0x0011 </a:t>
            </a:r>
            <a:br>
              <a:rPr lang="en-US" altLang="zh-TW" sz="1200" dirty="0">
                <a:solidFill>
                  <a:srgbClr val="CC0099"/>
                </a:solidFill>
              </a:rPr>
            </a:br>
            <a:br>
              <a:rPr lang="en-US" altLang="zh-TW" sz="1200" dirty="0">
                <a:solidFill>
                  <a:srgbClr val="CC0099"/>
                </a:solidFill>
              </a:rPr>
            </a:br>
            <a:r>
              <a:rPr lang="en-US" altLang="zh-TW" sz="1200" dirty="0">
                <a:solidFill>
                  <a:srgbClr val="CC0099"/>
                </a:solidFill>
              </a:rPr>
              <a:t>     </a:t>
            </a:r>
            <a:r>
              <a:rPr lang="zh-TW" altLang="en-US" sz="1200" dirty="0">
                <a:solidFill>
                  <a:srgbClr val="CC0099"/>
                </a:solidFill>
              </a:rPr>
              <a:t> </a:t>
            </a:r>
            <a:endParaRPr lang="en-US" altLang="zh-TW" sz="1200" dirty="0">
              <a:solidFill>
                <a:srgbClr val="CC0099"/>
              </a:solidFill>
            </a:endParaRPr>
          </a:p>
        </p:txBody>
      </p:sp>
    </p:spTree>
    <p:extLst>
      <p:ext uri="{BB962C8B-B14F-4D97-AF65-F5344CB8AC3E}">
        <p14:creationId xmlns:p14="http://schemas.microsoft.com/office/powerpoint/2010/main" val="386344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內容版面配置區 1">
            <a:extLst>
              <a:ext uri="{FF2B5EF4-FFF2-40B4-BE49-F238E27FC236}">
                <a16:creationId xmlns:a16="http://schemas.microsoft.com/office/drawing/2014/main" id="{932F6613-5911-4975-87F0-DDCED18AC6BD}"/>
              </a:ext>
            </a:extLst>
          </p:cNvPr>
          <p:cNvSpPr>
            <a:spLocks noGrp="1" noChangeArrowheads="1"/>
          </p:cNvSpPr>
          <p:nvPr>
            <p:ph sz="quarter" idx="12"/>
          </p:nvPr>
        </p:nvSpPr>
        <p:spPr>
          <a:xfrm>
            <a:off x="1177925" y="1900238"/>
            <a:ext cx="6956425" cy="2125662"/>
          </a:xfrm>
        </p:spPr>
        <p:txBody>
          <a:bodyPr/>
          <a:lstStyle/>
          <a:p>
            <a:pPr fontAlgn="base">
              <a:spcAft>
                <a:spcPct val="0"/>
              </a:spcAft>
            </a:pPr>
            <a:r>
              <a:rPr dirty="0"/>
              <a:t>Linux </a:t>
            </a:r>
            <a:r>
              <a:rPr lang="en-US" dirty="0"/>
              <a:t>C</a:t>
            </a:r>
            <a:r>
              <a:rPr dirty="0"/>
              <a:t>ommands</a:t>
            </a:r>
          </a:p>
          <a:p>
            <a:pPr fontAlgn="base">
              <a:spcAft>
                <a:spcPct val="0"/>
              </a:spcAft>
            </a:pPr>
            <a:r>
              <a:rPr dirty="0" err="1"/>
              <a:t>nvme</a:t>
            </a:r>
            <a:r>
              <a:rPr dirty="0"/>
              <a:t>-cli</a:t>
            </a:r>
            <a:endParaRPr lang="zh-TW" altLang="en-US" dirty="0"/>
          </a:p>
          <a:p>
            <a:pPr fontAlgn="base">
              <a:spcAft>
                <a:spcPct val="0"/>
              </a:spcAft>
            </a:pPr>
            <a:r>
              <a:rPr dirty="0" err="1"/>
              <a:t>sedutil</a:t>
            </a:r>
            <a:endParaRPr dirty="0"/>
          </a:p>
          <a:p>
            <a:pPr fontAlgn="base">
              <a:spcAft>
                <a:spcPct val="0"/>
              </a:spcAft>
            </a:pPr>
            <a:r>
              <a:rPr dirty="0"/>
              <a:t>SMI </a:t>
            </a:r>
            <a:r>
              <a:rPr lang="en-US" dirty="0"/>
              <a:t>Linux Tools</a:t>
            </a:r>
            <a:endParaRPr dirty="0"/>
          </a:p>
        </p:txBody>
      </p:sp>
      <p:sp>
        <p:nvSpPr>
          <p:cNvPr id="11267" name="內容版面配置區 2">
            <a:extLst>
              <a:ext uri="{FF2B5EF4-FFF2-40B4-BE49-F238E27FC236}">
                <a16:creationId xmlns:a16="http://schemas.microsoft.com/office/drawing/2014/main" id="{8717077D-5B1E-4565-8F16-B4CDF21FB94D}"/>
              </a:ext>
            </a:extLst>
          </p:cNvPr>
          <p:cNvSpPr>
            <a:spLocks noGrp="1" noChangeArrowheads="1"/>
          </p:cNvSpPr>
          <p:nvPr>
            <p:ph sz="quarter" idx="13"/>
          </p:nvPr>
        </p:nvSpPr>
        <p:spPr>
          <a:xfrm>
            <a:off x="876300" y="900113"/>
            <a:ext cx="9877425" cy="711200"/>
          </a:xfrm>
        </p:spPr>
        <p:txBody>
          <a:bodyPr/>
          <a:lstStyle/>
          <a:p>
            <a:pPr fontAlgn="base">
              <a:spcAft>
                <a:spcPct val="0"/>
              </a:spcAft>
            </a:pPr>
            <a:r>
              <a:t>Agenda</a:t>
            </a:r>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標題 1">
            <a:extLst>
              <a:ext uri="{FF2B5EF4-FFF2-40B4-BE49-F238E27FC236}">
                <a16:creationId xmlns:a16="http://schemas.microsoft.com/office/drawing/2014/main" id="{7EE797E1-B64C-4410-A448-B162684C756A}"/>
              </a:ext>
            </a:extLst>
          </p:cNvPr>
          <p:cNvSpPr txBox="1">
            <a:spLocks noChangeArrowheads="1"/>
          </p:cNvSpPr>
          <p:nvPr/>
        </p:nvSpPr>
        <p:spPr bwMode="auto">
          <a:xfrm>
            <a:off x="630237" y="208897"/>
            <a:ext cx="997207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eaLnBrk="1" hangingPunct="1">
              <a:spcBef>
                <a:spcPct val="0"/>
              </a:spcBef>
              <a:buClrTx/>
              <a:buFontTx/>
              <a:buNone/>
            </a:pPr>
            <a:r>
              <a:rPr kumimoji="0" lang="en-US" altLang="zh-TW" dirty="0" err="1">
                <a:solidFill>
                  <a:srgbClr val="033663"/>
                </a:solidFill>
              </a:rPr>
              <a:t>nvme</a:t>
            </a:r>
            <a:r>
              <a:rPr kumimoji="0" lang="en-US" altLang="zh-TW" dirty="0">
                <a:solidFill>
                  <a:srgbClr val="033663"/>
                </a:solidFill>
              </a:rPr>
              <a:t>-cli  -reset (2)</a:t>
            </a:r>
            <a:r>
              <a:rPr lang="zh-TW" altLang="en-US" dirty="0">
                <a:solidFill>
                  <a:srgbClr val="033663"/>
                </a:solidFill>
              </a:rPr>
              <a:t>  </a:t>
            </a:r>
          </a:p>
        </p:txBody>
      </p:sp>
      <p:sp>
        <p:nvSpPr>
          <p:cNvPr id="4" name="文字方塊 1">
            <a:extLst>
              <a:ext uri="{FF2B5EF4-FFF2-40B4-BE49-F238E27FC236}">
                <a16:creationId xmlns:a16="http://schemas.microsoft.com/office/drawing/2014/main" id="{12AD5BD7-B623-410C-9D83-09A92B15E562}"/>
              </a:ext>
            </a:extLst>
          </p:cNvPr>
          <p:cNvSpPr txBox="1">
            <a:spLocks noChangeArrowheads="1"/>
          </p:cNvSpPr>
          <p:nvPr/>
        </p:nvSpPr>
        <p:spPr bwMode="auto">
          <a:xfrm>
            <a:off x="577685" y="762708"/>
            <a:ext cx="10984078" cy="5509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i="1" dirty="0"/>
              <a:t>--- </a:t>
            </a:r>
            <a:r>
              <a:rPr lang="en-US" altLang="zh-TW" sz="1400" b="1" i="1" dirty="0" err="1"/>
              <a:t>conti</a:t>
            </a:r>
            <a:r>
              <a:rPr lang="en-US" altLang="zh-TW" sz="1400" b="1" i="1" dirty="0"/>
              <a:t> ---</a:t>
            </a:r>
            <a:br>
              <a:rPr lang="en-US" altLang="zh-TW" sz="1400" b="1" i="1" dirty="0"/>
            </a:br>
            <a:br>
              <a:rPr lang="en-US" altLang="zh-TW" sz="1400" b="1" i="1" dirty="0"/>
            </a:br>
            <a:r>
              <a:rPr lang="en-US" altLang="zh-TW" sz="1200" b="1" dirty="0"/>
              <a:t>UART log:</a:t>
            </a:r>
            <a:br>
              <a:rPr lang="en-US" altLang="zh-TW" sz="1200" b="1" dirty="0"/>
            </a:br>
            <a:r>
              <a:rPr lang="en-US" altLang="zh-TW" sz="1200" b="1" dirty="0"/>
              <a:t>      </a:t>
            </a:r>
            <a:r>
              <a:rPr lang="en-US" altLang="zh-TW" sz="1200" dirty="0">
                <a:solidFill>
                  <a:srgbClr val="CC0099"/>
                </a:solidFill>
              </a:rPr>
              <a:t>Host        (0002725472 </a:t>
            </a:r>
            <a:r>
              <a:rPr lang="en-US" altLang="zh-TW" sz="1200" dirty="0" err="1">
                <a:solidFill>
                  <a:srgbClr val="CC0099"/>
                </a:solidFill>
              </a:rPr>
              <a:t>ms</a:t>
            </a:r>
            <a:r>
              <a:rPr lang="en-US" altLang="zh-TW" sz="1200" dirty="0">
                <a:solidFill>
                  <a:srgbClr val="CC0099"/>
                </a:solidFill>
              </a:rPr>
              <a:t>),  </a:t>
            </a:r>
            <a:r>
              <a:rPr lang="en-US" altLang="zh-TW" sz="1200" dirty="0" err="1">
                <a:solidFill>
                  <a:srgbClr val="CC0099"/>
                </a:solidFill>
              </a:rPr>
              <a:t>NVMe</a:t>
            </a:r>
            <a:r>
              <a:rPr lang="en-US" altLang="zh-TW" sz="1200" dirty="0">
                <a:solidFill>
                  <a:srgbClr val="CC0099"/>
                </a:solidFill>
              </a:rPr>
              <a:t> EN (</a:t>
            </a:r>
            <a:r>
              <a:rPr lang="en-US" altLang="zh-TW" sz="1200" dirty="0" err="1">
                <a:solidFill>
                  <a:srgbClr val="CC0099"/>
                </a:solidFill>
              </a:rPr>
              <a:t>cc_en</a:t>
            </a:r>
            <a:r>
              <a:rPr lang="en-US" altLang="zh-TW" sz="1200" dirty="0">
                <a:solidFill>
                  <a:srgbClr val="CC0099"/>
                </a:solidFill>
              </a:rPr>
              <a:t> on)(ISR),  Link State=0x0011 </a:t>
            </a:r>
            <a:endParaRPr lang="zh-TW" altLang="en-US" sz="1200" dirty="0">
              <a:solidFill>
                <a:srgbClr val="CC0099"/>
              </a:solidFill>
            </a:endParaRPr>
          </a:p>
          <a:p>
            <a:r>
              <a:rPr lang="zh-TW" altLang="en-US" sz="1200" dirty="0">
                <a:solidFill>
                  <a:srgbClr val="CC0099"/>
                </a:solidFill>
              </a:rPr>
              <a:t>      </a:t>
            </a:r>
            <a:r>
              <a:rPr lang="en-US" altLang="zh-TW" sz="1200" dirty="0">
                <a:solidFill>
                  <a:srgbClr val="CC0099"/>
                </a:solidFill>
              </a:rPr>
              <a:t>Host        (0002725472 </a:t>
            </a:r>
            <a:r>
              <a:rPr lang="en-US" altLang="zh-TW" sz="1200" dirty="0" err="1">
                <a:solidFill>
                  <a:srgbClr val="CC0099"/>
                </a:solidFill>
              </a:rPr>
              <a:t>ms</a:t>
            </a:r>
            <a:r>
              <a:rPr lang="en-US" altLang="zh-TW" sz="1200" dirty="0">
                <a:solidFill>
                  <a:srgbClr val="CC0099"/>
                </a:solidFill>
              </a:rPr>
              <a:t>),  buffer=0x0000</a:t>
            </a:r>
            <a:br>
              <a:rPr lang="en-US" altLang="zh-TW" sz="1200" dirty="0">
                <a:solidFill>
                  <a:srgbClr val="CC0099"/>
                </a:solidFill>
              </a:rPr>
            </a:br>
            <a:r>
              <a:rPr lang="zh-TW" altLang="en-US" sz="1200" dirty="0">
                <a:solidFill>
                  <a:srgbClr val="CC0099"/>
                </a:solidFill>
              </a:rPr>
              <a:t>      </a:t>
            </a:r>
            <a:r>
              <a:rPr lang="en-US" altLang="zh-TW" sz="1200" dirty="0">
                <a:solidFill>
                  <a:srgbClr val="CC0099"/>
                </a:solidFill>
              </a:rPr>
              <a:t>Host        (0002725473 </a:t>
            </a:r>
            <a:r>
              <a:rPr lang="en-US" altLang="zh-TW" sz="1200" dirty="0" err="1">
                <a:solidFill>
                  <a:srgbClr val="CC0099"/>
                </a:solidFill>
              </a:rPr>
              <a:t>ms</a:t>
            </a:r>
            <a:r>
              <a:rPr lang="en-US" altLang="zh-TW" sz="1200" dirty="0">
                <a:solidFill>
                  <a:srgbClr val="CC0099"/>
                </a:solidFill>
              </a:rPr>
              <a:t>),  </a:t>
            </a:r>
            <a:r>
              <a:rPr lang="en-US" altLang="zh-TW" sz="1200" dirty="0" err="1">
                <a:solidFill>
                  <a:srgbClr val="CC0099"/>
                </a:solidFill>
              </a:rPr>
              <a:t>NVMe</a:t>
            </a:r>
            <a:r>
              <a:rPr lang="en-US" altLang="zh-TW" sz="1200" dirty="0">
                <a:solidFill>
                  <a:srgbClr val="CC0099"/>
                </a:solidFill>
              </a:rPr>
              <a:t> EN (set </a:t>
            </a:r>
            <a:r>
              <a:rPr lang="en-US" altLang="zh-TW" sz="1200" dirty="0" err="1">
                <a:solidFill>
                  <a:srgbClr val="CC0099"/>
                </a:solidFill>
              </a:rPr>
              <a:t>cc_rdy</a:t>
            </a:r>
            <a:r>
              <a:rPr lang="en-US" altLang="zh-TW" sz="1200" dirty="0">
                <a:solidFill>
                  <a:srgbClr val="CC0099"/>
                </a:solidFill>
              </a:rPr>
              <a:t>),  Link State=0x0011</a:t>
            </a:r>
          </a:p>
          <a:p>
            <a:r>
              <a:rPr lang="en-US" altLang="zh-TW" sz="1200" dirty="0">
                <a:solidFill>
                  <a:srgbClr val="CC0099"/>
                </a:solidFill>
              </a:rPr>
              <a:t>       …..</a:t>
            </a:r>
          </a:p>
          <a:p>
            <a:r>
              <a:rPr lang="en-US" altLang="zh-TW" sz="1200" b="1" dirty="0">
                <a:solidFill>
                  <a:srgbClr val="660033"/>
                </a:solidFill>
              </a:rPr>
              <a:t> </a:t>
            </a:r>
            <a:r>
              <a:rPr lang="zh-TW" altLang="en-US" sz="1200" b="1" dirty="0">
                <a:solidFill>
                  <a:srgbClr val="660033"/>
                </a:solidFill>
              </a:rPr>
              <a:t>     </a:t>
            </a:r>
            <a:r>
              <a:rPr lang="en-US" altLang="zh-TW" sz="1200" dirty="0">
                <a:solidFill>
                  <a:srgbClr val="660033"/>
                </a:solidFill>
              </a:rPr>
              <a:t>Admin        0002.725.578, </a:t>
            </a:r>
            <a:r>
              <a:rPr lang="en-US" altLang="zh-TW" sz="1200" dirty="0" err="1">
                <a:solidFill>
                  <a:srgbClr val="660033"/>
                </a:solidFill>
              </a:rPr>
              <a:t>Admin_IDENTIFY</a:t>
            </a:r>
            <a:r>
              <a:rPr lang="en-US" altLang="zh-TW" sz="1200" dirty="0">
                <a:solidFill>
                  <a:srgbClr val="660033"/>
                </a:solidFill>
              </a:rPr>
              <a:t>, CNS Value=0x0001, NSID=0x0000</a:t>
            </a:r>
          </a:p>
          <a:p>
            <a:r>
              <a:rPr lang="en-US" altLang="zh-TW" sz="1200" dirty="0">
                <a:solidFill>
                  <a:srgbClr val="660033"/>
                </a:solidFill>
              </a:rPr>
              <a:t>      Admin        0002.725.578, </a:t>
            </a:r>
            <a:r>
              <a:rPr lang="en-US" altLang="zh-TW" sz="1200" dirty="0" err="1">
                <a:solidFill>
                  <a:srgbClr val="660033"/>
                </a:solidFill>
              </a:rPr>
              <a:t>Admin_GET_LOG_PAGE</a:t>
            </a:r>
            <a:r>
              <a:rPr lang="en-US" altLang="zh-TW" sz="1200" dirty="0">
                <a:solidFill>
                  <a:srgbClr val="660033"/>
                </a:solidFill>
              </a:rPr>
              <a:t>, NSID=0xFFFFFFFF</a:t>
            </a:r>
          </a:p>
          <a:p>
            <a:r>
              <a:rPr lang="en-US" altLang="zh-TW" sz="1200" dirty="0">
                <a:solidFill>
                  <a:srgbClr val="CC0099"/>
                </a:solidFill>
              </a:rPr>
              <a:t>      Host         0002.725.578,  </a:t>
            </a:r>
            <a:r>
              <a:rPr lang="en-US" altLang="zh-TW" sz="1200" dirty="0" err="1">
                <a:solidFill>
                  <a:srgbClr val="CC0099"/>
                </a:solidFill>
              </a:rPr>
              <a:t>NVMeGetLogPage</a:t>
            </a:r>
            <a:r>
              <a:rPr lang="en-US" altLang="zh-TW" sz="1200" dirty="0">
                <a:solidFill>
                  <a:srgbClr val="CC0099"/>
                </a:solidFill>
              </a:rPr>
              <a:t> , LID=0x0005, </a:t>
            </a:r>
            <a:r>
              <a:rPr lang="en-US" altLang="zh-TW" sz="1200" dirty="0" err="1">
                <a:solidFill>
                  <a:srgbClr val="CC0099"/>
                </a:solidFill>
              </a:rPr>
              <a:t>NumDW</a:t>
            </a:r>
            <a:r>
              <a:rPr lang="en-US" altLang="zh-TW" sz="1200" dirty="0">
                <a:solidFill>
                  <a:srgbClr val="CC0099"/>
                </a:solidFill>
              </a:rPr>
              <a:t>=0x000003FF, RAE = 0x00, LSP = 0x00 </a:t>
            </a:r>
          </a:p>
          <a:p>
            <a:r>
              <a:rPr lang="en-US" altLang="zh-TW" sz="1200" dirty="0">
                <a:solidFill>
                  <a:srgbClr val="CC0099"/>
                </a:solidFill>
              </a:rPr>
              <a:t>      Host         0002.725.579,  </a:t>
            </a:r>
            <a:r>
              <a:rPr lang="en-US" altLang="zh-TW" sz="1200" dirty="0" err="1">
                <a:solidFill>
                  <a:srgbClr val="CC0099"/>
                </a:solidFill>
              </a:rPr>
              <a:t>NVMeGetLogPage</a:t>
            </a:r>
            <a:r>
              <a:rPr lang="en-US" altLang="zh-TW" sz="1200" dirty="0">
                <a:solidFill>
                  <a:srgbClr val="CC0099"/>
                </a:solidFill>
              </a:rPr>
              <a:t> , </a:t>
            </a:r>
            <a:r>
              <a:rPr lang="en-US" altLang="zh-TW" sz="1200" dirty="0" err="1">
                <a:solidFill>
                  <a:srgbClr val="CC0099"/>
                </a:solidFill>
              </a:rPr>
              <a:t>OffsetLower</a:t>
            </a:r>
            <a:r>
              <a:rPr lang="en-US" altLang="zh-TW" sz="1200" dirty="0">
                <a:solidFill>
                  <a:srgbClr val="CC0099"/>
                </a:solidFill>
              </a:rPr>
              <a:t> = 0x00000000, </a:t>
            </a:r>
            <a:r>
              <a:rPr lang="en-US" altLang="zh-TW" sz="1200" dirty="0" err="1">
                <a:solidFill>
                  <a:srgbClr val="CC0099"/>
                </a:solidFill>
              </a:rPr>
              <a:t>OffsetUpper</a:t>
            </a:r>
            <a:r>
              <a:rPr lang="en-US" altLang="zh-TW" sz="1200" dirty="0">
                <a:solidFill>
                  <a:srgbClr val="CC0099"/>
                </a:solidFill>
              </a:rPr>
              <a:t> = 0x00000000 </a:t>
            </a:r>
          </a:p>
          <a:p>
            <a:r>
              <a:rPr lang="en-US" altLang="zh-TW" sz="1200" b="1" dirty="0">
                <a:solidFill>
                  <a:srgbClr val="660033"/>
                </a:solidFill>
              </a:rPr>
              <a:t>      </a:t>
            </a:r>
            <a:r>
              <a:rPr lang="en-US" altLang="zh-TW" sz="1200" dirty="0">
                <a:solidFill>
                  <a:srgbClr val="660033"/>
                </a:solidFill>
              </a:rPr>
              <a:t>Admin        0002.725.579, </a:t>
            </a:r>
            <a:r>
              <a:rPr lang="en-US" altLang="zh-TW" sz="1200" dirty="0" err="1">
                <a:solidFill>
                  <a:srgbClr val="660033"/>
                </a:solidFill>
              </a:rPr>
              <a:t>Admin_SET_FEATURES</a:t>
            </a:r>
            <a:endParaRPr lang="en-US" altLang="zh-TW" sz="1200" dirty="0">
              <a:solidFill>
                <a:srgbClr val="660033"/>
              </a:solidFill>
            </a:endParaRPr>
          </a:p>
          <a:p>
            <a:r>
              <a:rPr lang="en-US" altLang="zh-TW" sz="1200" b="1" dirty="0">
                <a:solidFill>
                  <a:srgbClr val="660033"/>
                </a:solidFill>
              </a:rPr>
              <a:t>      </a:t>
            </a:r>
            <a:r>
              <a:rPr lang="en-US" altLang="zh-TW" sz="1200" dirty="0">
                <a:solidFill>
                  <a:srgbClr val="CC0099"/>
                </a:solidFill>
              </a:rPr>
              <a:t>Host         0002.725.579,  Set FID = 0x000C,  SV = 0x0000,  </a:t>
            </a:r>
            <a:r>
              <a:rPr lang="en-US" altLang="zh-TW" sz="1200" dirty="0" err="1">
                <a:solidFill>
                  <a:srgbClr val="CC0099"/>
                </a:solidFill>
              </a:rPr>
              <a:t>Attr</a:t>
            </a:r>
            <a:r>
              <a:rPr lang="en-US" altLang="zh-TW" sz="1200" dirty="0">
                <a:solidFill>
                  <a:srgbClr val="CC0099"/>
                </a:solidFill>
              </a:rPr>
              <a:t>. = 0x00000001 </a:t>
            </a:r>
            <a:br>
              <a:rPr lang="en-US" altLang="zh-TW" sz="1200" dirty="0">
                <a:solidFill>
                  <a:srgbClr val="CC0099"/>
                </a:solidFill>
              </a:rPr>
            </a:br>
            <a:r>
              <a:rPr lang="en-US" altLang="zh-TW" sz="1200" dirty="0">
                <a:solidFill>
                  <a:srgbClr val="660033"/>
                </a:solidFill>
              </a:rPr>
              <a:t>       …….</a:t>
            </a:r>
            <a:br>
              <a:rPr lang="en-US" altLang="zh-TW" sz="1200" dirty="0">
                <a:solidFill>
                  <a:srgbClr val="660033"/>
                </a:solidFill>
              </a:rPr>
            </a:br>
            <a:r>
              <a:rPr lang="en-US" altLang="zh-TW" sz="1200" dirty="0">
                <a:solidFill>
                  <a:srgbClr val="660033"/>
                </a:solidFill>
              </a:rPr>
              <a:t> </a:t>
            </a:r>
            <a:r>
              <a:rPr lang="zh-TW" altLang="en-US" sz="1200" dirty="0">
                <a:solidFill>
                  <a:srgbClr val="660033"/>
                </a:solidFill>
              </a:rPr>
              <a:t>     </a:t>
            </a:r>
            <a:r>
              <a:rPr lang="en-US" altLang="zh-TW" sz="1200" dirty="0">
                <a:solidFill>
                  <a:srgbClr val="660033"/>
                </a:solidFill>
              </a:rPr>
              <a:t>Admin        0002.725.584, </a:t>
            </a:r>
            <a:r>
              <a:rPr lang="en-US" altLang="zh-TW" sz="1200" dirty="0" err="1">
                <a:solidFill>
                  <a:srgbClr val="660033"/>
                </a:solidFill>
              </a:rPr>
              <a:t>Admin_Create_IOCQ</a:t>
            </a:r>
            <a:endParaRPr lang="en-US" altLang="zh-TW" sz="1200" dirty="0">
              <a:solidFill>
                <a:srgbClr val="660033"/>
              </a:solidFill>
            </a:endParaRPr>
          </a:p>
          <a:p>
            <a:r>
              <a:rPr lang="en-US" altLang="zh-TW" sz="1200" dirty="0">
                <a:solidFill>
                  <a:srgbClr val="660033"/>
                </a:solidFill>
              </a:rPr>
              <a:t>      Admin        0002.725.584, QID=0001</a:t>
            </a:r>
          </a:p>
          <a:p>
            <a:r>
              <a:rPr lang="en-US" altLang="zh-TW" sz="1200" dirty="0">
                <a:solidFill>
                  <a:srgbClr val="660033"/>
                </a:solidFill>
              </a:rPr>
              <a:t>      Admin        0002.725.584, QSIZE=0x03FF, QIV=0001, QIEN=0001, PC=0001</a:t>
            </a:r>
          </a:p>
          <a:p>
            <a:r>
              <a:rPr lang="en-US" altLang="zh-TW" sz="1200" dirty="0">
                <a:solidFill>
                  <a:srgbClr val="660033"/>
                </a:solidFill>
              </a:rPr>
              <a:t>      Admin        0002.725.584, BA_H=0x00000002, BA_L=0x5D254000</a:t>
            </a:r>
          </a:p>
          <a:p>
            <a:r>
              <a:rPr lang="en-US" altLang="zh-TW" sz="1200" dirty="0">
                <a:solidFill>
                  <a:srgbClr val="660033"/>
                </a:solidFill>
              </a:rPr>
              <a:t>      Admin        0002.725.585, Create CQ, QID = 0x0001, MSI-X Interrupt Vector = 0x0001</a:t>
            </a:r>
          </a:p>
          <a:p>
            <a:r>
              <a:rPr lang="en-US" altLang="zh-TW" sz="1200" dirty="0">
                <a:solidFill>
                  <a:srgbClr val="660033"/>
                </a:solidFill>
              </a:rPr>
              <a:t>      Admin        0002.725.585, </a:t>
            </a:r>
            <a:r>
              <a:rPr lang="en-US" altLang="zh-TW" sz="1200" dirty="0" err="1">
                <a:solidFill>
                  <a:srgbClr val="660033"/>
                </a:solidFill>
              </a:rPr>
              <a:t>Admin_Create_IOSQ</a:t>
            </a:r>
            <a:endParaRPr lang="en-US" altLang="zh-TW" sz="1200" dirty="0">
              <a:solidFill>
                <a:srgbClr val="660033"/>
              </a:solidFill>
            </a:endParaRPr>
          </a:p>
          <a:p>
            <a:r>
              <a:rPr lang="en-US" altLang="zh-TW" sz="1200" dirty="0">
                <a:solidFill>
                  <a:srgbClr val="660033"/>
                </a:solidFill>
              </a:rPr>
              <a:t>      Admin        0002.725.585, QID=0001</a:t>
            </a:r>
          </a:p>
          <a:p>
            <a:r>
              <a:rPr lang="en-US" altLang="zh-TW" sz="1200" dirty="0">
                <a:solidFill>
                  <a:srgbClr val="660033"/>
                </a:solidFill>
              </a:rPr>
              <a:t>      Admin        0002.725.585, QSIZE=0x03FF, CQID=0001, QPRIO=0000, PC=0001</a:t>
            </a:r>
          </a:p>
          <a:p>
            <a:r>
              <a:rPr lang="en-US" altLang="zh-TW" sz="1200" dirty="0">
                <a:solidFill>
                  <a:srgbClr val="660033"/>
                </a:solidFill>
              </a:rPr>
              <a:t>      Admin        0002.725.585, BA_H=0x00000002, BA_L=0x5D260000</a:t>
            </a:r>
          </a:p>
          <a:p>
            <a:r>
              <a:rPr lang="en-US" altLang="zh-TW" sz="1200" dirty="0">
                <a:solidFill>
                  <a:srgbClr val="660033"/>
                </a:solidFill>
              </a:rPr>
              <a:t>       …….</a:t>
            </a:r>
          </a:p>
          <a:p>
            <a:r>
              <a:rPr lang="en-US" altLang="zh-TW" sz="1200" dirty="0">
                <a:solidFill>
                  <a:srgbClr val="660033"/>
                </a:solidFill>
              </a:rPr>
              <a:t> </a:t>
            </a:r>
            <a:r>
              <a:rPr lang="zh-TW" altLang="en-US" sz="1200" dirty="0">
                <a:solidFill>
                  <a:srgbClr val="660033"/>
                </a:solidFill>
              </a:rPr>
              <a:t>     </a:t>
            </a:r>
            <a:r>
              <a:rPr lang="en-US" altLang="zh-TW" sz="1200" dirty="0">
                <a:solidFill>
                  <a:srgbClr val="660033"/>
                </a:solidFill>
              </a:rPr>
              <a:t>Admin        0002.725.589, </a:t>
            </a:r>
            <a:r>
              <a:rPr lang="en-US" altLang="zh-TW" sz="1200" dirty="0" err="1">
                <a:solidFill>
                  <a:srgbClr val="660033"/>
                </a:solidFill>
              </a:rPr>
              <a:t>Admin_Create_IOSQ</a:t>
            </a:r>
            <a:endParaRPr lang="en-US" altLang="zh-TW" sz="1200" dirty="0">
              <a:solidFill>
                <a:srgbClr val="660033"/>
              </a:solidFill>
            </a:endParaRPr>
          </a:p>
          <a:p>
            <a:r>
              <a:rPr lang="en-US" altLang="zh-TW" sz="1200" dirty="0">
                <a:solidFill>
                  <a:srgbClr val="660033"/>
                </a:solidFill>
              </a:rPr>
              <a:t>      Admin        0002.725.589, QID=0004</a:t>
            </a:r>
          </a:p>
          <a:p>
            <a:r>
              <a:rPr lang="en-US" altLang="zh-TW" sz="1200" dirty="0">
                <a:solidFill>
                  <a:srgbClr val="660033"/>
                </a:solidFill>
              </a:rPr>
              <a:t>      Admin        0002.725.589, QSIZE=0x03FF, CQID=0004, QPRIO=0000, PC=0001</a:t>
            </a:r>
          </a:p>
          <a:p>
            <a:r>
              <a:rPr lang="en-US" altLang="zh-TW" sz="1200" dirty="0">
                <a:solidFill>
                  <a:srgbClr val="660033"/>
                </a:solidFill>
              </a:rPr>
              <a:t>      Admin        0002.725.590, BA_H=0x00000002, BA_L=0x5D2A0000</a:t>
            </a:r>
          </a:p>
          <a:p>
            <a:r>
              <a:rPr lang="zh-TW" altLang="en-US" sz="1200" dirty="0">
                <a:solidFill>
                  <a:srgbClr val="660033"/>
                </a:solidFill>
              </a:rPr>
              <a:t>      </a:t>
            </a:r>
            <a:r>
              <a:rPr lang="en-US" altLang="zh-TW" sz="1200" dirty="0">
                <a:solidFill>
                  <a:srgbClr val="660033"/>
                </a:solidFill>
              </a:rPr>
              <a:t>……</a:t>
            </a:r>
          </a:p>
        </p:txBody>
      </p:sp>
    </p:spTree>
    <p:extLst>
      <p:ext uri="{BB962C8B-B14F-4D97-AF65-F5344CB8AC3E}">
        <p14:creationId xmlns:p14="http://schemas.microsoft.com/office/powerpoint/2010/main" val="248326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內容版面配置區 2">
            <a:extLst>
              <a:ext uri="{FF2B5EF4-FFF2-40B4-BE49-F238E27FC236}">
                <a16:creationId xmlns:a16="http://schemas.microsoft.com/office/drawing/2014/main" id="{F8AD510E-193D-49A3-A958-CCEFC267822D}"/>
              </a:ext>
            </a:extLst>
          </p:cNvPr>
          <p:cNvSpPr>
            <a:spLocks noGrp="1" noChangeArrowheads="1"/>
          </p:cNvSpPr>
          <p:nvPr>
            <p:ph sz="quarter" idx="11"/>
          </p:nvPr>
        </p:nvSpPr>
        <p:spPr>
          <a:xfrm>
            <a:off x="1177925" y="2022475"/>
            <a:ext cx="9877425" cy="831850"/>
          </a:xfrm>
        </p:spPr>
        <p:txBody>
          <a:bodyPr/>
          <a:lstStyle/>
          <a:p>
            <a:pPr fontAlgn="base">
              <a:spcAft>
                <a:spcPct val="0"/>
              </a:spcAft>
            </a:pPr>
            <a:r>
              <a:t>sedutil</a:t>
            </a:r>
            <a:endParaRPr lang="zh-TW"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字方塊 1">
            <a:extLst>
              <a:ext uri="{FF2B5EF4-FFF2-40B4-BE49-F238E27FC236}">
                <a16:creationId xmlns:a16="http://schemas.microsoft.com/office/drawing/2014/main" id="{110D8A66-6B10-49E1-A111-3E84D5FB161C}"/>
              </a:ext>
            </a:extLst>
          </p:cNvPr>
          <p:cNvSpPr txBox="1">
            <a:spLocks noChangeArrowheads="1"/>
          </p:cNvSpPr>
          <p:nvPr/>
        </p:nvSpPr>
        <p:spPr bwMode="auto">
          <a:xfrm>
            <a:off x="609600" y="875578"/>
            <a:ext cx="10983913"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solidFill>
                  <a:srgbClr val="000099"/>
                </a:solidFill>
              </a:rPr>
              <a:t>Scan OPAL compliant disks</a:t>
            </a:r>
            <a:br>
              <a:rPr lang="en-US" altLang="zh-TW" sz="1400" b="1" dirty="0"/>
            </a:br>
            <a:r>
              <a:rPr lang="en-US" altLang="zh-TW" sz="1400" b="1" dirty="0"/>
              <a:t># </a:t>
            </a:r>
            <a:r>
              <a:rPr lang="en-US" altLang="zh-TW" sz="1400" b="1" dirty="0" err="1"/>
              <a:t>sedutil</a:t>
            </a:r>
            <a:r>
              <a:rPr lang="en-US" altLang="zh-TW" sz="1400" b="1" dirty="0"/>
              <a:t>-cli --scan</a:t>
            </a:r>
          </a:p>
          <a:p>
            <a:r>
              <a:rPr lang="en-US" altLang="zh-TW" sz="1400" dirty="0"/>
              <a:t>   Scanning for Opal compliant disks</a:t>
            </a:r>
          </a:p>
          <a:p>
            <a:r>
              <a:rPr lang="en-US" altLang="zh-TW" sz="1400" dirty="0"/>
              <a:t>   /dev/nvme0  </a:t>
            </a:r>
            <a:r>
              <a:rPr lang="en-US" altLang="zh-TW" sz="1400" b="1" dirty="0">
                <a:solidFill>
                  <a:srgbClr val="FF0000"/>
                </a:solidFill>
              </a:rPr>
              <a:t>2</a:t>
            </a:r>
            <a:r>
              <a:rPr lang="en-US" altLang="zh-TW" sz="1400" dirty="0"/>
              <a:t>  ATP I-Temp. </a:t>
            </a:r>
            <a:r>
              <a:rPr lang="en-US" altLang="zh-TW" sz="1400" dirty="0" err="1"/>
              <a:t>NVMe</a:t>
            </a:r>
            <a:r>
              <a:rPr lang="en-US" altLang="zh-TW" sz="1400" dirty="0"/>
              <a:t> M.2 2280 SSD            42A0S79B</a:t>
            </a:r>
          </a:p>
          <a:p>
            <a:br>
              <a:rPr lang="en-US" altLang="zh-TW" sz="1400" b="1" dirty="0">
                <a:solidFill>
                  <a:srgbClr val="FF0000"/>
                </a:solidFill>
              </a:rPr>
            </a:br>
            <a:r>
              <a:rPr lang="en-US" altLang="zh-TW" sz="1400" b="1" dirty="0">
                <a:solidFill>
                  <a:srgbClr val="000099"/>
                </a:solidFill>
              </a:rPr>
              <a:t>Check Security Status</a:t>
            </a:r>
            <a:br>
              <a:rPr lang="en-US" altLang="zh-TW" sz="1400" b="1" dirty="0">
                <a:solidFill>
                  <a:srgbClr val="000099"/>
                </a:solidFill>
              </a:rPr>
            </a:br>
            <a:r>
              <a:rPr lang="en-US" altLang="zh-TW" sz="1400" b="1" dirty="0"/>
              <a:t>#</a:t>
            </a:r>
            <a:r>
              <a:rPr lang="zh-TW" altLang="en-US" sz="1400" b="1" dirty="0"/>
              <a:t> </a:t>
            </a:r>
            <a:r>
              <a:rPr lang="en-US" altLang="zh-TW" sz="1400" b="1" dirty="0" err="1"/>
              <a:t>sedutil</a:t>
            </a:r>
            <a:r>
              <a:rPr lang="en-US" altLang="zh-TW" sz="1400" b="1" dirty="0"/>
              <a:t>-cli --query /dev/nvme0</a:t>
            </a:r>
          </a:p>
          <a:p>
            <a:r>
              <a:rPr lang="en-US" altLang="zh-TW" sz="1400" dirty="0"/>
              <a:t>   One or more header fields have 0 length</a:t>
            </a:r>
          </a:p>
          <a:p>
            <a:r>
              <a:rPr lang="en-US" altLang="zh-TW" sz="1400" dirty="0"/>
              <a:t>   Properties exchange failed</a:t>
            </a:r>
          </a:p>
          <a:p>
            <a:r>
              <a:rPr lang="en-US" altLang="zh-TW" sz="1400" dirty="0"/>
              <a:t>   /dev/nvme0n1 </a:t>
            </a:r>
            <a:r>
              <a:rPr lang="en-US" altLang="zh-TW" sz="1400" dirty="0" err="1"/>
              <a:t>NVMe</a:t>
            </a:r>
            <a:r>
              <a:rPr lang="en-US" altLang="zh-TW" sz="1400" dirty="0"/>
              <a:t> INTEL SSDPEKKF256G8L    L08P     BTHH827610QT256B</a:t>
            </a:r>
          </a:p>
          <a:p>
            <a:r>
              <a:rPr lang="en-US" altLang="zh-TW" sz="1400" dirty="0"/>
              <a:t>   </a:t>
            </a:r>
            <a:r>
              <a:rPr lang="en-US" altLang="zh-TW" sz="1400" dirty="0" err="1"/>
              <a:t>TPer</a:t>
            </a:r>
            <a:r>
              <a:rPr lang="en-US" altLang="zh-TW" sz="1400" dirty="0"/>
              <a:t> function (0x0001)</a:t>
            </a:r>
          </a:p>
          <a:p>
            <a:r>
              <a:rPr lang="en-US" altLang="zh-TW" sz="1400" dirty="0"/>
              <a:t>    ACKNAK = N, ASYNC = N. </a:t>
            </a:r>
            <a:r>
              <a:rPr lang="en-US" altLang="zh-TW" sz="1400" dirty="0" err="1"/>
              <a:t>BufferManagement</a:t>
            </a:r>
            <a:r>
              <a:rPr lang="en-US" altLang="zh-TW" sz="1400" dirty="0"/>
              <a:t> = N, </a:t>
            </a:r>
            <a:r>
              <a:rPr lang="en-US" altLang="zh-TW" sz="1400" dirty="0" err="1"/>
              <a:t>comIDManagement</a:t>
            </a:r>
            <a:r>
              <a:rPr lang="en-US" altLang="zh-TW" sz="1400" dirty="0"/>
              <a:t>  = N, Streaming = Y, SYNC = Y</a:t>
            </a:r>
          </a:p>
          <a:p>
            <a:r>
              <a:rPr lang="en-US" altLang="zh-TW" sz="1400" dirty="0"/>
              <a:t>    Locking function (0x0002)</a:t>
            </a:r>
          </a:p>
          <a:p>
            <a:r>
              <a:rPr lang="en-US" altLang="zh-TW" sz="1400" dirty="0"/>
              <a:t>    </a:t>
            </a:r>
            <a:r>
              <a:rPr lang="en-US" altLang="zh-TW" sz="1400" b="1" dirty="0">
                <a:solidFill>
                  <a:srgbClr val="FF6600"/>
                </a:solidFill>
              </a:rPr>
              <a:t>Locked = N, </a:t>
            </a:r>
            <a:r>
              <a:rPr lang="en-US" altLang="zh-TW" sz="1400" b="1" dirty="0" err="1">
                <a:solidFill>
                  <a:srgbClr val="FF6600"/>
                </a:solidFill>
              </a:rPr>
              <a:t>LockingEnabled</a:t>
            </a:r>
            <a:r>
              <a:rPr lang="en-US" altLang="zh-TW" sz="1400" b="1" dirty="0">
                <a:solidFill>
                  <a:srgbClr val="FF6600"/>
                </a:solidFill>
              </a:rPr>
              <a:t> = N, </a:t>
            </a:r>
            <a:r>
              <a:rPr lang="en-US" altLang="zh-TW" sz="1400" b="1" dirty="0" err="1">
                <a:solidFill>
                  <a:srgbClr val="FF6600"/>
                </a:solidFill>
              </a:rPr>
              <a:t>LockingSupported</a:t>
            </a:r>
            <a:r>
              <a:rPr lang="en-US" altLang="zh-TW" sz="1400" b="1" dirty="0">
                <a:solidFill>
                  <a:srgbClr val="FF6600"/>
                </a:solidFill>
              </a:rPr>
              <a:t> = Y, </a:t>
            </a:r>
            <a:r>
              <a:rPr lang="en-US" altLang="zh-TW" sz="1400" b="1" dirty="0" err="1">
                <a:solidFill>
                  <a:srgbClr val="FF6600"/>
                </a:solidFill>
              </a:rPr>
              <a:t>MBRDone</a:t>
            </a:r>
            <a:r>
              <a:rPr lang="en-US" altLang="zh-TW" sz="1400" b="1" dirty="0">
                <a:solidFill>
                  <a:srgbClr val="FF6600"/>
                </a:solidFill>
              </a:rPr>
              <a:t> = N, </a:t>
            </a:r>
            <a:r>
              <a:rPr lang="en-US" altLang="zh-TW" sz="1400" b="1" dirty="0" err="1">
                <a:solidFill>
                  <a:srgbClr val="FF6600"/>
                </a:solidFill>
              </a:rPr>
              <a:t>MBREnabled</a:t>
            </a:r>
            <a:r>
              <a:rPr lang="en-US" altLang="zh-TW" sz="1400" b="1" dirty="0">
                <a:solidFill>
                  <a:srgbClr val="FF6600"/>
                </a:solidFill>
              </a:rPr>
              <a:t> = N, </a:t>
            </a:r>
            <a:r>
              <a:rPr lang="en-US" altLang="zh-TW" sz="1400" b="1" dirty="0" err="1">
                <a:solidFill>
                  <a:srgbClr val="FF6600"/>
                </a:solidFill>
              </a:rPr>
              <a:t>MediaEncrypt</a:t>
            </a:r>
            <a:r>
              <a:rPr lang="en-US" altLang="zh-TW" sz="1400" b="1" dirty="0">
                <a:solidFill>
                  <a:srgbClr val="FF6600"/>
                </a:solidFill>
              </a:rPr>
              <a:t> = Y</a:t>
            </a:r>
            <a:br>
              <a:rPr lang="en-US" altLang="zh-TW" sz="1400" b="1" dirty="0">
                <a:solidFill>
                  <a:srgbClr val="FF6600"/>
                </a:solidFill>
              </a:rPr>
            </a:br>
            <a:br>
              <a:rPr lang="en-US" altLang="zh-TW" sz="1400" dirty="0">
                <a:solidFill>
                  <a:srgbClr val="FF0000"/>
                </a:solidFill>
              </a:rPr>
            </a:br>
            <a:r>
              <a:rPr lang="en-US" altLang="zh-TW" sz="1400" b="1" dirty="0">
                <a:solidFill>
                  <a:srgbClr val="000099"/>
                </a:solidFill>
              </a:rPr>
              <a:t>Initialization</a:t>
            </a:r>
            <a:br>
              <a:rPr lang="en-US" altLang="zh-TW" sz="1400" dirty="0">
                <a:solidFill>
                  <a:srgbClr val="FF0000"/>
                </a:solidFill>
              </a:rPr>
            </a:br>
            <a:r>
              <a:rPr lang="en-US" altLang="zh-TW" sz="1400" b="1" dirty="0"/>
              <a:t># </a:t>
            </a:r>
            <a:r>
              <a:rPr lang="en-US" altLang="zh-TW" sz="1400" b="1" dirty="0" err="1"/>
              <a:t>sedutil</a:t>
            </a:r>
            <a:r>
              <a:rPr lang="en-US" altLang="zh-TW" sz="1400" b="1" dirty="0"/>
              <a:t>-cli --</a:t>
            </a:r>
            <a:r>
              <a:rPr lang="en-US" altLang="zh-TW" sz="1400" b="1" dirty="0" err="1"/>
              <a:t>initialsetup</a:t>
            </a:r>
            <a:r>
              <a:rPr lang="en-US" altLang="zh-TW" sz="1400" b="1" dirty="0"/>
              <a:t> </a:t>
            </a:r>
            <a:r>
              <a:rPr lang="en-US" altLang="zh-TW" sz="1400" b="1" dirty="0" err="1"/>
              <a:t>mypassword</a:t>
            </a:r>
            <a:r>
              <a:rPr lang="en-US" altLang="zh-TW" sz="1400" b="1" dirty="0"/>
              <a:t> /dev/nvme0n1</a:t>
            </a:r>
          </a:p>
          <a:p>
            <a:r>
              <a:rPr lang="en-US" altLang="zh-TW" sz="1400" dirty="0"/>
              <a:t>   </a:t>
            </a:r>
            <a:r>
              <a:rPr lang="en-US" altLang="zh-TW" sz="1400" dirty="0" err="1"/>
              <a:t>takeOwnership</a:t>
            </a:r>
            <a:r>
              <a:rPr lang="en-US" altLang="zh-TW" sz="1400" dirty="0"/>
              <a:t> complete</a:t>
            </a:r>
          </a:p>
          <a:p>
            <a:r>
              <a:rPr lang="en-US" altLang="zh-TW" sz="1400" dirty="0"/>
              <a:t>   Locking SP Activate Complete</a:t>
            </a:r>
          </a:p>
          <a:p>
            <a:r>
              <a:rPr lang="en-US" altLang="zh-TW" sz="1400" dirty="0"/>
              <a:t>   LockingRange0 disabled</a:t>
            </a:r>
          </a:p>
          <a:p>
            <a:r>
              <a:rPr lang="en-US" altLang="zh-TW" sz="1400" dirty="0"/>
              <a:t>   LockingRange0 set to RW</a:t>
            </a:r>
          </a:p>
          <a:p>
            <a:r>
              <a:rPr lang="en-US" altLang="zh-TW" sz="1400" dirty="0"/>
              <a:t>   </a:t>
            </a:r>
            <a:r>
              <a:rPr lang="en-US" altLang="zh-TW" sz="1400" dirty="0" err="1"/>
              <a:t>MBRDone</a:t>
            </a:r>
            <a:r>
              <a:rPr lang="en-US" altLang="zh-TW" sz="1400" dirty="0"/>
              <a:t> set on</a:t>
            </a:r>
          </a:p>
          <a:p>
            <a:r>
              <a:rPr lang="en-US" altLang="zh-TW" sz="1400" dirty="0"/>
              <a:t>   </a:t>
            </a:r>
            <a:r>
              <a:rPr lang="en-US" altLang="zh-TW" sz="1400" dirty="0" err="1"/>
              <a:t>MBRDone</a:t>
            </a:r>
            <a:r>
              <a:rPr lang="en-US" altLang="zh-TW" sz="1400" dirty="0"/>
              <a:t> set on</a:t>
            </a:r>
          </a:p>
          <a:p>
            <a:r>
              <a:rPr lang="en-US" altLang="zh-TW" sz="1400" dirty="0"/>
              <a:t>   </a:t>
            </a:r>
            <a:r>
              <a:rPr lang="en-US" altLang="zh-TW" sz="1400" dirty="0" err="1"/>
              <a:t>MBREnable</a:t>
            </a:r>
            <a:r>
              <a:rPr lang="en-US" altLang="zh-TW" sz="1400" dirty="0"/>
              <a:t> set on</a:t>
            </a:r>
          </a:p>
          <a:p>
            <a:r>
              <a:rPr lang="en-US" altLang="zh-TW" sz="1400" dirty="0"/>
              <a:t>   Initial setup of </a:t>
            </a:r>
            <a:r>
              <a:rPr lang="en-US" altLang="zh-TW" sz="1400" dirty="0" err="1"/>
              <a:t>TPer</a:t>
            </a:r>
            <a:r>
              <a:rPr lang="en-US" altLang="zh-TW" sz="1400" dirty="0"/>
              <a:t> complete on /dev/nvme0n1</a:t>
            </a:r>
          </a:p>
          <a:p>
            <a:endParaRPr lang="en-US" altLang="zh-TW" sz="1400" dirty="0"/>
          </a:p>
        </p:txBody>
      </p:sp>
      <p:sp>
        <p:nvSpPr>
          <p:cNvPr id="29699" name="標題 1">
            <a:extLst>
              <a:ext uri="{FF2B5EF4-FFF2-40B4-BE49-F238E27FC236}">
                <a16:creationId xmlns:a16="http://schemas.microsoft.com/office/drawing/2014/main" id="{52980ABB-6F9B-4072-9787-8A648FAC6376}"/>
              </a:ext>
            </a:extLst>
          </p:cNvPr>
          <p:cNvSpPr>
            <a:spLocks noGrp="1" noChangeArrowheads="1"/>
          </p:cNvSpPr>
          <p:nvPr>
            <p:ph type="title"/>
          </p:nvPr>
        </p:nvSpPr>
        <p:spPr>
          <a:xfrm>
            <a:off x="651750" y="516507"/>
            <a:ext cx="7250349" cy="343744"/>
          </a:xfrm>
        </p:spPr>
        <p:txBody>
          <a:bodyPr/>
          <a:lstStyle/>
          <a:p>
            <a:pPr eaLnBrk="1" hangingPunct="1"/>
            <a:r>
              <a:rPr lang="en-US" altLang="zh-TW" sz="2400" dirty="0" err="1"/>
              <a:t>sedutil</a:t>
            </a:r>
            <a:endParaRPr lang="zh-TW"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字方塊 1">
            <a:extLst>
              <a:ext uri="{FF2B5EF4-FFF2-40B4-BE49-F238E27FC236}">
                <a16:creationId xmlns:a16="http://schemas.microsoft.com/office/drawing/2014/main" id="{110D8A66-6B10-49E1-A111-3E84D5FB161C}"/>
              </a:ext>
            </a:extLst>
          </p:cNvPr>
          <p:cNvSpPr txBox="1">
            <a:spLocks noChangeArrowheads="1"/>
          </p:cNvSpPr>
          <p:nvPr/>
        </p:nvSpPr>
        <p:spPr bwMode="auto">
          <a:xfrm>
            <a:off x="583660" y="860251"/>
            <a:ext cx="1140406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solidFill>
                  <a:srgbClr val="000099"/>
                </a:solidFill>
              </a:rPr>
              <a:t>Lock set/enable</a:t>
            </a:r>
            <a:br>
              <a:rPr lang="en-US" altLang="zh-TW" sz="1400" b="1" dirty="0"/>
            </a:br>
            <a:r>
              <a:rPr lang="en-US" altLang="zh-TW" sz="1400" b="1" dirty="0"/>
              <a:t># </a:t>
            </a:r>
            <a:r>
              <a:rPr lang="en-US" altLang="zh-TW" sz="1400" b="1" dirty="0" err="1"/>
              <a:t>sedutil</a:t>
            </a:r>
            <a:r>
              <a:rPr lang="en-US" altLang="zh-TW" sz="1400" b="1" dirty="0"/>
              <a:t>-cli --</a:t>
            </a:r>
            <a:r>
              <a:rPr lang="en-US" altLang="zh-TW" sz="1400" b="1" dirty="0" err="1"/>
              <a:t>setLockingRange</a:t>
            </a:r>
            <a:r>
              <a:rPr lang="en-US" altLang="zh-TW" sz="1400" b="1" dirty="0"/>
              <a:t> 0 </a:t>
            </a:r>
            <a:r>
              <a:rPr lang="en-US" altLang="zh-TW" sz="1400" b="1" dirty="0" err="1"/>
              <a:t>rw</a:t>
            </a:r>
            <a:r>
              <a:rPr lang="en-US" altLang="zh-TW" sz="1400" b="1" dirty="0"/>
              <a:t> </a:t>
            </a:r>
            <a:r>
              <a:rPr lang="en-US" altLang="zh-TW" sz="1400" b="1" dirty="0" err="1"/>
              <a:t>mypassword</a:t>
            </a:r>
            <a:r>
              <a:rPr lang="en-US" altLang="zh-TW" sz="1400" b="1" dirty="0"/>
              <a:t>  /dev/nvme0n1</a:t>
            </a:r>
            <a:br>
              <a:rPr lang="en-US" altLang="zh-TW" sz="1400" dirty="0"/>
            </a:br>
            <a:r>
              <a:rPr lang="en-US" altLang="zh-TW" sz="1400" dirty="0"/>
              <a:t> </a:t>
            </a:r>
            <a:r>
              <a:rPr lang="zh-TW" altLang="en-US" sz="1400" dirty="0"/>
              <a:t>  </a:t>
            </a:r>
            <a:r>
              <a:rPr lang="en-US" altLang="zh-TW" sz="1400" dirty="0"/>
              <a:t>LockingRange0 set to RW</a:t>
            </a:r>
            <a:br>
              <a:rPr lang="en-US" altLang="zh-TW" sz="1400" dirty="0"/>
            </a:br>
            <a:r>
              <a:rPr lang="en-US" altLang="zh-TW" sz="1400" b="1" dirty="0"/>
              <a:t>#</a:t>
            </a:r>
            <a:r>
              <a:rPr lang="zh-TW" altLang="en-US" sz="1400" b="1" dirty="0"/>
              <a:t> </a:t>
            </a:r>
            <a:r>
              <a:rPr lang="en-US" altLang="zh-TW" sz="1400" b="1" dirty="0" err="1"/>
              <a:t>sedutil</a:t>
            </a:r>
            <a:r>
              <a:rPr lang="en-US" altLang="zh-TW" sz="1400" b="1" dirty="0"/>
              <a:t>-cli --</a:t>
            </a:r>
            <a:r>
              <a:rPr lang="en-US" altLang="zh-TW" sz="1400" b="1" dirty="0" err="1"/>
              <a:t>enableLockingRange</a:t>
            </a:r>
            <a:r>
              <a:rPr lang="en-US" altLang="zh-TW" sz="1400" b="1" dirty="0"/>
              <a:t> 0 </a:t>
            </a:r>
            <a:r>
              <a:rPr lang="en-US" altLang="zh-TW" sz="1400" b="1" dirty="0" err="1"/>
              <a:t>mypassword</a:t>
            </a:r>
            <a:r>
              <a:rPr lang="en-US" altLang="zh-TW" sz="1400" b="1" dirty="0"/>
              <a:t>  /dev/nvme0n1</a:t>
            </a:r>
            <a:br>
              <a:rPr lang="en-US" altLang="zh-TW" sz="1400" dirty="0"/>
            </a:br>
            <a:r>
              <a:rPr lang="en-US" altLang="zh-TW" sz="1400" dirty="0"/>
              <a:t> </a:t>
            </a:r>
            <a:r>
              <a:rPr lang="zh-TW" altLang="en-US" sz="1400" dirty="0"/>
              <a:t>  </a:t>
            </a:r>
            <a:r>
              <a:rPr lang="en-US" altLang="zh-TW" sz="1400" dirty="0"/>
              <a:t>LockingRange0 enabled </a:t>
            </a:r>
            <a:r>
              <a:rPr lang="en-US" altLang="zh-TW" sz="1400" dirty="0" err="1"/>
              <a:t>ReadLocking,WriteLocking</a:t>
            </a:r>
            <a:br>
              <a:rPr lang="en-US" altLang="zh-TW" sz="1400" dirty="0"/>
            </a:br>
            <a:r>
              <a:rPr lang="en-US" altLang="zh-TW" sz="1400" i="1" dirty="0">
                <a:solidFill>
                  <a:srgbClr val="0070C0"/>
                </a:solidFill>
              </a:rPr>
              <a:t>Drive will be locked after power cycling</a:t>
            </a:r>
            <a:br>
              <a:rPr lang="en-US" altLang="zh-TW" sz="1400" dirty="0"/>
            </a:br>
            <a:r>
              <a:rPr lang="en-US" altLang="zh-TW" sz="1400" dirty="0"/>
              <a:t># </a:t>
            </a:r>
            <a:r>
              <a:rPr lang="en-US" altLang="zh-TW" sz="1400" b="1" dirty="0" err="1"/>
              <a:t>sedutil</a:t>
            </a:r>
            <a:r>
              <a:rPr lang="en-US" altLang="zh-TW" sz="1400" b="1" dirty="0"/>
              <a:t>-cli --query /dev/nvme0</a:t>
            </a:r>
          </a:p>
          <a:p>
            <a:r>
              <a:rPr lang="zh-TW" altLang="en-US" sz="1400" dirty="0"/>
              <a:t>   </a:t>
            </a:r>
            <a:r>
              <a:rPr lang="en-US" altLang="zh-TW" sz="1400" dirty="0"/>
              <a:t>/dev/nvme0 </a:t>
            </a:r>
            <a:r>
              <a:rPr lang="en-US" altLang="zh-TW" sz="1400" dirty="0" err="1"/>
              <a:t>NVMe</a:t>
            </a:r>
            <a:r>
              <a:rPr lang="en-US" altLang="zh-TW" sz="1400" dirty="0"/>
              <a:t> ATP I-Temp. </a:t>
            </a:r>
            <a:r>
              <a:rPr lang="en-US" altLang="zh-TW" sz="1400" dirty="0" err="1"/>
              <a:t>NVMe</a:t>
            </a:r>
            <a:r>
              <a:rPr lang="en-US" altLang="zh-TW" sz="1400" dirty="0"/>
              <a:t> M.2 2280 SSD            42A2S8DB 00123456789876543210</a:t>
            </a:r>
          </a:p>
          <a:p>
            <a:r>
              <a:rPr lang="zh-TW" altLang="en-US" sz="1400" dirty="0"/>
              <a:t>   </a:t>
            </a:r>
            <a:r>
              <a:rPr lang="en-US" altLang="zh-TW" sz="1400" dirty="0" err="1"/>
              <a:t>TPer</a:t>
            </a:r>
            <a:r>
              <a:rPr lang="en-US" altLang="zh-TW" sz="1400" dirty="0"/>
              <a:t> function (0x0001)</a:t>
            </a:r>
          </a:p>
          <a:p>
            <a:r>
              <a:rPr lang="en-US" altLang="zh-TW" sz="1400" dirty="0"/>
              <a:t>   </a:t>
            </a:r>
            <a:r>
              <a:rPr lang="zh-TW" altLang="en-US" sz="1400" dirty="0"/>
              <a:t>   </a:t>
            </a:r>
            <a:r>
              <a:rPr lang="en-US" altLang="zh-TW" sz="1400" dirty="0"/>
              <a:t> ACKNAK = N, ASYNC = N. </a:t>
            </a:r>
            <a:r>
              <a:rPr lang="en-US" altLang="zh-TW" sz="1400" dirty="0" err="1"/>
              <a:t>BufferManagement</a:t>
            </a:r>
            <a:r>
              <a:rPr lang="en-US" altLang="zh-TW" sz="1400" dirty="0"/>
              <a:t> = N, </a:t>
            </a:r>
            <a:r>
              <a:rPr lang="en-US" altLang="zh-TW" sz="1400" dirty="0" err="1"/>
              <a:t>comIDManagement</a:t>
            </a:r>
            <a:r>
              <a:rPr lang="en-US" altLang="zh-TW" sz="1400" dirty="0"/>
              <a:t>  = N, Streaming = Y, SYNC = Y</a:t>
            </a:r>
          </a:p>
          <a:p>
            <a:r>
              <a:rPr lang="zh-TW" altLang="en-US" sz="1400" dirty="0"/>
              <a:t>   </a:t>
            </a:r>
            <a:r>
              <a:rPr lang="en-US" altLang="zh-TW" sz="1400" dirty="0"/>
              <a:t>Locking function (0x0002)</a:t>
            </a:r>
          </a:p>
          <a:p>
            <a:r>
              <a:rPr lang="en-US" altLang="zh-TW" sz="1400" dirty="0"/>
              <a:t>   </a:t>
            </a:r>
            <a:r>
              <a:rPr lang="zh-TW" altLang="en-US" sz="1400" dirty="0"/>
              <a:t>   </a:t>
            </a:r>
            <a:r>
              <a:rPr lang="en-US" altLang="zh-TW" sz="1400" dirty="0"/>
              <a:t> </a:t>
            </a:r>
            <a:r>
              <a:rPr lang="en-US" altLang="zh-TW" sz="1400" b="1" dirty="0">
                <a:solidFill>
                  <a:srgbClr val="FF6600"/>
                </a:solidFill>
              </a:rPr>
              <a:t>Locked = Y, </a:t>
            </a:r>
            <a:r>
              <a:rPr lang="en-US" altLang="zh-TW" sz="1400" b="1" dirty="0" err="1">
                <a:solidFill>
                  <a:srgbClr val="FF6600"/>
                </a:solidFill>
              </a:rPr>
              <a:t>LockingEnabled</a:t>
            </a:r>
            <a:r>
              <a:rPr lang="en-US" altLang="zh-TW" sz="1400" b="1" dirty="0">
                <a:solidFill>
                  <a:srgbClr val="FF6600"/>
                </a:solidFill>
              </a:rPr>
              <a:t> = Y</a:t>
            </a:r>
            <a:r>
              <a:rPr lang="en-US" altLang="zh-TW" sz="1400" dirty="0"/>
              <a:t>, </a:t>
            </a:r>
            <a:r>
              <a:rPr lang="en-US" altLang="zh-TW" sz="1400" dirty="0" err="1"/>
              <a:t>LockingSupported</a:t>
            </a:r>
            <a:r>
              <a:rPr lang="en-US" altLang="zh-TW" sz="1400" dirty="0"/>
              <a:t> = Y, </a:t>
            </a:r>
            <a:r>
              <a:rPr lang="en-US" altLang="zh-TW" sz="1400" dirty="0" err="1"/>
              <a:t>MBRDone</a:t>
            </a:r>
            <a:r>
              <a:rPr lang="en-US" altLang="zh-TW" sz="1400" dirty="0"/>
              <a:t> = N, </a:t>
            </a:r>
            <a:r>
              <a:rPr lang="en-US" altLang="zh-TW" sz="1400" dirty="0" err="1"/>
              <a:t>MBREnabled</a:t>
            </a:r>
            <a:r>
              <a:rPr lang="en-US" altLang="zh-TW" sz="1400" dirty="0"/>
              <a:t> = Y, </a:t>
            </a:r>
            <a:r>
              <a:rPr lang="en-US" altLang="zh-TW" sz="1400" dirty="0" err="1"/>
              <a:t>MediaEncrypt</a:t>
            </a:r>
            <a:r>
              <a:rPr lang="en-US" altLang="zh-TW" sz="1400" dirty="0"/>
              <a:t> = Y</a:t>
            </a:r>
          </a:p>
          <a:p>
            <a:br>
              <a:rPr lang="en-US" altLang="zh-TW" sz="1400" dirty="0"/>
            </a:br>
            <a:r>
              <a:rPr lang="en-US" altLang="zh-TW" sz="1400" b="1" dirty="0">
                <a:solidFill>
                  <a:srgbClr val="000099"/>
                </a:solidFill>
              </a:rPr>
              <a:t>Unlock</a:t>
            </a:r>
          </a:p>
          <a:p>
            <a:r>
              <a:rPr lang="en-US" altLang="zh-TW" sz="1400" b="1" dirty="0"/>
              <a:t># </a:t>
            </a:r>
            <a:r>
              <a:rPr lang="en-US" altLang="zh-TW" sz="1400" b="1" dirty="0" err="1"/>
              <a:t>sedutil</a:t>
            </a:r>
            <a:r>
              <a:rPr lang="en-US" altLang="zh-TW" sz="1400" b="1" dirty="0"/>
              <a:t>-cli --</a:t>
            </a:r>
            <a:r>
              <a:rPr lang="en-US" altLang="zh-TW" sz="1400" b="1" dirty="0" err="1"/>
              <a:t>disableLockingRange</a:t>
            </a:r>
            <a:r>
              <a:rPr lang="en-US" altLang="zh-TW" sz="1400" b="1" dirty="0"/>
              <a:t> 0 </a:t>
            </a:r>
            <a:r>
              <a:rPr lang="en-US" altLang="zh-TW" sz="1400" b="1" dirty="0" err="1"/>
              <a:t>mypassword</a:t>
            </a:r>
            <a:r>
              <a:rPr lang="en-US" altLang="zh-TW" sz="1400" b="1" dirty="0"/>
              <a:t> /dev/nvme0n1</a:t>
            </a:r>
          </a:p>
          <a:p>
            <a:r>
              <a:rPr lang="en-US" altLang="zh-TW" sz="1400" dirty="0"/>
              <a:t>   LockingRange0 disabled</a:t>
            </a:r>
            <a:br>
              <a:rPr lang="en-US" altLang="zh-TW" sz="1400" b="1" dirty="0"/>
            </a:br>
            <a:r>
              <a:rPr lang="en-US" altLang="zh-TW" sz="1400" b="1" dirty="0"/>
              <a:t># </a:t>
            </a:r>
            <a:r>
              <a:rPr lang="en-US" altLang="zh-TW" sz="1400" b="1" dirty="0" err="1"/>
              <a:t>sedutil</a:t>
            </a:r>
            <a:r>
              <a:rPr lang="en-US" altLang="zh-TW" sz="1400" b="1" dirty="0"/>
              <a:t>-cli --query /dev/nvme0</a:t>
            </a:r>
          </a:p>
          <a:p>
            <a:r>
              <a:rPr lang="zh-TW" altLang="en-US" sz="1400" dirty="0"/>
              <a:t>   </a:t>
            </a:r>
            <a:r>
              <a:rPr lang="en-US" altLang="zh-TW" sz="1400" dirty="0"/>
              <a:t>/dev/nvme0 </a:t>
            </a:r>
            <a:r>
              <a:rPr lang="en-US" altLang="zh-TW" sz="1400" dirty="0" err="1"/>
              <a:t>NVMe</a:t>
            </a:r>
            <a:r>
              <a:rPr lang="en-US" altLang="zh-TW" sz="1400" dirty="0"/>
              <a:t> ATP I-Temp. </a:t>
            </a:r>
            <a:r>
              <a:rPr lang="en-US" altLang="zh-TW" sz="1400" dirty="0" err="1"/>
              <a:t>NVMe</a:t>
            </a:r>
            <a:r>
              <a:rPr lang="en-US" altLang="zh-TW" sz="1400" dirty="0"/>
              <a:t> M.2 2280 SSD            42A2S8DB 00123456789876543210</a:t>
            </a:r>
          </a:p>
          <a:p>
            <a:r>
              <a:rPr lang="zh-TW" altLang="en-US" sz="1400" dirty="0"/>
              <a:t>   </a:t>
            </a:r>
            <a:r>
              <a:rPr lang="en-US" altLang="zh-TW" sz="1400" dirty="0" err="1"/>
              <a:t>TPer</a:t>
            </a:r>
            <a:r>
              <a:rPr lang="en-US" altLang="zh-TW" sz="1400" dirty="0"/>
              <a:t> function (0x0001)</a:t>
            </a:r>
          </a:p>
          <a:p>
            <a:r>
              <a:rPr lang="en-US" altLang="zh-TW" sz="1400" dirty="0"/>
              <a:t>  </a:t>
            </a:r>
            <a:r>
              <a:rPr lang="zh-TW" altLang="en-US" sz="1400" dirty="0"/>
              <a:t>   </a:t>
            </a:r>
            <a:r>
              <a:rPr lang="en-US" altLang="zh-TW" sz="1400" dirty="0"/>
              <a:t>  ACKNAK = N, ASYNC = N. </a:t>
            </a:r>
            <a:r>
              <a:rPr lang="en-US" altLang="zh-TW" sz="1400" dirty="0" err="1"/>
              <a:t>BufferManagement</a:t>
            </a:r>
            <a:r>
              <a:rPr lang="en-US" altLang="zh-TW" sz="1400" dirty="0"/>
              <a:t> = N, </a:t>
            </a:r>
            <a:r>
              <a:rPr lang="en-US" altLang="zh-TW" sz="1400" dirty="0" err="1"/>
              <a:t>comIDManagement</a:t>
            </a:r>
            <a:r>
              <a:rPr lang="en-US" altLang="zh-TW" sz="1400" dirty="0"/>
              <a:t>  = N, Streaming = Y, SYNC = Y</a:t>
            </a:r>
          </a:p>
          <a:p>
            <a:r>
              <a:rPr lang="zh-TW" altLang="en-US" sz="1400" dirty="0"/>
              <a:t>   </a:t>
            </a:r>
            <a:r>
              <a:rPr lang="en-US" altLang="zh-TW" sz="1400" dirty="0"/>
              <a:t>Locking function (0x0002)</a:t>
            </a:r>
          </a:p>
          <a:p>
            <a:r>
              <a:rPr lang="en-US" altLang="zh-TW" sz="1400" dirty="0"/>
              <a:t>   </a:t>
            </a:r>
            <a:r>
              <a:rPr lang="zh-TW" altLang="en-US" sz="1400"/>
              <a:t>   </a:t>
            </a:r>
            <a:r>
              <a:rPr lang="en-US" altLang="zh-TW" sz="1400"/>
              <a:t> </a:t>
            </a:r>
            <a:r>
              <a:rPr lang="en-US" altLang="zh-TW" sz="1400" b="1" dirty="0">
                <a:solidFill>
                  <a:srgbClr val="FF6600"/>
                </a:solidFill>
              </a:rPr>
              <a:t>Locked = N, </a:t>
            </a:r>
            <a:r>
              <a:rPr lang="en-US" altLang="zh-TW" sz="1400" b="1" dirty="0" err="1">
                <a:solidFill>
                  <a:srgbClr val="FF6600"/>
                </a:solidFill>
              </a:rPr>
              <a:t>LockingEnabled</a:t>
            </a:r>
            <a:r>
              <a:rPr lang="en-US" altLang="zh-TW" sz="1400" b="1" dirty="0">
                <a:solidFill>
                  <a:srgbClr val="FF6600"/>
                </a:solidFill>
              </a:rPr>
              <a:t> = Y</a:t>
            </a:r>
            <a:r>
              <a:rPr lang="en-US" altLang="zh-TW" sz="1400" dirty="0"/>
              <a:t>, </a:t>
            </a:r>
            <a:r>
              <a:rPr lang="en-US" altLang="zh-TW" sz="1400" dirty="0" err="1"/>
              <a:t>LockingSupported</a:t>
            </a:r>
            <a:r>
              <a:rPr lang="en-US" altLang="zh-TW" sz="1400" dirty="0"/>
              <a:t> = Y, </a:t>
            </a:r>
            <a:r>
              <a:rPr lang="en-US" altLang="zh-TW" sz="1400" dirty="0" err="1"/>
              <a:t>MBRDone</a:t>
            </a:r>
            <a:r>
              <a:rPr lang="en-US" altLang="zh-TW" sz="1400" dirty="0"/>
              <a:t> = N, </a:t>
            </a:r>
            <a:r>
              <a:rPr lang="en-US" altLang="zh-TW" sz="1400" dirty="0" err="1"/>
              <a:t>MBREnabled</a:t>
            </a:r>
            <a:r>
              <a:rPr lang="en-US" altLang="zh-TW" sz="1400" dirty="0"/>
              <a:t> = Y, </a:t>
            </a:r>
            <a:r>
              <a:rPr lang="en-US" altLang="zh-TW" sz="1400" dirty="0" err="1"/>
              <a:t>MediaEncrypt</a:t>
            </a:r>
            <a:r>
              <a:rPr lang="en-US" altLang="zh-TW" sz="1400" dirty="0"/>
              <a:t> = Y</a:t>
            </a:r>
          </a:p>
          <a:p>
            <a:br>
              <a:rPr lang="en-US" altLang="zh-TW" sz="1400" dirty="0"/>
            </a:br>
            <a:r>
              <a:rPr lang="en-US" altLang="zh-TW" sz="1400" b="1" dirty="0">
                <a:solidFill>
                  <a:srgbClr val="000099"/>
                </a:solidFill>
              </a:rPr>
              <a:t>PSID Revert</a:t>
            </a:r>
            <a:br>
              <a:rPr lang="en-US" altLang="zh-TW" sz="1400" dirty="0"/>
            </a:br>
            <a:r>
              <a:rPr lang="en-US" altLang="zh-TW" sz="1400" b="1" dirty="0"/>
              <a:t># </a:t>
            </a:r>
            <a:r>
              <a:rPr lang="en-US" altLang="zh-TW" sz="1400" b="1" dirty="0" err="1"/>
              <a:t>sedutil</a:t>
            </a:r>
            <a:r>
              <a:rPr lang="en-US" altLang="zh-TW" sz="1400" b="1" dirty="0"/>
              <a:t>-cli --</a:t>
            </a:r>
            <a:r>
              <a:rPr lang="en-US" altLang="zh-TW" sz="1400" b="1" dirty="0" err="1"/>
              <a:t>yesIreallywanttoERASEALLmydatausingthePSID</a:t>
            </a:r>
            <a:r>
              <a:rPr lang="en-US" altLang="zh-TW" sz="1400" b="1" dirty="0"/>
              <a:t> PSIDPSIDPSIDPSIDPSIDPSIDPSIDPSID /dev/nvme0n1</a:t>
            </a:r>
          </a:p>
          <a:p>
            <a:r>
              <a:rPr lang="zh-TW" altLang="en-US" sz="1400" b="1" dirty="0">
                <a:solidFill>
                  <a:srgbClr val="FF6600"/>
                </a:solidFill>
              </a:rPr>
              <a:t>   </a:t>
            </a:r>
            <a:r>
              <a:rPr lang="en-US" altLang="zh-TW" sz="1400" b="1" dirty="0" err="1">
                <a:solidFill>
                  <a:srgbClr val="FF6600"/>
                </a:solidFill>
              </a:rPr>
              <a:t>revertTper</a:t>
            </a:r>
            <a:r>
              <a:rPr lang="en-US" altLang="zh-TW" sz="1400" b="1" dirty="0">
                <a:solidFill>
                  <a:srgbClr val="FF6600"/>
                </a:solidFill>
              </a:rPr>
              <a:t> completed successfully</a:t>
            </a:r>
          </a:p>
        </p:txBody>
      </p:sp>
      <p:sp>
        <p:nvSpPr>
          <p:cNvPr id="5" name="標題 1">
            <a:extLst>
              <a:ext uri="{FF2B5EF4-FFF2-40B4-BE49-F238E27FC236}">
                <a16:creationId xmlns:a16="http://schemas.microsoft.com/office/drawing/2014/main" id="{6B0DE010-602D-47DC-A304-B8661C39396F}"/>
              </a:ext>
            </a:extLst>
          </p:cNvPr>
          <p:cNvSpPr>
            <a:spLocks noGrp="1" noChangeArrowheads="1"/>
          </p:cNvSpPr>
          <p:nvPr>
            <p:ph type="title"/>
          </p:nvPr>
        </p:nvSpPr>
        <p:spPr>
          <a:xfrm>
            <a:off x="651750" y="516507"/>
            <a:ext cx="7250349" cy="343744"/>
          </a:xfrm>
        </p:spPr>
        <p:txBody>
          <a:bodyPr/>
          <a:lstStyle/>
          <a:p>
            <a:pPr eaLnBrk="1" hangingPunct="1"/>
            <a:r>
              <a:rPr lang="en-US" altLang="zh-TW" sz="2400" dirty="0" err="1"/>
              <a:t>sedutil</a:t>
            </a:r>
            <a:endParaRPr lang="zh-TW" altLang="en-US" sz="2400" dirty="0"/>
          </a:p>
        </p:txBody>
      </p:sp>
    </p:spTree>
    <p:extLst>
      <p:ext uri="{BB962C8B-B14F-4D97-AF65-F5344CB8AC3E}">
        <p14:creationId xmlns:p14="http://schemas.microsoft.com/office/powerpoint/2010/main" val="1918421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字方塊 1">
            <a:extLst>
              <a:ext uri="{FF2B5EF4-FFF2-40B4-BE49-F238E27FC236}">
                <a16:creationId xmlns:a16="http://schemas.microsoft.com/office/drawing/2014/main" id="{110D8A66-6B10-49E1-A111-3E84D5FB161C}"/>
              </a:ext>
            </a:extLst>
          </p:cNvPr>
          <p:cNvSpPr txBox="1">
            <a:spLocks noChangeArrowheads="1"/>
          </p:cNvSpPr>
          <p:nvPr/>
        </p:nvSpPr>
        <p:spPr bwMode="auto">
          <a:xfrm>
            <a:off x="583660" y="860251"/>
            <a:ext cx="11404060"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Pre-boot authentication</a:t>
            </a:r>
            <a:r>
              <a:rPr lang="en-US" altLang="zh-TW" sz="1400" dirty="0"/>
              <a:t> (</a:t>
            </a:r>
            <a:r>
              <a:rPr lang="en-US" altLang="zh-TW" sz="1400" b="1" dirty="0"/>
              <a:t>PBA</a:t>
            </a:r>
            <a:r>
              <a:rPr lang="en-US" altLang="zh-TW" sz="1400" dirty="0"/>
              <a:t>) or </a:t>
            </a:r>
            <a:r>
              <a:rPr lang="en-US" altLang="zh-TW" sz="1400" b="1" dirty="0"/>
              <a:t>power-on authentication</a:t>
            </a:r>
            <a:r>
              <a:rPr lang="en-US" altLang="zh-TW" sz="1400" dirty="0"/>
              <a:t> (</a:t>
            </a:r>
            <a:r>
              <a:rPr lang="en-US" altLang="zh-TW" sz="1400" b="1" dirty="0"/>
              <a:t>POA</a:t>
            </a:r>
            <a:r>
              <a:rPr lang="en-US" altLang="zh-TW" sz="1400" dirty="0"/>
              <a:t>)</a:t>
            </a:r>
            <a:r>
              <a:rPr lang="en-US" altLang="zh-TW" sz="1400" baseline="30000" dirty="0"/>
              <a:t> </a:t>
            </a:r>
            <a:r>
              <a:rPr lang="en-US" altLang="zh-TW" sz="1400" dirty="0"/>
              <a:t>serves as an extension of the </a:t>
            </a:r>
            <a:r>
              <a:rPr lang="en-US" altLang="zh-TW" sz="1400" dirty="0">
                <a:hlinkClick r:id="rId3" tooltip="BIOS"/>
              </a:rPr>
              <a:t>BIOS</a:t>
            </a:r>
            <a:r>
              <a:rPr lang="en-US" altLang="zh-TW" sz="1400" dirty="0"/>
              <a:t>, </a:t>
            </a:r>
            <a:r>
              <a:rPr lang="en-US" altLang="zh-TW" sz="1400" dirty="0">
                <a:hlinkClick r:id="rId4" tooltip="Unified Extensible Firmware Interface"/>
              </a:rPr>
              <a:t>UEFI</a:t>
            </a:r>
            <a:r>
              <a:rPr lang="en-US" altLang="zh-TW" sz="1400" dirty="0"/>
              <a:t> or boot firmware and guarantees a secure, tamper-proof environment external to the </a:t>
            </a:r>
            <a:r>
              <a:rPr lang="en-US" altLang="zh-TW" sz="1400" dirty="0">
                <a:hlinkClick r:id="rId5" tooltip="Operating system"/>
              </a:rPr>
              <a:t>operating system</a:t>
            </a:r>
            <a:r>
              <a:rPr lang="en-US" altLang="zh-TW" sz="1400" dirty="0"/>
              <a:t> as a trusted authentication layer. The PBA prevents anything being read from the hard disk such as the operating system until the user has confirmed they have the correct password or other credentials including </a:t>
            </a:r>
            <a:r>
              <a:rPr lang="en-US" altLang="zh-TW" sz="1400" dirty="0">
                <a:hlinkClick r:id="rId6" tooltip="Multi-factor authentication"/>
              </a:rPr>
              <a:t>multi-factor authentication</a:t>
            </a:r>
            <a:r>
              <a:rPr lang="en-US" altLang="zh-TW" sz="1400" dirty="0"/>
              <a:t>.</a:t>
            </a:r>
            <a:br>
              <a:rPr lang="en-US" altLang="zh-TW" sz="1400" b="1" dirty="0">
                <a:solidFill>
                  <a:srgbClr val="000099"/>
                </a:solidFill>
              </a:rPr>
            </a:br>
            <a:br>
              <a:rPr lang="en-US" altLang="zh-TW" sz="1400" b="1" dirty="0">
                <a:solidFill>
                  <a:srgbClr val="000099"/>
                </a:solidFill>
              </a:rPr>
            </a:br>
            <a:r>
              <a:rPr lang="en-US" altLang="zh-TW" sz="1400" b="1" dirty="0">
                <a:solidFill>
                  <a:srgbClr val="000099"/>
                </a:solidFill>
              </a:rPr>
              <a:t>Set Lock</a:t>
            </a:r>
            <a:r>
              <a:rPr lang="zh-TW" altLang="en-US" sz="1400" b="1" dirty="0">
                <a:solidFill>
                  <a:srgbClr val="000099"/>
                </a:solidFill>
              </a:rPr>
              <a:t> </a:t>
            </a:r>
            <a:r>
              <a:rPr lang="en-US" altLang="zh-TW" sz="1400" b="1" dirty="0">
                <a:solidFill>
                  <a:srgbClr val="000099"/>
                </a:solidFill>
              </a:rPr>
              <a:t>&amp;</a:t>
            </a:r>
            <a:r>
              <a:rPr lang="zh-TW" altLang="en-US" sz="1400" b="1" dirty="0">
                <a:solidFill>
                  <a:srgbClr val="000099"/>
                </a:solidFill>
              </a:rPr>
              <a:t> </a:t>
            </a:r>
            <a:r>
              <a:rPr lang="en-US" altLang="zh-TW" sz="1400" b="1" dirty="0" err="1">
                <a:solidFill>
                  <a:srgbClr val="000099"/>
                </a:solidFill>
              </a:rPr>
              <a:t>MBRDone</a:t>
            </a:r>
            <a:br>
              <a:rPr lang="en-US" altLang="zh-TW" sz="1400" b="1" dirty="0">
                <a:solidFill>
                  <a:srgbClr val="000099"/>
                </a:solidFill>
              </a:rPr>
            </a:br>
            <a:r>
              <a:rPr lang="en-US" altLang="zh-TW" sz="1400" b="1" dirty="0"/>
              <a:t># </a:t>
            </a:r>
            <a:r>
              <a:rPr lang="en-US" altLang="zh-TW" sz="1400" b="1" dirty="0" err="1"/>
              <a:t>sedutil</a:t>
            </a:r>
            <a:r>
              <a:rPr lang="en-US" altLang="zh-TW" sz="1400" b="1" dirty="0"/>
              <a:t>-cli --</a:t>
            </a:r>
            <a:r>
              <a:rPr lang="en-US" altLang="zh-TW" sz="1400" b="1" dirty="0" err="1"/>
              <a:t>enablelockingrange</a:t>
            </a:r>
            <a:r>
              <a:rPr lang="en-US" altLang="zh-TW" sz="1400" b="1" dirty="0"/>
              <a:t> 0 </a:t>
            </a:r>
            <a:r>
              <a:rPr lang="en-US" altLang="zh-TW" sz="1400" b="1" dirty="0" err="1"/>
              <a:t>mypassword</a:t>
            </a:r>
            <a:r>
              <a:rPr lang="en-US" altLang="zh-TW" sz="1400" b="1" dirty="0"/>
              <a:t> /dev/nvme0</a:t>
            </a:r>
          </a:p>
          <a:p>
            <a:r>
              <a:rPr lang="en-US" altLang="zh-TW" sz="1400" dirty="0"/>
              <a:t>   LockingRange0 enabled </a:t>
            </a:r>
            <a:r>
              <a:rPr lang="en-US" altLang="zh-TW" sz="1400" dirty="0" err="1"/>
              <a:t>ReadLocking,WriteLocking</a:t>
            </a:r>
            <a:endParaRPr lang="en-US" altLang="zh-TW" sz="1400" dirty="0"/>
          </a:p>
          <a:p>
            <a:r>
              <a:rPr lang="en-US" altLang="zh-TW" sz="1400" b="1" dirty="0"/>
              <a:t># </a:t>
            </a:r>
            <a:r>
              <a:rPr lang="en-US" altLang="zh-TW" sz="1400" b="1" dirty="0" err="1"/>
              <a:t>sedutil</a:t>
            </a:r>
            <a:r>
              <a:rPr lang="en-US" altLang="zh-TW" sz="1400" b="1" dirty="0"/>
              <a:t>-cli --</a:t>
            </a:r>
            <a:r>
              <a:rPr lang="en-US" altLang="zh-TW" sz="1400" b="1" dirty="0" err="1"/>
              <a:t>setlockingrange</a:t>
            </a:r>
            <a:r>
              <a:rPr lang="en-US" altLang="zh-TW" sz="1400" b="1" dirty="0"/>
              <a:t> 0 </a:t>
            </a:r>
            <a:r>
              <a:rPr lang="en-US" altLang="zh-TW" sz="1400" b="1" dirty="0" err="1"/>
              <a:t>lk</a:t>
            </a:r>
            <a:r>
              <a:rPr lang="en-US" altLang="zh-TW" sz="1400" b="1" dirty="0"/>
              <a:t> </a:t>
            </a:r>
            <a:r>
              <a:rPr lang="en-US" altLang="zh-TW" sz="1400" b="1" dirty="0" err="1"/>
              <a:t>mypassword</a:t>
            </a:r>
            <a:r>
              <a:rPr lang="en-US" altLang="zh-TW" sz="1400" b="1" dirty="0"/>
              <a:t> /dev/nvme0</a:t>
            </a:r>
          </a:p>
          <a:p>
            <a:r>
              <a:rPr lang="zh-TW" altLang="en-US" sz="1400" dirty="0"/>
              <a:t>   </a:t>
            </a:r>
            <a:r>
              <a:rPr lang="en-US" altLang="zh-TW" sz="1400" dirty="0"/>
              <a:t>LockingRange0 set to LK</a:t>
            </a:r>
          </a:p>
          <a:p>
            <a:r>
              <a:rPr lang="en-US" altLang="zh-TW" sz="1400" b="1" dirty="0"/>
              <a:t># </a:t>
            </a:r>
            <a:r>
              <a:rPr lang="en-US" altLang="zh-TW" sz="1400" b="1" dirty="0" err="1"/>
              <a:t>sedutil</a:t>
            </a:r>
            <a:r>
              <a:rPr lang="en-US" altLang="zh-TW" sz="1400" b="1" dirty="0"/>
              <a:t>-cli --</a:t>
            </a:r>
            <a:r>
              <a:rPr lang="en-US" altLang="zh-TW" sz="1400" b="1" dirty="0" err="1"/>
              <a:t>setmbrdone</a:t>
            </a:r>
            <a:r>
              <a:rPr lang="en-US" altLang="zh-TW" sz="1400" b="1" dirty="0"/>
              <a:t> off </a:t>
            </a:r>
            <a:r>
              <a:rPr lang="en-US" altLang="zh-TW" sz="1400" b="1" dirty="0" err="1"/>
              <a:t>mypassword</a:t>
            </a:r>
            <a:r>
              <a:rPr lang="en-US" altLang="zh-TW" sz="1400" b="1" dirty="0"/>
              <a:t> /dev/nvme0</a:t>
            </a:r>
          </a:p>
          <a:p>
            <a:r>
              <a:rPr lang="zh-TW" altLang="en-US" sz="1400" dirty="0"/>
              <a:t>   </a:t>
            </a:r>
            <a:r>
              <a:rPr lang="en-US" altLang="zh-TW" sz="1400" dirty="0" err="1"/>
              <a:t>MBRDone</a:t>
            </a:r>
            <a:r>
              <a:rPr lang="en-US" altLang="zh-TW" sz="1400" dirty="0"/>
              <a:t> set off</a:t>
            </a:r>
            <a:br>
              <a:rPr lang="en-US" altLang="zh-TW" sz="1400" dirty="0"/>
            </a:br>
            <a:br>
              <a:rPr lang="en-US" altLang="zh-TW" sz="1400" dirty="0"/>
            </a:br>
            <a:r>
              <a:rPr lang="en-US" altLang="zh-TW" sz="1400" b="1" dirty="0">
                <a:solidFill>
                  <a:srgbClr val="000099"/>
                </a:solidFill>
              </a:rPr>
              <a:t>Write PBA to MBR</a:t>
            </a:r>
            <a:br>
              <a:rPr lang="en-US" altLang="zh-TW" sz="1400" dirty="0"/>
            </a:br>
            <a:r>
              <a:rPr lang="en-US" altLang="zh-TW" sz="1400" dirty="0" err="1"/>
              <a:t>sedutil</a:t>
            </a:r>
            <a:r>
              <a:rPr lang="en-US" altLang="zh-TW" sz="1400" dirty="0"/>
              <a:t>-cli --</a:t>
            </a:r>
            <a:r>
              <a:rPr lang="en-US" altLang="zh-TW" sz="1400" dirty="0" err="1"/>
              <a:t>loadpbaimage</a:t>
            </a:r>
            <a:r>
              <a:rPr lang="en-US" altLang="zh-TW" sz="1400" dirty="0"/>
              <a:t> </a:t>
            </a:r>
            <a:r>
              <a:rPr lang="en-US" altLang="zh-TW" sz="1400" dirty="0" err="1"/>
              <a:t>mypassword</a:t>
            </a:r>
            <a:r>
              <a:rPr lang="en-US" altLang="zh-TW" sz="1400" dirty="0"/>
              <a:t> UEFI64.img /dev/nvme0</a:t>
            </a:r>
          </a:p>
          <a:p>
            <a:r>
              <a:rPr lang="en-US" altLang="zh-TW" sz="1400" dirty="0"/>
              <a:t>Writing PBA to /dev/nvme0</a:t>
            </a:r>
          </a:p>
          <a:p>
            <a:r>
              <a:rPr lang="en-US" altLang="zh-TW" sz="1400" dirty="0"/>
              <a:t>33554432 of 33554432 100% blk=20382</a:t>
            </a:r>
          </a:p>
          <a:p>
            <a:r>
              <a:rPr lang="en-US" altLang="zh-TW" sz="1400" dirty="0">
                <a:solidFill>
                  <a:srgbClr val="FF6600"/>
                </a:solidFill>
              </a:rPr>
              <a:t>PBA image  UEFI64.img written to /dev/nvme0</a:t>
            </a:r>
            <a:br>
              <a:rPr lang="en-US" altLang="zh-TW" sz="1400" dirty="0">
                <a:solidFill>
                  <a:srgbClr val="FF6600"/>
                </a:solidFill>
              </a:rPr>
            </a:br>
            <a:br>
              <a:rPr lang="en-US" altLang="zh-TW" sz="1400" dirty="0">
                <a:solidFill>
                  <a:srgbClr val="FF6600"/>
                </a:solidFill>
              </a:rPr>
            </a:br>
            <a:br>
              <a:rPr lang="en-US" altLang="zh-TW" sz="1400" dirty="0">
                <a:solidFill>
                  <a:srgbClr val="FF6600"/>
                </a:solidFill>
              </a:rPr>
            </a:br>
            <a:r>
              <a:rPr lang="en-US" altLang="zh-TW" sz="1400" b="1" dirty="0">
                <a:solidFill>
                  <a:srgbClr val="000099"/>
                </a:solidFill>
              </a:rPr>
              <a:t>After power cycling, the screen will request the password; Enter the password to unlock the drove:</a:t>
            </a:r>
            <a:br>
              <a:rPr lang="en-US" altLang="zh-TW" sz="1400" b="1" dirty="0">
                <a:solidFill>
                  <a:srgbClr val="000099"/>
                </a:solidFill>
              </a:rPr>
            </a:br>
            <a:r>
              <a:rPr lang="en-US" altLang="zh-TW" sz="1400" dirty="0"/>
              <a:t>DTA LINUX Pre Boot Authorization</a:t>
            </a:r>
          </a:p>
          <a:p>
            <a:r>
              <a:rPr lang="en-US" altLang="zh-TW" sz="1400" dirty="0"/>
              <a:t>Please enter pass-phrase to unlock OPAL drives: *****             </a:t>
            </a:r>
            <a:r>
              <a:rPr lang="en-US" altLang="zh-TW" sz="1400" dirty="0">
                <a:solidFill>
                  <a:srgbClr val="FF6600"/>
                </a:solidFill>
              </a:rPr>
              <a:t>&lt;~~~~~~ enter </a:t>
            </a:r>
            <a:r>
              <a:rPr lang="en-US" altLang="zh-TW" sz="1400" b="1" dirty="0">
                <a:solidFill>
                  <a:srgbClr val="FF6600"/>
                </a:solidFill>
              </a:rPr>
              <a:t>pass-phrase</a:t>
            </a:r>
          </a:p>
          <a:p>
            <a:r>
              <a:rPr lang="en-US" altLang="zh-TW" sz="1400" dirty="0"/>
              <a:t>Scanning....</a:t>
            </a:r>
          </a:p>
          <a:p>
            <a:r>
              <a:rPr lang="en-US" altLang="zh-TW" sz="1400" dirty="0"/>
              <a:t>Drive /dev/nvme0 ATP I-Temp. </a:t>
            </a:r>
            <a:r>
              <a:rPr lang="en-US" altLang="zh-TW" sz="1400" dirty="0" err="1"/>
              <a:t>NVMe</a:t>
            </a:r>
            <a:r>
              <a:rPr lang="en-US" altLang="zh-TW" sz="1400" dirty="0"/>
              <a:t> M.2 2280 SSD            is </a:t>
            </a:r>
            <a:r>
              <a:rPr lang="en-US" altLang="zh-TW" sz="1400" b="1" dirty="0">
                <a:solidFill>
                  <a:srgbClr val="FF6600"/>
                </a:solidFill>
              </a:rPr>
              <a:t>OPAL Unlocked</a:t>
            </a:r>
            <a:br>
              <a:rPr lang="en-US" altLang="zh-TW" sz="1400" b="1" dirty="0">
                <a:solidFill>
                  <a:srgbClr val="FF6600"/>
                </a:solidFill>
              </a:rPr>
            </a:br>
            <a:endParaRPr lang="en-US" altLang="zh-TW" sz="1400" dirty="0">
              <a:solidFill>
                <a:srgbClr val="FF6600"/>
              </a:solidFill>
            </a:endParaRPr>
          </a:p>
        </p:txBody>
      </p:sp>
      <p:sp>
        <p:nvSpPr>
          <p:cNvPr id="5" name="標題 1">
            <a:extLst>
              <a:ext uri="{FF2B5EF4-FFF2-40B4-BE49-F238E27FC236}">
                <a16:creationId xmlns:a16="http://schemas.microsoft.com/office/drawing/2014/main" id="{6B0DE010-602D-47DC-A304-B8661C39396F}"/>
              </a:ext>
            </a:extLst>
          </p:cNvPr>
          <p:cNvSpPr>
            <a:spLocks noGrp="1" noChangeArrowheads="1"/>
          </p:cNvSpPr>
          <p:nvPr>
            <p:ph type="title"/>
          </p:nvPr>
        </p:nvSpPr>
        <p:spPr>
          <a:xfrm>
            <a:off x="651750" y="516507"/>
            <a:ext cx="7250349" cy="343744"/>
          </a:xfrm>
        </p:spPr>
        <p:txBody>
          <a:bodyPr/>
          <a:lstStyle/>
          <a:p>
            <a:pPr eaLnBrk="1" hangingPunct="1"/>
            <a:r>
              <a:rPr lang="en-US" altLang="zh-TW" sz="2400" dirty="0" err="1"/>
              <a:t>sedutil</a:t>
            </a:r>
            <a:r>
              <a:rPr lang="en-US" altLang="zh-TW" sz="2400" dirty="0"/>
              <a:t> - PBA</a:t>
            </a:r>
            <a:endParaRPr lang="zh-TW" altLang="en-US" sz="2400" dirty="0"/>
          </a:p>
        </p:txBody>
      </p:sp>
    </p:spTree>
    <p:extLst>
      <p:ext uri="{BB962C8B-B14F-4D97-AF65-F5344CB8AC3E}">
        <p14:creationId xmlns:p14="http://schemas.microsoft.com/office/powerpoint/2010/main" val="276033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內容版面配置區 2">
            <a:extLst>
              <a:ext uri="{FF2B5EF4-FFF2-40B4-BE49-F238E27FC236}">
                <a16:creationId xmlns:a16="http://schemas.microsoft.com/office/drawing/2014/main" id="{2399CFF5-5259-4964-BAB9-BCA7A0558115}"/>
              </a:ext>
            </a:extLst>
          </p:cNvPr>
          <p:cNvSpPr>
            <a:spLocks noGrp="1" noChangeArrowheads="1"/>
          </p:cNvSpPr>
          <p:nvPr>
            <p:ph sz="quarter" idx="11"/>
          </p:nvPr>
        </p:nvSpPr>
        <p:spPr>
          <a:xfrm>
            <a:off x="1177925" y="2022475"/>
            <a:ext cx="9877425" cy="831850"/>
          </a:xfrm>
        </p:spPr>
        <p:txBody>
          <a:bodyPr/>
          <a:lstStyle/>
          <a:p>
            <a:pPr fontAlgn="base">
              <a:spcAft>
                <a:spcPct val="0"/>
              </a:spcAft>
            </a:pPr>
            <a:r>
              <a:rPr dirty="0"/>
              <a:t>SMI Linux </a:t>
            </a:r>
            <a:r>
              <a:rPr lang="en-US" dirty="0"/>
              <a:t>Tools</a:t>
            </a:r>
            <a:endParaRPr lang="zh-TW"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a:extLst>
              <a:ext uri="{FF2B5EF4-FFF2-40B4-BE49-F238E27FC236}">
                <a16:creationId xmlns:a16="http://schemas.microsoft.com/office/drawing/2014/main" id="{34ED6834-5F0C-4011-895A-6E9D29B36644}"/>
              </a:ext>
            </a:extLst>
          </p:cNvPr>
          <p:cNvSpPr>
            <a:spLocks noGrp="1" noChangeArrowheads="1"/>
          </p:cNvSpPr>
          <p:nvPr>
            <p:ph type="title"/>
          </p:nvPr>
        </p:nvSpPr>
        <p:spPr>
          <a:xfrm>
            <a:off x="630238" y="246856"/>
            <a:ext cx="5834062" cy="561975"/>
          </a:xfrm>
        </p:spPr>
        <p:txBody>
          <a:bodyPr/>
          <a:lstStyle/>
          <a:p>
            <a:pPr eaLnBrk="1" hangingPunct="1"/>
            <a:r>
              <a:rPr lang="en-US" altLang="zh-TW" sz="2400" dirty="0"/>
              <a:t>SMI Linux FW update (1) </a:t>
            </a:r>
            <a:r>
              <a:rPr lang="en-US" altLang="zh-TW" sz="2000" dirty="0"/>
              <a:t>Build USB Live CD</a:t>
            </a:r>
            <a:endParaRPr lang="zh-TW" altLang="en-US" sz="2000" dirty="0"/>
          </a:p>
        </p:txBody>
      </p:sp>
      <p:pic>
        <p:nvPicPr>
          <p:cNvPr id="32773" name="圖片 7">
            <a:extLst>
              <a:ext uri="{FF2B5EF4-FFF2-40B4-BE49-F238E27FC236}">
                <a16:creationId xmlns:a16="http://schemas.microsoft.com/office/drawing/2014/main" id="{44369C42-A33F-4C95-9B18-BDE7DE210F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98" y="3469800"/>
            <a:ext cx="5118100"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方塊 5">
            <a:extLst>
              <a:ext uri="{FF2B5EF4-FFF2-40B4-BE49-F238E27FC236}">
                <a16:creationId xmlns:a16="http://schemas.microsoft.com/office/drawing/2014/main" id="{A7A44CE9-6D4B-4F79-B701-2F9614AFFE06}"/>
              </a:ext>
            </a:extLst>
          </p:cNvPr>
          <p:cNvSpPr txBox="1">
            <a:spLocks noChangeArrowheads="1"/>
          </p:cNvSpPr>
          <p:nvPr/>
        </p:nvSpPr>
        <p:spPr bwMode="auto">
          <a:xfrm>
            <a:off x="640080" y="833656"/>
            <a:ext cx="9954618"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t>[Step 1] </a:t>
            </a:r>
            <a:r>
              <a:rPr lang="en-US" altLang="zh-TW" sz="1600" dirty="0"/>
              <a:t>Format the USB Disk with FAT32 format</a:t>
            </a:r>
            <a:br>
              <a:rPr lang="en-US" altLang="zh-TW" sz="1600" dirty="0"/>
            </a:br>
            <a:r>
              <a:rPr lang="zh-TW" altLang="en-US" sz="1600" dirty="0"/>
              <a:t>             </a:t>
            </a:r>
            <a:r>
              <a:rPr lang="en-US" altLang="zh-TW" sz="1600" dirty="0"/>
              <a:t>and label “SMI_IMAGE”</a:t>
            </a:r>
          </a:p>
          <a:p>
            <a:endParaRPr lang="en-US" altLang="zh-TW" sz="1600" dirty="0"/>
          </a:p>
          <a:p>
            <a:endParaRPr lang="en-US" altLang="zh-TW" sz="1600" dirty="0"/>
          </a:p>
          <a:p>
            <a:endParaRPr lang="en-US" altLang="zh-TW" sz="1600" dirty="0"/>
          </a:p>
          <a:p>
            <a:r>
              <a:rPr lang="en-US" altLang="zh-TW" sz="1600" b="1" dirty="0"/>
              <a:t>[Step 2]</a:t>
            </a:r>
            <a:r>
              <a:rPr lang="zh-TW" altLang="en-US" sz="1600" b="1" dirty="0"/>
              <a:t> </a:t>
            </a:r>
            <a:r>
              <a:rPr lang="en-US" altLang="zh-TW" sz="1600" dirty="0"/>
              <a:t>Run “</a:t>
            </a:r>
            <a:r>
              <a:rPr lang="en-US" altLang="zh-TW" sz="1600" b="1" dirty="0" err="1"/>
              <a:t>UNetbootin</a:t>
            </a:r>
            <a:r>
              <a:rPr lang="en-US" altLang="zh-TW" sz="1600" dirty="0"/>
              <a:t>” to create image:</a:t>
            </a:r>
            <a:br>
              <a:rPr lang="en-US" altLang="zh-TW" sz="1600" b="1" dirty="0"/>
            </a:br>
            <a:r>
              <a:rPr lang="en-US" altLang="zh-TW" sz="1600" dirty="0"/>
              <a:t>(1) Select SMI Image file (SM2262EN_Linux_MPToo.iso)</a:t>
            </a:r>
          </a:p>
          <a:p>
            <a:r>
              <a:rPr lang="en-US" altLang="zh-TW" sz="1600" dirty="0"/>
              <a:t>(2) Select USB device</a:t>
            </a:r>
          </a:p>
          <a:p>
            <a:r>
              <a:rPr lang="en-US" altLang="zh-TW" sz="1600" dirty="0"/>
              <a:t>(3) Click start button</a:t>
            </a:r>
          </a:p>
          <a:p>
            <a:r>
              <a:rPr lang="en-US" altLang="zh-TW" sz="1600" dirty="0"/>
              <a:t>(4) Files below will be created in the USB Disk:</a:t>
            </a:r>
            <a:endParaRPr lang="zh-TW" altLang="en-US" sz="1600" dirty="0"/>
          </a:p>
        </p:txBody>
      </p:sp>
      <p:pic>
        <p:nvPicPr>
          <p:cNvPr id="3" name="圖片 2">
            <a:extLst>
              <a:ext uri="{FF2B5EF4-FFF2-40B4-BE49-F238E27FC236}">
                <a16:creationId xmlns:a16="http://schemas.microsoft.com/office/drawing/2014/main" id="{77C87DE5-6948-49EA-A1BC-0782B4073AEF}"/>
              </a:ext>
            </a:extLst>
          </p:cNvPr>
          <p:cNvPicPr>
            <a:picLocks noChangeAspect="1"/>
          </p:cNvPicPr>
          <p:nvPr/>
        </p:nvPicPr>
        <p:blipFill>
          <a:blip r:embed="rId4"/>
          <a:stretch>
            <a:fillRect/>
          </a:stretch>
        </p:blipFill>
        <p:spPr>
          <a:xfrm>
            <a:off x="6976998" y="117190"/>
            <a:ext cx="3711322" cy="2711594"/>
          </a:xfrm>
          <a:prstGeom prst="rect">
            <a:avLst/>
          </a:prstGeom>
        </p:spPr>
      </p:pic>
      <p:pic>
        <p:nvPicPr>
          <p:cNvPr id="4" name="圖片 3">
            <a:extLst>
              <a:ext uri="{FF2B5EF4-FFF2-40B4-BE49-F238E27FC236}">
                <a16:creationId xmlns:a16="http://schemas.microsoft.com/office/drawing/2014/main" id="{2382E0CD-9A02-4567-86E0-2E41800EF714}"/>
              </a:ext>
            </a:extLst>
          </p:cNvPr>
          <p:cNvPicPr>
            <a:picLocks noChangeAspect="1"/>
          </p:cNvPicPr>
          <p:nvPr/>
        </p:nvPicPr>
        <p:blipFill>
          <a:blip r:embed="rId5"/>
          <a:stretch>
            <a:fillRect/>
          </a:stretch>
        </p:blipFill>
        <p:spPr>
          <a:xfrm>
            <a:off x="6994778" y="2976433"/>
            <a:ext cx="4994022" cy="376437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文字方塊 5">
            <a:extLst>
              <a:ext uri="{FF2B5EF4-FFF2-40B4-BE49-F238E27FC236}">
                <a16:creationId xmlns:a16="http://schemas.microsoft.com/office/drawing/2014/main" id="{537A6EA1-51BE-4E7A-9A7A-5388E164A4A1}"/>
              </a:ext>
            </a:extLst>
          </p:cNvPr>
          <p:cNvSpPr txBox="1">
            <a:spLocks noChangeArrowheads="1"/>
          </p:cNvSpPr>
          <p:nvPr/>
        </p:nvSpPr>
        <p:spPr bwMode="auto">
          <a:xfrm>
            <a:off x="630238" y="892175"/>
            <a:ext cx="995708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t>[Step 1] </a:t>
            </a:r>
            <a:r>
              <a:rPr lang="en-US" altLang="zh-TW" sz="1600" dirty="0"/>
              <a:t>Use Windows </a:t>
            </a:r>
            <a:r>
              <a:rPr lang="en-US" altLang="zh-TW" sz="1600" dirty="0" err="1"/>
              <a:t>MPTool</a:t>
            </a:r>
            <a:r>
              <a:rPr lang="en-US" altLang="zh-TW" sz="1600" dirty="0"/>
              <a:t> to generate the firmware bin files. </a:t>
            </a:r>
          </a:p>
          <a:p>
            <a:r>
              <a:rPr lang="en-US" altLang="zh-TW" sz="1600" dirty="0"/>
              <a:t>              The bin files will be created in the folder “</a:t>
            </a:r>
            <a:r>
              <a:rPr lang="en-US" altLang="zh-TW" sz="1600" dirty="0" err="1"/>
              <a:t>MPTool</a:t>
            </a:r>
            <a:r>
              <a:rPr lang="en-US" altLang="zh-TW" sz="1600" dirty="0"/>
              <a:t>\File for Linux Tool”</a:t>
            </a:r>
          </a:p>
          <a:p>
            <a:endParaRPr lang="en-US" altLang="zh-TW" sz="1600" dirty="0"/>
          </a:p>
          <a:p>
            <a:endParaRPr lang="en-US" altLang="zh-TW" sz="1600" dirty="0"/>
          </a:p>
          <a:p>
            <a:endParaRPr lang="en-US" altLang="zh-TW" sz="1600" dirty="0"/>
          </a:p>
          <a:p>
            <a:endParaRPr lang="en-US" altLang="zh-TW" sz="1600" dirty="0"/>
          </a:p>
          <a:p>
            <a:endParaRPr lang="en-US" altLang="zh-TW" sz="1600" dirty="0"/>
          </a:p>
          <a:p>
            <a:endParaRPr lang="en-US" altLang="zh-TW" sz="1600" dirty="0"/>
          </a:p>
          <a:p>
            <a:br>
              <a:rPr lang="en-US" altLang="zh-TW" sz="1600" dirty="0"/>
            </a:br>
            <a:br>
              <a:rPr lang="en-US" altLang="zh-TW" sz="1600" dirty="0"/>
            </a:br>
            <a:r>
              <a:rPr lang="en-US" altLang="zh-TW" sz="1600" dirty="0"/>
              <a:t>[Note] Each BOM needs to create its own bin files due to the specific settings/parameters.</a:t>
            </a:r>
          </a:p>
          <a:p>
            <a:br>
              <a:rPr lang="en-US" altLang="zh-TW" sz="1600" dirty="0"/>
            </a:br>
            <a:endParaRPr lang="en-US" altLang="zh-TW" sz="1600" dirty="0"/>
          </a:p>
          <a:p>
            <a:r>
              <a:rPr lang="en-US" altLang="zh-TW" sz="1600" b="1" dirty="0"/>
              <a:t>[Step 2] </a:t>
            </a:r>
            <a:r>
              <a:rPr lang="en-US" altLang="zh-TW" sz="1600" dirty="0"/>
              <a:t>Copy these files to the USB Disk ../Release/REGBIN/2262/XXXX/</a:t>
            </a:r>
            <a:br>
              <a:rPr lang="en-US" altLang="zh-TW" sz="1600" dirty="0"/>
            </a:br>
            <a:br>
              <a:rPr lang="en-US" altLang="zh-TW" sz="1600" dirty="0"/>
            </a:br>
            <a:endParaRPr lang="zh-TW" altLang="en-US" sz="1600" dirty="0"/>
          </a:p>
        </p:txBody>
      </p:sp>
      <p:pic>
        <p:nvPicPr>
          <p:cNvPr id="2" name="圖片 1">
            <a:extLst>
              <a:ext uri="{FF2B5EF4-FFF2-40B4-BE49-F238E27FC236}">
                <a16:creationId xmlns:a16="http://schemas.microsoft.com/office/drawing/2014/main" id="{7248621D-30F3-4C8A-BE0C-8736F2BA5B28}"/>
              </a:ext>
            </a:extLst>
          </p:cNvPr>
          <p:cNvPicPr>
            <a:picLocks noChangeAspect="1"/>
          </p:cNvPicPr>
          <p:nvPr/>
        </p:nvPicPr>
        <p:blipFill>
          <a:blip r:embed="rId3"/>
          <a:stretch>
            <a:fillRect/>
          </a:stretch>
        </p:blipFill>
        <p:spPr>
          <a:xfrm>
            <a:off x="711798" y="1464038"/>
            <a:ext cx="4753434" cy="1828958"/>
          </a:xfrm>
          <a:prstGeom prst="rect">
            <a:avLst/>
          </a:prstGeom>
        </p:spPr>
      </p:pic>
      <p:pic>
        <p:nvPicPr>
          <p:cNvPr id="3" name="圖片 2">
            <a:extLst>
              <a:ext uri="{FF2B5EF4-FFF2-40B4-BE49-F238E27FC236}">
                <a16:creationId xmlns:a16="http://schemas.microsoft.com/office/drawing/2014/main" id="{162A5D35-9D9E-4185-915F-AF7736AB26CD}"/>
              </a:ext>
            </a:extLst>
          </p:cNvPr>
          <p:cNvPicPr>
            <a:picLocks noChangeAspect="1"/>
          </p:cNvPicPr>
          <p:nvPr/>
        </p:nvPicPr>
        <p:blipFill>
          <a:blip r:embed="rId4"/>
          <a:stretch>
            <a:fillRect/>
          </a:stretch>
        </p:blipFill>
        <p:spPr>
          <a:xfrm>
            <a:off x="711798" y="4441802"/>
            <a:ext cx="5405279" cy="2169342"/>
          </a:xfrm>
          <a:prstGeom prst="rect">
            <a:avLst/>
          </a:prstGeom>
        </p:spPr>
      </p:pic>
      <p:sp>
        <p:nvSpPr>
          <p:cNvPr id="8" name="標題 1">
            <a:extLst>
              <a:ext uri="{FF2B5EF4-FFF2-40B4-BE49-F238E27FC236}">
                <a16:creationId xmlns:a16="http://schemas.microsoft.com/office/drawing/2014/main" id="{0262DB60-E67F-4056-AEDF-6243038C0DDC}"/>
              </a:ext>
            </a:extLst>
          </p:cNvPr>
          <p:cNvSpPr>
            <a:spLocks noGrp="1" noChangeArrowheads="1"/>
          </p:cNvSpPr>
          <p:nvPr>
            <p:ph type="title"/>
          </p:nvPr>
        </p:nvSpPr>
        <p:spPr>
          <a:xfrm>
            <a:off x="630238" y="246856"/>
            <a:ext cx="5834062" cy="561975"/>
          </a:xfrm>
        </p:spPr>
        <p:txBody>
          <a:bodyPr/>
          <a:lstStyle/>
          <a:p>
            <a:pPr eaLnBrk="1" hangingPunct="1"/>
            <a:r>
              <a:rPr lang="en-US" altLang="zh-TW" sz="2400" dirty="0"/>
              <a:t>SMI Linux FW update (2) </a:t>
            </a:r>
            <a:r>
              <a:rPr lang="en-US" altLang="zh-TW" sz="2000" dirty="0"/>
              <a:t>Create Linux Package</a:t>
            </a:r>
            <a:endParaRPr lang="zh-TW"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文字方塊 5">
            <a:extLst>
              <a:ext uri="{FF2B5EF4-FFF2-40B4-BE49-F238E27FC236}">
                <a16:creationId xmlns:a16="http://schemas.microsoft.com/office/drawing/2014/main" id="{537A6EA1-51BE-4E7A-9A7A-5388E164A4A1}"/>
              </a:ext>
            </a:extLst>
          </p:cNvPr>
          <p:cNvSpPr txBox="1">
            <a:spLocks noChangeArrowheads="1"/>
          </p:cNvSpPr>
          <p:nvPr/>
        </p:nvSpPr>
        <p:spPr bwMode="auto">
          <a:xfrm>
            <a:off x="630238" y="892175"/>
            <a:ext cx="9957080"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dirty="0"/>
              <a:t>Boot from the USB Disk and Linux will download firmware bin file to </a:t>
            </a:r>
            <a:r>
              <a:rPr lang="en-US" altLang="zh-TW" sz="1600" dirty="0" err="1"/>
              <a:t>NVMe</a:t>
            </a:r>
            <a:r>
              <a:rPr lang="en-US" altLang="zh-TW" sz="1600" dirty="0"/>
              <a:t> drive automatically.</a:t>
            </a:r>
          </a:p>
          <a:p>
            <a:r>
              <a:rPr lang="en-US" altLang="zh-TW" sz="1600" dirty="0"/>
              <a:t>The screen will show the firmware refresh process; </a:t>
            </a:r>
            <a:br>
              <a:rPr lang="en-US" altLang="zh-TW" sz="1600" dirty="0"/>
            </a:br>
            <a:r>
              <a:rPr lang="en-US" altLang="zh-TW" sz="1600" dirty="0"/>
              <a:t>You could also check the log file “Display.log” on the USB Disk after firmware update finished:</a:t>
            </a:r>
            <a:br>
              <a:rPr lang="en-US" altLang="zh-TW" sz="1600" dirty="0"/>
            </a:br>
            <a:br>
              <a:rPr lang="en-US" altLang="zh-TW" sz="1600" dirty="0"/>
            </a:br>
            <a:r>
              <a:rPr lang="en-US" altLang="zh-TW" sz="1400" i="1" dirty="0"/>
              <a:t>Copyright (C) 2017 </a:t>
            </a:r>
            <a:r>
              <a:rPr lang="en-US" altLang="zh-TW" sz="1400" i="1" dirty="0" err="1"/>
              <a:t>SiliconMotion</a:t>
            </a:r>
            <a:r>
              <a:rPr lang="en-US" altLang="zh-TW" sz="1400" i="1" dirty="0"/>
              <a:t> Company Design by DT2-SW</a:t>
            </a:r>
          </a:p>
          <a:p>
            <a:r>
              <a:rPr lang="en-US" altLang="zh-TW" sz="1400" i="1" dirty="0"/>
              <a:t>…</a:t>
            </a:r>
          </a:p>
          <a:p>
            <a:r>
              <a:rPr lang="en-US" altLang="zh-TW" sz="1400" i="1" dirty="0"/>
              <a:t>**********  Initial ISP flow  ***********</a:t>
            </a:r>
          </a:p>
          <a:p>
            <a:r>
              <a:rPr lang="en-US" altLang="zh-TW" sz="1400" i="1" dirty="0"/>
              <a:t>Input SN:66666666666666666666</a:t>
            </a:r>
          </a:p>
          <a:p>
            <a:r>
              <a:rPr lang="en-US" altLang="zh-TW" sz="1400" i="1" dirty="0"/>
              <a:t>Card Information......................</a:t>
            </a:r>
          </a:p>
          <a:p>
            <a:r>
              <a:rPr lang="en-US" altLang="zh-TW" sz="1400" i="1" dirty="0"/>
              <a:t>Serial Number: 66666666666666666666</a:t>
            </a:r>
          </a:p>
          <a:p>
            <a:r>
              <a:rPr lang="en-US" altLang="zh-TW" sz="1400" i="1" dirty="0"/>
              <a:t>Model Name   : ATP I-Temp. </a:t>
            </a:r>
            <a:r>
              <a:rPr lang="en-US" altLang="zh-TW" sz="1400" i="1" dirty="0" err="1"/>
              <a:t>NVMe</a:t>
            </a:r>
            <a:r>
              <a:rPr lang="en-US" altLang="zh-TW" sz="1400" i="1" dirty="0"/>
              <a:t> M.2 2280 SSD</a:t>
            </a:r>
          </a:p>
          <a:p>
            <a:r>
              <a:rPr lang="en-US" altLang="zh-TW" sz="1400" i="1" dirty="0"/>
              <a:t>Firmware Ver : </a:t>
            </a:r>
            <a:r>
              <a:rPr lang="en-US" altLang="zh-TW" sz="1400" b="1" i="1" dirty="0">
                <a:solidFill>
                  <a:srgbClr val="FF0000"/>
                </a:solidFill>
                <a:highlight>
                  <a:srgbClr val="FFFF00"/>
                </a:highlight>
              </a:rPr>
              <a:t>42A2S8DB</a:t>
            </a:r>
            <a:r>
              <a:rPr lang="zh-TW" altLang="en-US" sz="1400" b="1" i="1" dirty="0">
                <a:solidFill>
                  <a:srgbClr val="FF0000"/>
                </a:solidFill>
              </a:rPr>
              <a:t>            </a:t>
            </a:r>
            <a:r>
              <a:rPr lang="en-US" altLang="zh-TW" sz="1400" b="1" i="1" dirty="0">
                <a:solidFill>
                  <a:srgbClr val="FF0000"/>
                </a:solidFill>
              </a:rPr>
              <a:t>&lt;~~~</a:t>
            </a:r>
            <a:r>
              <a:rPr lang="zh-TW" altLang="en-US" sz="1400" b="1" i="1" dirty="0">
                <a:solidFill>
                  <a:srgbClr val="FF0000"/>
                </a:solidFill>
              </a:rPr>
              <a:t> </a:t>
            </a:r>
            <a:r>
              <a:rPr lang="en-US" altLang="zh-TW" sz="1400" b="1" i="1" dirty="0">
                <a:solidFill>
                  <a:srgbClr val="FF0000"/>
                </a:solidFill>
              </a:rPr>
              <a:t>old firmware</a:t>
            </a:r>
          </a:p>
          <a:p>
            <a:r>
              <a:rPr lang="en-US" altLang="zh-TW" sz="1400" i="1" dirty="0"/>
              <a:t>Success</a:t>
            </a:r>
          </a:p>
          <a:p>
            <a:r>
              <a:rPr lang="en-US" altLang="zh-TW" sz="1400" i="1" dirty="0"/>
              <a:t>Open File .............................</a:t>
            </a:r>
          </a:p>
          <a:p>
            <a:r>
              <a:rPr lang="en-US" altLang="zh-TW" sz="1400" i="1" dirty="0"/>
              <a:t>*** ./REGBIN/2262/FW42A2S96B/</a:t>
            </a:r>
            <a:r>
              <a:rPr lang="en-US" altLang="zh-TW" sz="1400" i="1" dirty="0" err="1"/>
              <a:t>Update_ISP_Package.bin</a:t>
            </a:r>
            <a:r>
              <a:rPr lang="en-US" altLang="zh-TW" sz="1400" i="1" dirty="0"/>
              <a:t> ***</a:t>
            </a:r>
          </a:p>
          <a:p>
            <a:r>
              <a:rPr lang="en-US" altLang="zh-TW" sz="1400" i="1" dirty="0"/>
              <a:t>Success</a:t>
            </a:r>
          </a:p>
          <a:p>
            <a:r>
              <a:rPr lang="en-US" altLang="zh-TW" sz="1400" i="1" dirty="0"/>
              <a:t>...</a:t>
            </a:r>
            <a:br>
              <a:rPr lang="en-US" altLang="zh-TW" sz="1400" i="1" dirty="0"/>
            </a:br>
            <a:r>
              <a:rPr lang="en-US" altLang="zh-TW" sz="1400" i="1" dirty="0"/>
              <a:t>----------- Card Information ------------</a:t>
            </a:r>
          </a:p>
          <a:p>
            <a:r>
              <a:rPr lang="en-US" altLang="zh-TW" sz="1400" i="1" dirty="0"/>
              <a:t>Serial Number: 66666666666666666666</a:t>
            </a:r>
          </a:p>
          <a:p>
            <a:r>
              <a:rPr lang="en-US" altLang="zh-TW" sz="1400" i="1" dirty="0"/>
              <a:t>Model Name   : ATP I-Temp. </a:t>
            </a:r>
            <a:r>
              <a:rPr lang="en-US" altLang="zh-TW" sz="1400" i="1" dirty="0" err="1"/>
              <a:t>NVMe</a:t>
            </a:r>
            <a:r>
              <a:rPr lang="en-US" altLang="zh-TW" sz="1400" i="1" dirty="0"/>
              <a:t> M.2 2280 SSD</a:t>
            </a:r>
          </a:p>
          <a:p>
            <a:r>
              <a:rPr lang="en-US" altLang="zh-TW" sz="1400" i="1" dirty="0"/>
              <a:t>Firmware Ver : </a:t>
            </a:r>
            <a:r>
              <a:rPr lang="en-US" altLang="zh-TW" sz="1400" b="1" i="1" dirty="0">
                <a:solidFill>
                  <a:srgbClr val="FF0000"/>
                </a:solidFill>
                <a:highlight>
                  <a:srgbClr val="FFFF00"/>
                </a:highlight>
              </a:rPr>
              <a:t>42A2S96B</a:t>
            </a:r>
            <a:r>
              <a:rPr lang="en-US" altLang="zh-TW" sz="1400" b="1" i="1" dirty="0">
                <a:solidFill>
                  <a:srgbClr val="FF0000"/>
                </a:solidFill>
              </a:rPr>
              <a:t> </a:t>
            </a:r>
            <a:r>
              <a:rPr lang="en-US" altLang="zh-TW" sz="1400" i="1" dirty="0"/>
              <a:t>             </a:t>
            </a:r>
            <a:r>
              <a:rPr lang="zh-TW" altLang="en-US" sz="1400" b="1" i="1" dirty="0">
                <a:solidFill>
                  <a:srgbClr val="FF0000"/>
                </a:solidFill>
              </a:rPr>
              <a:t> </a:t>
            </a:r>
            <a:r>
              <a:rPr lang="en-US" altLang="zh-TW" sz="1400" b="1" i="1" dirty="0">
                <a:solidFill>
                  <a:srgbClr val="FF0000"/>
                </a:solidFill>
              </a:rPr>
              <a:t>&lt;~~~</a:t>
            </a:r>
            <a:r>
              <a:rPr lang="zh-TW" altLang="en-US" sz="1400" b="1" i="1" dirty="0">
                <a:solidFill>
                  <a:srgbClr val="FF0000"/>
                </a:solidFill>
              </a:rPr>
              <a:t> </a:t>
            </a:r>
            <a:r>
              <a:rPr lang="en-US" altLang="zh-TW" sz="1400" b="1" i="1" dirty="0">
                <a:solidFill>
                  <a:srgbClr val="FF0000"/>
                </a:solidFill>
              </a:rPr>
              <a:t>new firmware</a:t>
            </a:r>
            <a:endParaRPr lang="en-US" altLang="zh-TW" sz="1400" i="1" dirty="0"/>
          </a:p>
          <a:p>
            <a:r>
              <a:rPr lang="en-US" altLang="zh-TW" sz="1400" i="1" dirty="0"/>
              <a:t>-----------------------------------------</a:t>
            </a:r>
          </a:p>
          <a:p>
            <a:r>
              <a:rPr lang="en-US" altLang="zh-TW" sz="1400" i="1" dirty="0"/>
              <a:t>…</a:t>
            </a:r>
          </a:p>
          <a:p>
            <a:r>
              <a:rPr lang="en-US" altLang="zh-TW" sz="1400" i="1" dirty="0"/>
              <a:t>*****************************************</a:t>
            </a:r>
          </a:p>
          <a:p>
            <a:r>
              <a:rPr lang="en-US" altLang="zh-TW" sz="1400" i="1" dirty="0"/>
              <a:t>Total Process </a:t>
            </a:r>
            <a:r>
              <a:rPr lang="en-US" altLang="zh-TW" sz="1400" i="1" dirty="0" err="1"/>
              <a:t>finished,the</a:t>
            </a:r>
            <a:r>
              <a:rPr lang="en-US" altLang="zh-TW" sz="1400" i="1" dirty="0"/>
              <a:t> result is </a:t>
            </a:r>
            <a:r>
              <a:rPr lang="en-US" altLang="zh-TW" sz="1400" i="1" dirty="0">
                <a:highlight>
                  <a:srgbClr val="FFFF00"/>
                </a:highlight>
              </a:rPr>
              <a:t>Pass</a:t>
            </a:r>
          </a:p>
          <a:p>
            <a:r>
              <a:rPr lang="en-US" altLang="zh-TW" sz="1400" i="1" dirty="0"/>
              <a:t>*****************************************</a:t>
            </a:r>
          </a:p>
        </p:txBody>
      </p:sp>
      <p:sp>
        <p:nvSpPr>
          <p:cNvPr id="8" name="標題 1">
            <a:extLst>
              <a:ext uri="{FF2B5EF4-FFF2-40B4-BE49-F238E27FC236}">
                <a16:creationId xmlns:a16="http://schemas.microsoft.com/office/drawing/2014/main" id="{0262DB60-E67F-4056-AEDF-6243038C0DDC}"/>
              </a:ext>
            </a:extLst>
          </p:cNvPr>
          <p:cNvSpPr>
            <a:spLocks noGrp="1" noChangeArrowheads="1"/>
          </p:cNvSpPr>
          <p:nvPr>
            <p:ph type="title"/>
          </p:nvPr>
        </p:nvSpPr>
        <p:spPr>
          <a:xfrm>
            <a:off x="630238" y="246856"/>
            <a:ext cx="5834062" cy="561975"/>
          </a:xfrm>
        </p:spPr>
        <p:txBody>
          <a:bodyPr/>
          <a:lstStyle/>
          <a:p>
            <a:pPr eaLnBrk="1" hangingPunct="1"/>
            <a:r>
              <a:rPr lang="en-US" altLang="zh-TW" sz="2400" dirty="0"/>
              <a:t>SMI Linux FW update (3) </a:t>
            </a:r>
            <a:r>
              <a:rPr lang="en-US" altLang="zh-TW" sz="2000" dirty="0"/>
              <a:t>Boot from USB Live CD</a:t>
            </a:r>
            <a:endParaRPr lang="zh-TW" altLang="en-US" sz="2000" dirty="0"/>
          </a:p>
        </p:txBody>
      </p:sp>
    </p:spTree>
    <p:extLst>
      <p:ext uri="{BB962C8B-B14F-4D97-AF65-F5344CB8AC3E}">
        <p14:creationId xmlns:p14="http://schemas.microsoft.com/office/powerpoint/2010/main" val="90469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文字方塊 5">
            <a:extLst>
              <a:ext uri="{FF2B5EF4-FFF2-40B4-BE49-F238E27FC236}">
                <a16:creationId xmlns:a16="http://schemas.microsoft.com/office/drawing/2014/main" id="{537A6EA1-51BE-4E7A-9A7A-5388E164A4A1}"/>
              </a:ext>
            </a:extLst>
          </p:cNvPr>
          <p:cNvSpPr txBox="1">
            <a:spLocks noChangeArrowheads="1"/>
          </p:cNvSpPr>
          <p:nvPr/>
        </p:nvSpPr>
        <p:spPr bwMode="auto">
          <a:xfrm>
            <a:off x="630238" y="892175"/>
            <a:ext cx="7536300" cy="510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t>[Step1] </a:t>
            </a:r>
            <a:r>
              <a:rPr lang="en-US" altLang="zh-TW" sz="1600" dirty="0"/>
              <a:t>Copy the folder to Linux directory:</a:t>
            </a:r>
            <a:br>
              <a:rPr lang="en-US" altLang="zh-TW" sz="1600" dirty="0"/>
            </a:br>
            <a:endParaRPr lang="en-US" altLang="zh-TW" sz="1600" dirty="0"/>
          </a:p>
          <a:p>
            <a:r>
              <a:rPr lang="en-US" altLang="zh-TW" sz="1400" dirty="0"/>
              <a:t>$ tree</a:t>
            </a:r>
          </a:p>
          <a:p>
            <a:r>
              <a:rPr lang="en-US" altLang="zh-TW" sz="1400" dirty="0"/>
              <a:t>.</a:t>
            </a:r>
          </a:p>
          <a:p>
            <a:r>
              <a:rPr lang="en-US" altLang="zh-TW" sz="1400" dirty="0"/>
              <a:t>|-- NVMe_SM2262_Tool_32_RSA</a:t>
            </a:r>
          </a:p>
          <a:p>
            <a:r>
              <a:rPr lang="en-US" altLang="zh-TW" sz="1400" dirty="0"/>
              <a:t>|-- NVMe_SM2262_Tool_64_RSA</a:t>
            </a:r>
          </a:p>
          <a:p>
            <a:r>
              <a:rPr lang="en-US" altLang="zh-TW" sz="1400" dirty="0"/>
              <a:t>|-- REGBIN</a:t>
            </a:r>
          </a:p>
          <a:p>
            <a:r>
              <a:rPr lang="en-US" altLang="zh-TW" sz="1400" dirty="0"/>
              <a:t>|   `-- 2262</a:t>
            </a:r>
          </a:p>
          <a:p>
            <a:r>
              <a:rPr lang="en-US" altLang="zh-TW" sz="1400" dirty="0"/>
              <a:t>|       |-- 2262_ISP_Package.bin</a:t>
            </a:r>
          </a:p>
          <a:p>
            <a:r>
              <a:rPr lang="en-US" altLang="zh-TW" sz="1400" dirty="0"/>
              <a:t>|       |-- 2262_MPISP_Package.bin</a:t>
            </a:r>
          </a:p>
          <a:p>
            <a:r>
              <a:rPr lang="en-US" altLang="zh-TW" sz="1400" dirty="0"/>
              <a:t>|       |-- 2262_MPISP_Package_BA.bin</a:t>
            </a:r>
          </a:p>
          <a:p>
            <a:r>
              <a:rPr lang="en-US" altLang="zh-TW" sz="1400" dirty="0"/>
              <a:t>|       |-- 2262_MPISP_Package_BB.bin</a:t>
            </a:r>
          </a:p>
          <a:p>
            <a:r>
              <a:rPr lang="en-US" altLang="zh-TW" sz="1400" dirty="0"/>
              <a:t>|       |-- 2262_ShimMPISP_Package.bin</a:t>
            </a:r>
          </a:p>
          <a:p>
            <a:r>
              <a:rPr lang="en-US" altLang="zh-TW" sz="1400" dirty="0"/>
              <a:t>|       |-- </a:t>
            </a:r>
            <a:r>
              <a:rPr lang="en-US" altLang="zh-TW" sz="1400" dirty="0" err="1"/>
              <a:t>FlashID.bin</a:t>
            </a:r>
            <a:endParaRPr lang="en-US" altLang="zh-TW" sz="1400" dirty="0"/>
          </a:p>
          <a:p>
            <a:r>
              <a:rPr lang="en-US" altLang="zh-TW" sz="1400" dirty="0"/>
              <a:t>|       `-- </a:t>
            </a:r>
            <a:r>
              <a:rPr lang="en-US" altLang="zh-TW" sz="1400" dirty="0" err="1"/>
              <a:t>skMap.bin</a:t>
            </a:r>
            <a:endParaRPr lang="en-US" altLang="zh-TW" sz="1400" dirty="0"/>
          </a:p>
          <a:p>
            <a:r>
              <a:rPr lang="en-US" altLang="zh-TW" sz="1400" dirty="0"/>
              <a:t>`-- lib</a:t>
            </a:r>
          </a:p>
          <a:p>
            <a:r>
              <a:rPr lang="en-US" altLang="zh-TW" sz="1400" dirty="0"/>
              <a:t>    |-- 32</a:t>
            </a:r>
          </a:p>
          <a:p>
            <a:r>
              <a:rPr lang="en-US" altLang="zh-TW" sz="1400" dirty="0"/>
              <a:t>    |   `-- libcrypto.so.1.0.0</a:t>
            </a:r>
          </a:p>
          <a:p>
            <a:r>
              <a:rPr lang="en-US" altLang="zh-TW" sz="1400" dirty="0"/>
              <a:t>    |-- 64</a:t>
            </a:r>
          </a:p>
          <a:p>
            <a:r>
              <a:rPr lang="en-US" altLang="zh-TW" sz="1400" dirty="0"/>
              <a:t>    |   |-- libcrypto.so.1.0.0</a:t>
            </a:r>
          </a:p>
          <a:p>
            <a:r>
              <a:rPr lang="en-US" altLang="zh-TW" sz="1400" dirty="0"/>
              <a:t>    |   `-- libcrypto.so.10</a:t>
            </a:r>
          </a:p>
          <a:p>
            <a:r>
              <a:rPr lang="en-US" altLang="zh-TW" sz="1400" dirty="0"/>
              <a:t>    `-- ARCH64</a:t>
            </a:r>
          </a:p>
          <a:p>
            <a:r>
              <a:rPr lang="en-US" altLang="zh-TW" sz="1400" dirty="0"/>
              <a:t>        `-- libcrypto.so.1.0.0</a:t>
            </a:r>
          </a:p>
        </p:txBody>
      </p:sp>
      <p:sp>
        <p:nvSpPr>
          <p:cNvPr id="8" name="標題 1">
            <a:extLst>
              <a:ext uri="{FF2B5EF4-FFF2-40B4-BE49-F238E27FC236}">
                <a16:creationId xmlns:a16="http://schemas.microsoft.com/office/drawing/2014/main" id="{0262DB60-E67F-4056-AEDF-6243038C0DDC}"/>
              </a:ext>
            </a:extLst>
          </p:cNvPr>
          <p:cNvSpPr>
            <a:spLocks noGrp="1" noChangeArrowheads="1"/>
          </p:cNvSpPr>
          <p:nvPr>
            <p:ph type="title"/>
          </p:nvPr>
        </p:nvSpPr>
        <p:spPr>
          <a:xfrm>
            <a:off x="630238" y="246856"/>
            <a:ext cx="5834062" cy="561975"/>
          </a:xfrm>
        </p:spPr>
        <p:txBody>
          <a:bodyPr/>
          <a:lstStyle/>
          <a:p>
            <a:pPr eaLnBrk="1" hangingPunct="1"/>
            <a:r>
              <a:rPr lang="en-US" altLang="zh-TW" sz="2400" dirty="0"/>
              <a:t>SMI Linux Event Log Dump (1)</a:t>
            </a:r>
            <a:endParaRPr lang="zh-TW" altLang="en-US" sz="2000" dirty="0"/>
          </a:p>
        </p:txBody>
      </p:sp>
      <p:sp>
        <p:nvSpPr>
          <p:cNvPr id="2" name="右大括弧 1">
            <a:extLst>
              <a:ext uri="{FF2B5EF4-FFF2-40B4-BE49-F238E27FC236}">
                <a16:creationId xmlns:a16="http://schemas.microsoft.com/office/drawing/2014/main" id="{BD53325A-6958-4CD1-AD15-DCDEFAF5624E}"/>
              </a:ext>
            </a:extLst>
          </p:cNvPr>
          <p:cNvSpPr/>
          <p:nvPr/>
        </p:nvSpPr>
        <p:spPr>
          <a:xfrm>
            <a:off x="4025462" y="2490951"/>
            <a:ext cx="462455" cy="1334815"/>
          </a:xfrm>
          <a:prstGeom prst="rightBrace">
            <a:avLst>
              <a:gd name="adj1" fmla="val 20021"/>
              <a:gd name="adj2" fmla="val 461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1FDBB9F5-CF9E-4532-9525-CEF4063B02BF}"/>
              </a:ext>
            </a:extLst>
          </p:cNvPr>
          <p:cNvSpPr txBox="1"/>
          <p:nvPr/>
        </p:nvSpPr>
        <p:spPr>
          <a:xfrm>
            <a:off x="4487917" y="3004469"/>
            <a:ext cx="3253070" cy="307777"/>
          </a:xfrm>
          <a:prstGeom prst="rect">
            <a:avLst/>
          </a:prstGeom>
          <a:noFill/>
        </p:spPr>
        <p:txBody>
          <a:bodyPr wrap="none" rtlCol="0">
            <a:spAutoFit/>
          </a:bodyPr>
          <a:lstStyle/>
          <a:p>
            <a:r>
              <a:rPr lang="en-US" altLang="zh-TW" sz="1400" dirty="0">
                <a:solidFill>
                  <a:srgbClr val="00B0F0"/>
                </a:solidFill>
              </a:rPr>
              <a:t>from folder “</a:t>
            </a:r>
            <a:r>
              <a:rPr lang="en-US" altLang="zh-TW" sz="1400" dirty="0" err="1">
                <a:solidFill>
                  <a:srgbClr val="00B0F0"/>
                </a:solidFill>
              </a:rPr>
              <a:t>MPTool</a:t>
            </a:r>
            <a:r>
              <a:rPr lang="en-US" altLang="zh-TW" sz="1400" dirty="0">
                <a:solidFill>
                  <a:srgbClr val="00B0F0"/>
                </a:solidFill>
              </a:rPr>
              <a:t>\File for Linux Tool”</a:t>
            </a:r>
          </a:p>
        </p:txBody>
      </p:sp>
    </p:spTree>
    <p:extLst>
      <p:ext uri="{BB962C8B-B14F-4D97-AF65-F5344CB8AC3E}">
        <p14:creationId xmlns:p14="http://schemas.microsoft.com/office/powerpoint/2010/main" val="168099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內容版面配置區 2">
            <a:extLst>
              <a:ext uri="{FF2B5EF4-FFF2-40B4-BE49-F238E27FC236}">
                <a16:creationId xmlns:a16="http://schemas.microsoft.com/office/drawing/2014/main" id="{CFAC8A54-CF68-4170-BBAF-40BB4F4B26F9}"/>
              </a:ext>
            </a:extLst>
          </p:cNvPr>
          <p:cNvSpPr>
            <a:spLocks noGrp="1" noChangeArrowheads="1"/>
          </p:cNvSpPr>
          <p:nvPr>
            <p:ph sz="quarter" idx="11"/>
          </p:nvPr>
        </p:nvSpPr>
        <p:spPr>
          <a:xfrm>
            <a:off x="1177925" y="2022475"/>
            <a:ext cx="9877425" cy="831850"/>
          </a:xfrm>
        </p:spPr>
        <p:txBody>
          <a:bodyPr/>
          <a:lstStyle/>
          <a:p>
            <a:pPr fontAlgn="base">
              <a:spcAft>
                <a:spcPct val="0"/>
              </a:spcAft>
            </a:pPr>
            <a:r>
              <a:rPr dirty="0"/>
              <a:t>Linux commands</a:t>
            </a:r>
            <a:endParaRPr lang="zh-TW"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文字方塊 5">
            <a:extLst>
              <a:ext uri="{FF2B5EF4-FFF2-40B4-BE49-F238E27FC236}">
                <a16:creationId xmlns:a16="http://schemas.microsoft.com/office/drawing/2014/main" id="{537A6EA1-51BE-4E7A-9A7A-5388E164A4A1}"/>
              </a:ext>
            </a:extLst>
          </p:cNvPr>
          <p:cNvSpPr txBox="1">
            <a:spLocks noChangeArrowheads="1"/>
          </p:cNvSpPr>
          <p:nvPr/>
        </p:nvSpPr>
        <p:spPr bwMode="auto">
          <a:xfrm>
            <a:off x="630237" y="892175"/>
            <a:ext cx="10079803"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t>[Step2] </a:t>
            </a:r>
            <a:r>
              <a:rPr lang="en-US" altLang="zh-TW" sz="1600" dirty="0"/>
              <a:t>Go to the folder and run the tool:</a:t>
            </a:r>
            <a:br>
              <a:rPr lang="en-US" altLang="zh-TW" sz="1600" dirty="0"/>
            </a:br>
            <a:endParaRPr lang="en-US" altLang="zh-TW" sz="1600" dirty="0"/>
          </a:p>
          <a:p>
            <a:r>
              <a:rPr lang="en-US" altLang="zh-TW" sz="1400" dirty="0"/>
              <a:t>$ </a:t>
            </a:r>
            <a:r>
              <a:rPr lang="en-US" altLang="zh-TW" sz="1400" b="1" dirty="0"/>
              <a:t>./NVMe_SM2262_Tool_64_RSA -list  </a:t>
            </a:r>
            <a:r>
              <a:rPr lang="en-US" altLang="zh-TW" sz="1400" b="1" dirty="0" err="1"/>
              <a:t>dump_log</a:t>
            </a:r>
            <a:r>
              <a:rPr lang="en-US" altLang="zh-TW" sz="1400" b="1" dirty="0"/>
              <a:t> 1</a:t>
            </a:r>
            <a:br>
              <a:rPr lang="en-US" altLang="zh-TW" sz="1400" dirty="0"/>
            </a:br>
            <a:r>
              <a:rPr lang="en-US" altLang="zh-TW" sz="1400" dirty="0"/>
              <a:t>…</a:t>
            </a:r>
          </a:p>
          <a:p>
            <a:r>
              <a:rPr lang="en-US" altLang="zh-TW" sz="1400" dirty="0"/>
              <a:t>Found SMI </a:t>
            </a:r>
            <a:r>
              <a:rPr lang="en-US" altLang="zh-TW" sz="1400" dirty="0" err="1"/>
              <a:t>NVMe</a:t>
            </a:r>
            <a:r>
              <a:rPr lang="en-US" altLang="zh-TW" sz="1400" dirty="0"/>
              <a:t> Device </a:t>
            </a:r>
            <a:r>
              <a:rPr lang="en-US" altLang="zh-TW" sz="1400" b="1" dirty="0">
                <a:highlight>
                  <a:srgbClr val="FFFF00"/>
                </a:highlight>
              </a:rPr>
              <a:t>0</a:t>
            </a:r>
          </a:p>
          <a:p>
            <a:r>
              <a:rPr lang="en-US" altLang="zh-TW" sz="1400" dirty="0"/>
              <a:t>  </a:t>
            </a:r>
            <a:r>
              <a:rPr lang="en-US" altLang="zh-TW" sz="1400" dirty="0" err="1">
                <a:highlight>
                  <a:srgbClr val="FFFF00"/>
                </a:highlight>
              </a:rPr>
              <a:t>NVMe</a:t>
            </a:r>
            <a:r>
              <a:rPr lang="en-US" altLang="zh-TW" sz="1400" dirty="0">
                <a:highlight>
                  <a:srgbClr val="FFFF00"/>
                </a:highlight>
              </a:rPr>
              <a:t> Device      : /dev/nvme0n1</a:t>
            </a:r>
          </a:p>
          <a:p>
            <a:r>
              <a:rPr lang="en-US" altLang="zh-TW" sz="1400" dirty="0"/>
              <a:t>  Serial Number    : 66666666666666666666</a:t>
            </a:r>
          </a:p>
          <a:p>
            <a:r>
              <a:rPr lang="en-US" altLang="zh-TW" sz="1400" dirty="0"/>
              <a:t>  Model Name       : ATP I-Temp. </a:t>
            </a:r>
            <a:r>
              <a:rPr lang="en-US" altLang="zh-TW" sz="1400" dirty="0" err="1"/>
              <a:t>NVMe</a:t>
            </a:r>
            <a:r>
              <a:rPr lang="en-US" altLang="zh-TW" sz="1400" dirty="0"/>
              <a:t> M.2 2280 SSD</a:t>
            </a:r>
          </a:p>
          <a:p>
            <a:r>
              <a:rPr lang="en-US" altLang="zh-TW" sz="1400" dirty="0"/>
              <a:t>  Firmware Version : 42A2S96B</a:t>
            </a:r>
          </a:p>
          <a:p>
            <a:r>
              <a:rPr lang="en-US" altLang="zh-TW" sz="1400" dirty="0"/>
              <a:t>…</a:t>
            </a:r>
          </a:p>
          <a:p>
            <a:r>
              <a:rPr lang="en-US" altLang="zh-TW" sz="1400" dirty="0"/>
              <a:t>Please select </a:t>
            </a:r>
            <a:r>
              <a:rPr lang="en-US" altLang="zh-TW" sz="1400" dirty="0" err="1"/>
              <a:t>NVMe</a:t>
            </a:r>
            <a:r>
              <a:rPr lang="en-US" altLang="zh-TW" sz="1400" dirty="0"/>
              <a:t> device: </a:t>
            </a:r>
            <a:r>
              <a:rPr lang="en-US" altLang="zh-TW" sz="1400" b="1" dirty="0">
                <a:highlight>
                  <a:srgbClr val="FFFF00"/>
                </a:highlight>
              </a:rPr>
              <a:t>0</a:t>
            </a:r>
          </a:p>
          <a:p>
            <a:br>
              <a:rPr lang="en-US" altLang="zh-TW" sz="1400" dirty="0"/>
            </a:br>
            <a:r>
              <a:rPr lang="en-US" altLang="zh-TW" sz="1400" dirty="0"/>
              <a:t>*****************************************</a:t>
            </a:r>
          </a:p>
          <a:p>
            <a:r>
              <a:rPr lang="en-US" altLang="zh-TW" sz="1400" dirty="0"/>
              <a:t>********  Dump Event Log flow  **********</a:t>
            </a:r>
          </a:p>
          <a:p>
            <a:r>
              <a:rPr lang="en-US" altLang="zh-TW" sz="1400" dirty="0"/>
              <a:t>*****************************************</a:t>
            </a:r>
          </a:p>
          <a:p>
            <a:r>
              <a:rPr lang="en-US" altLang="zh-TW" sz="1400" dirty="0"/>
              <a:t>Create Folder! &lt;</a:t>
            </a:r>
            <a:r>
              <a:rPr lang="en-US" altLang="zh-TW" sz="1400" dirty="0">
                <a:highlight>
                  <a:srgbClr val="FFFF00"/>
                </a:highlight>
              </a:rPr>
              <a:t>LogInfo_1029_0000</a:t>
            </a:r>
            <a:r>
              <a:rPr lang="en-US" altLang="zh-TW" sz="1400" dirty="0"/>
              <a:t>&gt;</a:t>
            </a:r>
          </a:p>
          <a:p>
            <a:r>
              <a:rPr lang="en-US" altLang="zh-TW" sz="1400" dirty="0"/>
              <a:t>Total Log Count: 8</a:t>
            </a:r>
          </a:p>
          <a:p>
            <a:r>
              <a:rPr lang="en-US" altLang="zh-TW" sz="1400" dirty="0"/>
              <a:t>Sector Count Per Page: 128</a:t>
            </a:r>
          </a:p>
          <a:p>
            <a:r>
              <a:rPr lang="en-US" altLang="zh-TW" sz="1400" dirty="0"/>
              <a:t>Dump Event Log........................                                                                                                                                                Success</a:t>
            </a:r>
          </a:p>
          <a:p>
            <a:endParaRPr lang="en-US" altLang="zh-TW" sz="1400" dirty="0"/>
          </a:p>
          <a:p>
            <a:r>
              <a:rPr lang="en-US" altLang="zh-TW" sz="1400" dirty="0"/>
              <a:t>Linux Tool T0923A, Lib:227</a:t>
            </a:r>
          </a:p>
          <a:p>
            <a:endParaRPr lang="en-US" altLang="zh-TW" sz="1400" dirty="0"/>
          </a:p>
          <a:p>
            <a:r>
              <a:rPr lang="en-US" altLang="zh-TW" sz="1400" dirty="0"/>
              <a:t>*****************************************</a:t>
            </a:r>
          </a:p>
          <a:p>
            <a:r>
              <a:rPr lang="en-US" altLang="zh-TW" sz="1400" dirty="0"/>
              <a:t>Total Process </a:t>
            </a:r>
            <a:r>
              <a:rPr lang="en-US" altLang="zh-TW" sz="1400" dirty="0" err="1"/>
              <a:t>finished,the</a:t>
            </a:r>
            <a:r>
              <a:rPr lang="en-US" altLang="zh-TW" sz="1400" dirty="0"/>
              <a:t> result is Pass</a:t>
            </a:r>
          </a:p>
          <a:p>
            <a:r>
              <a:rPr lang="en-US" altLang="zh-TW" sz="1400" dirty="0"/>
              <a:t>*****************************************</a:t>
            </a:r>
          </a:p>
        </p:txBody>
      </p:sp>
      <p:sp>
        <p:nvSpPr>
          <p:cNvPr id="8" name="標題 1">
            <a:extLst>
              <a:ext uri="{FF2B5EF4-FFF2-40B4-BE49-F238E27FC236}">
                <a16:creationId xmlns:a16="http://schemas.microsoft.com/office/drawing/2014/main" id="{0262DB60-E67F-4056-AEDF-6243038C0DDC}"/>
              </a:ext>
            </a:extLst>
          </p:cNvPr>
          <p:cNvSpPr>
            <a:spLocks noGrp="1" noChangeArrowheads="1"/>
          </p:cNvSpPr>
          <p:nvPr>
            <p:ph type="title"/>
          </p:nvPr>
        </p:nvSpPr>
        <p:spPr>
          <a:xfrm>
            <a:off x="630238" y="246856"/>
            <a:ext cx="5834062" cy="561975"/>
          </a:xfrm>
        </p:spPr>
        <p:txBody>
          <a:bodyPr/>
          <a:lstStyle/>
          <a:p>
            <a:pPr eaLnBrk="1" hangingPunct="1"/>
            <a:r>
              <a:rPr lang="en-US" altLang="zh-TW" sz="2400" dirty="0"/>
              <a:t>SMI Linux Event Log Dump (2)</a:t>
            </a:r>
            <a:endParaRPr lang="zh-TW" altLang="en-US" sz="2000" dirty="0"/>
          </a:p>
        </p:txBody>
      </p:sp>
    </p:spTree>
    <p:extLst>
      <p:ext uri="{BB962C8B-B14F-4D97-AF65-F5344CB8AC3E}">
        <p14:creationId xmlns:p14="http://schemas.microsoft.com/office/powerpoint/2010/main" val="1204166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文字方塊 5">
            <a:extLst>
              <a:ext uri="{FF2B5EF4-FFF2-40B4-BE49-F238E27FC236}">
                <a16:creationId xmlns:a16="http://schemas.microsoft.com/office/drawing/2014/main" id="{537A6EA1-51BE-4E7A-9A7A-5388E164A4A1}"/>
              </a:ext>
            </a:extLst>
          </p:cNvPr>
          <p:cNvSpPr txBox="1">
            <a:spLocks noChangeArrowheads="1"/>
          </p:cNvSpPr>
          <p:nvPr/>
        </p:nvSpPr>
        <p:spPr bwMode="auto">
          <a:xfrm>
            <a:off x="630237" y="892175"/>
            <a:ext cx="10079803"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600" b="1" dirty="0"/>
              <a:t>[Step3] </a:t>
            </a:r>
            <a:r>
              <a:rPr lang="en-US" altLang="zh-TW" sz="1600" dirty="0"/>
              <a:t>Use </a:t>
            </a:r>
            <a:r>
              <a:rPr lang="en-US" altLang="zh-TW" sz="1600" dirty="0" err="1"/>
              <a:t>EZTool</a:t>
            </a:r>
            <a:r>
              <a:rPr lang="en-US" altLang="zh-TW" sz="1600" dirty="0"/>
              <a:t> to parse the event logs under Windows</a:t>
            </a:r>
            <a:br>
              <a:rPr lang="en-US" altLang="zh-TW" sz="1600" b="1" dirty="0"/>
            </a:br>
            <a:br>
              <a:rPr lang="en-US" altLang="zh-TW" sz="1600" b="1" dirty="0"/>
            </a:br>
            <a:r>
              <a:rPr lang="en-US" altLang="zh-TW" sz="1400" dirty="0"/>
              <a:t>$  tree LogInfo_1029_0000</a:t>
            </a:r>
          </a:p>
          <a:p>
            <a:r>
              <a:rPr lang="en-US" altLang="zh-TW" sz="1400" dirty="0"/>
              <a:t>LogInfo_1029_0000</a:t>
            </a:r>
          </a:p>
          <a:p>
            <a:r>
              <a:rPr lang="en-US" altLang="zh-TW" sz="1400" dirty="0"/>
              <a:t>|-- 00000_LogFile.bin</a:t>
            </a:r>
          </a:p>
          <a:p>
            <a:r>
              <a:rPr lang="en-US" altLang="zh-TW" sz="1400" dirty="0"/>
              <a:t>|-- 00001_LogFile.bin</a:t>
            </a:r>
          </a:p>
          <a:p>
            <a:r>
              <a:rPr lang="en-US" altLang="zh-TW" sz="1400" dirty="0"/>
              <a:t>|-- 00002_LogFile.bin</a:t>
            </a:r>
          </a:p>
          <a:p>
            <a:r>
              <a:rPr lang="en-US" altLang="zh-TW" sz="1400" dirty="0"/>
              <a:t>|-- 00003_LogFile.bin</a:t>
            </a:r>
          </a:p>
          <a:p>
            <a:r>
              <a:rPr lang="en-US" altLang="zh-TW" sz="1400" dirty="0"/>
              <a:t>|-- 00004_LogFile.bin</a:t>
            </a:r>
          </a:p>
          <a:p>
            <a:r>
              <a:rPr lang="en-US" altLang="zh-TW" sz="1400" dirty="0"/>
              <a:t>|-- 00005_LogFile.bin</a:t>
            </a:r>
          </a:p>
          <a:p>
            <a:r>
              <a:rPr lang="en-US" altLang="zh-TW" sz="1400" dirty="0"/>
              <a:t>|-- 00006_LogFile.bin</a:t>
            </a:r>
          </a:p>
          <a:p>
            <a:r>
              <a:rPr lang="en-US" altLang="zh-TW" sz="1400" dirty="0"/>
              <a:t>|-- 00007_LogFile.bin</a:t>
            </a:r>
          </a:p>
          <a:p>
            <a:r>
              <a:rPr lang="en-US" altLang="zh-TW" sz="1400" dirty="0"/>
              <a:t>`-- </a:t>
            </a:r>
            <a:r>
              <a:rPr lang="en-US" altLang="zh-TW" sz="1400" dirty="0" err="1"/>
              <a:t>TotalLogFile.bin</a:t>
            </a:r>
            <a:endParaRPr lang="en-US" altLang="zh-TW" sz="1400" dirty="0"/>
          </a:p>
          <a:p>
            <a:endParaRPr lang="en-US" altLang="zh-TW" sz="1400" dirty="0"/>
          </a:p>
        </p:txBody>
      </p:sp>
      <p:sp>
        <p:nvSpPr>
          <p:cNvPr id="8" name="標題 1">
            <a:extLst>
              <a:ext uri="{FF2B5EF4-FFF2-40B4-BE49-F238E27FC236}">
                <a16:creationId xmlns:a16="http://schemas.microsoft.com/office/drawing/2014/main" id="{0262DB60-E67F-4056-AEDF-6243038C0DDC}"/>
              </a:ext>
            </a:extLst>
          </p:cNvPr>
          <p:cNvSpPr>
            <a:spLocks noGrp="1" noChangeArrowheads="1"/>
          </p:cNvSpPr>
          <p:nvPr>
            <p:ph type="title"/>
          </p:nvPr>
        </p:nvSpPr>
        <p:spPr>
          <a:xfrm>
            <a:off x="630238" y="246856"/>
            <a:ext cx="5834062" cy="561975"/>
          </a:xfrm>
        </p:spPr>
        <p:txBody>
          <a:bodyPr/>
          <a:lstStyle/>
          <a:p>
            <a:pPr eaLnBrk="1" hangingPunct="1"/>
            <a:r>
              <a:rPr lang="en-US" altLang="zh-TW" sz="2400" dirty="0"/>
              <a:t>SMI Linux Event Log Dump (3)</a:t>
            </a:r>
            <a:endParaRPr lang="zh-TW" altLang="en-US" sz="2000" dirty="0"/>
          </a:p>
        </p:txBody>
      </p:sp>
      <p:pic>
        <p:nvPicPr>
          <p:cNvPr id="3" name="圖片 2">
            <a:extLst>
              <a:ext uri="{FF2B5EF4-FFF2-40B4-BE49-F238E27FC236}">
                <a16:creationId xmlns:a16="http://schemas.microsoft.com/office/drawing/2014/main" id="{71392004-8BD1-4116-BA48-0DFBF9F6F346}"/>
              </a:ext>
            </a:extLst>
          </p:cNvPr>
          <p:cNvPicPr>
            <a:picLocks noChangeAspect="1"/>
          </p:cNvPicPr>
          <p:nvPr/>
        </p:nvPicPr>
        <p:blipFill>
          <a:blip r:embed="rId3"/>
          <a:stretch>
            <a:fillRect/>
          </a:stretch>
        </p:blipFill>
        <p:spPr>
          <a:xfrm>
            <a:off x="3783724" y="1531004"/>
            <a:ext cx="8254761" cy="5229228"/>
          </a:xfrm>
          <a:prstGeom prst="rect">
            <a:avLst/>
          </a:prstGeom>
        </p:spPr>
      </p:pic>
      <p:cxnSp>
        <p:nvCxnSpPr>
          <p:cNvPr id="5" name="直線單箭頭接點 4">
            <a:extLst>
              <a:ext uri="{FF2B5EF4-FFF2-40B4-BE49-F238E27FC236}">
                <a16:creationId xmlns:a16="http://schemas.microsoft.com/office/drawing/2014/main" id="{7D56B2B9-DC4F-4497-AAAD-2D373FD95BA9}"/>
              </a:ext>
            </a:extLst>
          </p:cNvPr>
          <p:cNvCxnSpPr>
            <a:cxnSpLocks/>
          </p:cNvCxnSpPr>
          <p:nvPr/>
        </p:nvCxnSpPr>
        <p:spPr>
          <a:xfrm>
            <a:off x="2942897" y="1534510"/>
            <a:ext cx="6978869" cy="7777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822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a:extLst>
              <a:ext uri="{FF2B5EF4-FFF2-40B4-BE49-F238E27FC236}">
                <a16:creationId xmlns:a16="http://schemas.microsoft.com/office/drawing/2014/main" id="{E9F5260F-D0B2-4C61-B0B0-F2AAB7A1FFEF}"/>
              </a:ext>
            </a:extLst>
          </p:cNvPr>
          <p:cNvSpPr>
            <a:spLocks noGrp="1" noChangeArrowheads="1"/>
          </p:cNvSpPr>
          <p:nvPr>
            <p:ph type="title"/>
          </p:nvPr>
        </p:nvSpPr>
        <p:spPr>
          <a:xfrm>
            <a:off x="356804" y="588579"/>
            <a:ext cx="7031968" cy="4198336"/>
          </a:xfrm>
        </p:spPr>
        <p:txBody>
          <a:bodyPr anchor="t"/>
          <a:lstStyle/>
          <a:p>
            <a:pPr eaLnBrk="1" hangingPunct="1"/>
            <a:r>
              <a:rPr lang="en-US" altLang="zh-TW" sz="2400" dirty="0" err="1"/>
              <a:t>lsblk</a:t>
            </a:r>
            <a:r>
              <a:rPr lang="en-US" altLang="zh-TW" sz="2400" dirty="0"/>
              <a:t>                                                     </a:t>
            </a:r>
            <a:r>
              <a:rPr lang="zh-TW" altLang="en-US" sz="2400" dirty="0"/>
              <a:t>                </a:t>
            </a:r>
            <a:r>
              <a:rPr lang="en-US" altLang="zh-TW" sz="2400" dirty="0"/>
              <a:t> </a:t>
            </a:r>
            <a:r>
              <a:rPr lang="en-US" altLang="zh-TW" sz="2400" dirty="0" err="1"/>
              <a:t>lspci</a:t>
            </a: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r>
              <a:rPr lang="en-US" altLang="zh-TW" sz="2400" dirty="0" err="1"/>
              <a:t>dmesg</a:t>
            </a: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br>
              <a:rPr lang="en-US" altLang="zh-TW" sz="2400" dirty="0"/>
            </a:br>
            <a:endParaRPr lang="zh-TW" altLang="en-US" sz="2400" dirty="0"/>
          </a:p>
        </p:txBody>
      </p:sp>
      <p:sp>
        <p:nvSpPr>
          <p:cNvPr id="13315" name="文字方塊 1">
            <a:extLst>
              <a:ext uri="{FF2B5EF4-FFF2-40B4-BE49-F238E27FC236}">
                <a16:creationId xmlns:a16="http://schemas.microsoft.com/office/drawing/2014/main" id="{509684AE-8F01-4BBD-ACC5-89A9EEC94D42}"/>
              </a:ext>
            </a:extLst>
          </p:cNvPr>
          <p:cNvSpPr txBox="1">
            <a:spLocks noChangeArrowheads="1"/>
          </p:cNvSpPr>
          <p:nvPr/>
        </p:nvSpPr>
        <p:spPr bwMode="auto">
          <a:xfrm>
            <a:off x="356804" y="1014413"/>
            <a:ext cx="461327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 </a:t>
            </a:r>
            <a:r>
              <a:rPr lang="en-US" altLang="zh-TW" sz="1400" b="1" dirty="0" err="1"/>
              <a:t>lsblk</a:t>
            </a:r>
            <a:endParaRPr lang="en-US" altLang="zh-TW" sz="1400" b="1" dirty="0"/>
          </a:p>
          <a:p>
            <a:r>
              <a:rPr lang="en-US" altLang="zh-TW" sz="1400" dirty="0"/>
              <a:t>NAME    MAJ:MIN RM   SIZE RO TYPE MOUNTPOINT</a:t>
            </a:r>
          </a:p>
          <a:p>
            <a:r>
              <a:rPr lang="en-US" altLang="zh-TW" sz="1400" dirty="0" err="1"/>
              <a:t>sda</a:t>
            </a:r>
            <a:r>
              <a:rPr lang="en-US" altLang="zh-TW" sz="1400" dirty="0"/>
              <a:t>       8:0    0 111.8G  0 disk</a:t>
            </a:r>
          </a:p>
          <a:p>
            <a:r>
              <a:rPr lang="en-US" altLang="zh-TW" sz="1400" dirty="0"/>
              <a:t>`-sda1    8:1    0 111.8G  0 part /</a:t>
            </a:r>
          </a:p>
          <a:p>
            <a:r>
              <a:rPr lang="en-US" altLang="zh-TW" sz="1400" b="1" dirty="0">
                <a:solidFill>
                  <a:srgbClr val="FF6600"/>
                </a:solidFill>
              </a:rPr>
              <a:t>nvme0n1</a:t>
            </a:r>
            <a:r>
              <a:rPr lang="en-US" altLang="zh-TW" sz="1400" dirty="0"/>
              <a:t> 259:0    0 111.8G  0 disk</a:t>
            </a:r>
            <a:endParaRPr lang="zh-TW" altLang="en-US" sz="1400" dirty="0"/>
          </a:p>
        </p:txBody>
      </p:sp>
      <p:sp>
        <p:nvSpPr>
          <p:cNvPr id="13316" name="文字方塊 5">
            <a:extLst>
              <a:ext uri="{FF2B5EF4-FFF2-40B4-BE49-F238E27FC236}">
                <a16:creationId xmlns:a16="http://schemas.microsoft.com/office/drawing/2014/main" id="{F7E5A50E-E853-4B24-B987-3B3AED657F99}"/>
              </a:ext>
            </a:extLst>
          </p:cNvPr>
          <p:cNvSpPr txBox="1">
            <a:spLocks noChangeArrowheads="1"/>
          </p:cNvSpPr>
          <p:nvPr/>
        </p:nvSpPr>
        <p:spPr bwMode="auto">
          <a:xfrm>
            <a:off x="5720809" y="1014413"/>
            <a:ext cx="643194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 </a:t>
            </a:r>
            <a:r>
              <a:rPr lang="en-US" altLang="zh-TW" sz="1400" b="1" dirty="0" err="1"/>
              <a:t>lspci</a:t>
            </a:r>
            <a:endParaRPr lang="en-US" altLang="zh-TW" sz="1400" b="1" dirty="0"/>
          </a:p>
          <a:p>
            <a:r>
              <a:rPr lang="en-US" altLang="zh-TW" sz="1400" dirty="0"/>
              <a:t>   3c:00.0 Non-Volatile memory controller: Device </a:t>
            </a:r>
            <a:r>
              <a:rPr lang="en-US" altLang="zh-TW" sz="1400" b="1" dirty="0">
                <a:solidFill>
                  <a:srgbClr val="FF6600"/>
                </a:solidFill>
              </a:rPr>
              <a:t>1db2:2302 </a:t>
            </a:r>
            <a:r>
              <a:rPr lang="en-US" altLang="zh-TW" sz="1400" dirty="0"/>
              <a:t>(rev 03)</a:t>
            </a:r>
          </a:p>
          <a:p>
            <a:endParaRPr lang="en-US" altLang="zh-TW" sz="1400" dirty="0"/>
          </a:p>
          <a:p>
            <a:r>
              <a:rPr lang="en-US" altLang="zh-TW" sz="1400" b="1" dirty="0"/>
              <a:t>$ </a:t>
            </a:r>
            <a:r>
              <a:rPr lang="en-US" altLang="zh-TW" sz="1400" b="1" dirty="0" err="1"/>
              <a:t>lspci</a:t>
            </a:r>
            <a:r>
              <a:rPr lang="en-US" altLang="zh-TW" sz="1400" b="1" dirty="0"/>
              <a:t> -s 3c:00.0 –v</a:t>
            </a:r>
          </a:p>
          <a:p>
            <a:r>
              <a:rPr lang="en-US" altLang="zh-TW" sz="1400" dirty="0"/>
              <a:t>   3c:00.0 Non-Volatile memory controller: Device 1db2:2302 (rev 03) (prog-if 02 [NVM Express])</a:t>
            </a:r>
          </a:p>
          <a:p>
            <a:r>
              <a:rPr lang="en-US" altLang="zh-TW" sz="1400" dirty="0"/>
              <a:t>                Subsystem: Device </a:t>
            </a:r>
            <a:r>
              <a:rPr lang="en-US" altLang="zh-TW" sz="1400" b="1" dirty="0">
                <a:solidFill>
                  <a:srgbClr val="FF6600"/>
                </a:solidFill>
              </a:rPr>
              <a:t>1db2:2302</a:t>
            </a:r>
          </a:p>
          <a:p>
            <a:r>
              <a:rPr lang="en-US" altLang="zh-TW" sz="1400" dirty="0"/>
              <a:t>                Flags: bus master, fast </a:t>
            </a:r>
            <a:r>
              <a:rPr lang="en-US" altLang="zh-TW" sz="1400" dirty="0" err="1"/>
              <a:t>devsel</a:t>
            </a:r>
            <a:r>
              <a:rPr lang="en-US" altLang="zh-TW" sz="1400" dirty="0"/>
              <a:t>, latency 0, IRQ 16, NUMA node 0</a:t>
            </a:r>
          </a:p>
          <a:p>
            <a:r>
              <a:rPr lang="en-US" altLang="zh-TW" sz="1400" dirty="0"/>
              <a:t>                Memory at dc000000 (64-bit, non-prefetchable) [size=16K]</a:t>
            </a:r>
          </a:p>
          <a:p>
            <a:r>
              <a:rPr lang="en-US" altLang="zh-TW" sz="1400" dirty="0"/>
              <a:t>                Capabilities: [40] Power Management version 3</a:t>
            </a:r>
          </a:p>
          <a:p>
            <a:r>
              <a:rPr lang="en-US" altLang="zh-TW" sz="1400" dirty="0"/>
              <a:t>                Capabilities: [50] MSI: Enable- Count=1/8 Maskable+ 64bit+</a:t>
            </a:r>
          </a:p>
          <a:p>
            <a:r>
              <a:rPr lang="en-US" altLang="zh-TW" sz="1400" dirty="0"/>
              <a:t>                Capabilities: [70] Express Endpoint, MSI 00</a:t>
            </a:r>
          </a:p>
          <a:p>
            <a:r>
              <a:rPr lang="en-US" altLang="zh-TW" sz="1400" dirty="0"/>
              <a:t>                Capabilities: [b0] MSI-X: Enable+ Count=16 Masked-</a:t>
            </a:r>
          </a:p>
          <a:p>
            <a:r>
              <a:rPr lang="en-US" altLang="zh-TW" sz="1400" dirty="0"/>
              <a:t>                Capabilities: [100] Advanced Error Reporting</a:t>
            </a:r>
          </a:p>
          <a:p>
            <a:r>
              <a:rPr lang="en-US" altLang="zh-TW" sz="1400" dirty="0"/>
              <a:t>                Capabilities: [158] Secondary PCI Express &lt;?&gt;</a:t>
            </a:r>
          </a:p>
          <a:p>
            <a:r>
              <a:rPr lang="en-US" altLang="zh-TW" sz="1400" dirty="0"/>
              <a:t>                Capabilities: [178] Latency Tolerance Reporting</a:t>
            </a:r>
          </a:p>
          <a:p>
            <a:r>
              <a:rPr lang="en-US" altLang="zh-TW" sz="1400" dirty="0"/>
              <a:t>                Capabilities: [180] L1 PM Substates</a:t>
            </a:r>
          </a:p>
          <a:p>
            <a:r>
              <a:rPr lang="en-US" altLang="zh-TW" sz="1400" dirty="0"/>
              <a:t>                Kernel driver in use: </a:t>
            </a:r>
            <a:r>
              <a:rPr lang="en-US" altLang="zh-TW" sz="1400" b="1" dirty="0" err="1">
                <a:solidFill>
                  <a:srgbClr val="FF6600"/>
                </a:solidFill>
              </a:rPr>
              <a:t>nvme</a:t>
            </a:r>
            <a:endParaRPr lang="en-US" altLang="zh-TW" sz="1400" b="1" dirty="0">
              <a:solidFill>
                <a:srgbClr val="FF6600"/>
              </a:solidFill>
            </a:endParaRPr>
          </a:p>
        </p:txBody>
      </p:sp>
      <p:sp>
        <p:nvSpPr>
          <p:cNvPr id="6" name="文字方塊 1">
            <a:extLst>
              <a:ext uri="{FF2B5EF4-FFF2-40B4-BE49-F238E27FC236}">
                <a16:creationId xmlns:a16="http://schemas.microsoft.com/office/drawing/2014/main" id="{4A284C3F-C8B6-4491-A657-0DCFE064016F}"/>
              </a:ext>
            </a:extLst>
          </p:cNvPr>
          <p:cNvSpPr txBox="1">
            <a:spLocks noChangeArrowheads="1"/>
          </p:cNvSpPr>
          <p:nvPr/>
        </p:nvSpPr>
        <p:spPr bwMode="auto">
          <a:xfrm>
            <a:off x="218466" y="3870161"/>
            <a:ext cx="635378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 </a:t>
            </a:r>
            <a:r>
              <a:rPr lang="en-US" altLang="zh-TW" sz="1400" b="1" dirty="0" err="1"/>
              <a:t>dmesg</a:t>
            </a:r>
            <a:endParaRPr lang="en-US" altLang="zh-TW" sz="1400" b="1" dirty="0"/>
          </a:p>
          <a:p>
            <a:r>
              <a:rPr lang="en-US" altLang="zh-TW" sz="1400" dirty="0"/>
              <a:t>[    0.464123] </a:t>
            </a:r>
            <a:r>
              <a:rPr lang="en-US" altLang="zh-TW" sz="1400" dirty="0" err="1"/>
              <a:t>pci</a:t>
            </a:r>
            <a:r>
              <a:rPr lang="en-US" altLang="zh-TW" sz="1400" dirty="0"/>
              <a:t> 0000:01:00.0: [</a:t>
            </a:r>
            <a:r>
              <a:rPr lang="en-US" altLang="zh-TW" sz="1400" b="1" dirty="0">
                <a:solidFill>
                  <a:srgbClr val="FF6600"/>
                </a:solidFill>
              </a:rPr>
              <a:t>1db2:2302</a:t>
            </a:r>
            <a:r>
              <a:rPr lang="en-US" altLang="zh-TW" sz="1400" dirty="0"/>
              <a:t>] type 00 class </a:t>
            </a:r>
            <a:r>
              <a:rPr lang="en-US" altLang="zh-TW" sz="1400" b="1" dirty="0">
                <a:solidFill>
                  <a:srgbClr val="FF6600"/>
                </a:solidFill>
              </a:rPr>
              <a:t>0x010802</a:t>
            </a:r>
          </a:p>
          <a:p>
            <a:r>
              <a:rPr lang="en-US" altLang="zh-TW" sz="1400" dirty="0"/>
              <a:t>[    0.464139] </a:t>
            </a:r>
            <a:r>
              <a:rPr lang="en-US" altLang="zh-TW" sz="1400" dirty="0" err="1"/>
              <a:t>pci</a:t>
            </a:r>
            <a:r>
              <a:rPr lang="en-US" altLang="zh-TW" sz="1400" dirty="0"/>
              <a:t> 0000:01:00.0: reg 0x10: [mem 0xa1100000-0xa1103fff 64bit]</a:t>
            </a:r>
          </a:p>
          <a:p>
            <a:r>
              <a:rPr lang="en-US" altLang="zh-TW" sz="1400" dirty="0"/>
              <a:t>[    0.464256] </a:t>
            </a:r>
            <a:r>
              <a:rPr lang="en-US" altLang="zh-TW" sz="1400" dirty="0" err="1"/>
              <a:t>pci</a:t>
            </a:r>
            <a:r>
              <a:rPr lang="en-US" altLang="zh-TW" sz="1400" dirty="0"/>
              <a:t> 0000:00:01.0: PCI bridge to [bus 01]</a:t>
            </a:r>
          </a:p>
          <a:p>
            <a:endParaRPr lang="en-US" altLang="zh-TW" sz="1400" dirty="0"/>
          </a:p>
          <a:p>
            <a:r>
              <a:rPr lang="en-US" altLang="zh-TW" sz="1400" dirty="0"/>
              <a:t>[    1.053861] </a:t>
            </a:r>
            <a:r>
              <a:rPr lang="en-US" altLang="zh-TW" sz="1400" dirty="0" err="1"/>
              <a:t>nvme</a:t>
            </a:r>
            <a:r>
              <a:rPr lang="en-US" altLang="zh-TW" sz="1400" dirty="0"/>
              <a:t> </a:t>
            </a:r>
            <a:r>
              <a:rPr lang="en-US" altLang="zh-TW" sz="1400" b="1" dirty="0">
                <a:solidFill>
                  <a:srgbClr val="FF6600"/>
                </a:solidFill>
              </a:rPr>
              <a:t>nvme0</a:t>
            </a:r>
            <a:r>
              <a:rPr lang="en-US" altLang="zh-TW" sz="1400" dirty="0"/>
              <a:t>: </a:t>
            </a:r>
            <a:r>
              <a:rPr lang="en-US" altLang="zh-TW" sz="1400" dirty="0" err="1"/>
              <a:t>pci</a:t>
            </a:r>
            <a:r>
              <a:rPr lang="en-US" altLang="zh-TW" sz="1400" dirty="0"/>
              <a:t> function 0000:01:00.0</a:t>
            </a:r>
          </a:p>
          <a:p>
            <a:r>
              <a:rPr lang="en-US" altLang="zh-TW" sz="1400" dirty="0"/>
              <a:t>[    1.267951] </a:t>
            </a:r>
            <a:r>
              <a:rPr lang="en-US" altLang="zh-TW" sz="1400" dirty="0" err="1"/>
              <a:t>nvme</a:t>
            </a:r>
            <a:r>
              <a:rPr lang="en-US" altLang="zh-TW" sz="1400" dirty="0"/>
              <a:t> nvme0: missing or invalid SUBNQN field.</a:t>
            </a:r>
          </a:p>
          <a:p>
            <a:r>
              <a:rPr lang="en-US" altLang="zh-TW" sz="1400" dirty="0"/>
              <a:t>[    1.275984] </a:t>
            </a:r>
            <a:r>
              <a:rPr lang="en-US" altLang="zh-TW" sz="1400" dirty="0" err="1"/>
              <a:t>nvme</a:t>
            </a:r>
            <a:r>
              <a:rPr lang="en-US" altLang="zh-TW" sz="1400" dirty="0"/>
              <a:t> nvme0: 4/0/0 default/read/poll queues</a:t>
            </a:r>
            <a:endParaRPr lang="zh-TW" alt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a:extLst>
              <a:ext uri="{FF2B5EF4-FFF2-40B4-BE49-F238E27FC236}">
                <a16:creationId xmlns:a16="http://schemas.microsoft.com/office/drawing/2014/main" id="{1EDF9CF9-9C33-495D-BC6D-CF21ADC31CF4}"/>
              </a:ext>
            </a:extLst>
          </p:cNvPr>
          <p:cNvSpPr>
            <a:spLocks noGrp="1" noChangeArrowheads="1"/>
          </p:cNvSpPr>
          <p:nvPr>
            <p:ph type="title"/>
          </p:nvPr>
        </p:nvSpPr>
        <p:spPr>
          <a:xfrm>
            <a:off x="662150" y="230188"/>
            <a:ext cx="9809163" cy="922337"/>
          </a:xfrm>
        </p:spPr>
        <p:txBody>
          <a:bodyPr/>
          <a:lstStyle/>
          <a:p>
            <a:pPr eaLnBrk="1" hangingPunct="1"/>
            <a:r>
              <a:rPr lang="en-US" altLang="zh-TW" sz="2400" dirty="0" err="1"/>
              <a:t>smartctl</a:t>
            </a:r>
            <a:endParaRPr lang="zh-TW" altLang="en-US" sz="2400" dirty="0"/>
          </a:p>
        </p:txBody>
      </p:sp>
      <p:sp>
        <p:nvSpPr>
          <p:cNvPr id="15363" name="文字方塊 5">
            <a:extLst>
              <a:ext uri="{FF2B5EF4-FFF2-40B4-BE49-F238E27FC236}">
                <a16:creationId xmlns:a16="http://schemas.microsoft.com/office/drawing/2014/main" id="{75F66F93-7FAD-4056-9649-AEAACC1C0B3A}"/>
              </a:ext>
            </a:extLst>
          </p:cNvPr>
          <p:cNvSpPr txBox="1">
            <a:spLocks noChangeArrowheads="1"/>
          </p:cNvSpPr>
          <p:nvPr/>
        </p:nvSpPr>
        <p:spPr bwMode="auto">
          <a:xfrm>
            <a:off x="609600" y="874713"/>
            <a:ext cx="5286375"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 </a:t>
            </a:r>
            <a:r>
              <a:rPr lang="en-US" altLang="zh-TW" sz="1400" b="1" dirty="0" err="1"/>
              <a:t>smartctl</a:t>
            </a:r>
            <a:r>
              <a:rPr lang="en-US" altLang="zh-TW" sz="1400" b="1" dirty="0"/>
              <a:t> –a /dev/nvme0</a:t>
            </a:r>
          </a:p>
          <a:p>
            <a:r>
              <a:rPr lang="en-US" altLang="zh-TW" sz="1200" dirty="0"/>
              <a:t>=== START OF INFORMATION SECTION ===</a:t>
            </a:r>
          </a:p>
          <a:p>
            <a:r>
              <a:rPr lang="en-US" altLang="zh-TW" sz="1200" dirty="0"/>
              <a:t>Model Number:                       ATP I-Temp. </a:t>
            </a:r>
            <a:r>
              <a:rPr lang="en-US" altLang="zh-TW" sz="1200" dirty="0" err="1"/>
              <a:t>NVMe</a:t>
            </a:r>
            <a:r>
              <a:rPr lang="en-US" altLang="zh-TW" sz="1200" dirty="0"/>
              <a:t> M.2 2280 SSD</a:t>
            </a:r>
          </a:p>
          <a:p>
            <a:r>
              <a:rPr lang="en-US" altLang="zh-TW" sz="1200" dirty="0"/>
              <a:t>Serial Number:                      1111</a:t>
            </a:r>
          </a:p>
          <a:p>
            <a:r>
              <a:rPr lang="en-US" altLang="zh-TW" sz="1200" dirty="0"/>
              <a:t>Firmware Version:                   42A0S79A</a:t>
            </a:r>
          </a:p>
          <a:p>
            <a:r>
              <a:rPr lang="en-US" altLang="zh-TW" sz="1200" dirty="0"/>
              <a:t>PCI Vendor/Subsystem ID:            0x1db2</a:t>
            </a:r>
          </a:p>
          <a:p>
            <a:r>
              <a:rPr lang="en-US" altLang="zh-TW" sz="1200" dirty="0"/>
              <a:t>IEEE OUI Identifier:                0x141357</a:t>
            </a:r>
          </a:p>
          <a:p>
            <a:r>
              <a:rPr lang="en-US" altLang="zh-TW" sz="1200" dirty="0"/>
              <a:t>Controller ID:                      1</a:t>
            </a:r>
          </a:p>
          <a:p>
            <a:r>
              <a:rPr lang="en-US" altLang="zh-TW" sz="1200" dirty="0"/>
              <a:t>Number of Namespaces:               1</a:t>
            </a:r>
          </a:p>
          <a:p>
            <a:r>
              <a:rPr lang="en-US" altLang="zh-TW" sz="1200" dirty="0"/>
              <a:t>Namespace 1 Size/Capacity:          120,034,123,776 [120 GB]</a:t>
            </a:r>
          </a:p>
          <a:p>
            <a:r>
              <a:rPr lang="en-US" altLang="zh-TW" sz="1200" dirty="0"/>
              <a:t>Namespace 1 Utilization:            119,986,491,392 [119 GB]</a:t>
            </a:r>
          </a:p>
          <a:p>
            <a:r>
              <a:rPr lang="en-US" altLang="zh-TW" sz="1200" dirty="0"/>
              <a:t>Namespace 1 Formatted LBA Size:     512</a:t>
            </a:r>
          </a:p>
          <a:p>
            <a:r>
              <a:rPr lang="en-US" altLang="zh-TW" sz="1200" dirty="0"/>
              <a:t>Namespace 1 IEEE EUI-64:            141357 7010000001</a:t>
            </a:r>
          </a:p>
          <a:p>
            <a:r>
              <a:rPr lang="en-US" altLang="zh-TW" sz="1200" dirty="0"/>
              <a:t>Local Time is:                      Sat Oct 12 11:25:50 2019 UTC</a:t>
            </a:r>
          </a:p>
          <a:p>
            <a:r>
              <a:rPr lang="en-US" altLang="zh-TW" sz="1200" dirty="0"/>
              <a:t>Firmware Updates (0x14):            2 Slots, no Reset required</a:t>
            </a:r>
          </a:p>
          <a:p>
            <a:r>
              <a:rPr lang="en-US" altLang="zh-TW" sz="1200" dirty="0"/>
              <a:t>Optional Admin Commands (0x0017):   Security Format </a:t>
            </a:r>
            <a:r>
              <a:rPr lang="en-US" altLang="zh-TW" sz="1200" dirty="0" err="1"/>
              <a:t>Frmw_DL</a:t>
            </a:r>
            <a:r>
              <a:rPr lang="en-US" altLang="zh-TW" sz="1200" dirty="0"/>
              <a:t> </a:t>
            </a:r>
            <a:r>
              <a:rPr lang="en-US" altLang="zh-TW" sz="1200" dirty="0" err="1"/>
              <a:t>Self_Test</a:t>
            </a:r>
            <a:endParaRPr lang="en-US" altLang="zh-TW" sz="1200" dirty="0"/>
          </a:p>
          <a:p>
            <a:r>
              <a:rPr lang="en-US" altLang="zh-TW" sz="1200" dirty="0"/>
              <a:t>Optional NVM Commands (0x005f):     Comp </a:t>
            </a:r>
            <a:r>
              <a:rPr lang="en-US" altLang="zh-TW" sz="1200" dirty="0" err="1"/>
              <a:t>Wr_Unc</a:t>
            </a:r>
            <a:r>
              <a:rPr lang="en-US" altLang="zh-TW" sz="1200" dirty="0"/>
              <a:t> </a:t>
            </a:r>
            <a:r>
              <a:rPr lang="en-US" altLang="zh-TW" sz="1200" dirty="0" err="1"/>
              <a:t>DS_Mngmt</a:t>
            </a:r>
            <a:r>
              <a:rPr lang="en-US" altLang="zh-TW" sz="1200" dirty="0"/>
              <a:t> </a:t>
            </a:r>
            <a:r>
              <a:rPr lang="en-US" altLang="zh-TW" sz="1200" dirty="0" err="1"/>
              <a:t>Wr_Zero</a:t>
            </a:r>
            <a:r>
              <a:rPr lang="en-US" altLang="zh-TW" sz="1200" dirty="0"/>
              <a:t> Sav/</a:t>
            </a:r>
            <a:r>
              <a:rPr lang="en-US" altLang="zh-TW" sz="1200" dirty="0" err="1"/>
              <a:t>Sel_Feat</a:t>
            </a:r>
            <a:r>
              <a:rPr lang="en-US" altLang="zh-TW" sz="1200" dirty="0"/>
              <a:t> </a:t>
            </a:r>
            <a:r>
              <a:rPr lang="en-US" altLang="zh-TW" sz="1200" dirty="0" err="1"/>
              <a:t>Timestmp</a:t>
            </a:r>
            <a:endParaRPr lang="en-US" altLang="zh-TW" sz="1200" dirty="0"/>
          </a:p>
          <a:p>
            <a:r>
              <a:rPr lang="en-US" altLang="zh-TW" sz="1200" dirty="0"/>
              <a:t>Maximum Data Transfer Size:         64 Pages</a:t>
            </a:r>
          </a:p>
          <a:p>
            <a:r>
              <a:rPr lang="en-US" altLang="zh-TW" sz="1200" dirty="0"/>
              <a:t>Warning  Comp. Temp. Threshold:     75 Celsius</a:t>
            </a:r>
          </a:p>
          <a:p>
            <a:r>
              <a:rPr lang="en-US" altLang="zh-TW" sz="1200" dirty="0"/>
              <a:t>Critical Comp. Temp. Threshold:     80 Celsius</a:t>
            </a:r>
          </a:p>
          <a:p>
            <a:endParaRPr lang="en-US" altLang="zh-TW" sz="1200" dirty="0"/>
          </a:p>
          <a:p>
            <a:r>
              <a:rPr lang="en-US" altLang="zh-TW" sz="1200" dirty="0"/>
              <a:t>Supported Power States</a:t>
            </a:r>
          </a:p>
          <a:p>
            <a:r>
              <a:rPr lang="en-US" altLang="zh-TW" sz="1200" dirty="0"/>
              <a:t>St Op     Max   Active     Idle   RL RT WL WT  </a:t>
            </a:r>
            <a:r>
              <a:rPr lang="en-US" altLang="zh-TW" sz="1200" dirty="0" err="1"/>
              <a:t>Ent_Lat</a:t>
            </a:r>
            <a:r>
              <a:rPr lang="en-US" altLang="zh-TW" sz="1200" dirty="0"/>
              <a:t>  </a:t>
            </a:r>
            <a:r>
              <a:rPr lang="en-US" altLang="zh-TW" sz="1200" dirty="0" err="1"/>
              <a:t>Ex_Lat</a:t>
            </a:r>
            <a:endParaRPr lang="en-US" altLang="zh-TW" sz="1200" dirty="0"/>
          </a:p>
          <a:p>
            <a:r>
              <a:rPr lang="en-US" altLang="zh-TW" sz="1200" dirty="0"/>
              <a:t> 0 +     9.00W       -        -    0  0  0  0        0       0</a:t>
            </a:r>
          </a:p>
          <a:p>
            <a:r>
              <a:rPr lang="en-US" altLang="zh-TW" sz="1200" dirty="0"/>
              <a:t> 1 +     4.60W       -        -    1  1  1  1        0       0</a:t>
            </a:r>
          </a:p>
          <a:p>
            <a:r>
              <a:rPr lang="en-US" altLang="zh-TW" sz="1200" dirty="0"/>
              <a:t> 2 +     3.80W       -        -    2  2  2  2        0       0</a:t>
            </a:r>
          </a:p>
          <a:p>
            <a:r>
              <a:rPr lang="en-US" altLang="zh-TW" sz="1200" dirty="0"/>
              <a:t> 3 -   0.0450W       -        -    3  3  3  3     2000    2000</a:t>
            </a:r>
          </a:p>
          <a:p>
            <a:r>
              <a:rPr lang="en-US" altLang="zh-TW" sz="1200" dirty="0"/>
              <a:t> 4 -   0.0040W       -        -    4  4  4  4    15000   15000</a:t>
            </a:r>
          </a:p>
          <a:p>
            <a:endParaRPr lang="en-US" altLang="zh-TW" sz="1200" dirty="0"/>
          </a:p>
        </p:txBody>
      </p:sp>
      <p:sp>
        <p:nvSpPr>
          <p:cNvPr id="15364" name="文字方塊 4">
            <a:extLst>
              <a:ext uri="{FF2B5EF4-FFF2-40B4-BE49-F238E27FC236}">
                <a16:creationId xmlns:a16="http://schemas.microsoft.com/office/drawing/2014/main" id="{359744B9-0796-4633-B3CA-AE70AFC6E901}"/>
              </a:ext>
            </a:extLst>
          </p:cNvPr>
          <p:cNvSpPr txBox="1">
            <a:spLocks noChangeArrowheads="1"/>
          </p:cNvSpPr>
          <p:nvPr/>
        </p:nvSpPr>
        <p:spPr bwMode="auto">
          <a:xfrm>
            <a:off x="6392863" y="995363"/>
            <a:ext cx="4614862"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200"/>
              <a:t>Supported LBA Sizes (NSID 0x1)</a:t>
            </a:r>
          </a:p>
          <a:p>
            <a:r>
              <a:rPr lang="en-US" altLang="zh-TW" sz="1200"/>
              <a:t>Id Fmt  Data  Metadt  Rel_Perf</a:t>
            </a:r>
          </a:p>
          <a:p>
            <a:r>
              <a:rPr lang="en-US" altLang="zh-TW" sz="1200"/>
              <a:t> 0 +     512       0         0</a:t>
            </a:r>
          </a:p>
          <a:p>
            <a:br>
              <a:rPr lang="en-US" altLang="zh-TW" sz="1200"/>
            </a:br>
            <a:r>
              <a:rPr lang="en-US" altLang="zh-TW" sz="1200"/>
              <a:t>=== START OF SMART DATA SECTION ===</a:t>
            </a:r>
          </a:p>
          <a:p>
            <a:r>
              <a:rPr lang="en-US" altLang="zh-TW" sz="1200"/>
              <a:t>SMART overall-health self-assessment test result: PASSED</a:t>
            </a:r>
          </a:p>
          <a:p>
            <a:endParaRPr lang="en-US" altLang="zh-TW" sz="1200"/>
          </a:p>
          <a:p>
            <a:r>
              <a:rPr lang="en-US" altLang="zh-TW" sz="1200"/>
              <a:t>SMART/Health Information (NVMe Log 0x02)</a:t>
            </a:r>
          </a:p>
          <a:p>
            <a:r>
              <a:rPr lang="en-US" altLang="zh-TW" sz="1200" b="1"/>
              <a:t>Critical Warning:                   0x00</a:t>
            </a:r>
          </a:p>
          <a:p>
            <a:r>
              <a:rPr lang="en-US" altLang="zh-TW" sz="1200" b="1"/>
              <a:t>Temperature:                        35 Celsius</a:t>
            </a:r>
          </a:p>
          <a:p>
            <a:r>
              <a:rPr lang="en-US" altLang="zh-TW" sz="1200" b="1"/>
              <a:t>Available Spare:                    100%</a:t>
            </a:r>
          </a:p>
          <a:p>
            <a:r>
              <a:rPr lang="en-US" altLang="zh-TW" sz="1200" b="1"/>
              <a:t>Available Spare Threshold:          10%</a:t>
            </a:r>
          </a:p>
          <a:p>
            <a:r>
              <a:rPr lang="en-US" altLang="zh-TW" sz="1200" b="1"/>
              <a:t>Percentage Used:                    0%</a:t>
            </a:r>
          </a:p>
          <a:p>
            <a:r>
              <a:rPr lang="en-US" altLang="zh-TW" sz="1200" b="1"/>
              <a:t>Data Units Read:                    46,160 [23.6 GB]</a:t>
            </a:r>
          </a:p>
          <a:p>
            <a:r>
              <a:rPr lang="en-US" altLang="zh-TW" sz="1200" b="1"/>
              <a:t>Data Units Written:                 703,234 [360 GB]</a:t>
            </a:r>
          </a:p>
          <a:p>
            <a:r>
              <a:rPr lang="en-US" altLang="zh-TW" sz="1200" b="1"/>
              <a:t>Host Read Commands:                 939,759</a:t>
            </a:r>
          </a:p>
          <a:p>
            <a:r>
              <a:rPr lang="en-US" altLang="zh-TW" sz="1200" b="1"/>
              <a:t>Host Write Commands:                1,373,504</a:t>
            </a:r>
          </a:p>
          <a:p>
            <a:r>
              <a:rPr lang="en-US" altLang="zh-TW" sz="1200" b="1"/>
              <a:t>Controller Busy Time:               50</a:t>
            </a:r>
          </a:p>
          <a:p>
            <a:r>
              <a:rPr lang="en-US" altLang="zh-TW" sz="1200" b="1"/>
              <a:t>Power Cycles:                       17</a:t>
            </a:r>
          </a:p>
          <a:p>
            <a:r>
              <a:rPr lang="en-US" altLang="zh-TW" sz="1200" b="1"/>
              <a:t>Power On Hours:                     77</a:t>
            </a:r>
          </a:p>
          <a:p>
            <a:r>
              <a:rPr lang="en-US" altLang="zh-TW" sz="1200" b="1"/>
              <a:t>Unsafe Shutdowns:                   7</a:t>
            </a:r>
          </a:p>
          <a:p>
            <a:r>
              <a:rPr lang="en-US" altLang="zh-TW" sz="1200" b="1"/>
              <a:t>Media and Data Integrity Errors:    0</a:t>
            </a:r>
          </a:p>
          <a:p>
            <a:r>
              <a:rPr lang="en-US" altLang="zh-TW" sz="1200" b="1"/>
              <a:t>Error Information Log Entries:      0</a:t>
            </a:r>
          </a:p>
          <a:p>
            <a:r>
              <a:rPr lang="en-US" altLang="zh-TW" sz="1200" b="1"/>
              <a:t>Warning  Comp. Temperature Time:    0</a:t>
            </a:r>
          </a:p>
          <a:p>
            <a:r>
              <a:rPr lang="en-US" altLang="zh-TW" sz="1200" b="1"/>
              <a:t>Critical Comp. Temperature Time:    0</a:t>
            </a:r>
          </a:p>
          <a:p>
            <a:r>
              <a:rPr lang="en-US" altLang="zh-TW" sz="1200" b="1"/>
              <a:t>Temperature Sensor 1:               25 Celsius</a:t>
            </a:r>
          </a:p>
          <a:p>
            <a:r>
              <a:rPr lang="en-US" altLang="zh-TW" sz="1200" b="1"/>
              <a:t>Temperature Sensor 2:               35 Celsius</a:t>
            </a:r>
          </a:p>
          <a:p>
            <a:endParaRPr lang="en-US" altLang="zh-TW" sz="1200"/>
          </a:p>
          <a:p>
            <a:r>
              <a:rPr lang="en-US" altLang="zh-TW" sz="1200"/>
              <a:t>Error Information (NVMe Log 0x01, max 256 entries)</a:t>
            </a:r>
          </a:p>
          <a:p>
            <a:r>
              <a:rPr lang="en-US" altLang="zh-TW" sz="1200"/>
              <a:t>No Errors Logged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內容版面配置區 2">
            <a:extLst>
              <a:ext uri="{FF2B5EF4-FFF2-40B4-BE49-F238E27FC236}">
                <a16:creationId xmlns:a16="http://schemas.microsoft.com/office/drawing/2014/main" id="{450F1211-78E1-4933-9EF9-250D407BA8A0}"/>
              </a:ext>
            </a:extLst>
          </p:cNvPr>
          <p:cNvSpPr>
            <a:spLocks noGrp="1" noChangeArrowheads="1"/>
          </p:cNvSpPr>
          <p:nvPr>
            <p:ph sz="quarter" idx="11"/>
          </p:nvPr>
        </p:nvSpPr>
        <p:spPr>
          <a:xfrm>
            <a:off x="1177925" y="2022475"/>
            <a:ext cx="9877425" cy="831850"/>
          </a:xfrm>
        </p:spPr>
        <p:txBody>
          <a:bodyPr/>
          <a:lstStyle/>
          <a:p>
            <a:pPr fontAlgn="base">
              <a:spcAft>
                <a:spcPct val="0"/>
              </a:spcAft>
            </a:pPr>
            <a:r>
              <a:t>nvme-cli</a:t>
            </a:r>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a16="http://schemas.microsoft.com/office/drawing/2014/main" id="{4DD0A3D5-B516-410D-AE89-C16F907F8021}"/>
              </a:ext>
            </a:extLst>
          </p:cNvPr>
          <p:cNvSpPr>
            <a:spLocks noGrp="1" noChangeArrowheads="1"/>
          </p:cNvSpPr>
          <p:nvPr>
            <p:ph type="title"/>
          </p:nvPr>
        </p:nvSpPr>
        <p:spPr>
          <a:xfrm>
            <a:off x="630238" y="330200"/>
            <a:ext cx="6310313" cy="561975"/>
          </a:xfrm>
        </p:spPr>
        <p:txBody>
          <a:bodyPr/>
          <a:lstStyle/>
          <a:p>
            <a:pPr eaLnBrk="1" hangingPunct="1"/>
            <a:r>
              <a:rPr lang="en-US" altLang="zh-TW" sz="2400" dirty="0" err="1"/>
              <a:t>nvme</a:t>
            </a:r>
            <a:r>
              <a:rPr lang="en-US" altLang="zh-TW" sz="2400" dirty="0"/>
              <a:t>-cli  -id-</a:t>
            </a:r>
            <a:r>
              <a:rPr lang="en-US" altLang="zh-TW" sz="2400" dirty="0" err="1"/>
              <a:t>ctl</a:t>
            </a:r>
            <a:r>
              <a:rPr lang="en-US" altLang="zh-TW" sz="2400" dirty="0"/>
              <a:t>   </a:t>
            </a:r>
            <a:r>
              <a:rPr lang="en-US" altLang="zh-TW" sz="1800" dirty="0"/>
              <a:t>(Identify Controller)</a:t>
            </a:r>
            <a:endParaRPr lang="zh-TW" altLang="en-US" sz="1800" dirty="0"/>
          </a:p>
        </p:txBody>
      </p:sp>
      <p:sp>
        <p:nvSpPr>
          <p:cNvPr id="18435" name="文字方塊 1">
            <a:extLst>
              <a:ext uri="{FF2B5EF4-FFF2-40B4-BE49-F238E27FC236}">
                <a16:creationId xmlns:a16="http://schemas.microsoft.com/office/drawing/2014/main" id="{388E4DFA-8953-4FEB-81CF-E91021417069}"/>
              </a:ext>
            </a:extLst>
          </p:cNvPr>
          <p:cNvSpPr txBox="1">
            <a:spLocks noChangeArrowheads="1"/>
          </p:cNvSpPr>
          <p:nvPr/>
        </p:nvSpPr>
        <p:spPr bwMode="auto">
          <a:xfrm>
            <a:off x="557213" y="892175"/>
            <a:ext cx="484505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200" b="1" dirty="0"/>
              <a:t># </a:t>
            </a:r>
            <a:r>
              <a:rPr lang="pt-BR" altLang="zh-TW" sz="1200" b="1" dirty="0"/>
              <a:t>nvme id-ctrl -H /dev/nvme0</a:t>
            </a:r>
            <a:endParaRPr lang="en-US" altLang="zh-TW" sz="1200" b="1" dirty="0"/>
          </a:p>
          <a:p>
            <a:r>
              <a:rPr lang="en-US" altLang="zh-TW" sz="1200" dirty="0"/>
              <a:t>NVME Identify Controller:</a:t>
            </a:r>
          </a:p>
          <a:p>
            <a:r>
              <a:rPr lang="en-US" altLang="zh-TW" sz="1200" dirty="0"/>
              <a:t>vid       : 0x1db2</a:t>
            </a:r>
          </a:p>
          <a:p>
            <a:r>
              <a:rPr lang="en-US" altLang="zh-TW" sz="1200" dirty="0" err="1"/>
              <a:t>ssvid</a:t>
            </a:r>
            <a:r>
              <a:rPr lang="en-US" altLang="zh-TW" sz="1200" dirty="0"/>
              <a:t>     : 0x1db2</a:t>
            </a:r>
          </a:p>
          <a:p>
            <a:r>
              <a:rPr lang="en-US" altLang="zh-TW" sz="1200" dirty="0" err="1"/>
              <a:t>sn</a:t>
            </a:r>
            <a:r>
              <a:rPr lang="en-US" altLang="zh-TW" sz="1200" dirty="0"/>
              <a:t>        : 1111</a:t>
            </a:r>
          </a:p>
          <a:p>
            <a:r>
              <a:rPr lang="en-US" altLang="zh-TW" sz="1200" dirty="0" err="1"/>
              <a:t>mn</a:t>
            </a:r>
            <a:r>
              <a:rPr lang="en-US" altLang="zh-TW" sz="1200" dirty="0"/>
              <a:t>        : ATP I-Temp. </a:t>
            </a:r>
            <a:r>
              <a:rPr lang="en-US" altLang="zh-TW" sz="1200" dirty="0" err="1"/>
              <a:t>NVMe</a:t>
            </a:r>
            <a:r>
              <a:rPr lang="en-US" altLang="zh-TW" sz="1200" dirty="0"/>
              <a:t> M.2 2280 SSD</a:t>
            </a:r>
          </a:p>
          <a:p>
            <a:r>
              <a:rPr lang="en-US" altLang="zh-TW" sz="1200" dirty="0" err="1"/>
              <a:t>fr</a:t>
            </a:r>
            <a:r>
              <a:rPr lang="en-US" altLang="zh-TW" sz="1200" dirty="0"/>
              <a:t>        : 42A0S79A</a:t>
            </a:r>
          </a:p>
          <a:p>
            <a:r>
              <a:rPr lang="en-US" altLang="zh-TW" sz="1200" dirty="0" err="1"/>
              <a:t>rab</a:t>
            </a:r>
            <a:r>
              <a:rPr lang="en-US" altLang="zh-TW" sz="1200" dirty="0"/>
              <a:t>       : 6</a:t>
            </a:r>
          </a:p>
          <a:p>
            <a:r>
              <a:rPr lang="en-US" altLang="zh-TW" sz="1200" dirty="0" err="1"/>
              <a:t>ieee</a:t>
            </a:r>
            <a:r>
              <a:rPr lang="en-US" altLang="zh-TW" sz="1200" dirty="0"/>
              <a:t>      : 141357</a:t>
            </a:r>
          </a:p>
          <a:p>
            <a:r>
              <a:rPr lang="en-US" altLang="zh-TW" sz="1200" dirty="0" err="1"/>
              <a:t>cmic</a:t>
            </a:r>
            <a:r>
              <a:rPr lang="en-US" altLang="zh-TW" sz="1200" dirty="0"/>
              <a:t>      : 0</a:t>
            </a:r>
          </a:p>
          <a:p>
            <a:r>
              <a:rPr lang="en-US" altLang="zh-TW" sz="1200" dirty="0"/>
              <a:t>  [3:3] : 0     ANA not supported</a:t>
            </a:r>
          </a:p>
          <a:p>
            <a:r>
              <a:rPr lang="en-US" altLang="zh-TW" sz="1200" dirty="0"/>
              <a:t>  [2:2] : 0     PCI</a:t>
            </a:r>
          </a:p>
          <a:p>
            <a:r>
              <a:rPr lang="en-US" altLang="zh-TW" sz="1200" dirty="0"/>
              <a:t>  [1:1] : 0     Single Controller</a:t>
            </a:r>
          </a:p>
          <a:p>
            <a:r>
              <a:rPr lang="en-US" altLang="zh-TW" sz="1200" dirty="0"/>
              <a:t>  [0:0] : 0     Single Port</a:t>
            </a:r>
          </a:p>
          <a:p>
            <a:endParaRPr lang="en-US" altLang="zh-TW" sz="1200" dirty="0"/>
          </a:p>
          <a:p>
            <a:r>
              <a:rPr lang="en-US" altLang="zh-TW" sz="1200" dirty="0" err="1"/>
              <a:t>mdts</a:t>
            </a:r>
            <a:r>
              <a:rPr lang="en-US" altLang="zh-TW" sz="1200" dirty="0"/>
              <a:t>      : 6</a:t>
            </a:r>
          </a:p>
          <a:p>
            <a:r>
              <a:rPr lang="en-US" altLang="zh-TW" sz="1200" dirty="0" err="1"/>
              <a:t>cntlid</a:t>
            </a:r>
            <a:r>
              <a:rPr lang="en-US" altLang="zh-TW" sz="1200" dirty="0"/>
              <a:t>    : 1</a:t>
            </a:r>
          </a:p>
          <a:p>
            <a:r>
              <a:rPr lang="en-US" altLang="zh-TW" sz="1200" dirty="0" err="1"/>
              <a:t>ver</a:t>
            </a:r>
            <a:r>
              <a:rPr lang="en-US" altLang="zh-TW" sz="1200" dirty="0"/>
              <a:t>       : 10300</a:t>
            </a:r>
          </a:p>
          <a:p>
            <a:r>
              <a:rPr lang="en-US" altLang="zh-TW" sz="1200" dirty="0"/>
              <a:t>rtd3r     : 7a120</a:t>
            </a:r>
          </a:p>
          <a:p>
            <a:r>
              <a:rPr lang="en-US" altLang="zh-TW" sz="1200" dirty="0"/>
              <a:t>rtd3e     : 1e8480</a:t>
            </a:r>
          </a:p>
          <a:p>
            <a:r>
              <a:rPr lang="en-US" altLang="zh-TW" sz="1200" dirty="0" err="1"/>
              <a:t>oaes</a:t>
            </a:r>
            <a:r>
              <a:rPr lang="en-US" altLang="zh-TW" sz="1200" dirty="0"/>
              <a:t>      : 0x200</a:t>
            </a:r>
          </a:p>
          <a:p>
            <a:r>
              <a:rPr lang="en-US" altLang="zh-TW" sz="1200" dirty="0"/>
              <a:t>  [9:9] : 0x1   Firmware Activation Notices Supported</a:t>
            </a:r>
          </a:p>
          <a:p>
            <a:r>
              <a:rPr lang="en-US" altLang="zh-TW" sz="1200" dirty="0"/>
              <a:t>  [8:8] : 0     Namespace Attribute Changed Event Not Supported</a:t>
            </a:r>
          </a:p>
          <a:p>
            <a:endParaRPr lang="en-US" altLang="zh-TW" sz="1200" dirty="0"/>
          </a:p>
          <a:p>
            <a:r>
              <a:rPr lang="en-US" altLang="zh-TW" sz="1200" dirty="0" err="1"/>
              <a:t>ctratt</a:t>
            </a:r>
            <a:r>
              <a:rPr lang="en-US" altLang="zh-TW" sz="1200" dirty="0"/>
              <a:t>    : 0</a:t>
            </a:r>
          </a:p>
        </p:txBody>
      </p:sp>
      <p:sp>
        <p:nvSpPr>
          <p:cNvPr id="18437" name="標題 1">
            <a:extLst>
              <a:ext uri="{FF2B5EF4-FFF2-40B4-BE49-F238E27FC236}">
                <a16:creationId xmlns:a16="http://schemas.microsoft.com/office/drawing/2014/main" id="{579B72FD-0D23-4BF0-981D-1A9FB23B8E7F}"/>
              </a:ext>
            </a:extLst>
          </p:cNvPr>
          <p:cNvSpPr txBox="1">
            <a:spLocks noChangeArrowheads="1"/>
          </p:cNvSpPr>
          <p:nvPr/>
        </p:nvSpPr>
        <p:spPr bwMode="auto">
          <a:xfrm>
            <a:off x="557213" y="5916930"/>
            <a:ext cx="17002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a:spcBef>
                <a:spcPct val="0"/>
              </a:spcBef>
              <a:buClrTx/>
              <a:buFontTx/>
              <a:buNone/>
            </a:pPr>
            <a:r>
              <a:rPr kumimoji="0" lang="en-US" altLang="zh-TW" sz="1400" dirty="0">
                <a:solidFill>
                  <a:srgbClr val="033663"/>
                </a:solidFill>
              </a:rPr>
              <a:t>UART log</a:t>
            </a:r>
            <a:endParaRPr kumimoji="0" lang="zh-TW" altLang="en-US" sz="1400" dirty="0">
              <a:solidFill>
                <a:srgbClr val="033663"/>
              </a:solidFill>
            </a:endParaRPr>
          </a:p>
        </p:txBody>
      </p:sp>
      <p:pic>
        <p:nvPicPr>
          <p:cNvPr id="2" name="圖片 1">
            <a:extLst>
              <a:ext uri="{FF2B5EF4-FFF2-40B4-BE49-F238E27FC236}">
                <a16:creationId xmlns:a16="http://schemas.microsoft.com/office/drawing/2014/main" id="{B9A95D29-99DB-45AD-AE6E-50E0C0AB554F}"/>
              </a:ext>
            </a:extLst>
          </p:cNvPr>
          <p:cNvPicPr>
            <a:picLocks noChangeAspect="1"/>
          </p:cNvPicPr>
          <p:nvPr/>
        </p:nvPicPr>
        <p:blipFill>
          <a:blip r:embed="rId3"/>
          <a:stretch>
            <a:fillRect/>
          </a:stretch>
        </p:blipFill>
        <p:spPr>
          <a:xfrm>
            <a:off x="5127982" y="2175802"/>
            <a:ext cx="6950042" cy="3962743"/>
          </a:xfrm>
          <a:prstGeom prst="rect">
            <a:avLst/>
          </a:prstGeom>
        </p:spPr>
      </p:pic>
      <p:pic>
        <p:nvPicPr>
          <p:cNvPr id="3" name="圖片 2">
            <a:extLst>
              <a:ext uri="{FF2B5EF4-FFF2-40B4-BE49-F238E27FC236}">
                <a16:creationId xmlns:a16="http://schemas.microsoft.com/office/drawing/2014/main" id="{2C6D5836-C199-4F49-AFA5-176E0E3EE276}"/>
              </a:ext>
            </a:extLst>
          </p:cNvPr>
          <p:cNvPicPr>
            <a:picLocks noChangeAspect="1"/>
          </p:cNvPicPr>
          <p:nvPr/>
        </p:nvPicPr>
        <p:blipFill>
          <a:blip r:embed="rId4"/>
          <a:stretch>
            <a:fillRect/>
          </a:stretch>
        </p:blipFill>
        <p:spPr>
          <a:xfrm>
            <a:off x="557214" y="6228080"/>
            <a:ext cx="5725021" cy="200043"/>
          </a:xfrm>
          <a:prstGeom prst="rect">
            <a:avLst/>
          </a:prstGeom>
        </p:spPr>
      </p:pic>
      <p:pic>
        <p:nvPicPr>
          <p:cNvPr id="11" name="圖片 10">
            <a:extLst>
              <a:ext uri="{FF2B5EF4-FFF2-40B4-BE49-F238E27FC236}">
                <a16:creationId xmlns:a16="http://schemas.microsoft.com/office/drawing/2014/main" id="{945A87F4-2F3B-4325-9075-FFC60D27B148}"/>
              </a:ext>
            </a:extLst>
          </p:cNvPr>
          <p:cNvPicPr>
            <a:picLocks noChangeAspect="1"/>
          </p:cNvPicPr>
          <p:nvPr/>
        </p:nvPicPr>
        <p:blipFill>
          <a:blip r:embed="rId5"/>
          <a:stretch>
            <a:fillRect/>
          </a:stretch>
        </p:blipFill>
        <p:spPr>
          <a:xfrm>
            <a:off x="5127981" y="697141"/>
            <a:ext cx="6856097" cy="10767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a:extLst>
              <a:ext uri="{FF2B5EF4-FFF2-40B4-BE49-F238E27FC236}">
                <a16:creationId xmlns:a16="http://schemas.microsoft.com/office/drawing/2014/main" id="{4DD0A3D5-B516-410D-AE89-C16F907F8021}"/>
              </a:ext>
            </a:extLst>
          </p:cNvPr>
          <p:cNvSpPr>
            <a:spLocks noGrp="1" noChangeArrowheads="1"/>
          </p:cNvSpPr>
          <p:nvPr>
            <p:ph type="title"/>
          </p:nvPr>
        </p:nvSpPr>
        <p:spPr>
          <a:xfrm>
            <a:off x="630238" y="330200"/>
            <a:ext cx="6310313" cy="561975"/>
          </a:xfrm>
        </p:spPr>
        <p:txBody>
          <a:bodyPr/>
          <a:lstStyle/>
          <a:p>
            <a:pPr eaLnBrk="1" hangingPunct="1"/>
            <a:r>
              <a:rPr lang="en-US" altLang="zh-TW" sz="2400" dirty="0" err="1"/>
              <a:t>nvme</a:t>
            </a:r>
            <a:r>
              <a:rPr lang="en-US" altLang="zh-TW" sz="2400" dirty="0"/>
              <a:t>-cli  -id-ns   </a:t>
            </a:r>
            <a:r>
              <a:rPr lang="en-US" altLang="zh-TW" sz="1800" dirty="0"/>
              <a:t>(Identify Namespace)</a:t>
            </a:r>
            <a:endParaRPr lang="zh-TW" altLang="en-US" sz="1800" dirty="0"/>
          </a:p>
        </p:txBody>
      </p:sp>
      <p:sp>
        <p:nvSpPr>
          <p:cNvPr id="18435" name="文字方塊 1">
            <a:extLst>
              <a:ext uri="{FF2B5EF4-FFF2-40B4-BE49-F238E27FC236}">
                <a16:creationId xmlns:a16="http://schemas.microsoft.com/office/drawing/2014/main" id="{388E4DFA-8953-4FEB-81CF-E91021417069}"/>
              </a:ext>
            </a:extLst>
          </p:cNvPr>
          <p:cNvSpPr txBox="1">
            <a:spLocks noChangeArrowheads="1"/>
          </p:cNvSpPr>
          <p:nvPr/>
        </p:nvSpPr>
        <p:spPr bwMode="auto">
          <a:xfrm>
            <a:off x="557213" y="892175"/>
            <a:ext cx="48450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200" b="1" dirty="0"/>
              <a:t># </a:t>
            </a:r>
            <a:r>
              <a:rPr lang="pt-BR" altLang="zh-TW" sz="1200" b="1" dirty="0"/>
              <a:t>nvme -id-ns -H /dev/nvme0</a:t>
            </a:r>
            <a:r>
              <a:rPr lang="pt-BR" altLang="zh-TW" sz="1200" b="1" dirty="0">
                <a:solidFill>
                  <a:srgbClr val="FF0000"/>
                </a:solidFill>
              </a:rPr>
              <a:t>n1</a:t>
            </a:r>
            <a:endParaRPr lang="en-US" altLang="zh-TW" sz="1200" b="1" dirty="0">
              <a:solidFill>
                <a:srgbClr val="FF0000"/>
              </a:solidFill>
            </a:endParaRPr>
          </a:p>
          <a:p>
            <a:r>
              <a:rPr lang="en-US" altLang="zh-TW" sz="1200" dirty="0"/>
              <a:t>NVME Identify Namespace 1:</a:t>
            </a:r>
          </a:p>
          <a:p>
            <a:r>
              <a:rPr lang="en-US" altLang="zh-TW" sz="1200" dirty="0" err="1"/>
              <a:t>nsze</a:t>
            </a:r>
            <a:r>
              <a:rPr lang="en-US" altLang="zh-TW" sz="1200" dirty="0"/>
              <a:t>    : 0xdf8fe2b0</a:t>
            </a:r>
          </a:p>
          <a:p>
            <a:r>
              <a:rPr lang="en-US" altLang="zh-TW" sz="1200" dirty="0" err="1"/>
              <a:t>ncap</a:t>
            </a:r>
            <a:r>
              <a:rPr lang="en-US" altLang="zh-TW" sz="1200" dirty="0"/>
              <a:t>    : 0xdf8fe2b0</a:t>
            </a:r>
          </a:p>
          <a:p>
            <a:r>
              <a:rPr lang="en-US" altLang="zh-TW" sz="1200" dirty="0" err="1"/>
              <a:t>nuse</a:t>
            </a:r>
            <a:r>
              <a:rPr lang="en-US" altLang="zh-TW" sz="1200" dirty="0"/>
              <a:t>    : 0</a:t>
            </a:r>
          </a:p>
          <a:p>
            <a:r>
              <a:rPr lang="en-US" altLang="zh-TW" sz="1200" dirty="0" err="1"/>
              <a:t>nsfeat</a:t>
            </a:r>
            <a:r>
              <a:rPr lang="en-US" altLang="zh-TW" sz="1200" dirty="0"/>
              <a:t>  : 0</a:t>
            </a:r>
          </a:p>
          <a:p>
            <a:r>
              <a:rPr lang="en-US" altLang="zh-TW" sz="1200" dirty="0"/>
              <a:t>  [2:2] : 0     Deallocated or Unwritten Logical Block error Not Supported</a:t>
            </a:r>
          </a:p>
          <a:p>
            <a:r>
              <a:rPr lang="en-US" altLang="zh-TW" sz="1200" dirty="0"/>
              <a:t>  [1:1] : 0     Namespace uses AWUN, AWUPF, and ACWU</a:t>
            </a:r>
          </a:p>
          <a:p>
            <a:r>
              <a:rPr lang="en-US" altLang="zh-TW" sz="1200" dirty="0"/>
              <a:t>  [0:0] : 0     Thin Provisioning Not Supported</a:t>
            </a:r>
          </a:p>
          <a:p>
            <a:endParaRPr lang="en-US" altLang="zh-TW" sz="1200" dirty="0"/>
          </a:p>
          <a:p>
            <a:r>
              <a:rPr lang="en-US" altLang="zh-TW" sz="1200" dirty="0" err="1"/>
              <a:t>nlbaf</a:t>
            </a:r>
            <a:r>
              <a:rPr lang="en-US" altLang="zh-TW" sz="1200" dirty="0"/>
              <a:t>   : 0</a:t>
            </a:r>
          </a:p>
          <a:p>
            <a:r>
              <a:rPr lang="en-US" altLang="zh-TW" sz="1200" dirty="0" err="1"/>
              <a:t>flbas</a:t>
            </a:r>
            <a:r>
              <a:rPr lang="en-US" altLang="zh-TW" sz="1200" dirty="0"/>
              <a:t>   : 0</a:t>
            </a:r>
          </a:p>
          <a:p>
            <a:r>
              <a:rPr lang="en-US" altLang="zh-TW" sz="1200" dirty="0"/>
              <a:t>  [4:4] : 0     Metadata Transferred in Separate Contiguous Buffer</a:t>
            </a:r>
          </a:p>
          <a:p>
            <a:r>
              <a:rPr lang="en-US" altLang="zh-TW" sz="1200" dirty="0"/>
              <a:t>  [3:0] : 0     Current LBA Format Selected</a:t>
            </a:r>
          </a:p>
          <a:p>
            <a:endParaRPr lang="en-US" altLang="zh-TW" sz="1200" dirty="0"/>
          </a:p>
          <a:p>
            <a:r>
              <a:rPr lang="en-US" altLang="zh-TW" sz="1200" dirty="0"/>
              <a:t>mc      : 0</a:t>
            </a:r>
          </a:p>
          <a:p>
            <a:r>
              <a:rPr lang="en-US" altLang="zh-TW" sz="1200" dirty="0"/>
              <a:t>  [1:1] : 0     Metadata Pointer Not Supported</a:t>
            </a:r>
          </a:p>
          <a:p>
            <a:r>
              <a:rPr lang="en-US" altLang="zh-TW" sz="1200" dirty="0"/>
              <a:t>  [0:0] : 0     Metadata as Part of Extended Data LBA Not Supported</a:t>
            </a:r>
          </a:p>
          <a:p>
            <a:endParaRPr lang="en-US" altLang="zh-TW" sz="1200" dirty="0"/>
          </a:p>
          <a:p>
            <a:r>
              <a:rPr lang="en-US" altLang="zh-TW" sz="1200" dirty="0" err="1"/>
              <a:t>dpc</a:t>
            </a:r>
            <a:r>
              <a:rPr lang="en-US" altLang="zh-TW" sz="1200" dirty="0"/>
              <a:t>     : 0</a:t>
            </a:r>
          </a:p>
          <a:p>
            <a:r>
              <a:rPr lang="en-US" altLang="zh-TW" sz="1200" dirty="0"/>
              <a:t>  [4:4] : 0     Protection Information Transferred as Last 8 Bytes of Metadata Not Supported</a:t>
            </a:r>
          </a:p>
          <a:p>
            <a:r>
              <a:rPr lang="en-US" altLang="zh-TW" sz="1200" dirty="0"/>
              <a:t>  [3:3] : 0     Protection Information Transferred as First 8 Bytes of</a:t>
            </a:r>
          </a:p>
        </p:txBody>
      </p:sp>
      <p:sp>
        <p:nvSpPr>
          <p:cNvPr id="18437" name="標題 1">
            <a:extLst>
              <a:ext uri="{FF2B5EF4-FFF2-40B4-BE49-F238E27FC236}">
                <a16:creationId xmlns:a16="http://schemas.microsoft.com/office/drawing/2014/main" id="{579B72FD-0D23-4BF0-981D-1A9FB23B8E7F}"/>
              </a:ext>
            </a:extLst>
          </p:cNvPr>
          <p:cNvSpPr txBox="1">
            <a:spLocks noChangeArrowheads="1"/>
          </p:cNvSpPr>
          <p:nvPr/>
        </p:nvSpPr>
        <p:spPr bwMode="auto">
          <a:xfrm>
            <a:off x="738419" y="5667315"/>
            <a:ext cx="17002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a:spcBef>
                <a:spcPct val="0"/>
              </a:spcBef>
              <a:buClrTx/>
              <a:buFontTx/>
              <a:buNone/>
            </a:pPr>
            <a:r>
              <a:rPr kumimoji="0" lang="en-US" altLang="zh-TW" sz="1400" dirty="0">
                <a:solidFill>
                  <a:srgbClr val="033663"/>
                </a:solidFill>
              </a:rPr>
              <a:t>UART log</a:t>
            </a:r>
            <a:endParaRPr kumimoji="0" lang="zh-TW" altLang="en-US" sz="1400" dirty="0">
              <a:solidFill>
                <a:srgbClr val="033663"/>
              </a:solidFill>
            </a:endParaRPr>
          </a:p>
        </p:txBody>
      </p:sp>
      <p:pic>
        <p:nvPicPr>
          <p:cNvPr id="3" name="圖片 2">
            <a:extLst>
              <a:ext uri="{FF2B5EF4-FFF2-40B4-BE49-F238E27FC236}">
                <a16:creationId xmlns:a16="http://schemas.microsoft.com/office/drawing/2014/main" id="{64E95A2B-3B7F-4939-A94D-3A0D9F718128}"/>
              </a:ext>
            </a:extLst>
          </p:cNvPr>
          <p:cNvPicPr>
            <a:picLocks noChangeAspect="1"/>
          </p:cNvPicPr>
          <p:nvPr/>
        </p:nvPicPr>
        <p:blipFill>
          <a:blip r:embed="rId3"/>
          <a:stretch>
            <a:fillRect/>
          </a:stretch>
        </p:blipFill>
        <p:spPr>
          <a:xfrm>
            <a:off x="5640535" y="611187"/>
            <a:ext cx="6551465" cy="5155834"/>
          </a:xfrm>
          <a:prstGeom prst="rect">
            <a:avLst/>
          </a:prstGeom>
        </p:spPr>
      </p:pic>
      <p:pic>
        <p:nvPicPr>
          <p:cNvPr id="5" name="圖片 4">
            <a:extLst>
              <a:ext uri="{FF2B5EF4-FFF2-40B4-BE49-F238E27FC236}">
                <a16:creationId xmlns:a16="http://schemas.microsoft.com/office/drawing/2014/main" id="{9C9788A4-A450-4A06-A710-B0E328BC3E39}"/>
              </a:ext>
            </a:extLst>
          </p:cNvPr>
          <p:cNvPicPr>
            <a:picLocks noChangeAspect="1"/>
          </p:cNvPicPr>
          <p:nvPr/>
        </p:nvPicPr>
        <p:blipFill>
          <a:blip r:embed="rId4"/>
          <a:stretch>
            <a:fillRect/>
          </a:stretch>
        </p:blipFill>
        <p:spPr>
          <a:xfrm>
            <a:off x="630238" y="6022570"/>
            <a:ext cx="6759661" cy="254039"/>
          </a:xfrm>
          <a:prstGeom prst="rect">
            <a:avLst/>
          </a:prstGeom>
        </p:spPr>
      </p:pic>
    </p:spTree>
    <p:extLst>
      <p:ext uri="{BB962C8B-B14F-4D97-AF65-F5344CB8AC3E}">
        <p14:creationId xmlns:p14="http://schemas.microsoft.com/office/powerpoint/2010/main" val="216576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字方塊 1">
            <a:extLst>
              <a:ext uri="{FF2B5EF4-FFF2-40B4-BE49-F238E27FC236}">
                <a16:creationId xmlns:a16="http://schemas.microsoft.com/office/drawing/2014/main" id="{64088945-90DC-4C59-B7AE-4BA27DF46722}"/>
              </a:ext>
            </a:extLst>
          </p:cNvPr>
          <p:cNvSpPr txBox="1">
            <a:spLocks noChangeArrowheads="1"/>
          </p:cNvSpPr>
          <p:nvPr/>
        </p:nvSpPr>
        <p:spPr bwMode="auto">
          <a:xfrm>
            <a:off x="557212" y="892176"/>
            <a:ext cx="7876669"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1400" b="1" dirty="0"/>
              <a:t>$ </a:t>
            </a:r>
            <a:r>
              <a:rPr lang="en-US" altLang="zh-TW" sz="1400" b="1" dirty="0" err="1"/>
              <a:t>nvme</a:t>
            </a:r>
            <a:r>
              <a:rPr lang="en-US" altLang="zh-TW" sz="1400" b="1" dirty="0"/>
              <a:t> -smart-log /dev/nvme0</a:t>
            </a:r>
          </a:p>
          <a:p>
            <a:r>
              <a:rPr lang="en-US" altLang="zh-TW" sz="1200" dirty="0"/>
              <a:t>Smart Log for NVME device:nvme0n1 </a:t>
            </a:r>
            <a:r>
              <a:rPr lang="en-US" altLang="zh-TW" sz="1200" dirty="0" err="1"/>
              <a:t>namespace-id:ffffffff</a:t>
            </a:r>
            <a:endParaRPr lang="en-US" altLang="zh-TW" sz="1200" dirty="0"/>
          </a:p>
          <a:p>
            <a:r>
              <a:rPr lang="en-US" altLang="zh-TW" sz="1200" dirty="0" err="1"/>
              <a:t>critical_warning</a:t>
            </a:r>
            <a:r>
              <a:rPr lang="en-US" altLang="zh-TW" sz="1200" dirty="0"/>
              <a:t>                    : 0</a:t>
            </a:r>
          </a:p>
          <a:p>
            <a:r>
              <a:rPr lang="en-US" altLang="zh-TW" sz="1200" dirty="0"/>
              <a:t>temperature                         : 35 C</a:t>
            </a:r>
          </a:p>
          <a:p>
            <a:r>
              <a:rPr lang="en-US" altLang="zh-TW" sz="1200" dirty="0" err="1"/>
              <a:t>available_spare</a:t>
            </a:r>
            <a:r>
              <a:rPr lang="en-US" altLang="zh-TW" sz="1200" dirty="0"/>
              <a:t>                     : 100%</a:t>
            </a:r>
          </a:p>
          <a:p>
            <a:r>
              <a:rPr lang="en-US" altLang="zh-TW" sz="1200" dirty="0" err="1"/>
              <a:t>available_spare_threshold</a:t>
            </a:r>
            <a:r>
              <a:rPr lang="en-US" altLang="zh-TW" sz="1200" dirty="0"/>
              <a:t>           : 10%</a:t>
            </a:r>
          </a:p>
          <a:p>
            <a:r>
              <a:rPr lang="en-US" altLang="zh-TW" sz="1200" dirty="0" err="1"/>
              <a:t>percentage_used</a:t>
            </a:r>
            <a:r>
              <a:rPr lang="en-US" altLang="zh-TW" sz="1200" dirty="0"/>
              <a:t>                     : 0%</a:t>
            </a:r>
          </a:p>
          <a:p>
            <a:r>
              <a:rPr lang="en-US" altLang="zh-TW" sz="1200" dirty="0" err="1"/>
              <a:t>data_units_read</a:t>
            </a:r>
            <a:r>
              <a:rPr lang="en-US" altLang="zh-TW" sz="1200" dirty="0"/>
              <a:t>                     : 46160</a:t>
            </a:r>
          </a:p>
          <a:p>
            <a:r>
              <a:rPr lang="en-US" altLang="zh-TW" sz="1200" dirty="0" err="1"/>
              <a:t>data_units_written</a:t>
            </a:r>
            <a:r>
              <a:rPr lang="en-US" altLang="zh-TW" sz="1200" dirty="0"/>
              <a:t>                  : 703234</a:t>
            </a:r>
          </a:p>
          <a:p>
            <a:r>
              <a:rPr lang="en-US" altLang="zh-TW" sz="1200" dirty="0" err="1"/>
              <a:t>host_read_commands</a:t>
            </a:r>
            <a:r>
              <a:rPr lang="en-US" altLang="zh-TW" sz="1200" dirty="0"/>
              <a:t>                  : 939759</a:t>
            </a:r>
          </a:p>
          <a:p>
            <a:r>
              <a:rPr lang="en-US" altLang="zh-TW" sz="1200" dirty="0" err="1"/>
              <a:t>host_write_commands</a:t>
            </a:r>
            <a:r>
              <a:rPr lang="en-US" altLang="zh-TW" sz="1200" dirty="0"/>
              <a:t>                 : 1373504</a:t>
            </a:r>
          </a:p>
          <a:p>
            <a:r>
              <a:rPr lang="en-US" altLang="zh-TW" sz="1200" dirty="0" err="1"/>
              <a:t>controller_busy_time</a:t>
            </a:r>
            <a:r>
              <a:rPr lang="en-US" altLang="zh-TW" sz="1200" dirty="0"/>
              <a:t>                : 50</a:t>
            </a:r>
          </a:p>
          <a:p>
            <a:r>
              <a:rPr lang="en-US" altLang="zh-TW" sz="1200" dirty="0" err="1"/>
              <a:t>power_cycles</a:t>
            </a:r>
            <a:r>
              <a:rPr lang="en-US" altLang="zh-TW" sz="1200" dirty="0"/>
              <a:t>                        : 17</a:t>
            </a:r>
          </a:p>
          <a:p>
            <a:r>
              <a:rPr lang="en-US" altLang="zh-TW" sz="1200" dirty="0" err="1"/>
              <a:t>power_on_hours</a:t>
            </a:r>
            <a:r>
              <a:rPr lang="en-US" altLang="zh-TW" sz="1200" dirty="0"/>
              <a:t>                      : 76</a:t>
            </a:r>
          </a:p>
          <a:p>
            <a:r>
              <a:rPr lang="en-US" altLang="zh-TW" sz="1200" dirty="0" err="1"/>
              <a:t>unsafe_shutdowns</a:t>
            </a:r>
            <a:r>
              <a:rPr lang="en-US" altLang="zh-TW" sz="1200" dirty="0"/>
              <a:t>                    : 7</a:t>
            </a:r>
          </a:p>
          <a:p>
            <a:r>
              <a:rPr lang="en-US" altLang="zh-TW" sz="1200" dirty="0" err="1"/>
              <a:t>media_errors</a:t>
            </a:r>
            <a:r>
              <a:rPr lang="en-US" altLang="zh-TW" sz="1200" dirty="0"/>
              <a:t>                        : 0</a:t>
            </a:r>
          </a:p>
          <a:p>
            <a:r>
              <a:rPr lang="en-US" altLang="zh-TW" sz="1200" dirty="0" err="1"/>
              <a:t>num_err_log_entries</a:t>
            </a:r>
            <a:r>
              <a:rPr lang="en-US" altLang="zh-TW" sz="1200" dirty="0"/>
              <a:t>                 : 0</a:t>
            </a:r>
          </a:p>
          <a:p>
            <a:r>
              <a:rPr lang="en-US" altLang="zh-TW" sz="1200" dirty="0"/>
              <a:t>Warning Temperature Time            : 0</a:t>
            </a:r>
          </a:p>
          <a:p>
            <a:r>
              <a:rPr lang="en-US" altLang="zh-TW" sz="1200" dirty="0"/>
              <a:t>Critical Composite Temperature Time : 0</a:t>
            </a:r>
          </a:p>
          <a:p>
            <a:r>
              <a:rPr lang="en-US" altLang="zh-TW" sz="1200" dirty="0"/>
              <a:t>Temperature Sensor 1                : 25 C</a:t>
            </a:r>
          </a:p>
          <a:p>
            <a:r>
              <a:rPr lang="en-US" altLang="zh-TW" sz="1200" dirty="0"/>
              <a:t>Temperature Sensor 2                : 35 C</a:t>
            </a:r>
          </a:p>
          <a:p>
            <a:r>
              <a:rPr lang="en-US" altLang="zh-TW" sz="1200" dirty="0"/>
              <a:t>Thermal Management T1 Trans Count   : 0</a:t>
            </a:r>
          </a:p>
          <a:p>
            <a:r>
              <a:rPr lang="en-US" altLang="zh-TW" sz="1200" dirty="0"/>
              <a:t>Thermal Management T2 Trans Count   : 0</a:t>
            </a:r>
          </a:p>
          <a:p>
            <a:r>
              <a:rPr lang="en-US" altLang="zh-TW" sz="1200" dirty="0"/>
              <a:t>Thermal Management T1 Total Time    : 0</a:t>
            </a:r>
          </a:p>
          <a:p>
            <a:r>
              <a:rPr lang="en-US" altLang="zh-TW" sz="1200" dirty="0"/>
              <a:t>Thermal Management T2 Total Time    : 0</a:t>
            </a:r>
            <a:br>
              <a:rPr lang="en-US" altLang="zh-TW" sz="1200" dirty="0"/>
            </a:br>
            <a:br>
              <a:rPr lang="en-US" altLang="zh-TW" sz="1200" dirty="0"/>
            </a:br>
            <a:r>
              <a:rPr lang="en-US" altLang="zh-TW" sz="1400" b="1" dirty="0"/>
              <a:t>$ </a:t>
            </a:r>
            <a:r>
              <a:rPr lang="en-US" altLang="zh-TW" sz="1400" b="1" dirty="0" err="1"/>
              <a:t>nvme</a:t>
            </a:r>
            <a:r>
              <a:rPr lang="en-US" altLang="zh-TW" sz="1400" b="1" dirty="0"/>
              <a:t> -get-log --log-id=0x02 --log-</a:t>
            </a:r>
            <a:r>
              <a:rPr lang="en-US" altLang="zh-TW" sz="1400" b="1" dirty="0" err="1"/>
              <a:t>len</a:t>
            </a:r>
            <a:r>
              <a:rPr lang="en-US" altLang="zh-TW" sz="1400" b="1" dirty="0"/>
              <a:t>=512 --raw-binary /dev/nvme0n1 | </a:t>
            </a:r>
            <a:r>
              <a:rPr lang="en-US" altLang="zh-TW" sz="1400" b="1" dirty="0" err="1"/>
              <a:t>xxd</a:t>
            </a:r>
            <a:endParaRPr lang="en-US" altLang="zh-TW" sz="1400" b="1" dirty="0"/>
          </a:p>
          <a:p>
            <a:r>
              <a:rPr lang="en-US" altLang="zh-TW" sz="1200" dirty="0"/>
              <a:t>00000000: 0034 0164 0a00 0000 0000 0000 0000 0000  .4.d............</a:t>
            </a:r>
          </a:p>
          <a:p>
            <a:r>
              <a:rPr lang="en-US" altLang="zh-TW" sz="1200" dirty="0"/>
              <a:t>00000010: 0000 0000 0000 0000 0000 0000 0000 0000  ................</a:t>
            </a:r>
          </a:p>
          <a:p>
            <a:r>
              <a:rPr lang="en-US" altLang="zh-TW" sz="1200" dirty="0"/>
              <a:t>00000020: 8424 0000 0000 0000 0000 0000 0000 0000  .$..............</a:t>
            </a:r>
          </a:p>
          <a:p>
            <a:r>
              <a:rPr lang="en-US" altLang="zh-TW" sz="1200" dirty="0"/>
              <a:t>00000030: 2208 0000 0000 0000 0000 0000 0000 0000  "...............</a:t>
            </a:r>
          </a:p>
        </p:txBody>
      </p:sp>
      <p:grpSp>
        <p:nvGrpSpPr>
          <p:cNvPr id="2" name="群組 1">
            <a:extLst>
              <a:ext uri="{FF2B5EF4-FFF2-40B4-BE49-F238E27FC236}">
                <a16:creationId xmlns:a16="http://schemas.microsoft.com/office/drawing/2014/main" id="{93A9AA1B-4FE7-4337-9223-A23FC3E798D1}"/>
              </a:ext>
            </a:extLst>
          </p:cNvPr>
          <p:cNvGrpSpPr/>
          <p:nvPr/>
        </p:nvGrpSpPr>
        <p:grpSpPr>
          <a:xfrm>
            <a:off x="5463905" y="892175"/>
            <a:ext cx="6545263" cy="4287837"/>
            <a:chOff x="7234339" y="1344097"/>
            <a:chExt cx="6545263" cy="4287837"/>
          </a:xfrm>
        </p:grpSpPr>
        <p:pic>
          <p:nvPicPr>
            <p:cNvPr id="20483" name="圖片 2">
              <a:extLst>
                <a:ext uri="{FF2B5EF4-FFF2-40B4-BE49-F238E27FC236}">
                  <a16:creationId xmlns:a16="http://schemas.microsoft.com/office/drawing/2014/main" id="{E039B5A1-3844-49D6-9860-DAE83691F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4339" y="2880797"/>
              <a:ext cx="6318250" cy="275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圖片 3">
              <a:extLst>
                <a:ext uri="{FF2B5EF4-FFF2-40B4-BE49-F238E27FC236}">
                  <a16:creationId xmlns:a16="http://schemas.microsoft.com/office/drawing/2014/main" id="{DE7DF017-CD1F-4D07-AB48-0FB20F609A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952" y="1620322"/>
              <a:ext cx="647065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標題 1">
              <a:extLst>
                <a:ext uri="{FF2B5EF4-FFF2-40B4-BE49-F238E27FC236}">
                  <a16:creationId xmlns:a16="http://schemas.microsoft.com/office/drawing/2014/main" id="{FBB1811F-45B7-4C97-9DBA-2992E0D31E30}"/>
                </a:ext>
              </a:extLst>
            </p:cNvPr>
            <p:cNvSpPr txBox="1">
              <a:spLocks noChangeArrowheads="1"/>
            </p:cNvSpPr>
            <p:nvPr/>
          </p:nvSpPr>
          <p:spPr bwMode="auto">
            <a:xfrm>
              <a:off x="7308952" y="1344097"/>
              <a:ext cx="17002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a:spcBef>
                  <a:spcPct val="0"/>
                </a:spcBef>
                <a:buClrTx/>
                <a:buFontTx/>
                <a:buNone/>
              </a:pPr>
              <a:r>
                <a:rPr kumimoji="0" lang="en-US" altLang="zh-TW" sz="1400">
                  <a:solidFill>
                    <a:srgbClr val="033663"/>
                  </a:solidFill>
                </a:rPr>
                <a:t>UART log</a:t>
              </a:r>
              <a:endParaRPr kumimoji="0" lang="zh-TW" altLang="en-US" sz="1400">
                <a:solidFill>
                  <a:srgbClr val="033663"/>
                </a:solidFill>
              </a:endParaRPr>
            </a:p>
          </p:txBody>
        </p:sp>
      </p:grpSp>
      <p:sp>
        <p:nvSpPr>
          <p:cNvPr id="20487" name="標題 1">
            <a:extLst>
              <a:ext uri="{FF2B5EF4-FFF2-40B4-BE49-F238E27FC236}">
                <a16:creationId xmlns:a16="http://schemas.microsoft.com/office/drawing/2014/main" id="{385CCA55-6F46-46E1-9B2E-7B3B60E54472}"/>
              </a:ext>
            </a:extLst>
          </p:cNvPr>
          <p:cNvSpPr txBox="1">
            <a:spLocks noChangeArrowheads="1"/>
          </p:cNvSpPr>
          <p:nvPr/>
        </p:nvSpPr>
        <p:spPr bwMode="auto">
          <a:xfrm>
            <a:off x="630238" y="330200"/>
            <a:ext cx="25495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lstStyle>
            <a:lvl1pPr>
              <a:spcBef>
                <a:spcPct val="20000"/>
              </a:spcBef>
              <a:buClr>
                <a:srgbClr val="3F3F3F"/>
              </a:buClr>
              <a:buFont typeface="Wingdings" panose="05000000000000000000" pitchFamily="2" charset="2"/>
              <a:buChar char="n"/>
              <a:defRPr sz="2400" b="1">
                <a:solidFill>
                  <a:srgbClr val="3F3F3F"/>
                </a:solidFill>
                <a:latin typeface="Calibri" panose="020F0502020204030204" pitchFamily="34" charset="0"/>
                <a:ea typeface="微軟正黑體" panose="020B0604030504040204" pitchFamily="34" charset="-120"/>
              </a:defRPr>
            </a:lvl1pPr>
            <a:lvl2pPr marL="381000" indent="-188913">
              <a:spcBef>
                <a:spcPct val="20000"/>
              </a:spcBef>
              <a:buClr>
                <a:srgbClr val="3F3F3F"/>
              </a:buClr>
              <a:buFont typeface="Wingdings" panose="05000000000000000000" pitchFamily="2" charset="2"/>
              <a:buChar char="p"/>
              <a:defRPr sz="2000">
                <a:solidFill>
                  <a:srgbClr val="3F3F3F"/>
                </a:solidFill>
                <a:latin typeface="Calibri" panose="020F0502020204030204" pitchFamily="34" charset="0"/>
                <a:ea typeface="微軟正黑體" panose="020B0604030504040204" pitchFamily="34" charset="-120"/>
              </a:defRPr>
            </a:lvl2pPr>
            <a:lvl3pPr marL="561975" indent="-179388">
              <a:spcBef>
                <a:spcPct val="20000"/>
              </a:spcBef>
              <a:buClr>
                <a:srgbClr val="3F3F3F"/>
              </a:buClr>
              <a:buFont typeface="Wingdings" panose="05000000000000000000" pitchFamily="2" charset="2"/>
              <a:buChar char="l"/>
              <a:defRPr sz="1400">
                <a:solidFill>
                  <a:srgbClr val="3F3F3F"/>
                </a:solidFill>
                <a:latin typeface="Calibri" panose="020F0502020204030204" pitchFamily="34" charset="0"/>
                <a:ea typeface="微軟正黑體" panose="020B0604030504040204" pitchFamily="34" charset="-120"/>
              </a:defRPr>
            </a:lvl3pPr>
            <a:lvl4pPr marL="752475" indent="-188913">
              <a:spcBef>
                <a:spcPct val="20000"/>
              </a:spcBef>
              <a:buClr>
                <a:srgbClr val="3F3F3F"/>
              </a:buClr>
              <a:buFont typeface="Wingdings" panose="05000000000000000000" pitchFamily="2" charset="2"/>
              <a:buChar char="Ø"/>
              <a:defRPr sz="1400">
                <a:solidFill>
                  <a:srgbClr val="3F3F3F"/>
                </a:solidFill>
                <a:latin typeface="Calibri" panose="020F0502020204030204" pitchFamily="34" charset="0"/>
                <a:ea typeface="微軟正黑體" panose="020B0604030504040204" pitchFamily="34" charset="-120"/>
              </a:defRPr>
            </a:lvl4pPr>
            <a:lvl5pPr marL="895350" indent="-142875">
              <a:spcBef>
                <a:spcPct val="20000"/>
              </a:spcBef>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5pPr>
            <a:lvl6pPr marL="13525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6pPr>
            <a:lvl7pPr marL="18097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7pPr>
            <a:lvl8pPr marL="22669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8pPr>
            <a:lvl9pPr marL="2724150" indent="-142875" eaLnBrk="0" fontAlgn="base" hangingPunct="0">
              <a:spcBef>
                <a:spcPct val="20000"/>
              </a:spcBef>
              <a:spcAft>
                <a:spcPct val="0"/>
              </a:spcAft>
              <a:buClr>
                <a:srgbClr val="3F3F3F"/>
              </a:buClr>
              <a:buFont typeface="Calibri" panose="020F0502020204030204" pitchFamily="34" charset="0"/>
              <a:buChar char="‒"/>
              <a:defRPr sz="1400">
                <a:solidFill>
                  <a:srgbClr val="3F3F3F"/>
                </a:solidFill>
                <a:latin typeface="Calibri" panose="020F0502020204030204" pitchFamily="34" charset="0"/>
                <a:ea typeface="微軟正黑體" panose="020B0604030504040204" pitchFamily="34" charset="-120"/>
              </a:defRPr>
            </a:lvl9pPr>
          </a:lstStyle>
          <a:p>
            <a:pPr eaLnBrk="1" hangingPunct="1">
              <a:spcBef>
                <a:spcPct val="0"/>
              </a:spcBef>
              <a:buClrTx/>
              <a:buFontTx/>
              <a:buNone/>
            </a:pPr>
            <a:r>
              <a:rPr kumimoji="0" lang="en-US" altLang="zh-TW" dirty="0" err="1">
                <a:solidFill>
                  <a:srgbClr val="033663"/>
                </a:solidFill>
              </a:rPr>
              <a:t>nvme</a:t>
            </a:r>
            <a:r>
              <a:rPr kumimoji="0" lang="en-US" altLang="zh-TW" dirty="0">
                <a:solidFill>
                  <a:srgbClr val="033663"/>
                </a:solidFill>
              </a:rPr>
              <a:t>-cli  -</a:t>
            </a:r>
            <a:r>
              <a:rPr lang="en-US" altLang="zh-TW" dirty="0">
                <a:solidFill>
                  <a:srgbClr val="033663"/>
                </a:solidFill>
              </a:rPr>
              <a:t>smart</a:t>
            </a:r>
            <a:endParaRPr kumimoji="0" lang="zh-TW" altLang="en-US" dirty="0">
              <a:solidFill>
                <a:srgbClr val="033663"/>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KE-OFF DISPLAYTYPE" val="0"/>
</p:tagLst>
</file>

<file path=ppt/theme/theme1.xml><?xml version="1.0" encoding="utf-8"?>
<a:theme xmlns:a="http://schemas.openxmlformats.org/drawingml/2006/main" name="ATP Template 2016">
  <a:themeElements>
    <a:clrScheme name="藍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TP 1">
      <a:majorFont>
        <a:latin typeface="Calibri"/>
        <a:ea typeface="微軟正黑體"/>
        <a:cs typeface=""/>
      </a:majorFont>
      <a:minorFont>
        <a:latin typeface="Calibri"/>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34140</TotalTime>
  <Words>5389</Words>
  <Application>Microsoft Office PowerPoint</Application>
  <PresentationFormat>寬螢幕</PresentationFormat>
  <Paragraphs>588</Paragraphs>
  <Slides>32</Slides>
  <Notes>27</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32</vt:i4>
      </vt:variant>
    </vt:vector>
  </HeadingPairs>
  <TitlesOfParts>
    <vt:vector size="36" baseType="lpstr">
      <vt:lpstr>Arial</vt:lpstr>
      <vt:lpstr>Calibri</vt:lpstr>
      <vt:lpstr>Wingdings</vt:lpstr>
      <vt:lpstr>ATP Template 2016</vt:lpstr>
      <vt:lpstr> PCIe-NVMe Tools &amp; Commands Introduction</vt:lpstr>
      <vt:lpstr>PowerPoint 簡報</vt:lpstr>
      <vt:lpstr>PowerPoint 簡報</vt:lpstr>
      <vt:lpstr>lsblk                                                                      lspci        dmesg               </vt:lpstr>
      <vt:lpstr>smartctl</vt:lpstr>
      <vt:lpstr>PowerPoint 簡報</vt:lpstr>
      <vt:lpstr>nvme-cli  -id-ctl   (Identify Controller)</vt:lpstr>
      <vt:lpstr>nvme-cli  -id-ns   (Identify Namespace)</vt:lpstr>
      <vt:lpstr>PowerPoint 簡報</vt:lpstr>
      <vt:lpstr>PowerPoint 簡報</vt:lpstr>
      <vt:lpstr>PowerPoint 簡報</vt:lpstr>
      <vt:lpstr>PowerPoint 簡報</vt:lpstr>
      <vt:lpstr>nvme-cli -format</vt:lpstr>
      <vt:lpstr>nvme-cli  -fw-download/-fw-commit (1)</vt:lpstr>
      <vt:lpstr>nvme-cli  -fw-download/-fw-commit (2)</vt:lpstr>
      <vt:lpstr>PowerPoint 簡報</vt:lpstr>
      <vt:lpstr>PowerPoint 簡報</vt:lpstr>
      <vt:lpstr>PowerPoint 簡報</vt:lpstr>
      <vt:lpstr>PowerPoint 簡報</vt:lpstr>
      <vt:lpstr>PowerPoint 簡報</vt:lpstr>
      <vt:lpstr>PowerPoint 簡報</vt:lpstr>
      <vt:lpstr>sedutil</vt:lpstr>
      <vt:lpstr>sedutil</vt:lpstr>
      <vt:lpstr>sedutil - PBA</vt:lpstr>
      <vt:lpstr>PowerPoint 簡報</vt:lpstr>
      <vt:lpstr>SMI Linux FW update (1) Build USB Live CD</vt:lpstr>
      <vt:lpstr>SMI Linux FW update (2) Create Linux Package</vt:lpstr>
      <vt:lpstr>SMI Linux FW update (3) Boot from USB Live CD</vt:lpstr>
      <vt:lpstr>SMI Linux Event Log Dump (1)</vt:lpstr>
      <vt:lpstr>SMI Linux Event Log Dump (2)</vt:lpstr>
      <vt:lpstr>SMI Linux Event Log Dump (3)</vt:lpstr>
      <vt:lpstr>PowerPoint 簡報</vt:lpstr>
    </vt:vector>
  </TitlesOfParts>
  <Company>PresentationPoint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ATP 2019 PowerPoint Template</dc:title>
  <dc:creator>ATP HQ_Marketing</dc:creator>
  <cp:lastModifiedBy>KC Lin(林國章_ATP)</cp:lastModifiedBy>
  <cp:revision>2716</cp:revision>
  <cp:lastPrinted>2019-07-03T05:17:00Z</cp:lastPrinted>
  <dcterms:created xsi:type="dcterms:W3CDTF">2004-11-16T16:03:16Z</dcterms:created>
  <dcterms:modified xsi:type="dcterms:W3CDTF">2020-11-06T07:59:38Z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PPL_Language">
    <vt:i4>1031</vt:i4>
  </property>
</Properties>
</file>