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889557D-D443-496B-9943-129FEBEC3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zh-TW" altLang="en-US" sz="8800" dirty="0">
                <a:solidFill>
                  <a:srgbClr val="FFFFFF"/>
                </a:solidFill>
              </a:rPr>
              <a:t>校歌教唱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D54F26-651C-42AD-A101-85F95DF34D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7"/>
            <a:ext cx="6462796" cy="1875041"/>
          </a:xfrm>
        </p:spPr>
        <p:txBody>
          <a:bodyPr>
            <a:normAutofit/>
          </a:bodyPr>
          <a:lstStyle/>
          <a:p>
            <a:pPr algn="l"/>
            <a:r>
              <a:rPr lang="zh-TW" altLang="en-US" sz="4800" dirty="0">
                <a:solidFill>
                  <a:srgbClr val="FFFFFF">
                    <a:alpha val="70000"/>
                  </a:srgbClr>
                </a:solidFill>
              </a:rPr>
              <a:t>音樂老師</a:t>
            </a:r>
          </a:p>
          <a:p>
            <a:pPr algn="l"/>
            <a:r>
              <a:rPr lang="zh-TW" altLang="en-US" sz="4800" dirty="0">
                <a:solidFill>
                  <a:srgbClr val="FFFFFF">
                    <a:alpha val="70000"/>
                  </a:srgbClr>
                </a:solidFill>
              </a:rPr>
              <a:t>  吳瑞瑛</a:t>
            </a:r>
          </a:p>
          <a:p>
            <a:pPr algn="l"/>
            <a:endParaRPr lang="zh-TW" altLang="en-US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251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C1659A-0EB8-4FB6-B458-6683AD69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517E8C-0C0B-41D6-9FC3-AF51FBDEF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3200" dirty="0"/>
              <a:t>光啟😁😁富麗學園，</a:t>
            </a:r>
          </a:p>
          <a:p>
            <a:pPr marL="0" indent="0" algn="ctr">
              <a:buNone/>
            </a:pPr>
            <a:r>
              <a:rPr lang="zh-TW" altLang="en-US" sz="3200" dirty="0"/>
              <a:t>青山群才伴著😁😁，</a:t>
            </a:r>
            <a:endParaRPr lang="en-US" altLang="zh-TW" sz="3200" dirty="0"/>
          </a:p>
          <a:p>
            <a:pPr marL="0" indent="0" algn="ctr">
              <a:buNone/>
            </a:pPr>
            <a:r>
              <a:rPr lang="zh-TW" altLang="en-US" sz="3200" dirty="0"/>
              <a:t>它是😁😁，師資優良，紀律😁😁</a:t>
            </a:r>
          </a:p>
          <a:p>
            <a:pPr marL="0" indent="0" algn="ctr">
              <a:buNone/>
            </a:pPr>
            <a:r>
              <a:rPr lang="zh-TW" altLang="en-US" sz="3200" dirty="0"/>
              <a:t>豐富😁😁，精心😁😁</a:t>
            </a:r>
          </a:p>
          <a:p>
            <a:pPr marL="0" indent="0" algn="ctr">
              <a:buNone/>
            </a:pPr>
            <a:r>
              <a:rPr lang="zh-TW" altLang="en-US" sz="3200" dirty="0"/>
              <a:t>邁向未來，帶領我們</a:t>
            </a:r>
          </a:p>
          <a:p>
            <a:pPr marL="0" indent="0" algn="ctr">
              <a:buNone/>
            </a:pPr>
            <a:r>
              <a:rPr lang="zh-TW" altLang="en-US" sz="3200" dirty="0"/>
              <a:t>快樂學習健康成長</a:t>
            </a:r>
            <a:endParaRPr lang="en-US" altLang="zh-TW" sz="3200" dirty="0"/>
          </a:p>
          <a:p>
            <a:pPr marL="0" indent="0" algn="ctr">
              <a:buNone/>
            </a:pPr>
            <a:r>
              <a:rPr lang="zh-TW" altLang="en-US" sz="3200" dirty="0"/>
              <a:t>它是我們😁😁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18311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376C0C-6264-41BA-AF44-5B61E90E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A38C4C-D39D-4922-A530-5B1989F89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3200" dirty="0"/>
              <a:t>😁😁😁😁富麗😁😁，</a:t>
            </a:r>
          </a:p>
          <a:p>
            <a:pPr marL="0" indent="0" algn="ctr">
              <a:buNone/>
            </a:pPr>
            <a:r>
              <a:rPr lang="zh-TW" altLang="en-US" sz="3200" dirty="0"/>
              <a:t>😁😁😁😁伴著😁😁，</a:t>
            </a:r>
            <a:endParaRPr lang="en-US" altLang="zh-TW" sz="3200" dirty="0"/>
          </a:p>
          <a:p>
            <a:pPr marL="0" indent="0" algn="ctr">
              <a:buNone/>
            </a:pPr>
            <a:r>
              <a:rPr lang="zh-TW" altLang="en-US" sz="3200" dirty="0"/>
              <a:t>它是😁😁，😁😁優良，😁😁😁😁</a:t>
            </a:r>
          </a:p>
          <a:p>
            <a:pPr marL="0" indent="0" algn="ctr">
              <a:buNone/>
            </a:pPr>
            <a:r>
              <a:rPr lang="zh-TW" altLang="en-US" sz="3200" dirty="0"/>
              <a:t>豐富😁😁，😁😁😁😁</a:t>
            </a:r>
          </a:p>
          <a:p>
            <a:pPr marL="0" indent="0" algn="ctr">
              <a:buNone/>
            </a:pPr>
            <a:r>
              <a:rPr lang="zh-TW" altLang="en-US" sz="3200" dirty="0"/>
              <a:t>邁向😁😁，帶領😁😁</a:t>
            </a:r>
          </a:p>
          <a:p>
            <a:pPr marL="0" indent="0" algn="ctr">
              <a:buNone/>
            </a:pPr>
            <a:r>
              <a:rPr lang="zh-TW" altLang="en-US" sz="3200" dirty="0"/>
              <a:t>😁😁學習😁😁😁😁</a:t>
            </a:r>
            <a:endParaRPr lang="en-US" altLang="zh-TW" sz="3200" dirty="0"/>
          </a:p>
          <a:p>
            <a:pPr marL="0" indent="0" algn="ctr">
              <a:buNone/>
            </a:pPr>
            <a:r>
              <a:rPr lang="zh-TW" altLang="en-US" sz="3200" dirty="0"/>
              <a:t>😁😁我們😁😁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92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376C0C-6264-41BA-AF44-5B61E90E2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A38C4C-D39D-4922-A530-5B1989F89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en-US" sz="3200" dirty="0"/>
              <a:t>😁😁😁😁😁😁😁😁，</a:t>
            </a:r>
          </a:p>
          <a:p>
            <a:pPr marL="0" indent="0" algn="ctr">
              <a:buNone/>
            </a:pPr>
            <a:r>
              <a:rPr lang="zh-TW" altLang="en-US" sz="3200" dirty="0"/>
              <a:t>😁😁😁😁😁😁😁😁，</a:t>
            </a:r>
            <a:endParaRPr lang="en-US" altLang="zh-TW" sz="3200" dirty="0"/>
          </a:p>
          <a:p>
            <a:pPr marL="0" indent="0" algn="ctr">
              <a:buNone/>
            </a:pPr>
            <a:r>
              <a:rPr lang="zh-TW" altLang="en-US" sz="3200" dirty="0"/>
              <a:t>😁😁😁😁，😁😁😁😁，😁😁😁😁</a:t>
            </a:r>
          </a:p>
          <a:p>
            <a:pPr marL="0" indent="0" algn="ctr">
              <a:buNone/>
            </a:pPr>
            <a:r>
              <a:rPr lang="zh-TW" altLang="en-US" sz="3200" dirty="0"/>
              <a:t>😁😁😁😁，😁😁😁😁</a:t>
            </a:r>
          </a:p>
          <a:p>
            <a:pPr marL="0" indent="0" algn="ctr">
              <a:buNone/>
            </a:pPr>
            <a:r>
              <a:rPr lang="zh-TW" altLang="en-US" sz="3200" dirty="0"/>
              <a:t>😁😁😁😁，😁😁😁😁</a:t>
            </a:r>
          </a:p>
          <a:p>
            <a:pPr marL="0" indent="0" algn="ctr">
              <a:buNone/>
            </a:pPr>
            <a:r>
              <a:rPr lang="zh-TW" altLang="en-US" sz="3200" dirty="0"/>
              <a:t>😁😁😁😁😁😁😁😁</a:t>
            </a:r>
            <a:endParaRPr lang="en-US" altLang="zh-TW" sz="3200" dirty="0"/>
          </a:p>
          <a:p>
            <a:pPr marL="0" indent="0" algn="ctr">
              <a:buNone/>
            </a:pPr>
            <a:r>
              <a:rPr lang="zh-TW" altLang="en-US" sz="3200" dirty="0"/>
              <a:t>😁😁😁😁😁😁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9490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89DE8B-CF47-440C-BD3C-F5BA6101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7BF28E-C602-47B7-9A1B-DACC9BC58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sz="4000" dirty="0"/>
              <a:t>音樂科學期成積標準</a:t>
            </a:r>
          </a:p>
          <a:p>
            <a:pPr marL="0" indent="0" algn="ctr">
              <a:buNone/>
            </a:pPr>
            <a:r>
              <a:rPr lang="zh-TW" altLang="en-US" sz="4000" dirty="0"/>
              <a:t>各項考試</a:t>
            </a:r>
            <a:r>
              <a:rPr lang="en-US" altLang="zh-TW" sz="4000" dirty="0"/>
              <a:t>30</a:t>
            </a:r>
            <a:r>
              <a:rPr lang="zh-TW" altLang="en-US" sz="4000" dirty="0"/>
              <a:t>％（表演，考期末考）</a:t>
            </a:r>
          </a:p>
          <a:p>
            <a:pPr marL="0" indent="0" algn="ctr">
              <a:buNone/>
            </a:pPr>
            <a:r>
              <a:rPr lang="zh-TW" altLang="en-US" sz="4000" dirty="0"/>
              <a:t>作業</a:t>
            </a:r>
            <a:r>
              <a:rPr lang="en-US" altLang="zh-TW" sz="4000" dirty="0"/>
              <a:t>30</a:t>
            </a:r>
            <a:r>
              <a:rPr lang="zh-TW" altLang="en-US" sz="4000" dirty="0"/>
              <a:t>％（隨堂學習單及報告共</a:t>
            </a:r>
            <a:r>
              <a:rPr lang="en-US" altLang="zh-TW" sz="4000" dirty="0"/>
              <a:t>6</a:t>
            </a:r>
            <a:r>
              <a:rPr lang="zh-TW" altLang="en-US" sz="4000" dirty="0"/>
              <a:t>次）</a:t>
            </a:r>
          </a:p>
          <a:p>
            <a:pPr marL="0" indent="0" algn="ctr">
              <a:buNone/>
            </a:pPr>
            <a:r>
              <a:rPr lang="zh-TW" altLang="en-US" sz="4000" dirty="0"/>
              <a:t>上課態度</a:t>
            </a:r>
            <a:r>
              <a:rPr lang="en-US" altLang="zh-TW" sz="4000" dirty="0"/>
              <a:t>40</a:t>
            </a:r>
            <a:r>
              <a:rPr lang="zh-TW" altLang="en-US" sz="4000" dirty="0"/>
              <a:t>％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7374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AD270-3B85-40ED-92A3-760E90EA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 descr="一張含有 時鐘 的圖片&#10;&#10;自動產生的描述">
            <a:extLst>
              <a:ext uri="{FF2B5EF4-FFF2-40B4-BE49-F238E27FC236}">
                <a16:creationId xmlns:a16="http://schemas.microsoft.com/office/drawing/2014/main" id="{64F89C0C-A942-43D1-A248-A45F3E63C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0378" y="685014"/>
            <a:ext cx="5697027" cy="5866614"/>
          </a:xfrm>
        </p:spPr>
      </p:pic>
    </p:spTree>
    <p:extLst>
      <p:ext uri="{BB962C8B-B14F-4D97-AF65-F5344CB8AC3E}">
        <p14:creationId xmlns:p14="http://schemas.microsoft.com/office/powerpoint/2010/main" val="154431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E091E-D6BD-488D-8849-3FFBE09C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7B4C6CA0-74D9-47F8-80B8-15B9E5A19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9862" y="609600"/>
            <a:ext cx="4848734" cy="5861623"/>
          </a:xfrm>
        </p:spPr>
      </p:pic>
    </p:spTree>
    <p:extLst>
      <p:ext uri="{BB962C8B-B14F-4D97-AF65-F5344CB8AC3E}">
        <p14:creationId xmlns:p14="http://schemas.microsoft.com/office/powerpoint/2010/main" val="377468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3BD61-1503-4E17-B782-664ECDB3A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內容版面配置區 7" descr="一張含有 畫畫 的圖片&#10;&#10;自動產生的描述">
            <a:extLst>
              <a:ext uri="{FF2B5EF4-FFF2-40B4-BE49-F238E27FC236}">
                <a16:creationId xmlns:a16="http://schemas.microsoft.com/office/drawing/2014/main" id="{EB386890-FF8A-46A9-8B4A-2EF0178E61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9443" y="645736"/>
            <a:ext cx="4472450" cy="5743787"/>
          </a:xfrm>
        </p:spPr>
      </p:pic>
    </p:spTree>
    <p:extLst>
      <p:ext uri="{BB962C8B-B14F-4D97-AF65-F5344CB8AC3E}">
        <p14:creationId xmlns:p14="http://schemas.microsoft.com/office/powerpoint/2010/main" val="259388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88CA93-1713-44B5-B36F-69B3DEC2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畫畫 的圖片&#10;&#10;自動產生的描述">
            <a:extLst>
              <a:ext uri="{FF2B5EF4-FFF2-40B4-BE49-F238E27FC236}">
                <a16:creationId xmlns:a16="http://schemas.microsoft.com/office/drawing/2014/main" id="{5107BB7E-5C7B-4BE8-ADD5-95742AC1E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8260" y="609600"/>
            <a:ext cx="3782227" cy="5894895"/>
          </a:xfrm>
        </p:spPr>
      </p:pic>
    </p:spTree>
    <p:extLst>
      <p:ext uri="{BB962C8B-B14F-4D97-AF65-F5344CB8AC3E}">
        <p14:creationId xmlns:p14="http://schemas.microsoft.com/office/powerpoint/2010/main" val="103912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9E8C0E-886D-4E50-BC91-B19BF0AC8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畫畫 的圖片&#10;&#10;自動產生的描述">
            <a:extLst>
              <a:ext uri="{FF2B5EF4-FFF2-40B4-BE49-F238E27FC236}">
                <a16:creationId xmlns:a16="http://schemas.microsoft.com/office/drawing/2014/main" id="{607FAE61-9BBF-4071-869D-39ADD484B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5652" y="655163"/>
            <a:ext cx="3781074" cy="6131368"/>
          </a:xfrm>
        </p:spPr>
      </p:pic>
    </p:spTree>
    <p:extLst>
      <p:ext uri="{BB962C8B-B14F-4D97-AF65-F5344CB8AC3E}">
        <p14:creationId xmlns:p14="http://schemas.microsoft.com/office/powerpoint/2010/main" val="1792792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FEC7D-F978-43B8-BD04-DFF9AC90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4C1E0B3-3DA3-48B7-8C13-8A31F6A1D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834" y="690006"/>
            <a:ext cx="5861738" cy="6167994"/>
          </a:xfrm>
        </p:spPr>
      </p:pic>
    </p:spTree>
    <p:extLst>
      <p:ext uri="{BB962C8B-B14F-4D97-AF65-F5344CB8AC3E}">
        <p14:creationId xmlns:p14="http://schemas.microsoft.com/office/powerpoint/2010/main" val="62654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92F003-57D2-47FF-9F89-9D3CE92DD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 descr="一張含有 時鐘 的圖片&#10;&#10;自動產生的描述">
            <a:extLst>
              <a:ext uri="{FF2B5EF4-FFF2-40B4-BE49-F238E27FC236}">
                <a16:creationId xmlns:a16="http://schemas.microsoft.com/office/drawing/2014/main" id="{D2D113B9-0F77-4598-B67E-A8CE37EE1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6349" y="680580"/>
            <a:ext cx="4854495" cy="5493977"/>
          </a:xfrm>
        </p:spPr>
      </p:pic>
    </p:spTree>
    <p:extLst>
      <p:ext uri="{BB962C8B-B14F-4D97-AF65-F5344CB8AC3E}">
        <p14:creationId xmlns:p14="http://schemas.microsoft.com/office/powerpoint/2010/main" val="3582401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A2D41-389F-45BB-B650-4032C71C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6000" dirty="0"/>
              <a:t>光啟之歌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C47431-F7CC-4425-AE8D-03B7240B9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zh-TW" altLang="zh-TW" sz="3200" dirty="0"/>
              <a:t>光啟光啟富麗學園，</a:t>
            </a:r>
          </a:p>
          <a:p>
            <a:pPr marL="0" indent="0" algn="ctr">
              <a:buNone/>
            </a:pPr>
            <a:r>
              <a:rPr lang="zh-TW" altLang="zh-TW" sz="3200" dirty="0"/>
              <a:t>青山群才伴著校園，</a:t>
            </a:r>
            <a:endParaRPr lang="en-US" altLang="zh-TW" sz="3200" dirty="0"/>
          </a:p>
          <a:p>
            <a:pPr marL="0" indent="0" algn="ctr">
              <a:buNone/>
            </a:pPr>
            <a:r>
              <a:rPr lang="zh-TW" altLang="zh-TW" sz="3200" dirty="0"/>
              <a:t>它是光啟，師資優良</a:t>
            </a:r>
            <a:r>
              <a:rPr lang="zh-TW" altLang="en-US" sz="3200" dirty="0"/>
              <a:t>，紀</a:t>
            </a:r>
            <a:r>
              <a:rPr lang="zh-TW" altLang="zh-TW" sz="3200" dirty="0"/>
              <a:t>律嚴明，</a:t>
            </a:r>
          </a:p>
          <a:p>
            <a:pPr marL="0" indent="0" algn="ctr">
              <a:buNone/>
            </a:pPr>
            <a:r>
              <a:rPr lang="zh-TW" altLang="zh-TW" sz="3200" dirty="0"/>
              <a:t>豐富學程，精心教學</a:t>
            </a:r>
          </a:p>
          <a:p>
            <a:pPr marL="0" indent="0" algn="ctr">
              <a:buNone/>
            </a:pPr>
            <a:r>
              <a:rPr lang="zh-TW" altLang="zh-TW" sz="3200" dirty="0"/>
              <a:t>邁向未來，帶領我們</a:t>
            </a:r>
          </a:p>
          <a:p>
            <a:pPr marL="0" indent="0" algn="ctr">
              <a:buNone/>
            </a:pPr>
            <a:r>
              <a:rPr lang="zh-TW" altLang="zh-TW" sz="3200" dirty="0"/>
              <a:t>快樂學習健康成長</a:t>
            </a:r>
            <a:endParaRPr lang="en-US" altLang="zh-TW" sz="3200" dirty="0"/>
          </a:p>
          <a:p>
            <a:pPr marL="0" indent="0" algn="ctr">
              <a:buNone/>
            </a:pPr>
            <a:r>
              <a:rPr lang="zh-TW" altLang="zh-TW" sz="3200" dirty="0"/>
              <a:t>它是我們光啟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7178206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258</Words>
  <Application>Microsoft Office PowerPoint</Application>
  <PresentationFormat>寬螢幕</PresentationFormat>
  <Paragraphs>36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多面向</vt:lpstr>
      <vt:lpstr>校歌教唱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光啟之歌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校歌教唱</dc:title>
  <dc:creator>James Hsiao(蕭國鎮_ATP)</dc:creator>
  <cp:lastModifiedBy>James Hsiao(蕭國鎮_ATP)</cp:lastModifiedBy>
  <cp:revision>2</cp:revision>
  <dcterms:created xsi:type="dcterms:W3CDTF">2020-08-19T16:06:31Z</dcterms:created>
  <dcterms:modified xsi:type="dcterms:W3CDTF">2020-08-19T16:20:37Z</dcterms:modified>
</cp:coreProperties>
</file>