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37BA-7243-4939-A024-6193CEDF2ED0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CFE1-D008-4146-B733-A0F891DAE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06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37BA-7243-4939-A024-6193CEDF2ED0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CFE1-D008-4146-B733-A0F891DAE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29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37BA-7243-4939-A024-6193CEDF2ED0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CFE1-D008-4146-B733-A0F891DAE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37BA-7243-4939-A024-6193CEDF2ED0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CFE1-D008-4146-B733-A0F891DAE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22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37BA-7243-4939-A024-6193CEDF2ED0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CFE1-D008-4146-B733-A0F891DAE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00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37BA-7243-4939-A024-6193CEDF2ED0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CFE1-D008-4146-B733-A0F891DAE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58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37BA-7243-4939-A024-6193CEDF2ED0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CFE1-D008-4146-B733-A0F891DAE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24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37BA-7243-4939-A024-6193CEDF2ED0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CFE1-D008-4146-B733-A0F891DAE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82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37BA-7243-4939-A024-6193CEDF2ED0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CFE1-D008-4146-B733-A0F891DAE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30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37BA-7243-4939-A024-6193CEDF2ED0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CFE1-D008-4146-B733-A0F891DAE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47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37BA-7243-4939-A024-6193CEDF2ED0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CFE1-D008-4146-B733-A0F891DAE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94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C37BA-7243-4939-A024-6193CEDF2ED0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0CFE1-D008-4146-B733-A0F891DAE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2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/>
              <a:t>大衛與米甲王后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531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923469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金句</a:t>
            </a:r>
            <a:r>
              <a:rPr lang="en-US" altLang="zh-TW" dirty="0" smtClean="0"/>
              <a:t>: </a:t>
            </a:r>
            <a:r>
              <a:rPr lang="zh-TW" altLang="en-US" dirty="0" smtClean="0"/>
              <a:t>無論何人，不要求自己的益處，乃要求別人的益處。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哥林多前書十</a:t>
            </a:r>
            <a:r>
              <a:rPr lang="en-US" altLang="zh-TW" dirty="0" smtClean="0"/>
              <a:t>24)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米甲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523" y="1825625"/>
            <a:ext cx="83329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4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大衛王的勇敢事蹟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2608" y="573396"/>
            <a:ext cx="3331696" cy="586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掃羅耍詐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592" y="1825625"/>
            <a:ext cx="85188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米甲嫁給大衛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366" y="1390918"/>
            <a:ext cx="6779565" cy="50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大衛逃亡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841" y="1027906"/>
            <a:ext cx="4756880" cy="573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米甲改嫁給帕鐵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897" y="1349631"/>
            <a:ext cx="6658376" cy="499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約櫃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163" y="1498904"/>
            <a:ext cx="8049488" cy="467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米甲輕視大衛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430" y="1429555"/>
            <a:ext cx="8614447" cy="474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5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61</Words>
  <Application>Microsoft Office PowerPoint</Application>
  <PresentationFormat>寬螢幕</PresentationFormat>
  <Paragraphs>10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大衛與米甲王后</vt:lpstr>
      <vt:lpstr>米甲</vt:lpstr>
      <vt:lpstr>大衛王的勇敢事蹟</vt:lpstr>
      <vt:lpstr>掃羅耍詐</vt:lpstr>
      <vt:lpstr>米甲嫁給大衛</vt:lpstr>
      <vt:lpstr>大衛逃亡</vt:lpstr>
      <vt:lpstr>米甲改嫁給帕鐵</vt:lpstr>
      <vt:lpstr>約櫃</vt:lpstr>
      <vt:lpstr>米甲輕視大衛</vt:lpstr>
      <vt:lpstr>金句: 無論何人，不要求自己的益處，乃要求別人的益處。(哥林多前書十24)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大衛與米甲王后</dc:title>
  <dc:creator>James Hsiao</dc:creator>
  <cp:lastModifiedBy>James Hsiao</cp:lastModifiedBy>
  <cp:revision>8</cp:revision>
  <dcterms:created xsi:type="dcterms:W3CDTF">2018-04-07T15:58:06Z</dcterms:created>
  <dcterms:modified xsi:type="dcterms:W3CDTF">2018-04-07T16:30:20Z</dcterms:modified>
</cp:coreProperties>
</file>