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8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4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9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97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E6FD-61B0-46C9-8BF7-7ED668441FDA}" type="datetimeFigureOut">
              <a:rPr lang="zh-TW" altLang="en-US" smtClean="0"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6E25-C4BC-4A10-A13E-5D4B3ACEC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1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寬螢幕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Hsiao</dc:creator>
  <cp:lastModifiedBy>James Hsiao</cp:lastModifiedBy>
  <cp:revision>3</cp:revision>
  <dcterms:created xsi:type="dcterms:W3CDTF">2019-02-17T11:57:57Z</dcterms:created>
  <dcterms:modified xsi:type="dcterms:W3CDTF">2019-02-17T12:09:32Z</dcterms:modified>
</cp:coreProperties>
</file>