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6" r:id="rId1"/>
  </p:sldMasterIdLst>
  <p:notesMasterIdLst>
    <p:notesMasterId r:id="rId42"/>
  </p:notesMasterIdLst>
  <p:handoutMasterIdLst>
    <p:handoutMasterId r:id="rId43"/>
  </p:handoutMasterIdLst>
  <p:sldIdLst>
    <p:sldId id="905" r:id="rId2"/>
    <p:sldId id="906" r:id="rId3"/>
    <p:sldId id="911" r:id="rId4"/>
    <p:sldId id="914" r:id="rId5"/>
    <p:sldId id="912" r:id="rId6"/>
    <p:sldId id="913" r:id="rId7"/>
    <p:sldId id="917" r:id="rId8"/>
    <p:sldId id="916" r:id="rId9"/>
    <p:sldId id="915" r:id="rId10"/>
    <p:sldId id="910" r:id="rId11"/>
    <p:sldId id="918" r:id="rId12"/>
    <p:sldId id="919" r:id="rId13"/>
    <p:sldId id="921" r:id="rId14"/>
    <p:sldId id="909" r:id="rId15"/>
    <p:sldId id="922" r:id="rId16"/>
    <p:sldId id="925" r:id="rId17"/>
    <p:sldId id="924" r:id="rId18"/>
    <p:sldId id="923" r:id="rId19"/>
    <p:sldId id="927" r:id="rId20"/>
    <p:sldId id="926" r:id="rId21"/>
    <p:sldId id="928" r:id="rId22"/>
    <p:sldId id="929" r:id="rId23"/>
    <p:sldId id="934" r:id="rId24"/>
    <p:sldId id="933" r:id="rId25"/>
    <p:sldId id="932" r:id="rId26"/>
    <p:sldId id="931" r:id="rId27"/>
    <p:sldId id="937" r:id="rId28"/>
    <p:sldId id="936" r:id="rId29"/>
    <p:sldId id="935" r:id="rId30"/>
    <p:sldId id="943" r:id="rId31"/>
    <p:sldId id="944" r:id="rId32"/>
    <p:sldId id="945" r:id="rId33"/>
    <p:sldId id="946" r:id="rId34"/>
    <p:sldId id="938" r:id="rId35"/>
    <p:sldId id="939" r:id="rId36"/>
    <p:sldId id="940" r:id="rId37"/>
    <p:sldId id="942" r:id="rId38"/>
    <p:sldId id="941" r:id="rId39"/>
    <p:sldId id="907" r:id="rId40"/>
    <p:sldId id="908" r:id="rId41"/>
  </p:sldIdLst>
  <p:sldSz cx="9144000" cy="6858000" type="screen4x3"/>
  <p:notesSz cx="6805613" cy="9939338"/>
  <p:custDataLst>
    <p:tags r:id="rId44"/>
  </p:custDataLst>
  <p:defaultTextStyle>
    <a:defPPr>
      <a:defRPr lang="de-DE"/>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3705">
          <p15:clr>
            <a:srgbClr val="A4A3A4"/>
          </p15:clr>
        </p15:guide>
        <p15:guide id="2" orient="horz" pos="1185">
          <p15:clr>
            <a:srgbClr val="A4A3A4"/>
          </p15:clr>
        </p15:guide>
        <p15:guide id="3" pos="254">
          <p15:clr>
            <a:srgbClr val="A4A3A4"/>
          </p15:clr>
        </p15:guide>
        <p15:guide id="4" pos="2892">
          <p15:clr>
            <a:srgbClr val="A4A3A4"/>
          </p15:clr>
        </p15:guide>
        <p15:guide id="5" pos="5547">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83189"/>
    <a:srgbClr val="1F388D"/>
    <a:srgbClr val="CBD5E7"/>
    <a:srgbClr val="0066FF"/>
    <a:srgbClr val="C3E6F3"/>
    <a:srgbClr val="3333FF"/>
    <a:srgbClr val="0046A0"/>
    <a:srgbClr val="00005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90667" autoAdjust="0"/>
  </p:normalViewPr>
  <p:slideViewPr>
    <p:cSldViewPr snapToGrid="0">
      <p:cViewPr varScale="1">
        <p:scale>
          <a:sx n="86" d="100"/>
          <a:sy n="86" d="100"/>
        </p:scale>
        <p:origin x="1188" y="84"/>
      </p:cViewPr>
      <p:guideLst>
        <p:guide orient="horz" pos="3705"/>
        <p:guide orient="horz" pos="1185"/>
        <p:guide pos="254"/>
        <p:guide pos="2892"/>
        <p:guide pos="5547"/>
      </p:guideLst>
    </p:cSldViewPr>
  </p:slideViewPr>
  <p:outlineViewPr>
    <p:cViewPr>
      <p:scale>
        <a:sx n="33" d="100"/>
        <a:sy n="33" d="100"/>
      </p:scale>
      <p:origin x="0" y="106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0" d="100"/>
          <a:sy n="80" d="100"/>
        </p:scale>
        <p:origin x="-3996"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1" y="1"/>
            <a:ext cx="2923833" cy="527767"/>
          </a:xfrm>
          <a:prstGeom prst="rect">
            <a:avLst/>
          </a:prstGeom>
          <a:noFill/>
          <a:ln w="9525">
            <a:noFill/>
            <a:miter lim="800000"/>
            <a:headEnd/>
            <a:tailEnd/>
          </a:ln>
          <a:effectLst/>
        </p:spPr>
        <p:txBody>
          <a:bodyPr vert="horz" wrap="square" lIns="90225" tIns="45112" rIns="90225" bIns="45112" numCol="1" anchor="t" anchorCtr="0" compatLnSpc="1">
            <a:prstTxWarp prst="textNoShape">
              <a:avLst/>
            </a:prstTxWarp>
          </a:bodyPr>
          <a:lstStyle>
            <a:lvl1pPr defTabSz="900213" eaLnBrk="1" hangingPunct="1">
              <a:defRPr kumimoji="0" sz="1200">
                <a:ea typeface="+mn-ea"/>
              </a:defRPr>
            </a:lvl1pPr>
          </a:lstStyle>
          <a:p>
            <a:pPr>
              <a:defRPr/>
            </a:pPr>
            <a:endParaRPr lang="en-GB" altLang="zh-TW"/>
          </a:p>
        </p:txBody>
      </p:sp>
      <p:sp>
        <p:nvSpPr>
          <p:cNvPr id="559107" name="Rectangle 3"/>
          <p:cNvSpPr>
            <a:spLocks noGrp="1" noChangeArrowheads="1"/>
          </p:cNvSpPr>
          <p:nvPr>
            <p:ph type="dt" sz="quarter" idx="1"/>
          </p:nvPr>
        </p:nvSpPr>
        <p:spPr bwMode="auto">
          <a:xfrm>
            <a:off x="3822109" y="1"/>
            <a:ext cx="2999631" cy="527767"/>
          </a:xfrm>
          <a:prstGeom prst="rect">
            <a:avLst/>
          </a:prstGeom>
          <a:noFill/>
          <a:ln w="9525">
            <a:noFill/>
            <a:miter lim="800000"/>
            <a:headEnd/>
            <a:tailEnd/>
          </a:ln>
          <a:effectLst/>
        </p:spPr>
        <p:txBody>
          <a:bodyPr vert="horz" wrap="square" lIns="90225" tIns="45112" rIns="90225" bIns="45112" numCol="1" anchor="t" anchorCtr="0" compatLnSpc="1">
            <a:prstTxWarp prst="textNoShape">
              <a:avLst/>
            </a:prstTxWarp>
          </a:bodyPr>
          <a:lstStyle>
            <a:lvl1pPr algn="r" defTabSz="900213" eaLnBrk="1" hangingPunct="1">
              <a:defRPr kumimoji="0" sz="1200">
                <a:ea typeface="+mn-ea"/>
              </a:defRPr>
            </a:lvl1pPr>
          </a:lstStyle>
          <a:p>
            <a:pPr>
              <a:defRPr/>
            </a:pPr>
            <a:endParaRPr lang="en-GB" altLang="zh-TW"/>
          </a:p>
        </p:txBody>
      </p:sp>
      <p:sp>
        <p:nvSpPr>
          <p:cNvPr id="559108" name="Rectangle 4"/>
          <p:cNvSpPr>
            <a:spLocks noGrp="1" noChangeArrowheads="1"/>
          </p:cNvSpPr>
          <p:nvPr>
            <p:ph type="ftr" sz="quarter" idx="2"/>
          </p:nvPr>
        </p:nvSpPr>
        <p:spPr bwMode="auto">
          <a:xfrm>
            <a:off x="1" y="9421198"/>
            <a:ext cx="2923833" cy="527766"/>
          </a:xfrm>
          <a:prstGeom prst="rect">
            <a:avLst/>
          </a:prstGeom>
          <a:noFill/>
          <a:ln w="9525">
            <a:noFill/>
            <a:miter lim="800000"/>
            <a:headEnd/>
            <a:tailEnd/>
          </a:ln>
          <a:effectLst/>
        </p:spPr>
        <p:txBody>
          <a:bodyPr vert="horz" wrap="square" lIns="90225" tIns="45112" rIns="90225" bIns="45112" numCol="1" anchor="b" anchorCtr="0" compatLnSpc="1">
            <a:prstTxWarp prst="textNoShape">
              <a:avLst/>
            </a:prstTxWarp>
          </a:bodyPr>
          <a:lstStyle>
            <a:lvl1pPr defTabSz="900213" eaLnBrk="1" hangingPunct="1">
              <a:defRPr kumimoji="0" sz="1200">
                <a:ea typeface="+mn-ea"/>
              </a:defRPr>
            </a:lvl1pPr>
          </a:lstStyle>
          <a:p>
            <a:pPr>
              <a:defRPr/>
            </a:pPr>
            <a:endParaRPr lang="en-GB" altLang="zh-TW"/>
          </a:p>
        </p:txBody>
      </p:sp>
      <p:sp>
        <p:nvSpPr>
          <p:cNvPr id="559109" name="Rectangle 5"/>
          <p:cNvSpPr>
            <a:spLocks noGrp="1" noChangeArrowheads="1"/>
          </p:cNvSpPr>
          <p:nvPr>
            <p:ph type="sldNum" sz="quarter" idx="3"/>
          </p:nvPr>
        </p:nvSpPr>
        <p:spPr bwMode="auto">
          <a:xfrm>
            <a:off x="3822109" y="9421198"/>
            <a:ext cx="2999631" cy="527766"/>
          </a:xfrm>
          <a:prstGeom prst="rect">
            <a:avLst/>
          </a:prstGeom>
          <a:noFill/>
          <a:ln w="9525">
            <a:noFill/>
            <a:miter lim="800000"/>
            <a:headEnd/>
            <a:tailEnd/>
          </a:ln>
          <a:effectLst/>
        </p:spPr>
        <p:txBody>
          <a:bodyPr vert="horz" wrap="square" lIns="90225" tIns="45112" rIns="90225" bIns="45112" numCol="1" anchor="b" anchorCtr="0" compatLnSpc="1">
            <a:prstTxWarp prst="textNoShape">
              <a:avLst/>
            </a:prstTxWarp>
          </a:bodyPr>
          <a:lstStyle>
            <a:lvl1pPr algn="r" defTabSz="900213" eaLnBrk="1" hangingPunct="1">
              <a:defRPr kumimoji="0" sz="1200">
                <a:ea typeface="+mn-ea"/>
              </a:defRPr>
            </a:lvl1pPr>
          </a:lstStyle>
          <a:p>
            <a:pPr>
              <a:defRPr/>
            </a:pPr>
            <a:fld id="{C35FB7CF-D3DA-4B12-9FF1-2DB3277BF7D1}" type="slidenum">
              <a:rPr lang="en-GB" altLang="zh-TW"/>
              <a:pPr>
                <a:defRPr/>
              </a:pPr>
              <a:t>‹#›</a:t>
            </a:fld>
            <a:endParaRPr lang="en-GB" altLang="zh-TW"/>
          </a:p>
        </p:txBody>
      </p:sp>
    </p:spTree>
    <p:extLst>
      <p:ext uri="{BB962C8B-B14F-4D97-AF65-F5344CB8AC3E}">
        <p14:creationId xmlns:p14="http://schemas.microsoft.com/office/powerpoint/2010/main" val="262694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8024" cy="497288"/>
          </a:xfrm>
          <a:prstGeom prst="rect">
            <a:avLst/>
          </a:prstGeom>
          <a:noFill/>
          <a:ln w="9525">
            <a:noFill/>
            <a:miter lim="800000"/>
            <a:headEnd/>
            <a:tailEnd/>
          </a:ln>
          <a:effectLst/>
        </p:spPr>
        <p:txBody>
          <a:bodyPr vert="horz" wrap="square" lIns="95666" tIns="47835" rIns="95666" bIns="47835" numCol="1" anchor="t" anchorCtr="0" compatLnSpc="1">
            <a:prstTxWarp prst="textNoShape">
              <a:avLst/>
            </a:prstTxWarp>
          </a:bodyPr>
          <a:lstStyle>
            <a:lvl1pPr defTabSz="954868" eaLnBrk="1" hangingPunct="1">
              <a:defRPr kumimoji="0" sz="1300">
                <a:ea typeface="+mn-ea"/>
              </a:defRPr>
            </a:lvl1pPr>
          </a:lstStyle>
          <a:p>
            <a:pPr>
              <a:defRPr/>
            </a:pPr>
            <a:endParaRPr lang="en-GB" altLang="zh-TW"/>
          </a:p>
        </p:txBody>
      </p:sp>
      <p:sp>
        <p:nvSpPr>
          <p:cNvPr id="6147" name="Rectangle 3"/>
          <p:cNvSpPr>
            <a:spLocks noGrp="1" noChangeArrowheads="1"/>
          </p:cNvSpPr>
          <p:nvPr>
            <p:ph type="dt" idx="1"/>
          </p:nvPr>
        </p:nvSpPr>
        <p:spPr bwMode="auto">
          <a:xfrm>
            <a:off x="3857590" y="0"/>
            <a:ext cx="2948024" cy="497288"/>
          </a:xfrm>
          <a:prstGeom prst="rect">
            <a:avLst/>
          </a:prstGeom>
          <a:noFill/>
          <a:ln w="9525">
            <a:noFill/>
            <a:miter lim="800000"/>
            <a:headEnd/>
            <a:tailEnd/>
          </a:ln>
          <a:effectLst/>
        </p:spPr>
        <p:txBody>
          <a:bodyPr vert="horz" wrap="square" lIns="95666" tIns="47835" rIns="95666" bIns="47835" numCol="1" anchor="t" anchorCtr="0" compatLnSpc="1">
            <a:prstTxWarp prst="textNoShape">
              <a:avLst/>
            </a:prstTxWarp>
          </a:bodyPr>
          <a:lstStyle>
            <a:lvl1pPr algn="r" defTabSz="954868" eaLnBrk="1" hangingPunct="1">
              <a:defRPr kumimoji="0" sz="1300">
                <a:ea typeface="+mn-ea"/>
              </a:defRPr>
            </a:lvl1pPr>
          </a:lstStyle>
          <a:p>
            <a:pPr>
              <a:defRPr/>
            </a:pPr>
            <a:endParaRPr lang="en-GB" altLang="zh-TW"/>
          </a:p>
        </p:txBody>
      </p:sp>
      <p:sp>
        <p:nvSpPr>
          <p:cNvPr id="8196" name="Rectangle 4"/>
          <p:cNvSpPr>
            <a:spLocks noGrp="1" noRot="1" noChangeAspect="1" noChangeArrowheads="1" noTextEdit="1"/>
          </p:cNvSpPr>
          <p:nvPr>
            <p:ph type="sldImg" idx="2"/>
          </p:nvPr>
        </p:nvSpPr>
        <p:spPr bwMode="auto">
          <a:xfrm>
            <a:off x="919163" y="746125"/>
            <a:ext cx="4968875" cy="37274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07954" y="4721026"/>
            <a:ext cx="4989708" cy="4472381"/>
          </a:xfrm>
          <a:prstGeom prst="rect">
            <a:avLst/>
          </a:prstGeom>
          <a:noFill/>
          <a:ln w="9525">
            <a:noFill/>
            <a:miter lim="800000"/>
            <a:headEnd/>
            <a:tailEnd/>
          </a:ln>
          <a:effectLst/>
        </p:spPr>
        <p:txBody>
          <a:bodyPr vert="horz" wrap="square" lIns="95666" tIns="47835" rIns="95666" bIns="47835" numCol="1" anchor="t" anchorCtr="0" compatLnSpc="1">
            <a:prstTxWarp prst="textNoShape">
              <a:avLst/>
            </a:prstTxWarp>
          </a:bodyPr>
          <a:lstStyle/>
          <a:p>
            <a:pPr lvl="0"/>
            <a:r>
              <a:rPr lang="en-GB" altLang="zh-TW" noProof="0"/>
              <a:t>Klicken Sie, um die Formate des Vorlagentextes zu bearbeiten</a:t>
            </a:r>
          </a:p>
          <a:p>
            <a:pPr lvl="1"/>
            <a:r>
              <a:rPr lang="en-GB" altLang="zh-TW" noProof="0"/>
              <a:t>Zweite Ebene</a:t>
            </a:r>
          </a:p>
          <a:p>
            <a:pPr lvl="2"/>
            <a:r>
              <a:rPr lang="en-GB" altLang="zh-TW" noProof="0"/>
              <a:t>Dritte Ebene</a:t>
            </a:r>
          </a:p>
          <a:p>
            <a:pPr lvl="3"/>
            <a:r>
              <a:rPr lang="en-GB" altLang="zh-TW" noProof="0"/>
              <a:t>Vierte Ebene</a:t>
            </a:r>
          </a:p>
          <a:p>
            <a:pPr lvl="4"/>
            <a:r>
              <a:rPr lang="en-GB" altLang="zh-TW" noProof="0"/>
              <a:t>Fünfte Ebene</a:t>
            </a:r>
          </a:p>
        </p:txBody>
      </p:sp>
      <p:sp>
        <p:nvSpPr>
          <p:cNvPr id="6150" name="Rectangle 6"/>
          <p:cNvSpPr>
            <a:spLocks noGrp="1" noChangeArrowheads="1"/>
          </p:cNvSpPr>
          <p:nvPr>
            <p:ph type="ftr" sz="quarter" idx="4"/>
          </p:nvPr>
        </p:nvSpPr>
        <p:spPr bwMode="auto">
          <a:xfrm>
            <a:off x="0" y="9443656"/>
            <a:ext cx="2948024" cy="495683"/>
          </a:xfrm>
          <a:prstGeom prst="rect">
            <a:avLst/>
          </a:prstGeom>
          <a:noFill/>
          <a:ln w="9525">
            <a:noFill/>
            <a:miter lim="800000"/>
            <a:headEnd/>
            <a:tailEnd/>
          </a:ln>
          <a:effectLst/>
        </p:spPr>
        <p:txBody>
          <a:bodyPr vert="horz" wrap="square" lIns="95666" tIns="47835" rIns="95666" bIns="47835" numCol="1" anchor="b" anchorCtr="0" compatLnSpc="1">
            <a:prstTxWarp prst="textNoShape">
              <a:avLst/>
            </a:prstTxWarp>
          </a:bodyPr>
          <a:lstStyle>
            <a:lvl1pPr defTabSz="954868" eaLnBrk="1" hangingPunct="1">
              <a:defRPr kumimoji="0" sz="1300">
                <a:ea typeface="+mn-ea"/>
              </a:defRPr>
            </a:lvl1pPr>
          </a:lstStyle>
          <a:p>
            <a:pPr>
              <a:defRPr/>
            </a:pPr>
            <a:endParaRPr lang="en-GB" altLang="zh-TW"/>
          </a:p>
        </p:txBody>
      </p:sp>
      <p:sp>
        <p:nvSpPr>
          <p:cNvPr id="6151" name="Rectangle 7"/>
          <p:cNvSpPr>
            <a:spLocks noGrp="1" noChangeArrowheads="1"/>
          </p:cNvSpPr>
          <p:nvPr>
            <p:ph type="sldNum" sz="quarter" idx="5"/>
          </p:nvPr>
        </p:nvSpPr>
        <p:spPr bwMode="auto">
          <a:xfrm>
            <a:off x="3857590" y="9443656"/>
            <a:ext cx="2948024" cy="495683"/>
          </a:xfrm>
          <a:prstGeom prst="rect">
            <a:avLst/>
          </a:prstGeom>
          <a:noFill/>
          <a:ln w="9525">
            <a:noFill/>
            <a:miter lim="800000"/>
            <a:headEnd/>
            <a:tailEnd/>
          </a:ln>
          <a:effectLst/>
        </p:spPr>
        <p:txBody>
          <a:bodyPr vert="horz" wrap="square" lIns="95666" tIns="47835" rIns="95666" bIns="47835" numCol="1" anchor="b" anchorCtr="0" compatLnSpc="1">
            <a:prstTxWarp prst="textNoShape">
              <a:avLst/>
            </a:prstTxWarp>
          </a:bodyPr>
          <a:lstStyle>
            <a:lvl1pPr algn="r" defTabSz="954868" eaLnBrk="1" hangingPunct="1">
              <a:defRPr kumimoji="0" sz="1300">
                <a:ea typeface="+mn-ea"/>
              </a:defRPr>
            </a:lvl1pPr>
          </a:lstStyle>
          <a:p>
            <a:pPr>
              <a:defRPr/>
            </a:pPr>
            <a:fld id="{72E04065-2E90-4F94-8A5D-60F0158160FF}" type="slidenum">
              <a:rPr lang="en-GB" altLang="zh-TW"/>
              <a:pPr>
                <a:defRPr/>
              </a:pPr>
              <a:t>‹#›</a:t>
            </a:fld>
            <a:endParaRPr lang="en-GB" altLang="zh-TW"/>
          </a:p>
        </p:txBody>
      </p:sp>
    </p:spTree>
    <p:extLst>
      <p:ext uri="{BB962C8B-B14F-4D97-AF65-F5344CB8AC3E}">
        <p14:creationId xmlns:p14="http://schemas.microsoft.com/office/powerpoint/2010/main" val="29698338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72E04065-2E90-4F94-8A5D-60F0158160FF}" type="slidenum">
              <a:rPr lang="en-GB" altLang="zh-TW" smtClean="0"/>
              <a:pPr>
                <a:defRPr/>
              </a:pPr>
              <a:t>4</a:t>
            </a:fld>
            <a:endParaRPr lang="en-GB" altLang="zh-TW"/>
          </a:p>
        </p:txBody>
      </p:sp>
    </p:spTree>
    <p:extLst>
      <p:ext uri="{BB962C8B-B14F-4D97-AF65-F5344CB8AC3E}">
        <p14:creationId xmlns:p14="http://schemas.microsoft.com/office/powerpoint/2010/main" val="174103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1026" name="Picture 2" descr="D:\design projects\ATP\Template\Powerpoint\2016\2016 Template_20161106-0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6528"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p:cNvSpPr>
            <a:spLocks noGrp="1" noChangeArrowheads="1"/>
          </p:cNvSpPr>
          <p:nvPr>
            <p:ph type="ctrTitle" sz="quarter" hasCustomPrompt="1"/>
          </p:nvPr>
        </p:nvSpPr>
        <p:spPr>
          <a:xfrm>
            <a:off x="746126" y="2420925"/>
            <a:ext cx="7850255" cy="1143000"/>
          </a:xfrm>
        </p:spPr>
        <p:txBody>
          <a:bodyPr lIns="91440" rIns="91440" anchor="b"/>
          <a:lstStyle>
            <a:lvl1pPr algn="l">
              <a:defRPr sz="3600" baseline="0">
                <a:solidFill>
                  <a:srgbClr val="1F388D"/>
                </a:solidFill>
                <a:latin typeface="Calibri" panose="020F0502020204030204" pitchFamily="34" charset="0"/>
                <a:ea typeface="微軟正黑體" panose="020B0604030504040204" pitchFamily="34" charset="-120"/>
              </a:defRPr>
            </a:lvl1pPr>
          </a:lstStyle>
          <a:p>
            <a:r>
              <a:rPr lang="en-US" altLang="zh-TW" dirty="0">
                <a:cs typeface="Calibri" pitchFamily="34" charset="0"/>
              </a:rPr>
              <a:t>Enter Your Title Here</a:t>
            </a:r>
            <a:br>
              <a:rPr lang="en-US" altLang="zh-TW" dirty="0">
                <a:cs typeface="Calibri" pitchFamily="34" charset="0"/>
              </a:rPr>
            </a:br>
            <a:r>
              <a:rPr lang="en-US" altLang="zh-TW" dirty="0">
                <a:cs typeface="Calibri" pitchFamily="34" charset="0"/>
              </a:rPr>
              <a:t>(Calibri Bold/Size36/ATP Blue)</a:t>
            </a:r>
            <a:endParaRPr lang="de-DE" altLang="zh-TW" dirty="0"/>
          </a:p>
        </p:txBody>
      </p:sp>
      <p:sp>
        <p:nvSpPr>
          <p:cNvPr id="13" name="Rectangle 5"/>
          <p:cNvSpPr>
            <a:spLocks noGrp="1" noChangeArrowheads="1"/>
          </p:cNvSpPr>
          <p:nvPr>
            <p:ph type="subTitle" sz="quarter" idx="1" hasCustomPrompt="1"/>
          </p:nvPr>
        </p:nvSpPr>
        <p:spPr>
          <a:xfrm>
            <a:off x="746124" y="3665528"/>
            <a:ext cx="7864475" cy="496898"/>
          </a:xfrm>
          <a:prstGeom prst="rect">
            <a:avLst/>
          </a:prstGeom>
        </p:spPr>
        <p:txBody>
          <a:bodyPr lIns="91440" rIns="91440"/>
          <a:lstStyle>
            <a:lvl1pPr marL="0" indent="0">
              <a:buFont typeface="Wingdings" pitchFamily="2" charset="2"/>
              <a:buNone/>
              <a:defRPr sz="2000" b="0" baseline="0">
                <a:solidFill>
                  <a:srgbClr val="000000"/>
                </a:solidFill>
                <a:latin typeface="Calibri" panose="020F0502020204030204" pitchFamily="34" charset="0"/>
                <a:ea typeface="微軟正黑體" panose="020B0604030504040204" pitchFamily="34" charset="-120"/>
              </a:defRPr>
            </a:lvl1pPr>
          </a:lstStyle>
          <a:p>
            <a:r>
              <a:rPr lang="en-US" altLang="zh-TW" dirty="0"/>
              <a:t>Enter Your Subtitle Here (Size24/Black)</a:t>
            </a:r>
          </a:p>
        </p:txBody>
      </p:sp>
      <p:sp>
        <p:nvSpPr>
          <p:cNvPr id="14" name="內容版面配置區 11"/>
          <p:cNvSpPr>
            <a:spLocks noGrp="1"/>
          </p:cNvSpPr>
          <p:nvPr>
            <p:ph sz="quarter" idx="10" hasCustomPrompt="1"/>
          </p:nvPr>
        </p:nvSpPr>
        <p:spPr>
          <a:xfrm>
            <a:off x="746127" y="5964341"/>
            <a:ext cx="7883524" cy="251632"/>
          </a:xfrm>
          <a:prstGeom prst="rect">
            <a:avLst/>
          </a:prstGeom>
        </p:spPr>
        <p:txBody>
          <a:bodyPr/>
          <a:lstStyle>
            <a:lvl1pPr>
              <a:buNone/>
              <a:defRPr sz="1400" b="0" baseline="0"/>
            </a:lvl1pPr>
            <a:lvl2pPr>
              <a:buNone/>
              <a:defRPr/>
            </a:lvl2pPr>
            <a:lvl3pPr>
              <a:buNone/>
              <a:defRPr/>
            </a:lvl3pPr>
            <a:lvl4pPr>
              <a:buNone/>
              <a:defRPr/>
            </a:lvl4pPr>
            <a:lvl5pPr>
              <a:buNone/>
              <a:defRPr/>
            </a:lvl5pPr>
          </a:lstStyle>
          <a:p>
            <a:pPr lvl="0"/>
            <a:r>
              <a:rPr lang="en-US" altLang="zh-TW" dirty="0"/>
              <a:t>Date</a:t>
            </a:r>
            <a:endParaRPr lang="zh-TW" altLang="en-US" dirty="0"/>
          </a:p>
        </p:txBody>
      </p:sp>
      <p:sp>
        <p:nvSpPr>
          <p:cNvPr id="15" name="內容版面配置區 11"/>
          <p:cNvSpPr>
            <a:spLocks noGrp="1"/>
          </p:cNvSpPr>
          <p:nvPr>
            <p:ph sz="quarter" idx="11" hasCustomPrompt="1"/>
          </p:nvPr>
        </p:nvSpPr>
        <p:spPr>
          <a:xfrm>
            <a:off x="746127" y="6223892"/>
            <a:ext cx="7883524" cy="253107"/>
          </a:xfrm>
          <a:prstGeom prst="rect">
            <a:avLst/>
          </a:prstGeom>
        </p:spPr>
        <p:txBody>
          <a:bodyPr/>
          <a:lstStyle>
            <a:lvl1pPr marL="190500" marR="0" indent="-190500" algn="l" defTabSz="914400" rtl="0" eaLnBrk="0" fontAlgn="base" latinLnBrk="0" hangingPunct="0">
              <a:lnSpc>
                <a:spcPct val="100000"/>
              </a:lnSpc>
              <a:spcBef>
                <a:spcPct val="20000"/>
              </a:spcBef>
              <a:spcAft>
                <a:spcPct val="0"/>
              </a:spcAft>
              <a:buClr>
                <a:srgbClr val="007DC4"/>
              </a:buClr>
              <a:buSzTx/>
              <a:buFont typeface="Wingdings" pitchFamily="2" charset="2"/>
              <a:buNone/>
              <a:tabLst/>
              <a:defRPr sz="1400" b="0" baseline="0"/>
            </a:lvl1pPr>
            <a:lvl2pPr>
              <a:buNone/>
              <a:defRPr/>
            </a:lvl2pPr>
            <a:lvl3pPr>
              <a:buNone/>
              <a:defRPr/>
            </a:lvl3pPr>
            <a:lvl4pPr>
              <a:buNone/>
              <a:defRPr/>
            </a:lvl4pPr>
            <a:lvl5pPr>
              <a:buNone/>
              <a:defRPr/>
            </a:lvl5pPr>
          </a:lstStyle>
          <a:p>
            <a:pPr lvl="0"/>
            <a:r>
              <a:rPr lang="en-US" altLang="zh-TW" dirty="0"/>
              <a:t>Name</a:t>
            </a:r>
            <a:endParaRPr lang="zh-TW" altLang="en-US" dirty="0"/>
          </a:p>
        </p:txBody>
      </p:sp>
    </p:spTree>
    <p:extLst>
      <p:ext uri="{BB962C8B-B14F-4D97-AF65-F5344CB8AC3E}">
        <p14:creationId xmlns:p14="http://schemas.microsoft.com/office/powerpoint/2010/main" val="45680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標題 1"/>
          <p:cNvSpPr>
            <a:spLocks noGrp="1"/>
          </p:cNvSpPr>
          <p:nvPr>
            <p:ph type="title" hasCustomPrompt="1"/>
          </p:nvPr>
        </p:nvSpPr>
        <p:spPr/>
        <p:txBody>
          <a:bodyPr/>
          <a:lstStyle>
            <a:lvl1pPr>
              <a:defRPr baseline="0"/>
            </a:lvl1pPr>
          </a:lstStyle>
          <a:p>
            <a:r>
              <a:rPr lang="en-US" altLang="zh-TW" dirty="0"/>
              <a:t>Enter Your Title Here (Calibri Bold/Size28/ATP </a:t>
            </a:r>
            <a:r>
              <a:rPr lang="en-US" altLang="zh-TW" dirty="0" err="1"/>
              <a:t>Bule</a:t>
            </a:r>
            <a:r>
              <a:rPr lang="en-US" altLang="zh-TW" dirty="0"/>
              <a:t>)</a:t>
            </a:r>
            <a:endParaRPr lang="zh-TW" altLang="en-US" dirty="0"/>
          </a:p>
        </p:txBody>
      </p:sp>
      <p:sp>
        <p:nvSpPr>
          <p:cNvPr id="4" name="內容版面配置區 3"/>
          <p:cNvSpPr>
            <a:spLocks noGrp="1"/>
          </p:cNvSpPr>
          <p:nvPr>
            <p:ph sz="quarter" idx="10" hasCustomPrompt="1"/>
          </p:nvPr>
        </p:nvSpPr>
        <p:spPr>
          <a:xfrm>
            <a:off x="523875" y="1381125"/>
            <a:ext cx="8143875" cy="5086350"/>
          </a:xfrm>
        </p:spPr>
        <p:txBody>
          <a:bodyPr/>
          <a:lstStyle>
            <a:lvl1pPr>
              <a:defRPr baseline="0"/>
            </a:lvl1pPr>
            <a:lvl2pPr>
              <a:defRPr baseline="0"/>
            </a:lvl2pPr>
            <a:lvl3pPr marL="668337" indent="-285750">
              <a:buFont typeface="Wingdings" panose="05000000000000000000" pitchFamily="2" charset="2"/>
              <a:buChar char="l"/>
              <a:defRPr baseline="0"/>
            </a:lvl3pPr>
            <a:lvl4pPr>
              <a:defRPr baseline="0"/>
            </a:lvl4pPr>
            <a:lvl5pPr>
              <a:defRPr baseline="0"/>
            </a:lvl5pPr>
          </a:lstStyle>
          <a:p>
            <a:pPr lvl="0"/>
            <a:r>
              <a:rPr lang="en-US" altLang="zh-TW" dirty="0"/>
              <a:t>Enter Your Title Here</a:t>
            </a:r>
          </a:p>
          <a:p>
            <a:pPr lvl="1"/>
            <a:r>
              <a:rPr lang="en-US" altLang="zh-TW" dirty="0"/>
              <a:t>Second level</a:t>
            </a:r>
          </a:p>
          <a:p>
            <a:pPr lvl="2"/>
            <a:r>
              <a:rPr lang="en-US" altLang="zh-TW" dirty="0"/>
              <a:t>Third level</a:t>
            </a:r>
            <a:endParaRPr lang="zh-TW" altLang="en-US" dirty="0"/>
          </a:p>
          <a:p>
            <a:pPr lvl="3"/>
            <a:r>
              <a:rPr lang="en-US" altLang="zh-TW" dirty="0"/>
              <a:t>Fourth level</a:t>
            </a:r>
            <a:endParaRPr lang="zh-TW" altLang="en-US" dirty="0"/>
          </a:p>
          <a:p>
            <a:pPr lvl="4"/>
            <a:r>
              <a:rPr lang="en-US" altLang="zh-TW" dirty="0"/>
              <a:t>Fifth level</a:t>
            </a:r>
            <a:endParaRPr lang="zh-TW" altLang="en-US" dirty="0"/>
          </a:p>
        </p:txBody>
      </p:sp>
    </p:spTree>
    <p:extLst>
      <p:ext uri="{BB962C8B-B14F-4D97-AF65-F5344CB8AC3E}">
        <p14:creationId xmlns:p14="http://schemas.microsoft.com/office/powerpoint/2010/main" val="66345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 Head">
    <p:spTree>
      <p:nvGrpSpPr>
        <p:cNvPr id="1" name=""/>
        <p:cNvGrpSpPr/>
        <p:nvPr/>
      </p:nvGrpSpPr>
      <p:grpSpPr>
        <a:xfrm>
          <a:off x="0" y="0"/>
          <a:ext cx="0" cy="0"/>
          <a:chOff x="0" y="0"/>
          <a:chExt cx="0" cy="0"/>
        </a:xfrm>
      </p:grpSpPr>
      <p:pic>
        <p:nvPicPr>
          <p:cNvPr id="1027" name="Picture 3" descr="D:\design projects\ATP\Template\Powerpoint\2016\2016 Template_20151130-10.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p:blipFill>
        <p:spPr bwMode="auto">
          <a:xfrm>
            <a:off x="-38100" y="-19052"/>
            <a:ext cx="9182100" cy="6900491"/>
          </a:xfrm>
          <a:prstGeom prst="rect">
            <a:avLst/>
          </a:prstGeom>
          <a:noFill/>
          <a:extLst>
            <a:ext uri="{909E8E84-426E-40DD-AFC4-6F175D3DCCD1}">
              <a14:hiddenFill xmlns:a14="http://schemas.microsoft.com/office/drawing/2010/main">
                <a:solidFill>
                  <a:srgbClr val="FFFFFF"/>
                </a:solidFill>
              </a14:hiddenFill>
            </a:ext>
          </a:extLst>
        </p:spPr>
      </p:pic>
      <p:sp>
        <p:nvSpPr>
          <p:cNvPr id="4" name="內容版面配置區 3"/>
          <p:cNvSpPr>
            <a:spLocks noGrp="1"/>
          </p:cNvSpPr>
          <p:nvPr>
            <p:ph sz="quarter" idx="10" hasCustomPrompt="1"/>
          </p:nvPr>
        </p:nvSpPr>
        <p:spPr>
          <a:xfrm>
            <a:off x="841375" y="3914775"/>
            <a:ext cx="7864475" cy="693737"/>
          </a:xfrm>
          <a:prstGeom prst="rect">
            <a:avLst/>
          </a:prstGeom>
        </p:spPr>
        <p:txBody>
          <a:bodyPr/>
          <a:lstStyle>
            <a:lvl1pPr marL="0" indent="0">
              <a:buNone/>
              <a:defRPr sz="2400" b="0" baseline="0">
                <a:solidFill>
                  <a:schemeClr val="bg2"/>
                </a:solidFill>
                <a:latin typeface="Calibri" panose="020F0502020204030204" pitchFamily="34" charset="0"/>
                <a:ea typeface="微軟正黑體" panose="020B0604030504040204" pitchFamily="34" charset="-120"/>
              </a:defRPr>
            </a:lvl1pPr>
          </a:lstStyle>
          <a:p>
            <a:pPr fontAlgn="auto">
              <a:spcAft>
                <a:spcPts val="0"/>
              </a:spcAft>
            </a:pPr>
            <a:r>
              <a:rPr kumimoji="0" lang="en-US" altLang="zh-TW" dirty="0"/>
              <a:t>Enter Your Subtitle Here (Size24)</a:t>
            </a:r>
          </a:p>
        </p:txBody>
      </p:sp>
      <p:sp>
        <p:nvSpPr>
          <p:cNvPr id="9" name="內容版面配置區 8"/>
          <p:cNvSpPr>
            <a:spLocks noGrp="1"/>
          </p:cNvSpPr>
          <p:nvPr>
            <p:ph sz="quarter" idx="11" hasCustomPrompt="1"/>
          </p:nvPr>
        </p:nvSpPr>
        <p:spPr>
          <a:xfrm>
            <a:off x="841375" y="3382963"/>
            <a:ext cx="7407275" cy="522287"/>
          </a:xfrm>
          <a:prstGeom prst="rect">
            <a:avLst/>
          </a:prstGeom>
        </p:spPr>
        <p:txBody>
          <a:bodyPr/>
          <a:lstStyle>
            <a:lvl1pPr marL="0" indent="0">
              <a:buNone/>
              <a:defRPr b="1" baseline="0">
                <a:solidFill>
                  <a:schemeClr val="bg2"/>
                </a:solidFill>
                <a:ea typeface="微軟正黑體" panose="020B0604030504040204" pitchFamily="34" charset="-120"/>
              </a:defRPr>
            </a:lvl1pPr>
          </a:lstStyle>
          <a:p>
            <a:pPr fontAlgn="auto">
              <a:spcAft>
                <a:spcPts val="0"/>
              </a:spcAft>
            </a:pPr>
            <a:r>
              <a:rPr kumimoji="0" lang="en-US" altLang="zh-TW" sz="3200" dirty="0">
                <a:solidFill>
                  <a:schemeClr val="bg2"/>
                </a:solidFill>
                <a:cs typeface="Calibri" pitchFamily="34" charset="0"/>
              </a:rPr>
              <a:t>Enter Your Title Here(Calibri Bold/Size32)</a:t>
            </a:r>
            <a:endParaRPr kumimoji="0" lang="de-DE" altLang="zh-TW" sz="3200" dirty="0">
              <a:solidFill>
                <a:schemeClr val="bg2"/>
              </a:solidFill>
            </a:endParaRPr>
          </a:p>
        </p:txBody>
      </p:sp>
    </p:spTree>
    <p:extLst>
      <p:ext uri="{BB962C8B-B14F-4D97-AF65-F5344CB8AC3E}">
        <p14:creationId xmlns:p14="http://schemas.microsoft.com/office/powerpoint/2010/main" val="273855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pic>
        <p:nvPicPr>
          <p:cNvPr id="1026" name="Picture 2" descr="D:\design projects\ATP\Template\Powerpoint\2016\2016 Template_20151124-07.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9144001" cy="688391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3047741" y="6084927"/>
            <a:ext cx="3467616" cy="307777"/>
          </a:xfrm>
          <a:prstGeom prst="rect">
            <a:avLst/>
          </a:prstGeom>
        </p:spPr>
        <p:txBody>
          <a:bodyPr wrap="none">
            <a:spAutoFit/>
          </a:bodyPr>
          <a:lstStyle/>
          <a:p>
            <a:pPr algn="ctr"/>
            <a:r>
              <a:rPr lang="en-US" altLang="zh-TW" sz="1400" baseline="0" dirty="0">
                <a:solidFill>
                  <a:srgbClr val="000000"/>
                </a:solidFill>
                <a:latin typeface="Calibri" pitchFamily="34" charset="0"/>
              </a:rPr>
              <a:t>ATP Confidential © 2016 ATP Electronics, Inc.</a:t>
            </a:r>
            <a:endParaRPr lang="zh-TW" altLang="en-US" sz="1400" baseline="0" dirty="0">
              <a:solidFill>
                <a:srgbClr val="000000"/>
              </a:solidFill>
              <a:latin typeface="Calibri" pitchFamily="34" charset="0"/>
            </a:endParaRPr>
          </a:p>
        </p:txBody>
      </p:sp>
    </p:spTree>
    <p:extLst>
      <p:ext uri="{BB962C8B-B14F-4D97-AF65-F5344CB8AC3E}">
        <p14:creationId xmlns:p14="http://schemas.microsoft.com/office/powerpoint/2010/main" val="3355290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D:\design projects\ATP\Template\Powerpoint\2016\2016 Template_20161106-03.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0" y="-9524"/>
            <a:ext cx="9134474" cy="68675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2"/>
          <p:cNvSpPr>
            <a:spLocks noGrp="1" noChangeArrowheads="1"/>
          </p:cNvSpPr>
          <p:nvPr>
            <p:ph type="title"/>
          </p:nvPr>
        </p:nvSpPr>
        <p:spPr bwMode="auto">
          <a:xfrm>
            <a:off x="517525" y="230190"/>
            <a:ext cx="7296944" cy="922335"/>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en-US" altLang="zh-TW" dirty="0"/>
              <a:t>Enter Your Title Here (Calibri Bold/Size28/White)</a:t>
            </a:r>
            <a:endParaRPr lang="de-DE" altLang="zh-TW" dirty="0"/>
          </a:p>
        </p:txBody>
      </p:sp>
      <p:sp>
        <p:nvSpPr>
          <p:cNvPr id="17" name="Rectangle 1033"/>
          <p:cNvSpPr>
            <a:spLocks noChangeArrowheads="1"/>
          </p:cNvSpPr>
          <p:nvPr/>
        </p:nvSpPr>
        <p:spPr bwMode="auto">
          <a:xfrm>
            <a:off x="6513513" y="6580189"/>
            <a:ext cx="2354262" cy="230832"/>
          </a:xfrm>
          <a:prstGeom prst="rect">
            <a:avLst/>
          </a:prstGeom>
          <a:noFill/>
          <a:ln w="9525">
            <a:noFill/>
            <a:miter lim="800000"/>
            <a:headEnd/>
            <a:tailEnd/>
          </a:ln>
          <a:effectLst/>
        </p:spPr>
        <p:txBody>
          <a:bodyPr wrap="square">
            <a:spAutoFit/>
          </a:bodyPr>
          <a:lstStyle/>
          <a:p>
            <a:pPr eaLnBrk="0" hangingPunct="0">
              <a:defRPr/>
            </a:pPr>
            <a:r>
              <a:rPr kumimoji="0" lang="en-US" altLang="zh-TW" sz="900" b="1" dirty="0">
                <a:solidFill>
                  <a:srgbClr val="333333"/>
                </a:solidFill>
                <a:latin typeface="Calibri" panose="020F0502020204030204" pitchFamily="34" charset="0"/>
              </a:rPr>
              <a:t>ATP Confidential</a:t>
            </a:r>
            <a:r>
              <a:rPr kumimoji="0" lang="en-US" altLang="zh-TW" sz="900" b="1" dirty="0">
                <a:solidFill>
                  <a:srgbClr val="333333"/>
                </a:solidFill>
                <a:latin typeface="Calibri" panose="020F0502020204030204" pitchFamily="34" charset="0"/>
                <a:cs typeface="Arial" charset="0"/>
              </a:rPr>
              <a:t> © 2016 ATP Electronics, Inc. </a:t>
            </a:r>
          </a:p>
        </p:txBody>
      </p:sp>
      <p:sp>
        <p:nvSpPr>
          <p:cNvPr id="18" name="投影片編號版面配置區 5"/>
          <p:cNvSpPr txBox="1">
            <a:spLocks/>
          </p:cNvSpPr>
          <p:nvPr/>
        </p:nvSpPr>
        <p:spPr>
          <a:xfrm>
            <a:off x="8648700" y="6497639"/>
            <a:ext cx="485775" cy="360362"/>
          </a:xfrm>
          <a:prstGeom prst="rect">
            <a:avLst/>
          </a:prstGeom>
        </p:spPr>
        <p:txBody>
          <a:bodyPr anchor="ctr"/>
          <a:lstStyle/>
          <a:p>
            <a:pPr algn="r" eaLnBrk="0" hangingPunct="0">
              <a:defRPr/>
            </a:pPr>
            <a:fld id="{072C012F-9D25-4F98-ABAD-2EB477AB4FE2}" type="slidenum">
              <a:rPr kumimoji="0" lang="zh-TW" altLang="en-US" sz="1200" b="1">
                <a:latin typeface="Calibri" panose="020F0502020204030204" pitchFamily="34" charset="0"/>
              </a:rPr>
              <a:pPr algn="r" eaLnBrk="0" hangingPunct="0">
                <a:defRPr/>
              </a:pPr>
              <a:t>‹#›</a:t>
            </a:fld>
            <a:endParaRPr kumimoji="0" lang="zh-TW" altLang="en-US" sz="1200" b="1" dirty="0">
              <a:latin typeface="Calibri" panose="020F0502020204030204" pitchFamily="34" charset="0"/>
            </a:endParaRPr>
          </a:p>
        </p:txBody>
      </p:sp>
      <p:sp>
        <p:nvSpPr>
          <p:cNvPr id="2" name="文字版面配置區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dirty="0"/>
              <a:t>Enter Your</a:t>
            </a:r>
            <a:r>
              <a:rPr lang="zh-TW" altLang="en-US" dirty="0"/>
              <a:t> </a:t>
            </a:r>
            <a:r>
              <a:rPr lang="en-US" altLang="zh-TW" dirty="0"/>
              <a:t>Subtitle Here (Calibri Bold/Size 24)</a:t>
            </a:r>
          </a:p>
          <a:p>
            <a:pPr lvl="1"/>
            <a:r>
              <a:rPr lang="en-US" altLang="zh-TW" dirty="0"/>
              <a:t>Second level (size20)</a:t>
            </a:r>
            <a:endParaRPr lang="zh-TW" altLang="en-US" dirty="0"/>
          </a:p>
          <a:p>
            <a:pPr lvl="2"/>
            <a:r>
              <a:rPr lang="en-US" altLang="zh-TW" dirty="0"/>
              <a:t>Third level (size 14)</a:t>
            </a:r>
          </a:p>
          <a:p>
            <a:pPr lvl="3"/>
            <a:r>
              <a:rPr lang="en-US" altLang="zh-TW" dirty="0"/>
              <a:t>Fourth level (size14)</a:t>
            </a:r>
          </a:p>
          <a:p>
            <a:pPr lvl="4"/>
            <a:r>
              <a:rPr lang="en-US" altLang="zh-TW" dirty="0"/>
              <a:t>Fifth level (size14)</a:t>
            </a:r>
            <a:endParaRPr lang="zh-TW" altLang="en-US" dirty="0"/>
          </a:p>
        </p:txBody>
      </p:sp>
    </p:spTree>
    <p:extLst>
      <p:ext uri="{BB962C8B-B14F-4D97-AF65-F5344CB8AC3E}">
        <p14:creationId xmlns:p14="http://schemas.microsoft.com/office/powerpoint/2010/main" val="2797668822"/>
      </p:ext>
    </p:extLst>
  </p:cSld>
  <p:clrMap bg1="lt1" tx1="dk1" bg2="lt2" tx2="dk2" accent1="accent1" accent2="accent2" accent3="accent3" accent4="accent4" accent5="accent5" accent6="accent6" hlink="hlink" folHlink="folHlink"/>
  <p:sldLayoutIdLst>
    <p:sldLayoutId id="2147483749" r:id="rId1"/>
    <p:sldLayoutId id="2147483758" r:id="rId2"/>
    <p:sldLayoutId id="2147483757" r:id="rId3"/>
    <p:sldLayoutId id="2147483756" r:id="rId4"/>
  </p:sldLayoutIdLst>
  <p:txStyles>
    <p:titleStyle>
      <a:lvl1pPr algn="l" defTabSz="914400" rtl="0" eaLnBrk="1" latinLnBrk="0" hangingPunct="1">
        <a:spcBef>
          <a:spcPct val="0"/>
        </a:spcBef>
        <a:buNone/>
        <a:defRPr sz="2800" b="1" kern="1200" baseline="0">
          <a:solidFill>
            <a:schemeClr val="tx1"/>
          </a:solidFill>
          <a:latin typeface="Calibri" panose="020F0502020204030204" pitchFamily="34" charset="0"/>
          <a:ea typeface="微軟正黑體" panose="020B0604030504040204" pitchFamily="34" charset="-120"/>
          <a:cs typeface="+mj-cs"/>
        </a:defRPr>
      </a:lvl1pPr>
    </p:titleStyle>
    <p:bodyStyle>
      <a:lvl1pPr marL="342900" marR="0" indent="-342900" algn="l" defTabSz="914400" rtl="0" eaLnBrk="0" fontAlgn="base" latinLnBrk="0" hangingPunct="0">
        <a:lnSpc>
          <a:spcPct val="100000"/>
        </a:lnSpc>
        <a:spcBef>
          <a:spcPct val="20000"/>
        </a:spcBef>
        <a:spcAft>
          <a:spcPct val="0"/>
        </a:spcAft>
        <a:buClr>
          <a:schemeClr val="tx1"/>
        </a:buClr>
        <a:buSzTx/>
        <a:buFont typeface="Wingdings" pitchFamily="2" charset="2"/>
        <a:buChar char="n"/>
        <a:tabLst/>
        <a:defRPr kumimoji="0" lang="en-US" altLang="zh-TW" sz="2400" b="1" i="0" u="none" strike="noStrike" kern="0" cap="none" spc="0" normalizeH="0" baseline="0" noProof="0">
          <a:ln>
            <a:noFill/>
          </a:ln>
          <a:solidFill>
            <a:prstClr val="black"/>
          </a:solidFill>
          <a:effectLst/>
          <a:uLnTx/>
          <a:uFillTx/>
          <a:latin typeface="Calibri" panose="020F0502020204030204" pitchFamily="34" charset="0"/>
          <a:ea typeface="微軟正黑體" panose="020B0604030504040204" pitchFamily="34" charset="-120"/>
          <a:cs typeface="+mn-cs"/>
        </a:defRPr>
      </a:lvl1pPr>
      <a:lvl2pPr marL="381000" marR="0" indent="-188913" algn="l" defTabSz="914400" rtl="0" eaLnBrk="0" fontAlgn="base" latinLnBrk="0" hangingPunct="0">
        <a:lnSpc>
          <a:spcPct val="100000"/>
        </a:lnSpc>
        <a:spcBef>
          <a:spcPct val="20000"/>
        </a:spcBef>
        <a:spcAft>
          <a:spcPct val="0"/>
        </a:spcAft>
        <a:buClr>
          <a:schemeClr val="tx1"/>
        </a:buClr>
        <a:buSzTx/>
        <a:buFont typeface="Wingdings" pitchFamily="2" charset="2"/>
        <a:buChar char="p"/>
        <a:tabLst/>
        <a:defRPr kumimoji="0" lang="en-US" altLang="zh-TW" sz="2000" b="0" i="0" u="none" strike="noStrike" kern="0" cap="none" spc="0" normalizeH="0" baseline="0" noProof="0">
          <a:ln>
            <a:noFill/>
          </a:ln>
          <a:solidFill>
            <a:prstClr val="black"/>
          </a:solidFill>
          <a:effectLst/>
          <a:uLnTx/>
          <a:uFillTx/>
          <a:latin typeface="Calibri" panose="020F0502020204030204" pitchFamily="34" charset="0"/>
          <a:ea typeface="微軟正黑體" panose="020B0604030504040204" pitchFamily="34" charset="-120"/>
          <a:cs typeface="+mn-cs"/>
        </a:defRPr>
      </a:lvl2pPr>
      <a:lvl3pPr marL="561975" marR="0" indent="-179388" algn="l" defTabSz="914400" rtl="0" eaLnBrk="0" fontAlgn="base" latinLnBrk="0" hangingPunct="0">
        <a:lnSpc>
          <a:spcPct val="100000"/>
        </a:lnSpc>
        <a:spcBef>
          <a:spcPct val="20000"/>
        </a:spcBef>
        <a:spcAft>
          <a:spcPct val="0"/>
        </a:spcAft>
        <a:buClr>
          <a:schemeClr val="tx1"/>
        </a:buClr>
        <a:buSzTx/>
        <a:buFont typeface="Wingdings" pitchFamily="2" charset="2"/>
        <a:buChar char="l"/>
        <a:tabLst/>
        <a:defRPr kumimoji="0" lang="en-US" altLang="zh-TW" sz="1400" b="0" i="0" u="none" strike="noStrike" kern="0" cap="none" spc="0" normalizeH="0" baseline="0" noProof="0">
          <a:ln>
            <a:noFill/>
          </a:ln>
          <a:solidFill>
            <a:prstClr val="black"/>
          </a:solidFill>
          <a:effectLst/>
          <a:uLnTx/>
          <a:uFillTx/>
          <a:latin typeface="Calibri" panose="020F0502020204030204" pitchFamily="34" charset="0"/>
          <a:ea typeface="微軟正黑體" panose="020B0604030504040204" pitchFamily="34" charset="-120"/>
          <a:cs typeface="+mn-cs"/>
        </a:defRPr>
      </a:lvl3pPr>
      <a:lvl4pPr marL="752475" marR="0" indent="-188913" algn="l" defTabSz="914400" rtl="0" eaLnBrk="0" fontAlgn="base" latinLnBrk="0" hangingPunct="0">
        <a:lnSpc>
          <a:spcPct val="100000"/>
        </a:lnSpc>
        <a:spcBef>
          <a:spcPct val="20000"/>
        </a:spcBef>
        <a:spcAft>
          <a:spcPct val="0"/>
        </a:spcAft>
        <a:buClr>
          <a:schemeClr val="tx1"/>
        </a:buClr>
        <a:buSzTx/>
        <a:buFont typeface="Wingdings" pitchFamily="2" charset="2"/>
        <a:buChar char="Ø"/>
        <a:tabLst/>
        <a:defRPr kumimoji="0" lang="en-US" altLang="zh-TW" sz="1400" b="0" i="0" u="none" strike="noStrike" kern="0" cap="none" spc="0" normalizeH="0" baseline="0" noProof="0">
          <a:ln>
            <a:noFill/>
          </a:ln>
          <a:solidFill>
            <a:prstClr val="black"/>
          </a:solidFill>
          <a:effectLst/>
          <a:uLnTx/>
          <a:uFillTx/>
          <a:latin typeface="Calibri" panose="020F0502020204030204" pitchFamily="34" charset="0"/>
          <a:ea typeface="微軟正黑體" panose="020B0604030504040204" pitchFamily="34" charset="-120"/>
          <a:cs typeface="+mn-cs"/>
        </a:defRPr>
      </a:lvl4pPr>
      <a:lvl5pPr marL="895350" marR="0" indent="-142875" algn="l" defTabSz="914400" rtl="0" eaLnBrk="0" fontAlgn="base" latinLnBrk="0" hangingPunct="0">
        <a:lnSpc>
          <a:spcPct val="100000"/>
        </a:lnSpc>
        <a:spcBef>
          <a:spcPct val="20000"/>
        </a:spcBef>
        <a:spcAft>
          <a:spcPct val="0"/>
        </a:spcAft>
        <a:buClr>
          <a:schemeClr val="tx1"/>
        </a:buClr>
        <a:buSzTx/>
        <a:buFont typeface="Calibri" panose="020F0502020204030204" pitchFamily="34" charset="0"/>
        <a:buChar char="‒"/>
        <a:tabLst/>
        <a:defRPr kumimoji="0" lang="en-US" altLang="zh-TW" sz="1400" b="0" i="0" u="none" strike="noStrike" kern="0" cap="none" spc="0" normalizeH="0" baseline="0" noProof="0">
          <a:ln>
            <a:noFill/>
          </a:ln>
          <a:solidFill>
            <a:prstClr val="black"/>
          </a:solidFill>
          <a:effectLst/>
          <a:uLnTx/>
          <a:uFillTx/>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sz="quarter"/>
          </p:nvPr>
        </p:nvSpPr>
        <p:spPr/>
        <p:txBody>
          <a:bodyPr/>
          <a:lstStyle/>
          <a:p>
            <a:r>
              <a:rPr lang="en-US" altLang="zh-TW" dirty="0" err="1"/>
              <a:t>Git</a:t>
            </a:r>
            <a:r>
              <a:rPr lang="en-US" altLang="zh-TW" dirty="0"/>
              <a:t> + </a:t>
            </a:r>
            <a:r>
              <a:rPr lang="en-US" altLang="zh-TW" dirty="0" err="1"/>
              <a:t>Gerrit</a:t>
            </a:r>
            <a:r>
              <a:rPr lang="en-US" altLang="zh-TW" dirty="0"/>
              <a:t> Instruction</a:t>
            </a:r>
            <a:endParaRPr lang="zh-TW" altLang="en-US" dirty="0"/>
          </a:p>
        </p:txBody>
      </p:sp>
      <p:sp>
        <p:nvSpPr>
          <p:cNvPr id="5" name="副標題 4"/>
          <p:cNvSpPr>
            <a:spLocks noGrp="1"/>
          </p:cNvSpPr>
          <p:nvPr>
            <p:ph type="subTitle" sz="quarter" idx="1"/>
          </p:nvPr>
        </p:nvSpPr>
        <p:spPr/>
        <p:txBody>
          <a:bodyPr/>
          <a:lstStyle/>
          <a:p>
            <a:endParaRPr lang="zh-TW" altLang="en-US" dirty="0"/>
          </a:p>
        </p:txBody>
      </p:sp>
      <p:sp>
        <p:nvSpPr>
          <p:cNvPr id="6" name="內容版面配置區 5"/>
          <p:cNvSpPr>
            <a:spLocks noGrp="1"/>
          </p:cNvSpPr>
          <p:nvPr>
            <p:ph sz="quarter" idx="10"/>
          </p:nvPr>
        </p:nvSpPr>
        <p:spPr/>
        <p:txBody>
          <a:bodyPr>
            <a:normAutofit fontScale="85000" lnSpcReduction="20000"/>
          </a:bodyPr>
          <a:lstStyle/>
          <a:p>
            <a:r>
              <a:rPr lang="en-US" altLang="zh-TW" dirty="0"/>
              <a:t>2017/12/6</a:t>
            </a:r>
          </a:p>
          <a:p>
            <a:endParaRPr lang="zh-TW" altLang="en-US" dirty="0"/>
          </a:p>
        </p:txBody>
      </p:sp>
      <p:sp>
        <p:nvSpPr>
          <p:cNvPr id="7" name="內容版面配置區 6"/>
          <p:cNvSpPr>
            <a:spLocks noGrp="1"/>
          </p:cNvSpPr>
          <p:nvPr>
            <p:ph sz="quarter" idx="11"/>
          </p:nvPr>
        </p:nvSpPr>
        <p:spPr/>
        <p:txBody>
          <a:bodyPr>
            <a:normAutofit fontScale="85000" lnSpcReduction="20000"/>
          </a:bodyPr>
          <a:lstStyle/>
          <a:p>
            <a:r>
              <a:rPr lang="en-US" altLang="zh-TW" dirty="0"/>
              <a:t>Daniel </a:t>
            </a:r>
            <a:r>
              <a:rPr lang="en-US" altLang="zh-TW" dirty="0" err="1"/>
              <a:t>kuo</a:t>
            </a:r>
            <a:endParaRPr lang="zh-TW" altLang="en-US" dirty="0"/>
          </a:p>
        </p:txBody>
      </p:sp>
    </p:spTree>
    <p:extLst>
      <p:ext uri="{BB962C8B-B14F-4D97-AF65-F5344CB8AC3E}">
        <p14:creationId xmlns:p14="http://schemas.microsoft.com/office/powerpoint/2010/main" val="119776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Login </a:t>
            </a:r>
            <a:r>
              <a:rPr lang="en-US" altLang="zh-TW" dirty="0" err="1"/>
              <a:t>Gerrit</a:t>
            </a:r>
            <a:endParaRPr lang="zh-TW" altLang="en-US" dirty="0"/>
          </a:p>
        </p:txBody>
      </p:sp>
      <p:sp>
        <p:nvSpPr>
          <p:cNvPr id="3" name="內容版面配置區 2"/>
          <p:cNvSpPr>
            <a:spLocks noGrp="1"/>
          </p:cNvSpPr>
          <p:nvPr>
            <p:ph sz="quarter" idx="10"/>
          </p:nvPr>
        </p:nvSpPr>
        <p:spPr/>
        <p:txBody>
          <a:bodyPr>
            <a:normAutofit/>
          </a:bodyPr>
          <a:lstStyle/>
          <a:p>
            <a:r>
              <a:rPr lang="en-US" altLang="zh-TW" dirty="0"/>
              <a:t>Enter user name &amp; password</a:t>
            </a:r>
          </a:p>
          <a:p>
            <a:r>
              <a:rPr lang="en-US" altLang="zh-TW" dirty="0"/>
              <a:t>Login IP:192.168.2.112:8080</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2576511"/>
            <a:ext cx="6381749" cy="318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514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a:t>Enter Full name &amp; Register New Email &amp;</a:t>
            </a:r>
            <a:r>
              <a:rPr lang="zh-TW" altLang="en-US" dirty="0"/>
              <a:t> </a:t>
            </a:r>
            <a:r>
              <a:rPr lang="en-US" altLang="zh-TW" dirty="0"/>
              <a:t>SSH</a:t>
            </a:r>
            <a:r>
              <a:rPr lang="zh-TW" altLang="en-US" dirty="0"/>
              <a:t> </a:t>
            </a:r>
            <a:r>
              <a:rPr lang="en-US" altLang="zh-TW" dirty="0"/>
              <a:t>Key</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992085"/>
            <a:ext cx="7124700" cy="4486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62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a:t>Email Verification</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052638"/>
            <a:ext cx="7905750"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62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a:t>Check Email is not empty &amp; SSH key</a:t>
            </a:r>
            <a:endParaRPr lang="zh-TW"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299" y="4179069"/>
            <a:ext cx="6129758" cy="2060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113" y="1916283"/>
            <a:ext cx="5498822" cy="2050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62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a:t>Test SSH connect</a:t>
            </a:r>
            <a:endParaRPr lang="zh-TW"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10" y="1954149"/>
            <a:ext cx="7886700"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054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a:t>Setting </a:t>
            </a:r>
            <a:r>
              <a:rPr lang="en-US" altLang="zh-TW" dirty="0" err="1"/>
              <a:t>Git</a:t>
            </a:r>
            <a:r>
              <a:rPr lang="en-US" altLang="zh-TW" dirty="0"/>
              <a:t> </a:t>
            </a:r>
            <a:r>
              <a:rPr lang="en-US" altLang="zh-TW" dirty="0" err="1"/>
              <a:t>config</a:t>
            </a:r>
            <a:endParaRPr lang="en-US" altLang="zh-TW" dirty="0"/>
          </a:p>
          <a:p>
            <a:r>
              <a:rPr lang="en-US" altLang="zh-TW" dirty="0" err="1"/>
              <a:t>git</a:t>
            </a:r>
            <a:r>
              <a:rPr lang="en-US" altLang="zh-TW" dirty="0"/>
              <a:t> </a:t>
            </a:r>
            <a:r>
              <a:rPr lang="en-US" altLang="zh-TW" dirty="0" err="1"/>
              <a:t>config</a:t>
            </a:r>
            <a:r>
              <a:rPr lang="en-US" altLang="zh-TW" dirty="0"/>
              <a:t> </a:t>
            </a:r>
            <a:r>
              <a:rPr lang="en-US" altLang="zh-TW" dirty="0">
                <a:solidFill>
                  <a:srgbClr val="FF0000"/>
                </a:solidFill>
              </a:rPr>
              <a:t>--global </a:t>
            </a:r>
            <a:r>
              <a:rPr lang="en-US" altLang="zh-TW" dirty="0" err="1"/>
              <a:t>user.name“username</a:t>
            </a:r>
            <a:r>
              <a:rPr lang="en-US" altLang="zh-TW" dirty="0"/>
              <a:t>”</a:t>
            </a:r>
            <a:endParaRPr lang="zh-TW" altLang="zh-TW" dirty="0"/>
          </a:p>
          <a:p>
            <a:r>
              <a:rPr lang="en-US" altLang="zh-TW" dirty="0" err="1"/>
              <a:t>git</a:t>
            </a:r>
            <a:r>
              <a:rPr lang="en-US" altLang="zh-TW" dirty="0"/>
              <a:t> </a:t>
            </a:r>
            <a:r>
              <a:rPr lang="en-US" altLang="zh-TW" dirty="0" err="1"/>
              <a:t>config</a:t>
            </a:r>
            <a:r>
              <a:rPr lang="en-US" altLang="zh-TW" dirty="0"/>
              <a:t> </a:t>
            </a:r>
            <a:r>
              <a:rPr lang="en-US" altLang="zh-TW" dirty="0">
                <a:solidFill>
                  <a:srgbClr val="FF0000"/>
                </a:solidFill>
              </a:rPr>
              <a:t>--global </a:t>
            </a:r>
            <a:r>
              <a:rPr lang="en-US" altLang="zh-TW" dirty="0" err="1"/>
              <a:t>user.email</a:t>
            </a:r>
            <a:r>
              <a:rPr lang="en-US" altLang="zh-TW" dirty="0"/>
              <a:t> “your email address”</a:t>
            </a:r>
          </a:p>
          <a:p>
            <a:endParaRPr lang="zh-TW" altLang="zh-TW" dirty="0"/>
          </a:p>
          <a:p>
            <a:endParaRPr lang="zh-TW" altLang="en-US" dirty="0"/>
          </a:p>
        </p:txBody>
      </p:sp>
      <p:pic>
        <p:nvPicPr>
          <p:cNvPr id="4" name="圖片 3"/>
          <p:cNvPicPr/>
          <p:nvPr/>
        </p:nvPicPr>
        <p:blipFill>
          <a:blip r:embed="rId2"/>
          <a:stretch>
            <a:fillRect/>
          </a:stretch>
        </p:blipFill>
        <p:spPr>
          <a:xfrm>
            <a:off x="1469018" y="2864955"/>
            <a:ext cx="5734670" cy="2599140"/>
          </a:xfrm>
          <a:prstGeom prst="rect">
            <a:avLst/>
          </a:prstGeom>
        </p:spPr>
      </p:pic>
    </p:spTree>
    <p:extLst>
      <p:ext uri="{BB962C8B-B14F-4D97-AF65-F5344CB8AC3E}">
        <p14:creationId xmlns:p14="http://schemas.microsoft.com/office/powerpoint/2010/main" val="292452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err="1"/>
              <a:t>Gerrit</a:t>
            </a:r>
            <a:r>
              <a:rPr lang="en-US" altLang="zh-TW" dirty="0"/>
              <a:t> create project &amp; select project</a:t>
            </a:r>
          </a:p>
          <a:p>
            <a:r>
              <a:rPr lang="en-US" altLang="zh-TW" dirty="0"/>
              <a:t>Create project</a:t>
            </a:r>
          </a:p>
          <a:p>
            <a:endParaRPr lang="en-US" altLang="zh-TW" dirty="0"/>
          </a:p>
          <a:p>
            <a:endParaRPr lang="en-US" altLang="zh-TW" dirty="0"/>
          </a:p>
          <a:p>
            <a:endParaRPr lang="en-US" altLang="zh-TW" dirty="0"/>
          </a:p>
          <a:p>
            <a:r>
              <a:rPr lang="en-US" altLang="zh-TW" dirty="0"/>
              <a:t>Select</a:t>
            </a:r>
            <a:r>
              <a:rPr lang="zh-TW" altLang="en-US" dirty="0"/>
              <a:t> </a:t>
            </a:r>
            <a:r>
              <a:rPr lang="en-US" altLang="zh-TW" dirty="0"/>
              <a:t>project  and </a:t>
            </a:r>
            <a:r>
              <a:rPr lang="en-US" altLang="zh-TW" dirty="0" err="1"/>
              <a:t>copy“</a:t>
            </a:r>
            <a:r>
              <a:rPr lang="en-US" altLang="zh-TW" dirty="0" err="1">
                <a:solidFill>
                  <a:srgbClr val="FF0000"/>
                </a:solidFill>
              </a:rPr>
              <a:t>clone</a:t>
            </a:r>
            <a:r>
              <a:rPr lang="en-US" altLang="zh-TW" dirty="0">
                <a:solidFill>
                  <a:srgbClr val="FF0000"/>
                </a:solidFill>
              </a:rPr>
              <a:t> with commit-</a:t>
            </a:r>
            <a:r>
              <a:rPr lang="en-US" altLang="zh-TW" dirty="0" err="1">
                <a:solidFill>
                  <a:srgbClr val="FF0000"/>
                </a:solidFill>
              </a:rPr>
              <a:t>msg</a:t>
            </a:r>
            <a:r>
              <a:rPr lang="en-US" altLang="zh-TW" dirty="0">
                <a:solidFill>
                  <a:srgbClr val="FF0000"/>
                </a:solidFill>
              </a:rPr>
              <a:t> hook</a:t>
            </a:r>
            <a:r>
              <a:rPr lang="en-US" altLang="zh-TW" dirty="0"/>
              <a:t>” and “</a:t>
            </a:r>
            <a:r>
              <a:rPr lang="en-US" altLang="zh-TW" dirty="0">
                <a:solidFill>
                  <a:srgbClr val="FF0000"/>
                </a:solidFill>
              </a:rPr>
              <a:t>SSH</a:t>
            </a:r>
            <a:r>
              <a:rPr lang="en-US" altLang="zh-TW" dirty="0"/>
              <a:t>”</a:t>
            </a:r>
          </a:p>
          <a:p>
            <a:endParaRPr lang="zh-TW"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843" y="1895094"/>
            <a:ext cx="4367971" cy="158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圖片 4"/>
          <p:cNvPicPr/>
          <p:nvPr/>
        </p:nvPicPr>
        <p:blipFill>
          <a:blip r:embed="rId3"/>
          <a:stretch>
            <a:fillRect/>
          </a:stretch>
        </p:blipFill>
        <p:spPr>
          <a:xfrm>
            <a:off x="1063496" y="4514468"/>
            <a:ext cx="6541643" cy="1419987"/>
          </a:xfrm>
          <a:prstGeom prst="rect">
            <a:avLst/>
          </a:prstGeom>
        </p:spPr>
      </p:pic>
    </p:spTree>
    <p:extLst>
      <p:ext uri="{BB962C8B-B14F-4D97-AF65-F5344CB8AC3E}">
        <p14:creationId xmlns:p14="http://schemas.microsoft.com/office/powerpoint/2010/main" val="247369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a:t>Enter in </a:t>
            </a:r>
            <a:r>
              <a:rPr lang="en-US" altLang="zh-TW" dirty="0" err="1"/>
              <a:t>git</a:t>
            </a:r>
            <a:r>
              <a:rPr lang="en-US" altLang="zh-TW" dirty="0"/>
              <a:t> bash</a:t>
            </a:r>
          </a:p>
          <a:p>
            <a:endParaRPr lang="en-US" altLang="zh-TW" dirty="0"/>
          </a:p>
          <a:p>
            <a:endParaRPr lang="en-US" altLang="zh-TW" dirty="0"/>
          </a:p>
          <a:p>
            <a:endParaRPr lang="en-US" altLang="zh-TW" dirty="0"/>
          </a:p>
          <a:p>
            <a:endParaRPr lang="en-US" altLang="zh-TW" dirty="0"/>
          </a:p>
          <a:p>
            <a:r>
              <a:rPr lang="en-US" altLang="zh-TW" dirty="0"/>
              <a:t>You will see the project1</a:t>
            </a:r>
            <a:endParaRPr lang="zh-TW" altLang="en-US" dirty="0"/>
          </a:p>
        </p:txBody>
      </p:sp>
      <p:sp>
        <p:nvSpPr>
          <p:cNvPr id="6"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8193" name="圖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202" y="4206240"/>
            <a:ext cx="2532888" cy="176014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1238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TW" altLang="zh-TW" sz="1800" b="0" i="0" u="none" strike="noStrike" cap="none" normalizeH="0" baseline="0">
              <a:ln>
                <a:noFill/>
              </a:ln>
              <a:solidFill>
                <a:schemeClr val="tx1"/>
              </a:solidFill>
              <a:effectLst/>
              <a:latin typeface="Arial" pitchFamily="34" charset="0"/>
              <a:ea typeface="新細明體" pitchFamily="18" charset="-120"/>
              <a:cs typeface="新細明體" pitchFamily="18" charset="-12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364" y="2044065"/>
            <a:ext cx="7409272" cy="1357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651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a:t>Copy source code to project1</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err="1"/>
              <a:t>git</a:t>
            </a:r>
            <a:r>
              <a:rPr lang="en-US" altLang="zh-TW" dirty="0"/>
              <a:t> add . (add new file to </a:t>
            </a:r>
            <a:r>
              <a:rPr lang="en-US" altLang="zh-TW" dirty="0" err="1"/>
              <a:t>git</a:t>
            </a:r>
            <a:r>
              <a:rPr lang="en-US" altLang="zh-TW" dirty="0"/>
              <a:t> version control)</a:t>
            </a:r>
          </a:p>
        </p:txBody>
      </p:sp>
      <p:pic>
        <p:nvPicPr>
          <p:cNvPr id="5" name="圖片 4"/>
          <p:cNvPicPr/>
          <p:nvPr/>
        </p:nvPicPr>
        <p:blipFill>
          <a:blip r:embed="rId2"/>
          <a:stretch>
            <a:fillRect/>
          </a:stretch>
        </p:blipFill>
        <p:spPr>
          <a:xfrm>
            <a:off x="3186493" y="1847658"/>
            <a:ext cx="4128707" cy="2596516"/>
          </a:xfrm>
          <a:prstGeom prst="rect">
            <a:avLst/>
          </a:prstGeom>
        </p:spPr>
      </p:pic>
      <p:pic>
        <p:nvPicPr>
          <p:cNvPr id="6" name="圖片 5"/>
          <p:cNvPicPr/>
          <p:nvPr/>
        </p:nvPicPr>
        <p:blipFill>
          <a:blip r:embed="rId3"/>
          <a:stretch>
            <a:fillRect/>
          </a:stretch>
        </p:blipFill>
        <p:spPr>
          <a:xfrm>
            <a:off x="1578228" y="5120640"/>
            <a:ext cx="6011291" cy="704087"/>
          </a:xfrm>
          <a:prstGeom prst="rect">
            <a:avLst/>
          </a:prstGeom>
        </p:spPr>
      </p:pic>
    </p:spTree>
    <p:extLst>
      <p:ext uri="{BB962C8B-B14F-4D97-AF65-F5344CB8AC3E}">
        <p14:creationId xmlns:p14="http://schemas.microsoft.com/office/powerpoint/2010/main" val="214541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err="1"/>
              <a:t>git</a:t>
            </a:r>
            <a:r>
              <a:rPr lang="en-US" altLang="zh-TW" dirty="0"/>
              <a:t> commit –m ‘message’</a:t>
            </a:r>
            <a:endParaRPr lang="zh-TW" altLang="en-US" dirty="0"/>
          </a:p>
        </p:txBody>
      </p:sp>
      <p:pic>
        <p:nvPicPr>
          <p:cNvPr id="4" name="圖片 3"/>
          <p:cNvPicPr/>
          <p:nvPr/>
        </p:nvPicPr>
        <p:blipFill>
          <a:blip r:embed="rId2"/>
          <a:stretch>
            <a:fillRect/>
          </a:stretch>
        </p:blipFill>
        <p:spPr>
          <a:xfrm>
            <a:off x="1041908" y="1951672"/>
            <a:ext cx="7123684" cy="4504884"/>
          </a:xfrm>
          <a:prstGeom prst="rect">
            <a:avLst/>
          </a:prstGeom>
        </p:spPr>
      </p:pic>
    </p:spTree>
    <p:extLst>
      <p:ext uri="{BB962C8B-B14F-4D97-AF65-F5344CB8AC3E}">
        <p14:creationId xmlns:p14="http://schemas.microsoft.com/office/powerpoint/2010/main" val="1392091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sz="quarter" idx="10"/>
          </p:nvPr>
        </p:nvSpPr>
        <p:spPr/>
        <p:txBody>
          <a:bodyPr/>
          <a:lstStyle/>
          <a:p>
            <a:r>
              <a:rPr lang="en-US" altLang="zh-TW" dirty="0"/>
              <a:t>What’s Version control</a:t>
            </a:r>
          </a:p>
          <a:p>
            <a:r>
              <a:rPr lang="en-US" altLang="zh-TW" dirty="0"/>
              <a:t>What’s </a:t>
            </a:r>
            <a:r>
              <a:rPr lang="en-US" altLang="zh-TW" dirty="0" err="1"/>
              <a:t>Git</a:t>
            </a:r>
            <a:endParaRPr lang="en-US" altLang="zh-TW" dirty="0"/>
          </a:p>
          <a:p>
            <a:r>
              <a:rPr lang="en-US" altLang="zh-TW" dirty="0"/>
              <a:t>What’s </a:t>
            </a:r>
            <a:r>
              <a:rPr lang="en-US" altLang="zh-TW" dirty="0" err="1"/>
              <a:t>Gerrit</a:t>
            </a:r>
            <a:endParaRPr lang="en-US" altLang="zh-TW" dirty="0"/>
          </a:p>
          <a:p>
            <a:r>
              <a:rPr lang="en-US" altLang="zh-TW" dirty="0"/>
              <a:t>Client </a:t>
            </a:r>
            <a:r>
              <a:rPr lang="en-US" altLang="zh-TW" dirty="0" err="1"/>
              <a:t>Git</a:t>
            </a:r>
            <a:r>
              <a:rPr lang="en-US" altLang="zh-TW" dirty="0"/>
              <a:t> install &amp; Generate Key</a:t>
            </a:r>
          </a:p>
          <a:p>
            <a:r>
              <a:rPr lang="en-US" altLang="zh-TW" dirty="0"/>
              <a:t>Login </a:t>
            </a:r>
            <a:r>
              <a:rPr lang="en-US" altLang="zh-TW" dirty="0" err="1"/>
              <a:t>Gerrit</a:t>
            </a:r>
            <a:endParaRPr lang="en-US" altLang="zh-TW" dirty="0"/>
          </a:p>
          <a:p>
            <a:r>
              <a:rPr lang="en-US" altLang="zh-TW" dirty="0"/>
              <a:t>Start using </a:t>
            </a:r>
            <a:r>
              <a:rPr lang="en-US" altLang="zh-TW" dirty="0" err="1"/>
              <a:t>Gerrit</a:t>
            </a:r>
            <a:r>
              <a:rPr lang="en-US" altLang="zh-TW" dirty="0"/>
              <a:t> &amp; </a:t>
            </a:r>
            <a:r>
              <a:rPr lang="en-US" altLang="zh-TW" dirty="0" err="1"/>
              <a:t>Git</a:t>
            </a:r>
            <a:endParaRPr lang="en-US" altLang="zh-TW" dirty="0"/>
          </a:p>
          <a:p>
            <a:r>
              <a:rPr lang="en-US" altLang="zh-TW" dirty="0"/>
              <a:t>Git operation(basic operation)</a:t>
            </a:r>
          </a:p>
          <a:p>
            <a:r>
              <a:rPr lang="en-US" altLang="zh-TW" dirty="0"/>
              <a:t>Git operation(for git </a:t>
            </a:r>
            <a:r>
              <a:rPr lang="en-US" altLang="zh-TW" dirty="0" err="1"/>
              <a:t>gerrit</a:t>
            </a:r>
            <a:r>
              <a:rPr lang="en-US" altLang="zh-TW" dirty="0"/>
              <a:t> operation)</a:t>
            </a:r>
          </a:p>
          <a:p>
            <a:r>
              <a:rPr lang="en-US" altLang="zh-TW" dirty="0"/>
              <a:t>Connection issue for new Git Tool</a:t>
            </a:r>
          </a:p>
          <a:p>
            <a:endParaRPr lang="zh-TW" altLang="en-US" dirty="0"/>
          </a:p>
        </p:txBody>
      </p:sp>
    </p:spTree>
    <p:extLst>
      <p:ext uri="{BB962C8B-B14F-4D97-AF65-F5344CB8AC3E}">
        <p14:creationId xmlns:p14="http://schemas.microsoft.com/office/powerpoint/2010/main" val="61198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err="1"/>
              <a:t>git</a:t>
            </a:r>
            <a:r>
              <a:rPr lang="en-US" altLang="zh-TW" dirty="0"/>
              <a:t> push origin </a:t>
            </a:r>
            <a:r>
              <a:rPr lang="en-US" altLang="zh-TW" dirty="0" err="1"/>
              <a:t>HEAD:refs</a:t>
            </a:r>
            <a:r>
              <a:rPr lang="en-US" altLang="zh-TW" dirty="0"/>
              <a:t>/for/master</a:t>
            </a:r>
            <a:endParaRPr lang="zh-TW" altLang="zh-TW" dirty="0"/>
          </a:p>
          <a:p>
            <a:endParaRPr lang="zh-TW" altLang="en-US" dirty="0"/>
          </a:p>
        </p:txBody>
      </p:sp>
      <p:pic>
        <p:nvPicPr>
          <p:cNvPr id="4" name="圖片 3"/>
          <p:cNvPicPr/>
          <p:nvPr/>
        </p:nvPicPr>
        <p:blipFill>
          <a:blip r:embed="rId2"/>
          <a:stretch>
            <a:fillRect/>
          </a:stretch>
        </p:blipFill>
        <p:spPr>
          <a:xfrm>
            <a:off x="1495931" y="2111120"/>
            <a:ext cx="6212459" cy="2104263"/>
          </a:xfrm>
          <a:prstGeom prst="rect">
            <a:avLst/>
          </a:prstGeom>
        </p:spPr>
      </p:pic>
    </p:spTree>
    <p:extLst>
      <p:ext uri="{BB962C8B-B14F-4D97-AF65-F5344CB8AC3E}">
        <p14:creationId xmlns:p14="http://schemas.microsoft.com/office/powerpoint/2010/main" val="794234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Start using </a:t>
            </a:r>
            <a:r>
              <a:rPr lang="en-US" altLang="zh-TW" dirty="0" err="1"/>
              <a:t>Gerrit</a:t>
            </a:r>
            <a:r>
              <a:rPr lang="en-US" altLang="zh-TW" dirty="0"/>
              <a:t> &amp; </a:t>
            </a:r>
            <a:r>
              <a:rPr lang="en-US" altLang="zh-TW" dirty="0" err="1"/>
              <a:t>Git</a:t>
            </a:r>
            <a:endParaRPr lang="zh-TW" altLang="en-US" dirty="0"/>
          </a:p>
        </p:txBody>
      </p:sp>
      <p:sp>
        <p:nvSpPr>
          <p:cNvPr id="3" name="內容版面配置區 2"/>
          <p:cNvSpPr>
            <a:spLocks noGrp="1"/>
          </p:cNvSpPr>
          <p:nvPr>
            <p:ph sz="quarter" idx="10"/>
          </p:nvPr>
        </p:nvSpPr>
        <p:spPr/>
        <p:txBody>
          <a:bodyPr/>
          <a:lstStyle/>
          <a:p>
            <a:endParaRPr lang="zh-TW" altLang="en-US"/>
          </a:p>
        </p:txBody>
      </p:sp>
      <p:pic>
        <p:nvPicPr>
          <p:cNvPr id="4" name="圖片 3"/>
          <p:cNvPicPr/>
          <p:nvPr/>
        </p:nvPicPr>
        <p:blipFill>
          <a:blip r:embed="rId2"/>
          <a:stretch>
            <a:fillRect/>
          </a:stretch>
        </p:blipFill>
        <p:spPr>
          <a:xfrm>
            <a:off x="837563" y="1313243"/>
            <a:ext cx="7675499" cy="4703509"/>
          </a:xfrm>
          <a:prstGeom prst="rect">
            <a:avLst/>
          </a:prstGeom>
        </p:spPr>
      </p:pic>
    </p:spTree>
    <p:extLst>
      <p:ext uri="{BB962C8B-B14F-4D97-AF65-F5344CB8AC3E}">
        <p14:creationId xmlns:p14="http://schemas.microsoft.com/office/powerpoint/2010/main" val="421282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operation(basic operation)</a:t>
            </a:r>
          </a:p>
        </p:txBody>
      </p:sp>
      <p:sp>
        <p:nvSpPr>
          <p:cNvPr id="3" name="內容版面配置區 2"/>
          <p:cNvSpPr>
            <a:spLocks noGrp="1"/>
          </p:cNvSpPr>
          <p:nvPr>
            <p:ph sz="quarter" idx="10"/>
          </p:nvPr>
        </p:nvSpPr>
        <p:spPr/>
        <p:txBody>
          <a:bodyPr/>
          <a:lstStyle/>
          <a:p>
            <a:r>
              <a:rPr lang="en-US" altLang="zh-TW" dirty="0"/>
              <a:t>Create environment</a:t>
            </a:r>
          </a:p>
          <a:p>
            <a:pPr lvl="1"/>
            <a:r>
              <a:rPr lang="en-US" altLang="zh-TW" dirty="0" err="1"/>
              <a:t>mkdir</a:t>
            </a:r>
            <a:r>
              <a:rPr lang="en-US" altLang="zh-TW" dirty="0"/>
              <a:t> branch1</a:t>
            </a:r>
          </a:p>
          <a:p>
            <a:pPr lvl="1"/>
            <a:r>
              <a:rPr lang="en-US" altLang="zh-TW" dirty="0"/>
              <a:t>Cd branch1</a:t>
            </a:r>
          </a:p>
          <a:p>
            <a:pPr lvl="1"/>
            <a:r>
              <a:rPr lang="en-US" altLang="zh-TW" dirty="0" err="1"/>
              <a:t>git</a:t>
            </a:r>
            <a:r>
              <a:rPr lang="en-US" altLang="zh-TW" dirty="0"/>
              <a:t> </a:t>
            </a:r>
            <a:r>
              <a:rPr lang="en-US" altLang="zh-TW" dirty="0" err="1"/>
              <a:t>init</a:t>
            </a:r>
            <a:endParaRPr lang="en-US" altLang="zh-TW" dirty="0"/>
          </a:p>
          <a:p>
            <a:pPr lvl="1"/>
            <a:r>
              <a:rPr lang="en-US" altLang="zh-TW" dirty="0"/>
              <a:t>echo 1 &gt; file1.txt</a:t>
            </a:r>
          </a:p>
          <a:p>
            <a:pPr lvl="1"/>
            <a:r>
              <a:rPr lang="en-US" altLang="zh-TW" dirty="0"/>
              <a:t>echo 1 &gt; file2.txt</a:t>
            </a:r>
          </a:p>
          <a:p>
            <a:pPr lvl="1"/>
            <a:r>
              <a:rPr lang="en-US" altLang="zh-TW" dirty="0" err="1"/>
              <a:t>git</a:t>
            </a:r>
            <a:r>
              <a:rPr lang="en-US" altLang="zh-TW" dirty="0"/>
              <a:t> add file1.txt</a:t>
            </a:r>
          </a:p>
          <a:p>
            <a:pPr lvl="1"/>
            <a:r>
              <a:rPr lang="en-US" altLang="zh-TW" dirty="0" err="1"/>
              <a:t>git</a:t>
            </a:r>
            <a:r>
              <a:rPr lang="en-US" altLang="zh-TW" dirty="0"/>
              <a:t> commit -m "C1"</a:t>
            </a:r>
          </a:p>
          <a:p>
            <a:pPr lvl="1"/>
            <a:r>
              <a:rPr lang="en-US" altLang="zh-TW" dirty="0" err="1"/>
              <a:t>git</a:t>
            </a:r>
            <a:r>
              <a:rPr lang="en-US" altLang="zh-TW" dirty="0"/>
              <a:t> add file2.txt</a:t>
            </a:r>
          </a:p>
          <a:p>
            <a:pPr lvl="1"/>
            <a:r>
              <a:rPr lang="en-US" altLang="zh-TW" dirty="0" err="1"/>
              <a:t>git</a:t>
            </a:r>
            <a:r>
              <a:rPr lang="en-US" altLang="zh-TW" dirty="0"/>
              <a:t> commit -m "C2"</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145" y="2179251"/>
            <a:ext cx="481663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99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operation(basic operation)</a:t>
            </a:r>
          </a:p>
        </p:txBody>
      </p:sp>
      <p:sp>
        <p:nvSpPr>
          <p:cNvPr id="3" name="內容版面配置區 2"/>
          <p:cNvSpPr>
            <a:spLocks noGrp="1"/>
          </p:cNvSpPr>
          <p:nvPr>
            <p:ph sz="quarter" idx="10"/>
          </p:nvPr>
        </p:nvSpPr>
        <p:spPr/>
        <p:txBody>
          <a:bodyPr/>
          <a:lstStyle/>
          <a:p>
            <a:r>
              <a:rPr lang="en-US" altLang="zh-TW" dirty="0" err="1"/>
              <a:t>git</a:t>
            </a:r>
            <a:r>
              <a:rPr lang="en-US" altLang="zh-TW" dirty="0"/>
              <a:t> branch(check the current branch)</a:t>
            </a:r>
          </a:p>
          <a:p>
            <a:endParaRPr lang="en-US" altLang="zh-TW" dirty="0"/>
          </a:p>
          <a:p>
            <a:endParaRPr lang="en-US" altLang="zh-TW" dirty="0"/>
          </a:p>
          <a:p>
            <a:endParaRPr lang="en-US" altLang="zh-TW" dirty="0"/>
          </a:p>
          <a:p>
            <a:r>
              <a:rPr lang="en-US" altLang="zh-TW" dirty="0"/>
              <a:t>Create branch and switch new branch</a:t>
            </a:r>
          </a:p>
          <a:p>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7" y="2082490"/>
            <a:ext cx="7667625"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83" y="3776472"/>
            <a:ext cx="5004246" cy="2104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829" y="4121164"/>
            <a:ext cx="3732996"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861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operation(basic operation)</a:t>
            </a:r>
          </a:p>
        </p:txBody>
      </p:sp>
      <p:sp>
        <p:nvSpPr>
          <p:cNvPr id="3" name="內容版面配置區 2"/>
          <p:cNvSpPr>
            <a:spLocks noGrp="1"/>
          </p:cNvSpPr>
          <p:nvPr>
            <p:ph sz="quarter" idx="10"/>
          </p:nvPr>
        </p:nvSpPr>
        <p:spPr/>
        <p:txBody>
          <a:bodyPr/>
          <a:lstStyle/>
          <a:p>
            <a:r>
              <a:rPr lang="en-US" altLang="zh-TW" dirty="0"/>
              <a:t>Different branch operation</a:t>
            </a:r>
          </a:p>
          <a:p>
            <a:pPr lvl="1"/>
            <a:r>
              <a:rPr lang="en-US" altLang="zh-TW" dirty="0"/>
              <a:t>In the feature branch to build a file3.txt file, and submit(commit)</a:t>
            </a:r>
          </a:p>
          <a:p>
            <a:pPr lvl="1"/>
            <a:r>
              <a:rPr lang="en-US" altLang="zh-TW" dirty="0"/>
              <a:t>echo 1 &gt; file3.txt</a:t>
            </a:r>
          </a:p>
          <a:p>
            <a:pPr lvl="1"/>
            <a:r>
              <a:rPr lang="en-US" altLang="zh-TW" dirty="0" err="1"/>
              <a:t>git</a:t>
            </a:r>
            <a:r>
              <a:rPr lang="en-US" altLang="zh-TW" dirty="0"/>
              <a:t> add .</a:t>
            </a:r>
          </a:p>
          <a:p>
            <a:pPr lvl="1"/>
            <a:r>
              <a:rPr lang="en-US" altLang="zh-TW" dirty="0" err="1"/>
              <a:t>git</a:t>
            </a:r>
            <a:r>
              <a:rPr lang="en-US" altLang="zh-TW" dirty="0"/>
              <a:t> commit -m "C3“</a:t>
            </a:r>
          </a:p>
          <a:p>
            <a:pPr lvl="1"/>
            <a:endParaRPr lang="en-US" altLang="zh-TW" dirty="0"/>
          </a:p>
          <a:p>
            <a:pPr lvl="1"/>
            <a:r>
              <a:rPr lang="en-US" altLang="zh-TW" dirty="0"/>
              <a:t>Then in the feature branch build file4.txt </a:t>
            </a:r>
            <a:r>
              <a:rPr lang="en-US" altLang="zh-TW" dirty="0" err="1"/>
              <a:t>file,and</a:t>
            </a:r>
            <a:r>
              <a:rPr lang="en-US" altLang="zh-TW" dirty="0"/>
              <a:t> submit(commit)</a:t>
            </a:r>
          </a:p>
          <a:p>
            <a:pPr lvl="1"/>
            <a:r>
              <a:rPr lang="en-US" altLang="zh-TW" dirty="0"/>
              <a:t>echo 1 &gt; file4.txt</a:t>
            </a:r>
          </a:p>
          <a:p>
            <a:pPr lvl="1"/>
            <a:r>
              <a:rPr lang="en-US" altLang="zh-TW" dirty="0" err="1"/>
              <a:t>git</a:t>
            </a:r>
            <a:r>
              <a:rPr lang="en-US" altLang="zh-TW" dirty="0"/>
              <a:t> add .</a:t>
            </a:r>
          </a:p>
          <a:p>
            <a:pPr lvl="1"/>
            <a:r>
              <a:rPr lang="en-US" altLang="zh-TW" dirty="0" err="1"/>
              <a:t>git</a:t>
            </a:r>
            <a:r>
              <a:rPr lang="en-US" altLang="zh-TW" dirty="0"/>
              <a:t> commit -m "C4"</a:t>
            </a:r>
            <a:endParaRPr lang="zh-TW"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849" y="4935282"/>
            <a:ext cx="48672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50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operation(basic operation)</a:t>
            </a:r>
          </a:p>
        </p:txBody>
      </p:sp>
      <p:sp>
        <p:nvSpPr>
          <p:cNvPr id="3" name="內容版面配置區 2"/>
          <p:cNvSpPr>
            <a:spLocks noGrp="1"/>
          </p:cNvSpPr>
          <p:nvPr>
            <p:ph sz="quarter" idx="10"/>
          </p:nvPr>
        </p:nvSpPr>
        <p:spPr/>
        <p:txBody>
          <a:bodyPr/>
          <a:lstStyle/>
          <a:p>
            <a:r>
              <a:rPr lang="en-US" altLang="zh-TW" dirty="0"/>
              <a:t>Change the branch to do things, first switch to the master branch, and then create file5.txt and file6.txt, and were submitted C5, C6 two versions</a:t>
            </a:r>
          </a:p>
          <a:p>
            <a:pPr lvl="1"/>
            <a:r>
              <a:rPr lang="en-US" altLang="zh-TW" dirty="0" err="1"/>
              <a:t>git</a:t>
            </a:r>
            <a:r>
              <a:rPr lang="en-US" altLang="zh-TW" dirty="0"/>
              <a:t> checkout master</a:t>
            </a:r>
          </a:p>
          <a:p>
            <a:pPr lvl="1"/>
            <a:r>
              <a:rPr lang="en-US" altLang="zh-TW" dirty="0"/>
              <a:t>echo 1 &gt; file5.txt</a:t>
            </a:r>
          </a:p>
          <a:p>
            <a:pPr lvl="1"/>
            <a:r>
              <a:rPr lang="en-US" altLang="zh-TW" dirty="0" err="1"/>
              <a:t>git</a:t>
            </a:r>
            <a:r>
              <a:rPr lang="en-US" altLang="zh-TW" dirty="0"/>
              <a:t> add .</a:t>
            </a:r>
          </a:p>
          <a:p>
            <a:pPr lvl="1"/>
            <a:r>
              <a:rPr lang="en-US" altLang="zh-TW" dirty="0" err="1"/>
              <a:t>git</a:t>
            </a:r>
            <a:r>
              <a:rPr lang="en-US" altLang="zh-TW" dirty="0"/>
              <a:t> commit -m "C5"</a:t>
            </a:r>
          </a:p>
          <a:p>
            <a:pPr lvl="1"/>
            <a:r>
              <a:rPr lang="en-US" altLang="zh-TW" dirty="0"/>
              <a:t>echo 1 &gt; file6.txt</a:t>
            </a:r>
          </a:p>
          <a:p>
            <a:pPr lvl="1"/>
            <a:r>
              <a:rPr lang="en-US" altLang="zh-TW" dirty="0" err="1"/>
              <a:t>git</a:t>
            </a:r>
            <a:r>
              <a:rPr lang="en-US" altLang="zh-TW" dirty="0"/>
              <a:t> add .</a:t>
            </a:r>
          </a:p>
          <a:p>
            <a:pPr lvl="1"/>
            <a:r>
              <a:rPr lang="en-US" altLang="zh-TW" dirty="0" err="1"/>
              <a:t>git</a:t>
            </a:r>
            <a:r>
              <a:rPr lang="en-US" altLang="zh-TW" dirty="0"/>
              <a:t> commit -m "C6"</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556" y="2742438"/>
            <a:ext cx="45815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041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operation(basic operation)</a:t>
            </a:r>
          </a:p>
        </p:txBody>
      </p:sp>
      <p:sp>
        <p:nvSpPr>
          <p:cNvPr id="3" name="內容版面配置區 2"/>
          <p:cNvSpPr>
            <a:spLocks noGrp="1"/>
          </p:cNvSpPr>
          <p:nvPr>
            <p:ph sz="quarter" idx="10"/>
          </p:nvPr>
        </p:nvSpPr>
        <p:spPr>
          <a:xfrm>
            <a:off x="551497" y="1371981"/>
            <a:ext cx="8143875" cy="5086350"/>
          </a:xfrm>
        </p:spPr>
        <p:txBody>
          <a:bodyPr/>
          <a:lstStyle/>
          <a:p>
            <a:r>
              <a:rPr lang="en-US" altLang="zh-TW" dirty="0"/>
              <a:t>Master branch                             Feature branch</a:t>
            </a:r>
            <a:endParaRPr lang="zh-TW" altLang="en-US" dirty="0"/>
          </a:p>
          <a:p>
            <a:endParaRPr lang="en-US" altLang="zh-TW" dirty="0"/>
          </a:p>
          <a:p>
            <a:endParaRPr lang="en-US" altLang="zh-TW" dirty="0"/>
          </a:p>
          <a:p>
            <a:endParaRPr lang="en-US" altLang="zh-TW" dirty="0"/>
          </a:p>
          <a:p>
            <a:pPr marL="0" indent="0">
              <a:buNone/>
            </a:pPr>
            <a:endParaRPr lang="en-US" altLang="zh-TW"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435" y="1789938"/>
            <a:ext cx="4328541"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63" y="1824037"/>
            <a:ext cx="4187953" cy="1131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燕尾形向右箭號 16"/>
          <p:cNvSpPr/>
          <p:nvPr/>
        </p:nvSpPr>
        <p:spPr>
          <a:xfrm>
            <a:off x="1947103" y="3304414"/>
            <a:ext cx="6172200" cy="998982"/>
          </a:xfrm>
          <a:prstGeom prst="notched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圓角矩形 17"/>
          <p:cNvSpPr/>
          <p:nvPr/>
        </p:nvSpPr>
        <p:spPr>
          <a:xfrm>
            <a:off x="584461" y="5386768"/>
            <a:ext cx="1123188" cy="59436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dirty="0">
                <a:solidFill>
                  <a:srgbClr val="000000"/>
                </a:solidFill>
              </a:rPr>
              <a:t>Feature</a:t>
            </a:r>
            <a:endParaRPr lang="zh-TW" altLang="en-US" dirty="0">
              <a:solidFill>
                <a:srgbClr val="000000"/>
              </a:solidFill>
            </a:endParaRPr>
          </a:p>
        </p:txBody>
      </p:sp>
      <p:sp>
        <p:nvSpPr>
          <p:cNvPr id="19" name="圓角矩形 18"/>
          <p:cNvSpPr/>
          <p:nvPr/>
        </p:nvSpPr>
        <p:spPr>
          <a:xfrm>
            <a:off x="584461" y="3439858"/>
            <a:ext cx="1123188" cy="66294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dirty="0">
                <a:solidFill>
                  <a:srgbClr val="000000"/>
                </a:solidFill>
              </a:rPr>
              <a:t>Master</a:t>
            </a:r>
            <a:endParaRPr lang="zh-TW" altLang="en-US" dirty="0">
              <a:solidFill>
                <a:srgbClr val="000000"/>
              </a:solidFill>
            </a:endParaRPr>
          </a:p>
        </p:txBody>
      </p:sp>
      <p:sp>
        <p:nvSpPr>
          <p:cNvPr id="20" name="上彎箭號 19"/>
          <p:cNvSpPr/>
          <p:nvPr/>
        </p:nvSpPr>
        <p:spPr>
          <a:xfrm rot="5400000">
            <a:off x="4921188" y="3042093"/>
            <a:ext cx="2147702" cy="4190243"/>
          </a:xfrm>
          <a:prstGeom prst="ben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2368871" y="3486722"/>
            <a:ext cx="668657" cy="63436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a:solidFill>
                  <a:srgbClr val="000000"/>
                </a:solidFill>
              </a:rPr>
              <a:t>C1</a:t>
            </a:r>
            <a:endParaRPr lang="zh-TW" altLang="en-US" dirty="0">
              <a:solidFill>
                <a:srgbClr val="000000"/>
              </a:solidFill>
            </a:endParaRPr>
          </a:p>
        </p:txBody>
      </p:sp>
      <p:sp>
        <p:nvSpPr>
          <p:cNvPr id="22" name="橢圓 21"/>
          <p:cNvSpPr/>
          <p:nvPr/>
        </p:nvSpPr>
        <p:spPr>
          <a:xfrm>
            <a:off x="3899916" y="3486721"/>
            <a:ext cx="668657" cy="63436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a:solidFill>
                  <a:srgbClr val="000000"/>
                </a:solidFill>
              </a:rPr>
              <a:t>C2</a:t>
            </a:r>
            <a:endParaRPr lang="zh-TW" altLang="en-US" dirty="0">
              <a:solidFill>
                <a:srgbClr val="000000"/>
              </a:solidFill>
            </a:endParaRPr>
          </a:p>
        </p:txBody>
      </p:sp>
      <p:sp>
        <p:nvSpPr>
          <p:cNvPr id="23" name="橢圓 22"/>
          <p:cNvSpPr/>
          <p:nvPr/>
        </p:nvSpPr>
        <p:spPr>
          <a:xfrm>
            <a:off x="6716464" y="5366766"/>
            <a:ext cx="668657" cy="634365"/>
          </a:xfrm>
          <a:prstGeom prst="ellipse">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algn="l" rtl="0" fontAlgn="base">
              <a:spcBef>
                <a:spcPct val="0"/>
              </a:spcBef>
              <a:spcAft>
                <a:spcPct val="0"/>
              </a:spcAft>
              <a:defRPr kumimoji="1" kern="1200">
                <a:solidFill>
                  <a:schemeClr val="dk1"/>
                </a:solidFill>
                <a:latin typeface="+mn-lt"/>
                <a:ea typeface="+mn-ea"/>
                <a:cs typeface="+mn-cs"/>
              </a:defRPr>
            </a:lvl1pPr>
            <a:lvl2pPr marL="457200" algn="l" rtl="0" fontAlgn="base">
              <a:spcBef>
                <a:spcPct val="0"/>
              </a:spcBef>
              <a:spcAft>
                <a:spcPct val="0"/>
              </a:spcAft>
              <a:defRPr kumimoji="1" kern="1200">
                <a:solidFill>
                  <a:schemeClr val="dk1"/>
                </a:solidFill>
                <a:latin typeface="+mn-lt"/>
                <a:ea typeface="+mn-ea"/>
                <a:cs typeface="+mn-cs"/>
              </a:defRPr>
            </a:lvl2pPr>
            <a:lvl3pPr marL="914400" algn="l" rtl="0" fontAlgn="base">
              <a:spcBef>
                <a:spcPct val="0"/>
              </a:spcBef>
              <a:spcAft>
                <a:spcPct val="0"/>
              </a:spcAft>
              <a:defRPr kumimoji="1" kern="1200">
                <a:solidFill>
                  <a:schemeClr val="dk1"/>
                </a:solidFill>
                <a:latin typeface="+mn-lt"/>
                <a:ea typeface="+mn-ea"/>
                <a:cs typeface="+mn-cs"/>
              </a:defRPr>
            </a:lvl3pPr>
            <a:lvl4pPr marL="1371600" algn="l" rtl="0" fontAlgn="base">
              <a:spcBef>
                <a:spcPct val="0"/>
              </a:spcBef>
              <a:spcAft>
                <a:spcPct val="0"/>
              </a:spcAft>
              <a:defRPr kumimoji="1" kern="1200">
                <a:solidFill>
                  <a:schemeClr val="dk1"/>
                </a:solidFill>
                <a:latin typeface="+mn-lt"/>
                <a:ea typeface="+mn-ea"/>
                <a:cs typeface="+mn-cs"/>
              </a:defRPr>
            </a:lvl4pPr>
            <a:lvl5pPr marL="1828800" algn="l" rtl="0" fontAlgn="base">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r>
              <a:rPr lang="en-US" altLang="zh-TW" dirty="0">
                <a:solidFill>
                  <a:srgbClr val="000000"/>
                </a:solidFill>
              </a:rPr>
              <a:t>C4</a:t>
            </a:r>
            <a:endParaRPr lang="zh-TW" altLang="en-US" dirty="0">
              <a:solidFill>
                <a:srgbClr val="000000"/>
              </a:solidFill>
            </a:endParaRPr>
          </a:p>
        </p:txBody>
      </p:sp>
      <p:sp>
        <p:nvSpPr>
          <p:cNvPr id="24" name="橢圓 23"/>
          <p:cNvSpPr/>
          <p:nvPr/>
        </p:nvSpPr>
        <p:spPr>
          <a:xfrm>
            <a:off x="5349814" y="5366767"/>
            <a:ext cx="668657" cy="634365"/>
          </a:xfrm>
          <a:prstGeom prst="ellipse">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algn="l" rtl="0" fontAlgn="base">
              <a:spcBef>
                <a:spcPct val="0"/>
              </a:spcBef>
              <a:spcAft>
                <a:spcPct val="0"/>
              </a:spcAft>
              <a:defRPr kumimoji="1" kern="1200">
                <a:solidFill>
                  <a:schemeClr val="dk1"/>
                </a:solidFill>
                <a:latin typeface="+mn-lt"/>
                <a:ea typeface="+mn-ea"/>
                <a:cs typeface="+mn-cs"/>
              </a:defRPr>
            </a:lvl1pPr>
            <a:lvl2pPr marL="457200" algn="l" rtl="0" fontAlgn="base">
              <a:spcBef>
                <a:spcPct val="0"/>
              </a:spcBef>
              <a:spcAft>
                <a:spcPct val="0"/>
              </a:spcAft>
              <a:defRPr kumimoji="1" kern="1200">
                <a:solidFill>
                  <a:schemeClr val="dk1"/>
                </a:solidFill>
                <a:latin typeface="+mn-lt"/>
                <a:ea typeface="+mn-ea"/>
                <a:cs typeface="+mn-cs"/>
              </a:defRPr>
            </a:lvl2pPr>
            <a:lvl3pPr marL="914400" algn="l" rtl="0" fontAlgn="base">
              <a:spcBef>
                <a:spcPct val="0"/>
              </a:spcBef>
              <a:spcAft>
                <a:spcPct val="0"/>
              </a:spcAft>
              <a:defRPr kumimoji="1" kern="1200">
                <a:solidFill>
                  <a:schemeClr val="dk1"/>
                </a:solidFill>
                <a:latin typeface="+mn-lt"/>
                <a:ea typeface="+mn-ea"/>
                <a:cs typeface="+mn-cs"/>
              </a:defRPr>
            </a:lvl3pPr>
            <a:lvl4pPr marL="1371600" algn="l" rtl="0" fontAlgn="base">
              <a:spcBef>
                <a:spcPct val="0"/>
              </a:spcBef>
              <a:spcAft>
                <a:spcPct val="0"/>
              </a:spcAft>
              <a:defRPr kumimoji="1" kern="1200">
                <a:solidFill>
                  <a:schemeClr val="dk1"/>
                </a:solidFill>
                <a:latin typeface="+mn-lt"/>
                <a:ea typeface="+mn-ea"/>
                <a:cs typeface="+mn-cs"/>
              </a:defRPr>
            </a:lvl4pPr>
            <a:lvl5pPr marL="1828800" algn="l" rtl="0" fontAlgn="base">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r>
              <a:rPr lang="en-US" altLang="zh-TW" dirty="0">
                <a:solidFill>
                  <a:srgbClr val="000000"/>
                </a:solidFill>
              </a:rPr>
              <a:t>C3</a:t>
            </a:r>
            <a:endParaRPr lang="zh-TW" altLang="en-US" dirty="0">
              <a:solidFill>
                <a:srgbClr val="000000"/>
              </a:solidFill>
            </a:endParaRPr>
          </a:p>
        </p:txBody>
      </p:sp>
      <p:sp>
        <p:nvSpPr>
          <p:cNvPr id="25" name="橢圓 24"/>
          <p:cNvSpPr/>
          <p:nvPr/>
        </p:nvSpPr>
        <p:spPr>
          <a:xfrm>
            <a:off x="6716464" y="3494723"/>
            <a:ext cx="668657" cy="634365"/>
          </a:xfrm>
          <a:prstGeom prst="ellipse">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algn="l" rtl="0" fontAlgn="base">
              <a:spcBef>
                <a:spcPct val="0"/>
              </a:spcBef>
              <a:spcAft>
                <a:spcPct val="0"/>
              </a:spcAft>
              <a:defRPr kumimoji="1" kern="1200">
                <a:solidFill>
                  <a:schemeClr val="dk1"/>
                </a:solidFill>
                <a:latin typeface="+mn-lt"/>
                <a:ea typeface="+mn-ea"/>
                <a:cs typeface="+mn-cs"/>
              </a:defRPr>
            </a:lvl1pPr>
            <a:lvl2pPr marL="457200" algn="l" rtl="0" fontAlgn="base">
              <a:spcBef>
                <a:spcPct val="0"/>
              </a:spcBef>
              <a:spcAft>
                <a:spcPct val="0"/>
              </a:spcAft>
              <a:defRPr kumimoji="1" kern="1200">
                <a:solidFill>
                  <a:schemeClr val="dk1"/>
                </a:solidFill>
                <a:latin typeface="+mn-lt"/>
                <a:ea typeface="+mn-ea"/>
                <a:cs typeface="+mn-cs"/>
              </a:defRPr>
            </a:lvl2pPr>
            <a:lvl3pPr marL="914400" algn="l" rtl="0" fontAlgn="base">
              <a:spcBef>
                <a:spcPct val="0"/>
              </a:spcBef>
              <a:spcAft>
                <a:spcPct val="0"/>
              </a:spcAft>
              <a:defRPr kumimoji="1" kern="1200">
                <a:solidFill>
                  <a:schemeClr val="dk1"/>
                </a:solidFill>
                <a:latin typeface="+mn-lt"/>
                <a:ea typeface="+mn-ea"/>
                <a:cs typeface="+mn-cs"/>
              </a:defRPr>
            </a:lvl3pPr>
            <a:lvl4pPr marL="1371600" algn="l" rtl="0" fontAlgn="base">
              <a:spcBef>
                <a:spcPct val="0"/>
              </a:spcBef>
              <a:spcAft>
                <a:spcPct val="0"/>
              </a:spcAft>
              <a:defRPr kumimoji="1" kern="1200">
                <a:solidFill>
                  <a:schemeClr val="dk1"/>
                </a:solidFill>
                <a:latin typeface="+mn-lt"/>
                <a:ea typeface="+mn-ea"/>
                <a:cs typeface="+mn-cs"/>
              </a:defRPr>
            </a:lvl4pPr>
            <a:lvl5pPr marL="1828800" algn="l" rtl="0" fontAlgn="base">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r>
              <a:rPr lang="en-US" altLang="zh-TW" dirty="0">
                <a:solidFill>
                  <a:srgbClr val="000000"/>
                </a:solidFill>
              </a:rPr>
              <a:t>C6</a:t>
            </a:r>
            <a:endParaRPr lang="zh-TW" altLang="en-US" dirty="0">
              <a:solidFill>
                <a:srgbClr val="000000"/>
              </a:solidFill>
            </a:endParaRPr>
          </a:p>
        </p:txBody>
      </p:sp>
      <p:sp>
        <p:nvSpPr>
          <p:cNvPr id="26" name="橢圓 25"/>
          <p:cNvSpPr/>
          <p:nvPr/>
        </p:nvSpPr>
        <p:spPr>
          <a:xfrm>
            <a:off x="5297241" y="3468433"/>
            <a:ext cx="668657" cy="634365"/>
          </a:xfrm>
          <a:prstGeom prst="ellipse">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algn="l" rtl="0" fontAlgn="base">
              <a:spcBef>
                <a:spcPct val="0"/>
              </a:spcBef>
              <a:spcAft>
                <a:spcPct val="0"/>
              </a:spcAft>
              <a:defRPr kumimoji="1" kern="1200">
                <a:solidFill>
                  <a:schemeClr val="dk1"/>
                </a:solidFill>
                <a:latin typeface="+mn-lt"/>
                <a:ea typeface="+mn-ea"/>
                <a:cs typeface="+mn-cs"/>
              </a:defRPr>
            </a:lvl1pPr>
            <a:lvl2pPr marL="457200" algn="l" rtl="0" fontAlgn="base">
              <a:spcBef>
                <a:spcPct val="0"/>
              </a:spcBef>
              <a:spcAft>
                <a:spcPct val="0"/>
              </a:spcAft>
              <a:defRPr kumimoji="1" kern="1200">
                <a:solidFill>
                  <a:schemeClr val="dk1"/>
                </a:solidFill>
                <a:latin typeface="+mn-lt"/>
                <a:ea typeface="+mn-ea"/>
                <a:cs typeface="+mn-cs"/>
              </a:defRPr>
            </a:lvl2pPr>
            <a:lvl3pPr marL="914400" algn="l" rtl="0" fontAlgn="base">
              <a:spcBef>
                <a:spcPct val="0"/>
              </a:spcBef>
              <a:spcAft>
                <a:spcPct val="0"/>
              </a:spcAft>
              <a:defRPr kumimoji="1" kern="1200">
                <a:solidFill>
                  <a:schemeClr val="dk1"/>
                </a:solidFill>
                <a:latin typeface="+mn-lt"/>
                <a:ea typeface="+mn-ea"/>
                <a:cs typeface="+mn-cs"/>
              </a:defRPr>
            </a:lvl3pPr>
            <a:lvl4pPr marL="1371600" algn="l" rtl="0" fontAlgn="base">
              <a:spcBef>
                <a:spcPct val="0"/>
              </a:spcBef>
              <a:spcAft>
                <a:spcPct val="0"/>
              </a:spcAft>
              <a:defRPr kumimoji="1" kern="1200">
                <a:solidFill>
                  <a:schemeClr val="dk1"/>
                </a:solidFill>
                <a:latin typeface="+mn-lt"/>
                <a:ea typeface="+mn-ea"/>
                <a:cs typeface="+mn-cs"/>
              </a:defRPr>
            </a:lvl4pPr>
            <a:lvl5pPr marL="1828800" algn="l" rtl="0" fontAlgn="base">
              <a:spcBef>
                <a:spcPct val="0"/>
              </a:spcBef>
              <a:spcAft>
                <a:spcPct val="0"/>
              </a:spcAft>
              <a:defRPr kumimoji="1" kern="1200">
                <a:solidFill>
                  <a:schemeClr val="dk1"/>
                </a:solidFill>
                <a:latin typeface="+mn-lt"/>
                <a:ea typeface="+mn-ea"/>
                <a:cs typeface="+mn-cs"/>
              </a:defRPr>
            </a:lvl5pPr>
            <a:lvl6pPr marL="2286000" algn="l" defTabSz="914400" rtl="0" eaLnBrk="1" latinLnBrk="0" hangingPunct="1">
              <a:defRPr kumimoji="1" kern="1200">
                <a:solidFill>
                  <a:schemeClr val="dk1"/>
                </a:solidFill>
                <a:latin typeface="+mn-lt"/>
                <a:ea typeface="+mn-ea"/>
                <a:cs typeface="+mn-cs"/>
              </a:defRPr>
            </a:lvl6pPr>
            <a:lvl7pPr marL="2743200" algn="l" defTabSz="914400" rtl="0" eaLnBrk="1" latinLnBrk="0" hangingPunct="1">
              <a:defRPr kumimoji="1" kern="1200">
                <a:solidFill>
                  <a:schemeClr val="dk1"/>
                </a:solidFill>
                <a:latin typeface="+mn-lt"/>
                <a:ea typeface="+mn-ea"/>
                <a:cs typeface="+mn-cs"/>
              </a:defRPr>
            </a:lvl7pPr>
            <a:lvl8pPr marL="3200400" algn="l" defTabSz="914400" rtl="0" eaLnBrk="1" latinLnBrk="0" hangingPunct="1">
              <a:defRPr kumimoji="1" kern="1200">
                <a:solidFill>
                  <a:schemeClr val="dk1"/>
                </a:solidFill>
                <a:latin typeface="+mn-lt"/>
                <a:ea typeface="+mn-ea"/>
                <a:cs typeface="+mn-cs"/>
              </a:defRPr>
            </a:lvl8pPr>
            <a:lvl9pPr marL="3657600" algn="l" defTabSz="914400" rtl="0" eaLnBrk="1" latinLnBrk="0" hangingPunct="1">
              <a:defRPr kumimoji="1" kern="1200">
                <a:solidFill>
                  <a:schemeClr val="dk1"/>
                </a:solidFill>
                <a:latin typeface="+mn-lt"/>
                <a:ea typeface="+mn-ea"/>
                <a:cs typeface="+mn-cs"/>
              </a:defRPr>
            </a:lvl9pPr>
          </a:lstStyle>
          <a:p>
            <a:pPr algn="ctr"/>
            <a:r>
              <a:rPr lang="en-US" altLang="zh-TW" dirty="0">
                <a:solidFill>
                  <a:srgbClr val="000000"/>
                </a:solidFill>
              </a:rPr>
              <a:t>C5</a:t>
            </a:r>
            <a:endParaRPr lang="zh-TW" altLang="en-US" dirty="0">
              <a:solidFill>
                <a:srgbClr val="000000"/>
              </a:solidFill>
            </a:endParaRPr>
          </a:p>
        </p:txBody>
      </p:sp>
    </p:spTree>
    <p:extLst>
      <p:ext uri="{BB962C8B-B14F-4D97-AF65-F5344CB8AC3E}">
        <p14:creationId xmlns:p14="http://schemas.microsoft.com/office/powerpoint/2010/main" val="30178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operation(basic operation)</a:t>
            </a:r>
          </a:p>
        </p:txBody>
      </p:sp>
      <p:sp>
        <p:nvSpPr>
          <p:cNvPr id="3" name="內容版面配置區 2"/>
          <p:cNvSpPr>
            <a:spLocks noGrp="1"/>
          </p:cNvSpPr>
          <p:nvPr>
            <p:ph sz="quarter" idx="10"/>
          </p:nvPr>
        </p:nvSpPr>
        <p:spPr>
          <a:xfrm>
            <a:off x="523875" y="941832"/>
            <a:ext cx="8143875" cy="5525643"/>
          </a:xfrm>
        </p:spPr>
        <p:txBody>
          <a:bodyPr/>
          <a:lstStyle/>
          <a:p>
            <a:r>
              <a:rPr lang="en-US" altLang="zh-TW" dirty="0"/>
              <a:t>Branch remove</a:t>
            </a:r>
          </a:p>
          <a:p>
            <a:pPr lvl="1"/>
            <a:r>
              <a:rPr lang="en-US" altLang="zh-TW" dirty="0"/>
              <a:t>Current state and Confirm on which branch</a:t>
            </a:r>
          </a:p>
          <a:p>
            <a:pPr lvl="1"/>
            <a:endParaRPr lang="en-US" altLang="zh-TW" dirty="0"/>
          </a:p>
          <a:p>
            <a:pPr lvl="1"/>
            <a:endParaRPr lang="en-US" altLang="zh-TW" dirty="0"/>
          </a:p>
          <a:p>
            <a:pPr lvl="1"/>
            <a:endParaRPr lang="en-US" altLang="zh-TW" dirty="0"/>
          </a:p>
          <a:p>
            <a:pPr lvl="1"/>
            <a:endParaRPr lang="en-US" altLang="zh-TW" dirty="0"/>
          </a:p>
          <a:p>
            <a:pPr lvl="1"/>
            <a:r>
              <a:rPr lang="en-US" altLang="zh-TW" dirty="0" err="1"/>
              <a:t>git</a:t>
            </a:r>
            <a:r>
              <a:rPr lang="en-US" altLang="zh-TW" dirty="0"/>
              <a:t> branch –D feature</a:t>
            </a:r>
          </a:p>
          <a:p>
            <a:pPr lvl="1"/>
            <a:endParaRPr lang="en-US" altLang="zh-TW" dirty="0"/>
          </a:p>
          <a:p>
            <a:pPr lvl="1"/>
            <a:endParaRPr lang="en-US" altLang="zh-TW" dirty="0"/>
          </a:p>
          <a:p>
            <a:pPr lvl="1"/>
            <a:endParaRPr lang="en-US" altLang="zh-TW" dirty="0"/>
          </a:p>
          <a:p>
            <a:pPr lvl="1"/>
            <a:endParaRPr lang="en-US" altLang="zh-TW" dirty="0"/>
          </a:p>
          <a:p>
            <a:pPr lvl="1"/>
            <a:r>
              <a:rPr lang="en-US" altLang="zh-TW" dirty="0"/>
              <a:t>Confirm feature branch is still there? </a:t>
            </a:r>
          </a:p>
          <a:p>
            <a:pPr lvl="1"/>
            <a:endParaRPr lang="en-US" altLang="zh-TW" dirty="0"/>
          </a:p>
          <a:p>
            <a:pPr lvl="1"/>
            <a:endParaRPr lang="en-US" altLang="zh-TW" dirty="0"/>
          </a:p>
          <a:p>
            <a:pPr lvl="1"/>
            <a:endParaRPr lang="en-US" altLang="zh-TW" dirty="0"/>
          </a:p>
          <a:p>
            <a:pPr lvl="1"/>
            <a:endParaRPr lang="en-US" altLang="zh-TW" dirty="0"/>
          </a:p>
          <a:p>
            <a:pPr lvl="1"/>
            <a:endParaRPr lang="zh-TW" altLang="en-US"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1745360"/>
            <a:ext cx="4705350" cy="1226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569464" y="2358580"/>
            <a:ext cx="1133856"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11" y="3605975"/>
            <a:ext cx="7667625" cy="134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504" y="5400294"/>
            <a:ext cx="486727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998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operation(basic operation)</a:t>
            </a:r>
          </a:p>
        </p:txBody>
      </p:sp>
      <p:sp>
        <p:nvSpPr>
          <p:cNvPr id="3" name="內容版面配置區 2"/>
          <p:cNvSpPr>
            <a:spLocks noGrp="1"/>
          </p:cNvSpPr>
          <p:nvPr>
            <p:ph sz="quarter" idx="10"/>
          </p:nvPr>
        </p:nvSpPr>
        <p:spPr/>
        <p:txBody>
          <a:bodyPr/>
          <a:lstStyle/>
          <a:p>
            <a:r>
              <a:rPr lang="en-US" altLang="zh-TW" dirty="0"/>
              <a:t>Create environment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553" y="2568702"/>
            <a:ext cx="4078224"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70" y="1929384"/>
            <a:ext cx="35147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417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Git operation(basic operation)</a:t>
            </a:r>
          </a:p>
        </p:txBody>
      </p:sp>
      <p:sp>
        <p:nvSpPr>
          <p:cNvPr id="3" name="內容版面配置區 2"/>
          <p:cNvSpPr>
            <a:spLocks noGrp="1"/>
          </p:cNvSpPr>
          <p:nvPr>
            <p:ph sz="quarter" idx="10"/>
          </p:nvPr>
        </p:nvSpPr>
        <p:spPr/>
        <p:txBody>
          <a:bodyPr/>
          <a:lstStyle/>
          <a:p>
            <a:r>
              <a:rPr lang="en-US" altLang="zh-TW" dirty="0"/>
              <a:t>Merge the bug branch into the master branch</a:t>
            </a:r>
          </a:p>
          <a:p>
            <a:pPr lvl="1"/>
            <a:r>
              <a:rPr lang="en-US" altLang="zh-TW" dirty="0" err="1"/>
              <a:t>git</a:t>
            </a:r>
            <a:r>
              <a:rPr lang="en-US" altLang="zh-TW" dirty="0"/>
              <a:t> checkout master(check state)</a:t>
            </a:r>
          </a:p>
          <a:p>
            <a:pPr lvl="1"/>
            <a:r>
              <a:rPr lang="en-US" altLang="zh-TW" dirty="0" err="1"/>
              <a:t>git</a:t>
            </a:r>
            <a:r>
              <a:rPr lang="en-US" altLang="zh-TW" dirty="0"/>
              <a:t> merge bug</a:t>
            </a: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260" y="5024247"/>
            <a:ext cx="480060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185" y="2758440"/>
            <a:ext cx="75247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556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 version control</a:t>
            </a:r>
            <a:endParaRPr lang="zh-TW" altLang="en-US" dirty="0"/>
          </a:p>
        </p:txBody>
      </p:sp>
      <p:sp>
        <p:nvSpPr>
          <p:cNvPr id="3" name="內容版面配置區 2"/>
          <p:cNvSpPr>
            <a:spLocks noGrp="1"/>
          </p:cNvSpPr>
          <p:nvPr>
            <p:ph sz="quarter" idx="10"/>
          </p:nvPr>
        </p:nvSpPr>
        <p:spPr/>
        <p:txBody>
          <a:bodyPr/>
          <a:lstStyle/>
          <a:p>
            <a:r>
              <a:rPr lang="en-US" altLang="zh-TW" dirty="0"/>
              <a:t>Version control software allows us to store different versions of the project at a time. There is a change, just save to next version. If there’s something wrong, we can go back to the previously normal version and compare the differences to find out the code which is causing the problem.</a:t>
            </a:r>
            <a:endParaRPr lang="zh-TW" altLang="zh-TW" dirty="0"/>
          </a:p>
          <a:p>
            <a:endParaRPr lang="en-US" altLang="zh-TW" dirty="0"/>
          </a:p>
          <a:p>
            <a:r>
              <a:rPr lang="en-US" altLang="zh-TW" dirty="0"/>
              <a:t>Moreover, there are some situations : If you want to develop new function, we can use version control software to create a branch for a try. If it works, it’s able to merge back to original development of the main line.</a:t>
            </a:r>
            <a:endParaRPr lang="zh-TW" altLang="zh-TW" dirty="0"/>
          </a:p>
          <a:p>
            <a:endParaRPr lang="zh-TW" altLang="en-US" dirty="0"/>
          </a:p>
        </p:txBody>
      </p:sp>
    </p:spTree>
    <p:extLst>
      <p:ext uri="{BB962C8B-B14F-4D97-AF65-F5344CB8AC3E}">
        <p14:creationId xmlns:p14="http://schemas.microsoft.com/office/powerpoint/2010/main" val="2140264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FFE28C-BF9E-4A8B-A199-A411E9A4EC44}"/>
              </a:ext>
            </a:extLst>
          </p:cNvPr>
          <p:cNvSpPr>
            <a:spLocks noGrp="1"/>
          </p:cNvSpPr>
          <p:nvPr>
            <p:ph type="title"/>
          </p:nvPr>
        </p:nvSpPr>
        <p:spPr/>
        <p:txBody>
          <a:bodyPr/>
          <a:lstStyle/>
          <a:p>
            <a:r>
              <a:rPr lang="en-US" altLang="zh-TW" dirty="0"/>
              <a:t>Git operation(for git </a:t>
            </a:r>
            <a:r>
              <a:rPr lang="en-US" altLang="zh-TW" dirty="0" err="1"/>
              <a:t>gerrit</a:t>
            </a:r>
            <a:r>
              <a:rPr lang="en-US" altLang="zh-TW" dirty="0"/>
              <a:t> operation)</a:t>
            </a:r>
          </a:p>
        </p:txBody>
      </p:sp>
      <p:sp>
        <p:nvSpPr>
          <p:cNvPr id="3" name="內容版面配置區 2">
            <a:extLst>
              <a:ext uri="{FF2B5EF4-FFF2-40B4-BE49-F238E27FC236}">
                <a16:creationId xmlns:a16="http://schemas.microsoft.com/office/drawing/2014/main" id="{5D0433A0-ACB3-4F0B-8CCF-8CCA977AB696}"/>
              </a:ext>
            </a:extLst>
          </p:cNvPr>
          <p:cNvSpPr>
            <a:spLocks noGrp="1"/>
          </p:cNvSpPr>
          <p:nvPr>
            <p:ph sz="quarter" idx="10"/>
          </p:nvPr>
        </p:nvSpPr>
        <p:spPr/>
        <p:txBody>
          <a:bodyPr/>
          <a:lstStyle/>
          <a:p>
            <a:r>
              <a:rPr lang="en-US" altLang="zh-TW" dirty="0"/>
              <a:t>Download folder</a:t>
            </a:r>
            <a:endParaRPr lang="zh-TW" altLang="en-US" dirty="0"/>
          </a:p>
        </p:txBody>
      </p:sp>
      <p:pic>
        <p:nvPicPr>
          <p:cNvPr id="5" name="圖片 4">
            <a:extLst>
              <a:ext uri="{FF2B5EF4-FFF2-40B4-BE49-F238E27FC236}">
                <a16:creationId xmlns:a16="http://schemas.microsoft.com/office/drawing/2014/main" id="{4C11664E-8E07-41CC-9ECD-F6E68DD5B851}"/>
              </a:ext>
            </a:extLst>
          </p:cNvPr>
          <p:cNvPicPr>
            <a:picLocks noChangeAspect="1"/>
          </p:cNvPicPr>
          <p:nvPr/>
        </p:nvPicPr>
        <p:blipFill>
          <a:blip r:embed="rId2"/>
          <a:stretch>
            <a:fillRect/>
          </a:stretch>
        </p:blipFill>
        <p:spPr>
          <a:xfrm>
            <a:off x="633412" y="1881187"/>
            <a:ext cx="7877175" cy="2333625"/>
          </a:xfrm>
          <a:prstGeom prst="rect">
            <a:avLst/>
          </a:prstGeom>
        </p:spPr>
      </p:pic>
      <p:pic>
        <p:nvPicPr>
          <p:cNvPr id="6" name="圖片 5">
            <a:extLst>
              <a:ext uri="{FF2B5EF4-FFF2-40B4-BE49-F238E27FC236}">
                <a16:creationId xmlns:a16="http://schemas.microsoft.com/office/drawing/2014/main" id="{64563C32-479E-4864-BA0C-849D3FB1DFAE}"/>
              </a:ext>
            </a:extLst>
          </p:cNvPr>
          <p:cNvPicPr>
            <a:picLocks noChangeAspect="1"/>
          </p:cNvPicPr>
          <p:nvPr/>
        </p:nvPicPr>
        <p:blipFill>
          <a:blip r:embed="rId3"/>
          <a:stretch>
            <a:fillRect/>
          </a:stretch>
        </p:blipFill>
        <p:spPr>
          <a:xfrm>
            <a:off x="633412" y="4421981"/>
            <a:ext cx="6496050" cy="1838325"/>
          </a:xfrm>
          <a:prstGeom prst="rect">
            <a:avLst/>
          </a:prstGeom>
        </p:spPr>
      </p:pic>
    </p:spTree>
    <p:extLst>
      <p:ext uri="{BB962C8B-B14F-4D97-AF65-F5344CB8AC3E}">
        <p14:creationId xmlns:p14="http://schemas.microsoft.com/office/powerpoint/2010/main" val="1345649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00DE40-46A0-4775-A275-5471456843F0}"/>
              </a:ext>
            </a:extLst>
          </p:cNvPr>
          <p:cNvSpPr>
            <a:spLocks noGrp="1"/>
          </p:cNvSpPr>
          <p:nvPr>
            <p:ph type="title"/>
          </p:nvPr>
        </p:nvSpPr>
        <p:spPr/>
        <p:txBody>
          <a:bodyPr/>
          <a:lstStyle/>
          <a:p>
            <a:r>
              <a:rPr lang="en-US" altLang="zh-TW" dirty="0"/>
              <a:t>Git operation(for git </a:t>
            </a:r>
            <a:r>
              <a:rPr lang="en-US" altLang="zh-TW" dirty="0" err="1"/>
              <a:t>gerrit</a:t>
            </a:r>
            <a:r>
              <a:rPr lang="en-US" altLang="zh-TW" dirty="0"/>
              <a:t> operation)</a:t>
            </a:r>
          </a:p>
        </p:txBody>
      </p:sp>
      <p:sp>
        <p:nvSpPr>
          <p:cNvPr id="3" name="內容版面配置區 2">
            <a:extLst>
              <a:ext uri="{FF2B5EF4-FFF2-40B4-BE49-F238E27FC236}">
                <a16:creationId xmlns:a16="http://schemas.microsoft.com/office/drawing/2014/main" id="{B8332C38-2D66-40D0-8433-CB7A6EE772B7}"/>
              </a:ext>
            </a:extLst>
          </p:cNvPr>
          <p:cNvSpPr>
            <a:spLocks noGrp="1"/>
          </p:cNvSpPr>
          <p:nvPr>
            <p:ph sz="quarter" idx="10"/>
          </p:nvPr>
        </p:nvSpPr>
        <p:spPr/>
        <p:txBody>
          <a:bodyPr/>
          <a:lstStyle/>
          <a:p>
            <a:r>
              <a:rPr lang="en-US" altLang="zh-TW" dirty="0"/>
              <a:t>Switch</a:t>
            </a:r>
            <a:r>
              <a:rPr lang="zh-TW" altLang="en-US" dirty="0"/>
              <a:t> </a:t>
            </a:r>
            <a:r>
              <a:rPr lang="en-US" altLang="zh-TW" dirty="0"/>
              <a:t>to</a:t>
            </a:r>
            <a:r>
              <a:rPr lang="zh-TW" altLang="en-US" dirty="0"/>
              <a:t> </a:t>
            </a:r>
            <a:r>
              <a:rPr lang="en-US" altLang="zh-TW" dirty="0"/>
              <a:t>master</a:t>
            </a:r>
            <a:r>
              <a:rPr lang="zh-TW" altLang="en-US" dirty="0"/>
              <a:t> </a:t>
            </a:r>
            <a:r>
              <a:rPr lang="en-US" altLang="zh-TW" dirty="0"/>
              <a:t>branch</a:t>
            </a:r>
            <a:r>
              <a:rPr lang="zh-TW" altLang="en-US" dirty="0"/>
              <a:t> </a:t>
            </a:r>
            <a:r>
              <a:rPr lang="en-US" altLang="zh-TW" dirty="0"/>
              <a:t>and</a:t>
            </a:r>
            <a:r>
              <a:rPr lang="zh-TW" altLang="en-US" dirty="0"/>
              <a:t> </a:t>
            </a:r>
            <a:r>
              <a:rPr lang="en-US" altLang="zh-TW" dirty="0"/>
              <a:t>check</a:t>
            </a:r>
            <a:r>
              <a:rPr lang="zh-TW" altLang="en-US" dirty="0"/>
              <a:t> </a:t>
            </a:r>
            <a:r>
              <a:rPr lang="en-US" altLang="zh-TW" dirty="0"/>
              <a:t>location</a:t>
            </a:r>
          </a:p>
          <a:p>
            <a:endParaRPr lang="en-US" altLang="zh-TW" dirty="0"/>
          </a:p>
          <a:p>
            <a:endParaRPr lang="en-US" altLang="zh-TW" dirty="0"/>
          </a:p>
          <a:p>
            <a:endParaRPr lang="en-US" altLang="zh-TW" dirty="0"/>
          </a:p>
          <a:p>
            <a:endParaRPr lang="en-US" altLang="zh-TW" dirty="0"/>
          </a:p>
          <a:p>
            <a:pPr marL="0" indent="0">
              <a:buNone/>
            </a:pPr>
            <a:endParaRPr lang="zh-TW" altLang="en-US" dirty="0"/>
          </a:p>
        </p:txBody>
      </p:sp>
      <p:pic>
        <p:nvPicPr>
          <p:cNvPr id="5" name="圖片 4">
            <a:extLst>
              <a:ext uri="{FF2B5EF4-FFF2-40B4-BE49-F238E27FC236}">
                <a16:creationId xmlns:a16="http://schemas.microsoft.com/office/drawing/2014/main" id="{E9925F82-9B15-44B3-89FC-462642CF5EAE}"/>
              </a:ext>
            </a:extLst>
          </p:cNvPr>
          <p:cNvPicPr>
            <a:picLocks noChangeAspect="1"/>
          </p:cNvPicPr>
          <p:nvPr/>
        </p:nvPicPr>
        <p:blipFill>
          <a:blip r:embed="rId2"/>
          <a:stretch>
            <a:fillRect/>
          </a:stretch>
        </p:blipFill>
        <p:spPr>
          <a:xfrm>
            <a:off x="890587" y="2105025"/>
            <a:ext cx="6977063" cy="2294298"/>
          </a:xfrm>
          <a:prstGeom prst="rect">
            <a:avLst/>
          </a:prstGeom>
        </p:spPr>
      </p:pic>
      <p:pic>
        <p:nvPicPr>
          <p:cNvPr id="6" name="圖片 5">
            <a:extLst>
              <a:ext uri="{FF2B5EF4-FFF2-40B4-BE49-F238E27FC236}">
                <a16:creationId xmlns:a16="http://schemas.microsoft.com/office/drawing/2014/main" id="{1B9CC971-5E36-4168-B2D9-7B281B9920DC}"/>
              </a:ext>
            </a:extLst>
          </p:cNvPr>
          <p:cNvPicPr>
            <a:picLocks noChangeAspect="1"/>
          </p:cNvPicPr>
          <p:nvPr/>
        </p:nvPicPr>
        <p:blipFill>
          <a:blip r:embed="rId3"/>
          <a:stretch>
            <a:fillRect/>
          </a:stretch>
        </p:blipFill>
        <p:spPr>
          <a:xfrm>
            <a:off x="571500" y="4675548"/>
            <a:ext cx="7696160" cy="1543050"/>
          </a:xfrm>
          <a:prstGeom prst="rect">
            <a:avLst/>
          </a:prstGeom>
        </p:spPr>
      </p:pic>
    </p:spTree>
    <p:extLst>
      <p:ext uri="{BB962C8B-B14F-4D97-AF65-F5344CB8AC3E}">
        <p14:creationId xmlns:p14="http://schemas.microsoft.com/office/powerpoint/2010/main" val="402432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00DE40-46A0-4775-A275-5471456843F0}"/>
              </a:ext>
            </a:extLst>
          </p:cNvPr>
          <p:cNvSpPr>
            <a:spLocks noGrp="1"/>
          </p:cNvSpPr>
          <p:nvPr>
            <p:ph type="title"/>
          </p:nvPr>
        </p:nvSpPr>
        <p:spPr/>
        <p:txBody>
          <a:bodyPr/>
          <a:lstStyle/>
          <a:p>
            <a:r>
              <a:rPr lang="en-US" altLang="zh-TW" dirty="0"/>
              <a:t>Git operation(for git </a:t>
            </a:r>
            <a:r>
              <a:rPr lang="en-US" altLang="zh-TW" dirty="0" err="1"/>
              <a:t>gerrit</a:t>
            </a:r>
            <a:r>
              <a:rPr lang="en-US" altLang="zh-TW" dirty="0"/>
              <a:t> operation)</a:t>
            </a:r>
          </a:p>
        </p:txBody>
      </p:sp>
      <p:sp>
        <p:nvSpPr>
          <p:cNvPr id="3" name="內容版面配置區 2">
            <a:extLst>
              <a:ext uri="{FF2B5EF4-FFF2-40B4-BE49-F238E27FC236}">
                <a16:creationId xmlns:a16="http://schemas.microsoft.com/office/drawing/2014/main" id="{B8332C38-2D66-40D0-8433-CB7A6EE772B7}"/>
              </a:ext>
            </a:extLst>
          </p:cNvPr>
          <p:cNvSpPr>
            <a:spLocks noGrp="1"/>
          </p:cNvSpPr>
          <p:nvPr>
            <p:ph sz="quarter" idx="10"/>
          </p:nvPr>
        </p:nvSpPr>
        <p:spPr/>
        <p:txBody>
          <a:bodyPr/>
          <a:lstStyle/>
          <a:p>
            <a:r>
              <a:rPr lang="en-US" altLang="zh-TW" dirty="0"/>
              <a:t>Show all Node</a:t>
            </a:r>
          </a:p>
          <a:p>
            <a:endParaRPr lang="en-US" altLang="zh-TW" dirty="0"/>
          </a:p>
          <a:p>
            <a:endParaRPr lang="en-US" altLang="zh-TW" dirty="0"/>
          </a:p>
          <a:p>
            <a:endParaRPr lang="en-US" altLang="zh-TW" dirty="0"/>
          </a:p>
          <a:p>
            <a:endParaRPr lang="en-US" altLang="zh-TW" dirty="0"/>
          </a:p>
          <a:p>
            <a:endParaRPr lang="en-US" altLang="zh-TW" dirty="0"/>
          </a:p>
        </p:txBody>
      </p:sp>
      <p:pic>
        <p:nvPicPr>
          <p:cNvPr id="4" name="圖片 3">
            <a:extLst>
              <a:ext uri="{FF2B5EF4-FFF2-40B4-BE49-F238E27FC236}">
                <a16:creationId xmlns:a16="http://schemas.microsoft.com/office/drawing/2014/main" id="{03B427C0-2EA2-4872-8F13-865DC3C7ACFD}"/>
              </a:ext>
            </a:extLst>
          </p:cNvPr>
          <p:cNvPicPr>
            <a:picLocks noChangeAspect="1"/>
          </p:cNvPicPr>
          <p:nvPr/>
        </p:nvPicPr>
        <p:blipFill>
          <a:blip r:embed="rId2"/>
          <a:stretch>
            <a:fillRect/>
          </a:stretch>
        </p:blipFill>
        <p:spPr>
          <a:xfrm>
            <a:off x="613898" y="2047875"/>
            <a:ext cx="7648575" cy="1876425"/>
          </a:xfrm>
          <a:prstGeom prst="rect">
            <a:avLst/>
          </a:prstGeom>
        </p:spPr>
      </p:pic>
    </p:spTree>
    <p:extLst>
      <p:ext uri="{BB962C8B-B14F-4D97-AF65-F5344CB8AC3E}">
        <p14:creationId xmlns:p14="http://schemas.microsoft.com/office/powerpoint/2010/main" val="2212343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E66246-DFCF-435A-BC98-D2668052629C}"/>
              </a:ext>
            </a:extLst>
          </p:cNvPr>
          <p:cNvSpPr>
            <a:spLocks noGrp="1"/>
          </p:cNvSpPr>
          <p:nvPr>
            <p:ph type="title"/>
          </p:nvPr>
        </p:nvSpPr>
        <p:spPr/>
        <p:txBody>
          <a:bodyPr/>
          <a:lstStyle/>
          <a:p>
            <a:r>
              <a:rPr lang="en-US" altLang="zh-TW" dirty="0"/>
              <a:t>Git operation(for git </a:t>
            </a:r>
            <a:r>
              <a:rPr lang="en-US" altLang="zh-TW" dirty="0" err="1"/>
              <a:t>gerrit</a:t>
            </a:r>
            <a:r>
              <a:rPr lang="en-US" altLang="zh-TW" dirty="0"/>
              <a:t> operation)</a:t>
            </a:r>
            <a:endParaRPr lang="zh-TW" altLang="en-US" dirty="0"/>
          </a:p>
        </p:txBody>
      </p:sp>
      <p:sp>
        <p:nvSpPr>
          <p:cNvPr id="3" name="內容版面配置區 2">
            <a:extLst>
              <a:ext uri="{FF2B5EF4-FFF2-40B4-BE49-F238E27FC236}">
                <a16:creationId xmlns:a16="http://schemas.microsoft.com/office/drawing/2014/main" id="{A1E141B6-6BEF-474E-800C-CFEBFA255289}"/>
              </a:ext>
            </a:extLst>
          </p:cNvPr>
          <p:cNvSpPr>
            <a:spLocks noGrp="1"/>
          </p:cNvSpPr>
          <p:nvPr>
            <p:ph sz="quarter" idx="10"/>
          </p:nvPr>
        </p:nvSpPr>
        <p:spPr/>
        <p:txBody>
          <a:bodyPr/>
          <a:lstStyle/>
          <a:p>
            <a:r>
              <a:rPr lang="en-US" altLang="zh-TW" dirty="0"/>
              <a:t>Switch</a:t>
            </a:r>
            <a:r>
              <a:rPr lang="zh-TW" altLang="en-US" dirty="0"/>
              <a:t> </a:t>
            </a:r>
            <a:r>
              <a:rPr lang="en-US" altLang="zh-TW" dirty="0"/>
              <a:t>Node</a:t>
            </a:r>
            <a:r>
              <a:rPr lang="zh-TW" altLang="en-US" dirty="0"/>
              <a:t> </a:t>
            </a:r>
            <a:r>
              <a:rPr lang="en-US" altLang="zh-TW" dirty="0"/>
              <a:t>to</a:t>
            </a:r>
            <a:r>
              <a:rPr lang="zh-TW" altLang="en-US" dirty="0"/>
              <a:t> </a:t>
            </a:r>
            <a:r>
              <a:rPr lang="en-US" altLang="zh-TW" dirty="0"/>
              <a:t>“ATP SM2259 Release Version”</a:t>
            </a:r>
            <a:endParaRPr lang="zh-TW" altLang="en-US" dirty="0"/>
          </a:p>
          <a:p>
            <a:endParaRPr lang="zh-TW" altLang="en-US" dirty="0"/>
          </a:p>
        </p:txBody>
      </p:sp>
      <p:pic>
        <p:nvPicPr>
          <p:cNvPr id="4" name="圖片 3">
            <a:extLst>
              <a:ext uri="{FF2B5EF4-FFF2-40B4-BE49-F238E27FC236}">
                <a16:creationId xmlns:a16="http://schemas.microsoft.com/office/drawing/2014/main" id="{F70E2572-ACD0-498E-AE07-B7E6314F691B}"/>
              </a:ext>
            </a:extLst>
          </p:cNvPr>
          <p:cNvPicPr>
            <a:picLocks noChangeAspect="1"/>
          </p:cNvPicPr>
          <p:nvPr/>
        </p:nvPicPr>
        <p:blipFill>
          <a:blip r:embed="rId2"/>
          <a:stretch>
            <a:fillRect/>
          </a:stretch>
        </p:blipFill>
        <p:spPr>
          <a:xfrm>
            <a:off x="742950" y="3924300"/>
            <a:ext cx="3038475" cy="1543050"/>
          </a:xfrm>
          <a:prstGeom prst="rect">
            <a:avLst/>
          </a:prstGeom>
        </p:spPr>
      </p:pic>
      <p:pic>
        <p:nvPicPr>
          <p:cNvPr id="5" name="圖片 4">
            <a:extLst>
              <a:ext uri="{FF2B5EF4-FFF2-40B4-BE49-F238E27FC236}">
                <a16:creationId xmlns:a16="http://schemas.microsoft.com/office/drawing/2014/main" id="{FB0A9F7B-B858-43C9-B0D6-7BEF5E78F59E}"/>
              </a:ext>
            </a:extLst>
          </p:cNvPr>
          <p:cNvPicPr>
            <a:picLocks noChangeAspect="1"/>
          </p:cNvPicPr>
          <p:nvPr/>
        </p:nvPicPr>
        <p:blipFill>
          <a:blip r:embed="rId3"/>
          <a:stretch>
            <a:fillRect/>
          </a:stretch>
        </p:blipFill>
        <p:spPr>
          <a:xfrm>
            <a:off x="4572000" y="4021178"/>
            <a:ext cx="3829050" cy="1428750"/>
          </a:xfrm>
          <a:prstGeom prst="rect">
            <a:avLst/>
          </a:prstGeom>
        </p:spPr>
      </p:pic>
      <p:pic>
        <p:nvPicPr>
          <p:cNvPr id="6" name="圖片 5">
            <a:extLst>
              <a:ext uri="{FF2B5EF4-FFF2-40B4-BE49-F238E27FC236}">
                <a16:creationId xmlns:a16="http://schemas.microsoft.com/office/drawing/2014/main" id="{E184C45B-78BE-479B-A575-8FCD885F88D9}"/>
              </a:ext>
            </a:extLst>
          </p:cNvPr>
          <p:cNvPicPr>
            <a:picLocks noChangeAspect="1"/>
          </p:cNvPicPr>
          <p:nvPr/>
        </p:nvPicPr>
        <p:blipFill>
          <a:blip r:embed="rId4"/>
          <a:stretch>
            <a:fillRect/>
          </a:stretch>
        </p:blipFill>
        <p:spPr>
          <a:xfrm>
            <a:off x="523875" y="2058214"/>
            <a:ext cx="7686675" cy="1285875"/>
          </a:xfrm>
          <a:prstGeom prst="rect">
            <a:avLst/>
          </a:prstGeom>
        </p:spPr>
      </p:pic>
    </p:spTree>
    <p:extLst>
      <p:ext uri="{BB962C8B-B14F-4D97-AF65-F5344CB8AC3E}">
        <p14:creationId xmlns:p14="http://schemas.microsoft.com/office/powerpoint/2010/main" val="2538184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F71395-D513-4BB2-A760-05308272E90F}"/>
              </a:ext>
            </a:extLst>
          </p:cNvPr>
          <p:cNvSpPr>
            <a:spLocks noGrp="1"/>
          </p:cNvSpPr>
          <p:nvPr>
            <p:ph type="title"/>
          </p:nvPr>
        </p:nvSpPr>
        <p:spPr/>
        <p:txBody>
          <a:bodyPr/>
          <a:lstStyle/>
          <a:p>
            <a:r>
              <a:rPr lang="en-US" altLang="zh-TW" dirty="0"/>
              <a:t>Connection issue for new Git Tool</a:t>
            </a:r>
          </a:p>
        </p:txBody>
      </p:sp>
      <p:sp>
        <p:nvSpPr>
          <p:cNvPr id="3" name="內容版面配置區 2">
            <a:extLst>
              <a:ext uri="{FF2B5EF4-FFF2-40B4-BE49-F238E27FC236}">
                <a16:creationId xmlns:a16="http://schemas.microsoft.com/office/drawing/2014/main" id="{E3005F23-ED14-4A17-A7C4-092FF9AF81FD}"/>
              </a:ext>
            </a:extLst>
          </p:cNvPr>
          <p:cNvSpPr>
            <a:spLocks noGrp="1"/>
          </p:cNvSpPr>
          <p:nvPr>
            <p:ph sz="quarter" idx="10"/>
          </p:nvPr>
        </p:nvSpPr>
        <p:spPr/>
        <p:txBody>
          <a:bodyPr/>
          <a:lstStyle/>
          <a:p>
            <a:r>
              <a:rPr lang="en-US" altLang="zh-TW" dirty="0"/>
              <a:t>Step1</a:t>
            </a:r>
            <a:r>
              <a:rPr lang="zh-TW" altLang="en-US" dirty="0"/>
              <a:t> </a:t>
            </a:r>
            <a:r>
              <a:rPr lang="en-US" altLang="zh-TW" dirty="0"/>
              <a:t>download</a:t>
            </a:r>
            <a:r>
              <a:rPr lang="zh-TW" altLang="en-US" dirty="0"/>
              <a:t> </a:t>
            </a:r>
            <a:r>
              <a:rPr lang="en-US" altLang="zh-TW" dirty="0"/>
              <a:t>Git</a:t>
            </a:r>
            <a:r>
              <a:rPr lang="zh-TW" altLang="en-US" dirty="0"/>
              <a:t> </a:t>
            </a:r>
            <a:r>
              <a:rPr lang="en-US" altLang="zh-TW" dirty="0"/>
              <a:t>Tool and install Git tool</a:t>
            </a:r>
          </a:p>
        </p:txBody>
      </p:sp>
      <p:pic>
        <p:nvPicPr>
          <p:cNvPr id="4" name="圖片 3">
            <a:extLst>
              <a:ext uri="{FF2B5EF4-FFF2-40B4-BE49-F238E27FC236}">
                <a16:creationId xmlns:a16="http://schemas.microsoft.com/office/drawing/2014/main" id="{69B11434-F133-4274-84F8-46E1DD2208CF}"/>
              </a:ext>
            </a:extLst>
          </p:cNvPr>
          <p:cNvPicPr>
            <a:picLocks noChangeAspect="1"/>
          </p:cNvPicPr>
          <p:nvPr/>
        </p:nvPicPr>
        <p:blipFill>
          <a:blip r:embed="rId2"/>
          <a:stretch>
            <a:fillRect/>
          </a:stretch>
        </p:blipFill>
        <p:spPr>
          <a:xfrm>
            <a:off x="523875" y="2169835"/>
            <a:ext cx="3364151" cy="3158410"/>
          </a:xfrm>
          <a:prstGeom prst="rect">
            <a:avLst/>
          </a:prstGeom>
        </p:spPr>
      </p:pic>
      <p:pic>
        <p:nvPicPr>
          <p:cNvPr id="5" name="圖片 4">
            <a:extLst>
              <a:ext uri="{FF2B5EF4-FFF2-40B4-BE49-F238E27FC236}">
                <a16:creationId xmlns:a16="http://schemas.microsoft.com/office/drawing/2014/main" id="{68F44184-9903-4F4D-9262-8747C721B8BC}"/>
              </a:ext>
            </a:extLst>
          </p:cNvPr>
          <p:cNvPicPr>
            <a:picLocks noChangeAspect="1"/>
          </p:cNvPicPr>
          <p:nvPr/>
        </p:nvPicPr>
        <p:blipFill>
          <a:blip r:embed="rId3"/>
          <a:stretch>
            <a:fillRect/>
          </a:stretch>
        </p:blipFill>
        <p:spPr>
          <a:xfrm>
            <a:off x="4297950" y="2169834"/>
            <a:ext cx="4251048" cy="3158409"/>
          </a:xfrm>
          <a:prstGeom prst="rect">
            <a:avLst/>
          </a:prstGeom>
        </p:spPr>
      </p:pic>
    </p:spTree>
    <p:extLst>
      <p:ext uri="{BB962C8B-B14F-4D97-AF65-F5344CB8AC3E}">
        <p14:creationId xmlns:p14="http://schemas.microsoft.com/office/powerpoint/2010/main" val="3801615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C82AD7-6D53-46C3-A452-31D291EA4C74}"/>
              </a:ext>
            </a:extLst>
          </p:cNvPr>
          <p:cNvSpPr>
            <a:spLocks noGrp="1"/>
          </p:cNvSpPr>
          <p:nvPr>
            <p:ph type="title"/>
          </p:nvPr>
        </p:nvSpPr>
        <p:spPr/>
        <p:txBody>
          <a:bodyPr/>
          <a:lstStyle/>
          <a:p>
            <a:r>
              <a:rPr lang="en-US" altLang="zh-TW" dirty="0"/>
              <a:t>Connection issue for new Git Tool</a:t>
            </a:r>
          </a:p>
        </p:txBody>
      </p:sp>
      <p:sp>
        <p:nvSpPr>
          <p:cNvPr id="3" name="內容版面配置區 2">
            <a:extLst>
              <a:ext uri="{FF2B5EF4-FFF2-40B4-BE49-F238E27FC236}">
                <a16:creationId xmlns:a16="http://schemas.microsoft.com/office/drawing/2014/main" id="{23EC8DD8-8CAC-4C3E-A97F-08049FAB104B}"/>
              </a:ext>
            </a:extLst>
          </p:cNvPr>
          <p:cNvSpPr>
            <a:spLocks noGrp="1"/>
          </p:cNvSpPr>
          <p:nvPr>
            <p:ph sz="quarter" idx="10"/>
          </p:nvPr>
        </p:nvSpPr>
        <p:spPr/>
        <p:txBody>
          <a:bodyPr/>
          <a:lstStyle/>
          <a:p>
            <a:r>
              <a:rPr lang="en-US" altLang="zh-TW" dirty="0"/>
              <a:t>Step2 Generate SSH Key</a:t>
            </a:r>
          </a:p>
        </p:txBody>
      </p:sp>
      <p:pic>
        <p:nvPicPr>
          <p:cNvPr id="4" name="圖片 3">
            <a:extLst>
              <a:ext uri="{FF2B5EF4-FFF2-40B4-BE49-F238E27FC236}">
                <a16:creationId xmlns:a16="http://schemas.microsoft.com/office/drawing/2014/main" id="{283D841B-F8DC-4D08-9C70-19529C9E6BA3}"/>
              </a:ext>
            </a:extLst>
          </p:cNvPr>
          <p:cNvPicPr>
            <a:picLocks noChangeAspect="1"/>
          </p:cNvPicPr>
          <p:nvPr/>
        </p:nvPicPr>
        <p:blipFill>
          <a:blip r:embed="rId2"/>
          <a:stretch>
            <a:fillRect/>
          </a:stretch>
        </p:blipFill>
        <p:spPr>
          <a:xfrm>
            <a:off x="547687" y="1912620"/>
            <a:ext cx="7647623" cy="4381500"/>
          </a:xfrm>
          <a:prstGeom prst="rect">
            <a:avLst/>
          </a:prstGeom>
        </p:spPr>
      </p:pic>
    </p:spTree>
    <p:extLst>
      <p:ext uri="{BB962C8B-B14F-4D97-AF65-F5344CB8AC3E}">
        <p14:creationId xmlns:p14="http://schemas.microsoft.com/office/powerpoint/2010/main" val="159898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7C12E4-1284-4EC4-AA79-7A61F65921F9}"/>
              </a:ext>
            </a:extLst>
          </p:cNvPr>
          <p:cNvSpPr>
            <a:spLocks noGrp="1"/>
          </p:cNvSpPr>
          <p:nvPr>
            <p:ph type="title"/>
          </p:nvPr>
        </p:nvSpPr>
        <p:spPr/>
        <p:txBody>
          <a:bodyPr/>
          <a:lstStyle/>
          <a:p>
            <a:r>
              <a:rPr lang="en-US" altLang="zh-TW" dirty="0"/>
              <a:t>Connection issue for new Git Tool</a:t>
            </a:r>
          </a:p>
        </p:txBody>
      </p:sp>
      <p:sp>
        <p:nvSpPr>
          <p:cNvPr id="3" name="內容版面配置區 2">
            <a:extLst>
              <a:ext uri="{FF2B5EF4-FFF2-40B4-BE49-F238E27FC236}">
                <a16:creationId xmlns:a16="http://schemas.microsoft.com/office/drawing/2014/main" id="{CD2EA1C9-754F-4484-A46A-4953C3D095F6}"/>
              </a:ext>
            </a:extLst>
          </p:cNvPr>
          <p:cNvSpPr>
            <a:spLocks noGrp="1"/>
          </p:cNvSpPr>
          <p:nvPr>
            <p:ph sz="quarter" idx="10"/>
          </p:nvPr>
        </p:nvSpPr>
        <p:spPr/>
        <p:txBody>
          <a:bodyPr/>
          <a:lstStyle/>
          <a:p>
            <a:r>
              <a:rPr lang="en-US" altLang="zh-TW" dirty="0"/>
              <a:t>Step3 Create a new config file in the .</a:t>
            </a:r>
            <a:r>
              <a:rPr lang="en-US" altLang="zh-TW" dirty="0" err="1"/>
              <a:t>ssh</a:t>
            </a:r>
            <a:r>
              <a:rPr lang="en-US" altLang="zh-TW" dirty="0"/>
              <a:t> folder and add the code</a:t>
            </a:r>
          </a:p>
        </p:txBody>
      </p:sp>
      <p:pic>
        <p:nvPicPr>
          <p:cNvPr id="4" name="圖片 3">
            <a:extLst>
              <a:ext uri="{FF2B5EF4-FFF2-40B4-BE49-F238E27FC236}">
                <a16:creationId xmlns:a16="http://schemas.microsoft.com/office/drawing/2014/main" id="{65DE301C-CB5D-4C62-B7D6-CC8443B181CA}"/>
              </a:ext>
            </a:extLst>
          </p:cNvPr>
          <p:cNvPicPr>
            <a:picLocks noChangeAspect="1"/>
          </p:cNvPicPr>
          <p:nvPr/>
        </p:nvPicPr>
        <p:blipFill>
          <a:blip r:embed="rId2"/>
          <a:stretch>
            <a:fillRect/>
          </a:stretch>
        </p:blipFill>
        <p:spPr>
          <a:xfrm>
            <a:off x="1539240" y="4752974"/>
            <a:ext cx="5781675" cy="723900"/>
          </a:xfrm>
          <a:prstGeom prst="rect">
            <a:avLst/>
          </a:prstGeom>
        </p:spPr>
      </p:pic>
      <p:pic>
        <p:nvPicPr>
          <p:cNvPr id="5" name="圖片 4">
            <a:extLst>
              <a:ext uri="{FF2B5EF4-FFF2-40B4-BE49-F238E27FC236}">
                <a16:creationId xmlns:a16="http://schemas.microsoft.com/office/drawing/2014/main" id="{FF9D1F1C-E885-4D16-80C5-DAD29CD60BF1}"/>
              </a:ext>
            </a:extLst>
          </p:cNvPr>
          <p:cNvPicPr>
            <a:picLocks noChangeAspect="1"/>
          </p:cNvPicPr>
          <p:nvPr/>
        </p:nvPicPr>
        <p:blipFill>
          <a:blip r:embed="rId3"/>
          <a:stretch>
            <a:fillRect/>
          </a:stretch>
        </p:blipFill>
        <p:spPr>
          <a:xfrm>
            <a:off x="1539240" y="2557462"/>
            <a:ext cx="4267200" cy="1743075"/>
          </a:xfrm>
          <a:prstGeom prst="rect">
            <a:avLst/>
          </a:prstGeom>
        </p:spPr>
      </p:pic>
    </p:spTree>
    <p:extLst>
      <p:ext uri="{BB962C8B-B14F-4D97-AF65-F5344CB8AC3E}">
        <p14:creationId xmlns:p14="http://schemas.microsoft.com/office/powerpoint/2010/main" val="252387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A688DF-8FA7-4EF9-B31D-155096EF80A1}"/>
              </a:ext>
            </a:extLst>
          </p:cNvPr>
          <p:cNvSpPr>
            <a:spLocks noGrp="1"/>
          </p:cNvSpPr>
          <p:nvPr>
            <p:ph type="title"/>
          </p:nvPr>
        </p:nvSpPr>
        <p:spPr/>
        <p:txBody>
          <a:bodyPr/>
          <a:lstStyle/>
          <a:p>
            <a:r>
              <a:rPr lang="en-US" altLang="zh-TW" dirty="0"/>
              <a:t>Connection issue for new Git Tool</a:t>
            </a:r>
          </a:p>
        </p:txBody>
      </p:sp>
      <p:sp>
        <p:nvSpPr>
          <p:cNvPr id="3" name="內容版面配置區 2">
            <a:extLst>
              <a:ext uri="{FF2B5EF4-FFF2-40B4-BE49-F238E27FC236}">
                <a16:creationId xmlns:a16="http://schemas.microsoft.com/office/drawing/2014/main" id="{4308FC33-F547-441C-83EC-1E1763EBFAE6}"/>
              </a:ext>
            </a:extLst>
          </p:cNvPr>
          <p:cNvSpPr>
            <a:spLocks noGrp="1"/>
          </p:cNvSpPr>
          <p:nvPr>
            <p:ph sz="quarter" idx="10"/>
          </p:nvPr>
        </p:nvSpPr>
        <p:spPr/>
        <p:txBody>
          <a:bodyPr/>
          <a:lstStyle/>
          <a:p>
            <a:r>
              <a:rPr lang="en-US" altLang="zh-TW" dirty="0"/>
              <a:t>Step4 add key to </a:t>
            </a:r>
            <a:r>
              <a:rPr lang="en-US" altLang="zh-TW" dirty="0" err="1"/>
              <a:t>gerrit</a:t>
            </a:r>
            <a:r>
              <a:rPr lang="en-US" altLang="zh-TW" dirty="0"/>
              <a:t> git</a:t>
            </a:r>
            <a:endParaRPr lang="zh-TW" altLang="en-US" dirty="0"/>
          </a:p>
        </p:txBody>
      </p:sp>
      <p:pic>
        <p:nvPicPr>
          <p:cNvPr id="6" name="圖片 5">
            <a:extLst>
              <a:ext uri="{FF2B5EF4-FFF2-40B4-BE49-F238E27FC236}">
                <a16:creationId xmlns:a16="http://schemas.microsoft.com/office/drawing/2014/main" id="{874DA231-41BD-4EF5-A594-EF0A8E1B1FB3}"/>
              </a:ext>
            </a:extLst>
          </p:cNvPr>
          <p:cNvPicPr>
            <a:picLocks noChangeAspect="1"/>
          </p:cNvPicPr>
          <p:nvPr/>
        </p:nvPicPr>
        <p:blipFill>
          <a:blip r:embed="rId2"/>
          <a:stretch>
            <a:fillRect/>
          </a:stretch>
        </p:blipFill>
        <p:spPr>
          <a:xfrm>
            <a:off x="866775" y="1966912"/>
            <a:ext cx="7181850" cy="4295775"/>
          </a:xfrm>
          <a:prstGeom prst="rect">
            <a:avLst/>
          </a:prstGeom>
        </p:spPr>
      </p:pic>
    </p:spTree>
    <p:extLst>
      <p:ext uri="{BB962C8B-B14F-4D97-AF65-F5344CB8AC3E}">
        <p14:creationId xmlns:p14="http://schemas.microsoft.com/office/powerpoint/2010/main" val="254081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AAA78-32D1-481F-894C-021DA8BDD175}"/>
              </a:ext>
            </a:extLst>
          </p:cNvPr>
          <p:cNvSpPr>
            <a:spLocks noGrp="1"/>
          </p:cNvSpPr>
          <p:nvPr>
            <p:ph type="title"/>
          </p:nvPr>
        </p:nvSpPr>
        <p:spPr/>
        <p:txBody>
          <a:bodyPr/>
          <a:lstStyle/>
          <a:p>
            <a:r>
              <a:rPr lang="en-US" altLang="zh-TW" dirty="0"/>
              <a:t>Connection issue for new Git Tool</a:t>
            </a:r>
          </a:p>
        </p:txBody>
      </p:sp>
      <p:sp>
        <p:nvSpPr>
          <p:cNvPr id="3" name="內容版面配置區 2">
            <a:extLst>
              <a:ext uri="{FF2B5EF4-FFF2-40B4-BE49-F238E27FC236}">
                <a16:creationId xmlns:a16="http://schemas.microsoft.com/office/drawing/2014/main" id="{EB13FFCC-2C31-4545-97FC-5C44923172B6}"/>
              </a:ext>
            </a:extLst>
          </p:cNvPr>
          <p:cNvSpPr>
            <a:spLocks noGrp="1"/>
          </p:cNvSpPr>
          <p:nvPr>
            <p:ph sz="quarter" idx="10"/>
          </p:nvPr>
        </p:nvSpPr>
        <p:spPr>
          <a:xfrm>
            <a:off x="523875" y="1381125"/>
            <a:ext cx="8143875" cy="5086350"/>
          </a:xfrm>
        </p:spPr>
        <p:txBody>
          <a:bodyPr/>
          <a:lstStyle/>
          <a:p>
            <a:r>
              <a:rPr lang="en-US" altLang="zh-TW" dirty="0"/>
              <a:t>Step5 Test SSH connect</a:t>
            </a:r>
            <a:endParaRPr lang="zh-TW" altLang="en-US" dirty="0"/>
          </a:p>
          <a:p>
            <a:endParaRPr lang="zh-TW" altLang="en-US" dirty="0"/>
          </a:p>
        </p:txBody>
      </p:sp>
      <p:pic>
        <p:nvPicPr>
          <p:cNvPr id="8" name="圖片 7">
            <a:extLst>
              <a:ext uri="{FF2B5EF4-FFF2-40B4-BE49-F238E27FC236}">
                <a16:creationId xmlns:a16="http://schemas.microsoft.com/office/drawing/2014/main" id="{F54EFE25-6CC2-441D-9386-43556AFBB852}"/>
              </a:ext>
            </a:extLst>
          </p:cNvPr>
          <p:cNvPicPr>
            <a:picLocks noChangeAspect="1"/>
          </p:cNvPicPr>
          <p:nvPr/>
        </p:nvPicPr>
        <p:blipFill>
          <a:blip r:embed="rId2"/>
          <a:stretch>
            <a:fillRect/>
          </a:stretch>
        </p:blipFill>
        <p:spPr>
          <a:xfrm>
            <a:off x="949705" y="2266693"/>
            <a:ext cx="7244589" cy="3315214"/>
          </a:xfrm>
          <a:prstGeom prst="rect">
            <a:avLst/>
          </a:prstGeom>
        </p:spPr>
      </p:pic>
    </p:spTree>
    <p:extLst>
      <p:ext uri="{BB962C8B-B14F-4D97-AF65-F5344CB8AC3E}">
        <p14:creationId xmlns:p14="http://schemas.microsoft.com/office/powerpoint/2010/main" val="2080944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endParaRPr lang="zh-TW" altLang="en-US" dirty="0"/>
          </a:p>
        </p:txBody>
      </p:sp>
      <p:sp>
        <p:nvSpPr>
          <p:cNvPr id="5" name="內容版面配置區 4"/>
          <p:cNvSpPr>
            <a:spLocks noGrp="1"/>
          </p:cNvSpPr>
          <p:nvPr>
            <p:ph sz="quarter" idx="11"/>
          </p:nvPr>
        </p:nvSpPr>
        <p:spPr/>
        <p:txBody>
          <a:bodyPr/>
          <a:lstStyle/>
          <a:p>
            <a:r>
              <a:rPr lang="en-US" altLang="zh-TW" dirty="0"/>
              <a:t>Thank you</a:t>
            </a:r>
            <a:endParaRPr lang="zh-TW" altLang="en-US" dirty="0"/>
          </a:p>
        </p:txBody>
      </p:sp>
    </p:spTree>
    <p:extLst>
      <p:ext uri="{BB962C8B-B14F-4D97-AF65-F5344CB8AC3E}">
        <p14:creationId xmlns:p14="http://schemas.microsoft.com/office/powerpoint/2010/main" val="284056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What’s </a:t>
            </a:r>
            <a:r>
              <a:rPr lang="en-US" altLang="zh-TW" dirty="0" err="1"/>
              <a:t>Git</a:t>
            </a:r>
            <a:endParaRPr lang="zh-TW" altLang="en-US" dirty="0"/>
          </a:p>
        </p:txBody>
      </p:sp>
      <p:sp>
        <p:nvSpPr>
          <p:cNvPr id="3" name="內容版面配置區 2"/>
          <p:cNvSpPr>
            <a:spLocks noGrp="1"/>
          </p:cNvSpPr>
          <p:nvPr>
            <p:ph sz="quarter" idx="10"/>
          </p:nvPr>
        </p:nvSpPr>
        <p:spPr/>
        <p:txBody>
          <a:bodyPr/>
          <a:lstStyle/>
          <a:p>
            <a:r>
              <a:rPr lang="en-US" altLang="zh-TW" dirty="0" err="1"/>
              <a:t>Git</a:t>
            </a:r>
            <a:r>
              <a:rPr lang="en-US" altLang="zh-TW" dirty="0"/>
              <a:t> is exactly version control software. Compared with the subversion (SVN) of centralized version control, </a:t>
            </a:r>
            <a:r>
              <a:rPr lang="en-US" altLang="zh-TW" dirty="0" err="1"/>
              <a:t>Git</a:t>
            </a:r>
            <a:r>
              <a:rPr lang="en-US" altLang="zh-TW" dirty="0"/>
              <a:t> is decentralized version control. Nearly everything is done on this system. The design of </a:t>
            </a:r>
            <a:r>
              <a:rPr lang="en-US" altLang="zh-TW" dirty="0" err="1"/>
              <a:t>Git</a:t>
            </a:r>
            <a:r>
              <a:rPr lang="en-US" altLang="zh-TW" dirty="0"/>
              <a:t> is "only add information". Thus, data can be easily restored. Each developer's local host will have a complete program library. It can work independently without restriction of the development of the main line, and network connection.</a:t>
            </a:r>
            <a:endParaRPr lang="zh-TW" altLang="zh-TW" dirty="0"/>
          </a:p>
          <a:p>
            <a:endParaRPr lang="zh-TW" altLang="en-US" dirty="0"/>
          </a:p>
        </p:txBody>
      </p:sp>
    </p:spTree>
    <p:extLst>
      <p:ext uri="{BB962C8B-B14F-4D97-AF65-F5344CB8AC3E}">
        <p14:creationId xmlns:p14="http://schemas.microsoft.com/office/powerpoint/2010/main" val="3811328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62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What’s </a:t>
            </a:r>
            <a:r>
              <a:rPr lang="en-US" altLang="zh-TW" dirty="0" err="1"/>
              <a:t>Gerrit</a:t>
            </a:r>
            <a:endParaRPr lang="zh-TW" altLang="en-US" dirty="0"/>
          </a:p>
        </p:txBody>
      </p:sp>
      <p:sp>
        <p:nvSpPr>
          <p:cNvPr id="3" name="內容版面配置區 2"/>
          <p:cNvSpPr>
            <a:spLocks noGrp="1"/>
          </p:cNvSpPr>
          <p:nvPr>
            <p:ph sz="quarter" idx="10"/>
          </p:nvPr>
        </p:nvSpPr>
        <p:spPr/>
        <p:txBody>
          <a:bodyPr/>
          <a:lstStyle/>
          <a:p>
            <a:r>
              <a:rPr lang="en-US" altLang="zh-TW" dirty="0" err="1"/>
              <a:t>Gerrit</a:t>
            </a:r>
            <a:r>
              <a:rPr lang="en-US" altLang="zh-TW" dirty="0"/>
              <a:t> is the review software for the open source code using the web interface. By using the web browser, team member can review each other's revised code, and decide whether to submit, return or modify again.</a:t>
            </a:r>
            <a:endParaRPr lang="zh-TW" altLang="zh-TW"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2933700"/>
            <a:ext cx="6229350" cy="37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993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Client </a:t>
            </a:r>
            <a:r>
              <a:rPr lang="en-US" altLang="zh-TW" dirty="0" err="1"/>
              <a:t>Git</a:t>
            </a:r>
            <a:r>
              <a:rPr lang="en-US" altLang="zh-TW" dirty="0"/>
              <a:t> install</a:t>
            </a:r>
            <a:endParaRPr lang="zh-TW" altLang="en-US" dirty="0"/>
          </a:p>
        </p:txBody>
      </p:sp>
      <p:sp>
        <p:nvSpPr>
          <p:cNvPr id="3" name="內容版面配置區 2"/>
          <p:cNvSpPr>
            <a:spLocks noGrp="1"/>
          </p:cNvSpPr>
          <p:nvPr>
            <p:ph sz="quarter" idx="10"/>
          </p:nvPr>
        </p:nvSpPr>
        <p:spPr/>
        <p:txBody>
          <a:bodyPr/>
          <a:lstStyle/>
          <a:p>
            <a:r>
              <a:rPr lang="en-US" altLang="zh-TW" dirty="0"/>
              <a:t>Download </a:t>
            </a:r>
            <a:r>
              <a:rPr lang="en-US" altLang="zh-TW" dirty="0" err="1"/>
              <a:t>git</a:t>
            </a:r>
            <a:r>
              <a:rPr lang="en-US" altLang="zh-TW" dirty="0"/>
              <a:t> for window https://git-scm.com/downloads</a:t>
            </a:r>
            <a:endParaRPr lang="zh-TW" altLang="en-US" dirty="0"/>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643" y="2038350"/>
            <a:ext cx="5663755" cy="399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518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Client </a:t>
            </a:r>
            <a:r>
              <a:rPr lang="en-US" altLang="zh-TW" dirty="0" err="1"/>
              <a:t>Git</a:t>
            </a:r>
            <a:r>
              <a:rPr lang="en-US" altLang="zh-TW" dirty="0"/>
              <a:t> install</a:t>
            </a:r>
            <a:endParaRPr lang="zh-TW" altLang="en-US" dirty="0"/>
          </a:p>
        </p:txBody>
      </p:sp>
      <p:sp>
        <p:nvSpPr>
          <p:cNvPr id="3" name="內容版面配置區 2"/>
          <p:cNvSpPr>
            <a:spLocks noGrp="1"/>
          </p:cNvSpPr>
          <p:nvPr>
            <p:ph sz="quarter" idx="10"/>
          </p:nvPr>
        </p:nvSpPr>
        <p:spPr/>
        <p:txBody>
          <a:bodyPr/>
          <a:lstStyle/>
          <a:p>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2" y="1295400"/>
            <a:ext cx="3814764" cy="2927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5506" y="3181349"/>
            <a:ext cx="403938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81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Generate key</a:t>
            </a:r>
            <a:endParaRPr lang="zh-TW" altLang="en-US" dirty="0"/>
          </a:p>
        </p:txBody>
      </p:sp>
      <p:sp>
        <p:nvSpPr>
          <p:cNvPr id="3" name="內容版面配置區 2"/>
          <p:cNvSpPr>
            <a:spLocks noGrp="1"/>
          </p:cNvSpPr>
          <p:nvPr>
            <p:ph sz="quarter" idx="10"/>
          </p:nvPr>
        </p:nvSpPr>
        <p:spPr/>
        <p:txBody>
          <a:bodyPr/>
          <a:lstStyle/>
          <a:p>
            <a:r>
              <a:rPr lang="en-US" altLang="zh-TW" dirty="0"/>
              <a:t>Generate key</a:t>
            </a:r>
          </a:p>
          <a:p>
            <a:endParaRPr lang="en-US" altLang="zh-TW" dirty="0"/>
          </a:p>
          <a:p>
            <a:endParaRPr lang="en-US" altLang="zh-TW" dirty="0"/>
          </a:p>
          <a:p>
            <a:endParaRPr lang="en-US" altLang="zh-TW" dirty="0"/>
          </a:p>
          <a:p>
            <a:endParaRPr lang="en-US" altLang="zh-TW" dirty="0"/>
          </a:p>
          <a:p>
            <a:pPr marL="0" indent="0">
              <a:buNone/>
            </a:pPr>
            <a:endParaRPr lang="en-US" altLang="zh-TW" dirty="0"/>
          </a:p>
          <a:p>
            <a:r>
              <a:rPr lang="en-US" altLang="zh-TW" dirty="0"/>
              <a:t>Command line</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0" y="1390650"/>
            <a:ext cx="20383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986" y="4188619"/>
            <a:ext cx="5289328" cy="210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045846" y="2939142"/>
            <a:ext cx="1547928" cy="2068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71284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Generate key</a:t>
            </a:r>
            <a:endParaRPr lang="zh-TW" altLang="en-US" dirty="0"/>
          </a:p>
        </p:txBody>
      </p:sp>
      <p:sp>
        <p:nvSpPr>
          <p:cNvPr id="3" name="內容版面配置區 2"/>
          <p:cNvSpPr>
            <a:spLocks noGrp="1"/>
          </p:cNvSpPr>
          <p:nvPr>
            <p:ph sz="quarter" idx="10"/>
          </p:nvPr>
        </p:nvSpPr>
        <p:spPr/>
        <p:txBody>
          <a:bodyPr/>
          <a:lstStyle/>
          <a:p>
            <a:r>
              <a:rPr lang="en-US" altLang="zh-TW" dirty="0"/>
              <a:t>Enter </a:t>
            </a:r>
            <a:r>
              <a:rPr lang="en-US" altLang="zh-TW" dirty="0" err="1"/>
              <a:t>ssh-keygen</a:t>
            </a:r>
            <a:endParaRPr lang="en-US" altLang="zh-TW" dirty="0"/>
          </a:p>
          <a:p>
            <a:endParaRPr lang="en-US" altLang="zh-TW" dirty="0"/>
          </a:p>
          <a:p>
            <a:endParaRPr lang="en-US" altLang="zh-TW" dirty="0"/>
          </a:p>
          <a:p>
            <a:endParaRPr lang="en-US" altLang="zh-TW" dirty="0"/>
          </a:p>
          <a:p>
            <a:endParaRPr lang="en-US" altLang="zh-TW" dirty="0"/>
          </a:p>
          <a:p>
            <a:r>
              <a:rPr lang="en-US" altLang="zh-TW" dirty="0"/>
              <a:t>There will be several options: Generate the path, whether the key to the password, choose to generate a private key and public key</a:t>
            </a:r>
          </a:p>
          <a:p>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1945484"/>
            <a:ext cx="6910387" cy="156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59" y="4851844"/>
            <a:ext cx="6810375" cy="134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1089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KE-OFF DISPLAYTYPE" val="0"/>
</p:tagLst>
</file>

<file path=ppt/theme/theme1.xml><?xml version="1.0" encoding="utf-8"?>
<a:theme xmlns:a="http://schemas.openxmlformats.org/drawingml/2006/main" name="ATP Template 2016">
  <a:themeElements>
    <a:clrScheme name="ATP">
      <a:dk1>
        <a:srgbClr val="383189"/>
      </a:dk1>
      <a:lt1>
        <a:srgbClr val="6A86D6"/>
      </a:lt1>
      <a:dk2>
        <a:srgbClr val="295062"/>
      </a:dk2>
      <a:lt2>
        <a:srgbClr val="FFFFFF"/>
      </a:lt2>
      <a:accent1>
        <a:srgbClr val="B9BBBD"/>
      </a:accent1>
      <a:accent2>
        <a:srgbClr val="5A5D60"/>
      </a:accent2>
      <a:accent3>
        <a:srgbClr val="E5F4F9"/>
      </a:accent3>
      <a:accent4>
        <a:srgbClr val="00B0F0"/>
      </a:accent4>
      <a:accent5>
        <a:srgbClr val="164E61"/>
      </a:accent5>
      <a:accent6>
        <a:srgbClr val="3E7993"/>
      </a:accent6>
      <a:hlink>
        <a:srgbClr val="776FCB"/>
      </a:hlink>
      <a:folHlink>
        <a:srgbClr val="223A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40223</TotalTime>
  <Words>929</Words>
  <Application>Microsoft Office PowerPoint</Application>
  <PresentationFormat>如螢幕大小 (4:3)</PresentationFormat>
  <Paragraphs>184</Paragraphs>
  <Slides>40</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40</vt:i4>
      </vt:variant>
    </vt:vector>
  </HeadingPairs>
  <TitlesOfParts>
    <vt:vector size="44" baseType="lpstr">
      <vt:lpstr>Arial</vt:lpstr>
      <vt:lpstr>Calibri</vt:lpstr>
      <vt:lpstr>Wingdings</vt:lpstr>
      <vt:lpstr>ATP Template 2016</vt:lpstr>
      <vt:lpstr>Git + Gerrit Instruction</vt:lpstr>
      <vt:lpstr>Outline</vt:lpstr>
      <vt:lpstr>What’ version control</vt:lpstr>
      <vt:lpstr>What’s Git</vt:lpstr>
      <vt:lpstr>What’s Gerrit</vt:lpstr>
      <vt:lpstr>Client Git install</vt:lpstr>
      <vt:lpstr>Client Git install</vt:lpstr>
      <vt:lpstr>Generate key</vt:lpstr>
      <vt:lpstr>Generate key</vt:lpstr>
      <vt:lpstr>Login Gerrit</vt:lpstr>
      <vt:lpstr>Start using Gerrit &amp; Git</vt:lpstr>
      <vt:lpstr>Start using Gerrit &amp; Git</vt:lpstr>
      <vt:lpstr>Start using Gerrit &amp; Git</vt:lpstr>
      <vt:lpstr>Start using Gerrit &amp; Git</vt:lpstr>
      <vt:lpstr>Start using Gerrit &amp; Git</vt:lpstr>
      <vt:lpstr>Start using Gerrit &amp; Git</vt:lpstr>
      <vt:lpstr>Start using Gerrit &amp; Git</vt:lpstr>
      <vt:lpstr>Start using Gerrit &amp; Git</vt:lpstr>
      <vt:lpstr>Start using Gerrit &amp; Git</vt:lpstr>
      <vt:lpstr>Start using Gerrit &amp; Git</vt:lpstr>
      <vt:lpstr>Start using Gerrit &amp; Git</vt:lpstr>
      <vt:lpstr>Git operation(basic operation)</vt:lpstr>
      <vt:lpstr>Git operation(basic operation)</vt:lpstr>
      <vt:lpstr>Git operation(basic operation)</vt:lpstr>
      <vt:lpstr>Git operation(basic operation)</vt:lpstr>
      <vt:lpstr>Git operation(basic operation)</vt:lpstr>
      <vt:lpstr>Git operation(basic operation)</vt:lpstr>
      <vt:lpstr>Git operation(basic operation)</vt:lpstr>
      <vt:lpstr>Git operation(basic operation)</vt:lpstr>
      <vt:lpstr>Git operation(for git gerrit operation)</vt:lpstr>
      <vt:lpstr>Git operation(for git gerrit operation)</vt:lpstr>
      <vt:lpstr>Git operation(for git gerrit operation)</vt:lpstr>
      <vt:lpstr>Git operation(for git gerrit operation)</vt:lpstr>
      <vt:lpstr>Connection issue for new Git Tool</vt:lpstr>
      <vt:lpstr>Connection issue for new Git Tool</vt:lpstr>
      <vt:lpstr>Connection issue for new Git Tool</vt:lpstr>
      <vt:lpstr>Connection issue for new Git Tool</vt:lpstr>
      <vt:lpstr>Connection issue for new Git Tool</vt:lpstr>
      <vt:lpstr>PowerPoint 簡報</vt:lpstr>
      <vt:lpstr>PowerPoint 簡報</vt:lpstr>
    </vt:vector>
  </TitlesOfParts>
  <Company>PresentationPoint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ATP 2014 PowerPoint Template</dc:title>
  <dc:creator>ATP HQ_Marketing</dc:creator>
  <cp:lastModifiedBy>Daniel Kuo(郭偉凱_ATP)</cp:lastModifiedBy>
  <cp:revision>2431</cp:revision>
  <cp:lastPrinted>2015-06-30T05:45:51Z</cp:lastPrinted>
  <dcterms:created xsi:type="dcterms:W3CDTF">2004-11-16T16:03:16Z</dcterms:created>
  <dcterms:modified xsi:type="dcterms:W3CDTF">2020-07-16T08:14:28Z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PPL_Language">
    <vt:i4>1031</vt:i4>
  </property>
</Properties>
</file>