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6" r:id="rId1"/>
  </p:sldMasterIdLst>
  <p:notesMasterIdLst>
    <p:notesMasterId r:id="rId21"/>
  </p:notesMasterIdLst>
  <p:handoutMasterIdLst>
    <p:handoutMasterId r:id="rId22"/>
  </p:handoutMasterIdLst>
  <p:sldIdLst>
    <p:sldId id="912" r:id="rId2"/>
    <p:sldId id="913" r:id="rId3"/>
    <p:sldId id="2185" r:id="rId4"/>
    <p:sldId id="2186" r:id="rId5"/>
    <p:sldId id="2202" r:id="rId6"/>
    <p:sldId id="2187" r:id="rId7"/>
    <p:sldId id="2188" r:id="rId8"/>
    <p:sldId id="2199" r:id="rId9"/>
    <p:sldId id="2200" r:id="rId10"/>
    <p:sldId id="2189" r:id="rId11"/>
    <p:sldId id="2190" r:id="rId12"/>
    <p:sldId id="2191" r:id="rId13"/>
    <p:sldId id="2192" r:id="rId14"/>
    <p:sldId id="2194" r:id="rId15"/>
    <p:sldId id="2198" r:id="rId16"/>
    <p:sldId id="2197" r:id="rId17"/>
    <p:sldId id="2196" r:id="rId18"/>
    <p:sldId id="2201" r:id="rId19"/>
    <p:sldId id="908" r:id="rId20"/>
  </p:sldIdLst>
  <p:sldSz cx="12192000" cy="6858000"/>
  <p:notesSz cx="9939338" cy="6805613"/>
  <p:custDataLst>
    <p:tags r:id="rId2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5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pos="339">
          <p15:clr>
            <a:srgbClr val="A4A3A4"/>
          </p15:clr>
        </p15:guide>
        <p15:guide id="4" pos="3856">
          <p15:clr>
            <a:srgbClr val="A4A3A4"/>
          </p15:clr>
        </p15:guide>
        <p15:guide id="5" pos="73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4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99"/>
    <a:srgbClr val="FF6600"/>
    <a:srgbClr val="E5E5E5"/>
    <a:srgbClr val="006600"/>
    <a:srgbClr val="F7FBFF"/>
    <a:srgbClr val="EBF6FF"/>
    <a:srgbClr val="EB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3" autoAdjust="0"/>
    <p:restoredTop sz="90050" autoAdjust="0"/>
  </p:normalViewPr>
  <p:slideViewPr>
    <p:cSldViewPr snapToGrid="0">
      <p:cViewPr>
        <p:scale>
          <a:sx n="66" d="100"/>
          <a:sy n="66" d="100"/>
        </p:scale>
        <p:origin x="562" y="211"/>
      </p:cViewPr>
      <p:guideLst>
        <p:guide orient="horz" pos="3705"/>
        <p:guide orient="horz" pos="1185"/>
        <p:guide pos="339"/>
        <p:guide pos="3856"/>
        <p:guide pos="73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-454"/>
    </p:cViewPr>
  </p:sorterViewPr>
  <p:notesViewPr>
    <p:cSldViewPr snapToGrid="0">
      <p:cViewPr varScale="1">
        <p:scale>
          <a:sx n="80" d="100"/>
          <a:sy n="80" d="100"/>
        </p:scale>
        <p:origin x="-3996" y="-96"/>
      </p:cViewPr>
      <p:guideLst>
        <p:guide orient="horz" pos="2144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6F98764B-8085-4193-B208-97CDE9F0B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03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t" anchorCtr="0" compatLnSpc="1">
            <a:prstTxWarp prst="textNoShape">
              <a:avLst/>
            </a:prstTxWarp>
          </a:bodyPr>
          <a:lstStyle>
            <a:lvl1pPr defTabSz="900213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C2BD1709-157B-4CD8-B4D0-4665A6D866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1650" y="0"/>
            <a:ext cx="43815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t" anchorCtr="0" compatLnSpc="1">
            <a:prstTxWarp prst="textNoShape">
              <a:avLst/>
            </a:prstTxWarp>
          </a:bodyPr>
          <a:lstStyle>
            <a:lvl1pPr algn="r" defTabSz="900213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6D471BB1-008D-4169-8100-44B707399B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1600"/>
            <a:ext cx="42703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b" anchorCtr="0" compatLnSpc="1">
            <a:prstTxWarp prst="textNoShape">
              <a:avLst/>
            </a:prstTxWarp>
          </a:bodyPr>
          <a:lstStyle>
            <a:lvl1pPr defTabSz="900213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013DFA3B-5DE6-4558-80D7-8428873234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1650" y="6451600"/>
            <a:ext cx="43815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b" anchorCtr="0" compatLnSpc="1">
            <a:prstTxWarp prst="textNoShape">
              <a:avLst/>
            </a:prstTxWarp>
          </a:bodyPr>
          <a:lstStyle>
            <a:lvl1pPr algn="r" defTabSz="900213" eaLnBrk="1" hangingPunct="1">
              <a:defRPr kumimoji="0"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75BE37B-7B37-4E87-811A-43A6F8FD3639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3E0C457-D7C2-4C5A-9FA4-12ADD070CC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>
            <a:lvl1pPr defTabSz="954868" eaLnBrk="1" hangingPunct="1"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45C9150-A3C0-4AC7-AFBF-84CF44C599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>
            <a:lvl1pPr algn="r" defTabSz="954868" eaLnBrk="1" hangingPunct="1"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5F1818A-A096-4744-AB95-81B700CFF2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0338" y="511175"/>
            <a:ext cx="4538662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06810B1-A825-4824-8526-A414372AE3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563" y="3232150"/>
            <a:ext cx="7288212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noProof="0"/>
              <a:t>Klicken Sie, um die Formate des Vorlagentextes zu bearbeiten</a:t>
            </a:r>
          </a:p>
          <a:p>
            <a:pPr lvl="1"/>
            <a:r>
              <a:rPr lang="en-GB" altLang="zh-TW" noProof="0"/>
              <a:t>Zweite Ebene</a:t>
            </a:r>
          </a:p>
          <a:p>
            <a:pPr lvl="2"/>
            <a:r>
              <a:rPr lang="en-GB" altLang="zh-TW" noProof="0"/>
              <a:t>Dritte Ebene</a:t>
            </a:r>
          </a:p>
          <a:p>
            <a:pPr lvl="3"/>
            <a:r>
              <a:rPr lang="en-GB" altLang="zh-TW" noProof="0"/>
              <a:t>Vierte Ebene</a:t>
            </a:r>
          </a:p>
          <a:p>
            <a:pPr lvl="4"/>
            <a:r>
              <a:rPr lang="en-GB" altLang="zh-TW" noProof="0"/>
              <a:t>Fünfte Ebene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43655CC-C208-4633-AE86-16B0102201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5888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b" anchorCtr="0" compatLnSpc="1">
            <a:prstTxWarp prst="textNoShape">
              <a:avLst/>
            </a:prstTxWarp>
          </a:bodyPr>
          <a:lstStyle>
            <a:lvl1pPr defTabSz="954868" eaLnBrk="1" hangingPunct="1"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ADDE365-9218-4D5B-A199-CAAE7BB79D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465888"/>
            <a:ext cx="4305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b" anchorCtr="0" compatLnSpc="1">
            <a:prstTxWarp prst="textNoShape">
              <a:avLst/>
            </a:prstTxWarp>
          </a:bodyPr>
          <a:lstStyle>
            <a:lvl1pPr algn="r" defTabSz="954868" eaLnBrk="1" hangingPunct="1">
              <a:defRPr kumimoji="0"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24B419F-CC4A-4553-ABF3-25BC7CBE0E72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影像版面配置區 1">
            <a:extLst>
              <a:ext uri="{FF2B5EF4-FFF2-40B4-BE49-F238E27FC236}">
                <a16:creationId xmlns:a16="http://schemas.microsoft.com/office/drawing/2014/main" id="{99B8FAE9-B522-4C73-AA3D-75779DBD5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備忘稿版面配置區 2">
            <a:extLst>
              <a:ext uri="{FF2B5EF4-FFF2-40B4-BE49-F238E27FC236}">
                <a16:creationId xmlns:a16="http://schemas.microsoft.com/office/drawing/2014/main" id="{9B9A9FC1-8B95-4368-AC1F-693CE0EA0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A0DBAF-8BEC-49BD-A162-32ACA9205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458218-17D8-447E-B5FB-3EDDE67C930A}" type="slidenum">
              <a:rPr lang="en-GB" altLang="zh-TW" smtClean="0"/>
              <a:pPr>
                <a:defRPr/>
              </a:pPr>
              <a:t>0</a:t>
            </a:fld>
            <a:endParaRPr lang="en-GB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10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2721494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11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1196647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12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2122750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13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180354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14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234318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15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831465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16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2402105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17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397883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2</a:t>
            </a:fld>
            <a:endParaRPr kumimoji="0" lang="en-GB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3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323103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4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3579449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5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266015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6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81243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7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75442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8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340898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E6A22033-71D0-4B75-A5E3-FB2CEA5C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5F0C2C8-F06F-4F1B-8A96-59A9FE7C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2CA6CF2D-3853-4161-9C8F-F5D8E938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540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8E41CCA-7B69-4A1D-9ABB-33B8ED10BCA9}" type="slidenum">
              <a:rPr kumimoji="0" lang="en-GB" altLang="zh-TW" smtClean="0"/>
              <a:pPr/>
              <a:t>9</a:t>
            </a:fld>
            <a:endParaRPr kumimoji="0" lang="en-GB" altLang="zh-TW"/>
          </a:p>
        </p:txBody>
      </p:sp>
    </p:spTree>
    <p:extLst>
      <p:ext uri="{BB962C8B-B14F-4D97-AF65-F5344CB8AC3E}">
        <p14:creationId xmlns:p14="http://schemas.microsoft.com/office/powerpoint/2010/main" val="211806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>
            <a:extLst>
              <a:ext uri="{FF2B5EF4-FFF2-40B4-BE49-F238E27FC236}">
                <a16:creationId xmlns:a16="http://schemas.microsoft.com/office/drawing/2014/main" id="{398193C7-ACEA-4A7C-BFC2-08FD77E51F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994835" y="2135175"/>
            <a:ext cx="7641165" cy="1143000"/>
          </a:xfrm>
        </p:spPr>
        <p:txBody>
          <a:bodyPr lIns="91440" rIns="91440" anchor="b"/>
          <a:lstStyle>
            <a:lvl1pPr algn="l">
              <a:defRPr sz="3600" baseline="0">
                <a:solidFill>
                  <a:srgbClr val="033663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altLang="zh-TW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4834" y="3322628"/>
            <a:ext cx="7347656" cy="4968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sz="2400" b="0" baseline="0">
                <a:solidFill>
                  <a:srgbClr val="033663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按一下以編輯母片子標題樣式</a:t>
            </a:r>
            <a:endParaRPr lang="en-US" altLang="zh-TW" dirty="0"/>
          </a:p>
        </p:txBody>
      </p:sp>
      <p:sp>
        <p:nvSpPr>
          <p:cNvPr id="14" name="內容版面配置區 11"/>
          <p:cNvSpPr>
            <a:spLocks noGrp="1"/>
          </p:cNvSpPr>
          <p:nvPr>
            <p:ph sz="quarter" idx="10"/>
          </p:nvPr>
        </p:nvSpPr>
        <p:spPr>
          <a:xfrm>
            <a:off x="994835" y="5019569"/>
            <a:ext cx="6500986" cy="253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 b="0" baseline="0">
                <a:solidFill>
                  <a:srgbClr val="03366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5" name="內容版面配置區 11"/>
          <p:cNvSpPr>
            <a:spLocks noGrp="1"/>
          </p:cNvSpPr>
          <p:nvPr>
            <p:ph sz="quarter" idx="11"/>
          </p:nvPr>
        </p:nvSpPr>
        <p:spPr>
          <a:xfrm>
            <a:off x="994834" y="5282836"/>
            <a:ext cx="6500987" cy="261027"/>
          </a:xfrm>
          <a:prstGeom prst="rect">
            <a:avLst/>
          </a:prstGeom>
        </p:spPr>
        <p:txBody>
          <a:bodyPr>
            <a:noAutofit/>
          </a:bodyPr>
          <a:lstStyle>
            <a:lvl1pPr marL="1905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DC4"/>
              </a:buClr>
              <a:buSzTx/>
              <a:buFont typeface="Wingdings" pitchFamily="2" charset="2"/>
              <a:buNone/>
              <a:tabLst/>
              <a:defRPr sz="1200" b="0" baseline="0">
                <a:solidFill>
                  <a:srgbClr val="03366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8014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>
            <a:extLst>
              <a:ext uri="{FF2B5EF4-FFF2-40B4-BE49-F238E27FC236}">
                <a16:creationId xmlns:a16="http://schemas.microsoft.com/office/drawing/2014/main" id="{E8774351-E4EC-4A59-82EC-D2A7E7DE1C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A83BA2D-A355-4256-9F0E-5DBF87780B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72325" y="6081713"/>
            <a:ext cx="2651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>
                <a:solidFill>
                  <a:schemeClr val="bg1"/>
                </a:solidFill>
                <a:latin typeface="Calibri" panose="020F0502020204030204" pitchFamily="34" charset="0"/>
              </a:rPr>
              <a:t>ATP Confidential © ATP Electronics, Inc.</a:t>
            </a:r>
            <a:endParaRPr lang="zh-TW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86B96C18-D040-4EA5-8D07-D611D9CDA59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78279" y="2858910"/>
            <a:ext cx="9876367" cy="693737"/>
          </a:xfrm>
          <a:prstGeom prst="rect">
            <a:avLst/>
          </a:prstGeom>
        </p:spPr>
        <p:txBody>
          <a:bodyPr/>
          <a:lstStyle>
            <a:lvl1pPr marL="342900" indent="-342900" fontAlgn="auto">
              <a:spcAft>
                <a:spcPts val="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 sz="2400"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8">
            <a:extLst>
              <a:ext uri="{FF2B5EF4-FFF2-40B4-BE49-F238E27FC236}">
                <a16:creationId xmlns:a16="http://schemas.microsoft.com/office/drawing/2014/main" id="{A42A1549-D29C-488C-9603-EFD6F1A331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8279" y="2021841"/>
            <a:ext cx="9876367" cy="833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fontAlgn="auto"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4006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>
            <a:extLst>
              <a:ext uri="{FF2B5EF4-FFF2-40B4-BE49-F238E27FC236}">
                <a16:creationId xmlns:a16="http://schemas.microsoft.com/office/drawing/2014/main" id="{B3C3B28C-7D8B-4875-9E97-DD5BE027FB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D326891-4CC4-45FB-8987-D7CE77FC53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72325" y="6081713"/>
            <a:ext cx="2651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200">
                <a:solidFill>
                  <a:schemeClr val="bg1"/>
                </a:solidFill>
                <a:latin typeface="Calibri" panose="020F0502020204030204" pitchFamily="34" charset="0"/>
              </a:rPr>
              <a:t>ATP Confidential © ATP Electronics, Inc.</a:t>
            </a:r>
            <a:endParaRPr lang="zh-TW" altLang="en-US" sz="12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EBF4802A-837E-4F90-A863-439C14EC1D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78279" y="2858910"/>
            <a:ext cx="9876367" cy="693737"/>
          </a:xfrm>
          <a:prstGeom prst="rect">
            <a:avLst/>
          </a:prstGeom>
        </p:spPr>
        <p:txBody>
          <a:bodyPr/>
          <a:lstStyle>
            <a:lvl1pPr marL="0" indent="0" fontAlgn="auto">
              <a:spcAft>
                <a:spcPts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 sz="2400"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8">
            <a:extLst>
              <a:ext uri="{FF2B5EF4-FFF2-40B4-BE49-F238E27FC236}">
                <a16:creationId xmlns:a16="http://schemas.microsoft.com/office/drawing/2014/main" id="{4939AE37-0DC3-4139-9EE6-66327825E0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78279" y="2021841"/>
            <a:ext cx="9876367" cy="833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fontAlgn="auto"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2547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8501" y="230191"/>
            <a:ext cx="9720792" cy="922335"/>
          </a:xfrm>
        </p:spPr>
        <p:txBody>
          <a:bodyPr/>
          <a:lstStyle>
            <a:lvl1pPr>
              <a:defRPr sz="3200" baseline="0">
                <a:solidFill>
                  <a:srgbClr val="033663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98501" y="1381125"/>
            <a:ext cx="10858500" cy="50863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668337" indent="-285750">
              <a:buFont typeface="Wingdings" panose="05000000000000000000" pitchFamily="2" charset="2"/>
              <a:buChar char="l"/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2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6">
            <a:extLst>
              <a:ext uri="{FF2B5EF4-FFF2-40B4-BE49-F238E27FC236}">
                <a16:creationId xmlns:a16="http://schemas.microsoft.com/office/drawing/2014/main" id="{513E8717-D3E4-4C80-953C-6A64CB8DD7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05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98501" y="1381125"/>
            <a:ext cx="10858500" cy="50863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668337" indent="-285750">
              <a:buFont typeface="Wingdings" panose="05000000000000000000" pitchFamily="2" charset="2"/>
              <a:buChar char="l"/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two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9C538C8-7FB0-4D86-A70D-341CCDC0C8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94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664635" y="2944800"/>
            <a:ext cx="10467007" cy="1143000"/>
          </a:xfrm>
        </p:spPr>
        <p:txBody>
          <a:bodyPr lIns="91440" rIns="91440" anchor="b"/>
          <a:lstStyle>
            <a:lvl1pPr algn="l">
              <a:defRPr sz="360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 altLang="zh-TW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64633" y="4256078"/>
            <a:ext cx="10485967" cy="496898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 baseline="0">
                <a:solidFill>
                  <a:schemeClr val="bg2"/>
                </a:solidFill>
                <a:latin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按一下以編輯母片副標題樣式</a:t>
            </a:r>
            <a:endParaRPr lang="en-US" altLang="zh-TW" dirty="0"/>
          </a:p>
        </p:txBody>
      </p:sp>
      <p:sp>
        <p:nvSpPr>
          <p:cNvPr id="14" name="內容版面配置區 11"/>
          <p:cNvSpPr>
            <a:spLocks noGrp="1"/>
          </p:cNvSpPr>
          <p:nvPr>
            <p:ph sz="quarter" idx="10"/>
          </p:nvPr>
        </p:nvSpPr>
        <p:spPr>
          <a:xfrm>
            <a:off x="778934" y="5964342"/>
            <a:ext cx="11144249" cy="250531"/>
          </a:xfrm>
          <a:prstGeom prst="rect">
            <a:avLst/>
          </a:prstGeom>
        </p:spPr>
        <p:txBody>
          <a:bodyPr/>
          <a:lstStyle>
            <a:lvl1pPr>
              <a:buNone/>
              <a:defRPr sz="14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內容版面配置區 11"/>
          <p:cNvSpPr>
            <a:spLocks noGrp="1"/>
          </p:cNvSpPr>
          <p:nvPr>
            <p:ph sz="quarter" idx="11"/>
          </p:nvPr>
        </p:nvSpPr>
        <p:spPr>
          <a:xfrm>
            <a:off x="778934" y="6223893"/>
            <a:ext cx="11144249" cy="252000"/>
          </a:xfrm>
          <a:prstGeom prst="rect">
            <a:avLst/>
          </a:prstGeom>
        </p:spPr>
        <p:txBody>
          <a:bodyPr/>
          <a:lstStyle>
            <a:lvl1pPr marL="1905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DC4"/>
              </a:buClr>
              <a:buSzTx/>
              <a:buFont typeface="Wingdings" pitchFamily="2" charset="2"/>
              <a:buNone/>
              <a:tabLst/>
              <a:defRPr sz="14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411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4">
            <a:extLst>
              <a:ext uri="{FF2B5EF4-FFF2-40B4-BE49-F238E27FC236}">
                <a16:creationId xmlns:a16="http://schemas.microsoft.com/office/drawing/2014/main" id="{CEF97AE6-ABAA-493E-89CB-D3652370E5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24B8E3F9-990E-4094-B36A-88355309A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30188"/>
            <a:ext cx="98091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Enter Your Title Here (Calibri Bold/Size28/Blue)</a:t>
            </a:r>
            <a:endParaRPr lang="de-DE" altLang="zh-TW"/>
          </a:p>
        </p:txBody>
      </p:sp>
      <p:sp>
        <p:nvSpPr>
          <p:cNvPr id="1028" name="Rectangle 1033">
            <a:extLst>
              <a:ext uri="{FF2B5EF4-FFF2-40B4-BE49-F238E27FC236}">
                <a16:creationId xmlns:a16="http://schemas.microsoft.com/office/drawing/2014/main" id="{7FEF42B1-64BA-4E58-B4DF-447CC371CEE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50388" y="6446838"/>
            <a:ext cx="22574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kumimoji="0" lang="en-US" altLang="zh-TW" sz="900">
                <a:solidFill>
                  <a:srgbClr val="65757D"/>
                </a:solidFill>
                <a:latin typeface="Calibri" panose="020F0502020204030204" pitchFamily="34" charset="0"/>
              </a:rPr>
              <a:t>ATP Confidential</a:t>
            </a:r>
            <a:r>
              <a:rPr kumimoji="0" lang="en-US" altLang="zh-TW" sz="900">
                <a:solidFill>
                  <a:srgbClr val="65757D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© ATP Electronics, Inc</a:t>
            </a:r>
            <a:r>
              <a:rPr kumimoji="0" lang="en-US" altLang="zh-TW" sz="900" b="1">
                <a:solidFill>
                  <a:srgbClr val="1D629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29" name="投影片編號版面配置區 5">
            <a:extLst>
              <a:ext uri="{FF2B5EF4-FFF2-40B4-BE49-F238E27FC236}">
                <a16:creationId xmlns:a16="http://schemas.microsoft.com/office/drawing/2014/main" id="{8861C9A6-D44F-4307-906D-87462B6A56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95050" y="6200775"/>
            <a:ext cx="647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>
              <a:defRPr/>
            </a:pPr>
            <a:fld id="{5A652B2F-5457-4440-BE23-1DD52E7D516B}" type="slidenum">
              <a:rPr kumimoji="0" lang="zh-TW" altLang="en-US" sz="1200" smtClean="0">
                <a:solidFill>
                  <a:srgbClr val="65757D"/>
                </a:solidFill>
                <a:latin typeface="Calibri" panose="020F0502020204030204" pitchFamily="34" charset="0"/>
              </a:rPr>
              <a:pPr algn="r">
                <a:defRPr/>
              </a:pPr>
              <a:t>‹#›</a:t>
            </a:fld>
            <a:endParaRPr kumimoji="0" lang="zh-TW" altLang="en-US" sz="1200">
              <a:solidFill>
                <a:srgbClr val="65757D"/>
              </a:solidFill>
              <a:latin typeface="Calibri" panose="020F0502020204030204" pitchFamily="34" charset="0"/>
            </a:endParaRPr>
          </a:p>
        </p:txBody>
      </p:sp>
      <p:sp>
        <p:nvSpPr>
          <p:cNvPr id="1030" name="文字版面配置區 1">
            <a:extLst>
              <a:ext uri="{FF2B5EF4-FFF2-40B4-BE49-F238E27FC236}">
                <a16:creationId xmlns:a16="http://schemas.microsoft.com/office/drawing/2014/main" id="{686A9809-AA84-4C04-88FB-13E291F12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Enter Your</a:t>
            </a:r>
            <a:r>
              <a:rPr lang="zh-TW" altLang="en-US"/>
              <a:t> </a:t>
            </a:r>
            <a:r>
              <a:rPr lang="en-US" altLang="zh-TW"/>
              <a:t>Subtitle Here (Calibri Bold/Size 24)</a:t>
            </a:r>
          </a:p>
          <a:p>
            <a:pPr lvl="1"/>
            <a:r>
              <a:rPr lang="en-US" altLang="zh-TW"/>
              <a:t>Second level (size20)</a:t>
            </a:r>
            <a:endParaRPr lang="zh-TW" altLang="en-US"/>
          </a:p>
          <a:p>
            <a:pPr lvl="2"/>
            <a:r>
              <a:rPr lang="en-US" altLang="zh-TW"/>
              <a:t>Third level (size 14)</a:t>
            </a:r>
          </a:p>
          <a:p>
            <a:pPr lvl="3"/>
            <a:r>
              <a:rPr lang="en-US" altLang="zh-TW"/>
              <a:t>Fourth level (size14)</a:t>
            </a:r>
          </a:p>
          <a:p>
            <a:pPr lvl="4"/>
            <a:r>
              <a:rPr lang="en-US" altLang="zh-TW"/>
              <a:t>Fifth level (size14)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0" r:id="rId4"/>
    <p:sldLayoutId id="2147483935" r:id="rId5"/>
    <p:sldLayoutId id="2147483931" r:id="rId6"/>
    <p:sldLayoutId id="2147483936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F3F3F"/>
        </a:buClr>
        <a:buFont typeface="Wingdings" panose="05000000000000000000" pitchFamily="2" charset="2"/>
        <a:buChar char="n"/>
        <a:defRPr lang="en-US" altLang="zh-TW" sz="2400" b="1">
          <a:solidFill>
            <a:srgbClr val="3F3F3F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381000" indent="-188913" algn="l" rtl="0" eaLnBrk="0" fontAlgn="base" hangingPunct="0">
        <a:spcBef>
          <a:spcPct val="20000"/>
        </a:spcBef>
        <a:spcAft>
          <a:spcPct val="0"/>
        </a:spcAft>
        <a:buClr>
          <a:srgbClr val="3F3F3F"/>
        </a:buClr>
        <a:buFont typeface="Wingdings" panose="05000000000000000000" pitchFamily="2" charset="2"/>
        <a:buChar char="p"/>
        <a:defRPr lang="en-US" altLang="zh-TW" sz="2000">
          <a:solidFill>
            <a:srgbClr val="3F3F3F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561975" indent="-179388" algn="l" rtl="0" eaLnBrk="0" fontAlgn="base" hangingPunct="0">
        <a:spcBef>
          <a:spcPct val="20000"/>
        </a:spcBef>
        <a:spcAft>
          <a:spcPct val="0"/>
        </a:spcAft>
        <a:buClr>
          <a:srgbClr val="3F3F3F"/>
        </a:buClr>
        <a:buFont typeface="Wingdings" panose="05000000000000000000" pitchFamily="2" charset="2"/>
        <a:buChar char="l"/>
        <a:defRPr lang="en-US" altLang="zh-TW" sz="1400">
          <a:solidFill>
            <a:srgbClr val="3F3F3F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752475" indent="-188913" algn="l" rtl="0" eaLnBrk="0" fontAlgn="base" hangingPunct="0">
        <a:spcBef>
          <a:spcPct val="20000"/>
        </a:spcBef>
        <a:spcAft>
          <a:spcPct val="0"/>
        </a:spcAft>
        <a:buClr>
          <a:srgbClr val="3F3F3F"/>
        </a:buClr>
        <a:buFont typeface="Wingdings" panose="05000000000000000000" pitchFamily="2" charset="2"/>
        <a:buChar char="Ø"/>
        <a:defRPr lang="en-US" altLang="zh-TW" sz="1400">
          <a:solidFill>
            <a:srgbClr val="3F3F3F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895350" indent="-142875" algn="l" rtl="0" eaLnBrk="0" fontAlgn="base" hangingPunct="0">
        <a:spcBef>
          <a:spcPct val="20000"/>
        </a:spcBef>
        <a:spcAft>
          <a:spcPct val="0"/>
        </a:spcAft>
        <a:buClr>
          <a:srgbClr val="3F3F3F"/>
        </a:buClr>
        <a:buFont typeface="Calibri" panose="020F0502020204030204" pitchFamily="34" charset="0"/>
        <a:buChar char="‒"/>
        <a:defRPr lang="en-US" altLang="zh-TW" sz="1400">
          <a:solidFill>
            <a:srgbClr val="3F3F3F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bbyAnt/sedutil/releas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ubbyAnt/sedutil/releas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entos.pkgs.org/7/epel-x86_64/sedutil-1.15.1-1.el7.x86_64.rpm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hyperlink" Target="https://aur.archlinux.org/packages/sedutil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CBC7AE13-ABF3-4BEE-96B5-825DEB1A400C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744351" y="2662518"/>
            <a:ext cx="7413532" cy="615670"/>
          </a:xfrm>
        </p:spPr>
        <p:txBody>
          <a:bodyPr/>
          <a:lstStyle/>
          <a:p>
            <a:pPr eaLnBrk="1" hangingPunct="1"/>
            <a:r>
              <a:rPr lang="en-US" altLang="zh-TW" dirty="0"/>
              <a:t>Self-Encrypting Drive (SED) &amp; </a:t>
            </a:r>
            <a:r>
              <a:rPr lang="en-US" altLang="zh-TW" dirty="0" err="1"/>
              <a:t>sedutil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5363" name="副標題 2">
            <a:extLst>
              <a:ext uri="{FF2B5EF4-FFF2-40B4-BE49-F238E27FC236}">
                <a16:creationId xmlns:a16="http://schemas.microsoft.com/office/drawing/2014/main" id="{27E7E263-6AA3-4A65-A8D5-46D74755CC6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5363" y="4384675"/>
            <a:ext cx="7346950" cy="49688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dirty="0"/>
              <a:t>Engineering 3</a:t>
            </a:r>
            <a:br>
              <a:rPr dirty="0"/>
            </a:br>
            <a:r>
              <a:rPr dirty="0"/>
              <a:t>KC Lin</a:t>
            </a:r>
          </a:p>
          <a:p>
            <a:pPr>
              <a:defRPr/>
            </a:pPr>
            <a:endParaRPr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20" name="內容版面配置區 3">
            <a:extLst>
              <a:ext uri="{FF2B5EF4-FFF2-40B4-BE49-F238E27FC236}">
                <a16:creationId xmlns:a16="http://schemas.microsoft.com/office/drawing/2014/main" id="{BA0D47B9-96E8-4231-8FBC-146CE812EBD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>
          <a:xfrm>
            <a:off x="995363" y="5019675"/>
            <a:ext cx="6500812" cy="252413"/>
          </a:xfrm>
        </p:spPr>
        <p:txBody>
          <a:bodyPr/>
          <a:lstStyle/>
          <a:p>
            <a:r>
              <a:rPr dirty="0"/>
              <a:t>V1.0</a:t>
            </a:r>
          </a:p>
          <a:p>
            <a:endParaRPr lang="zh-TW" altLang="en-US" dirty="0"/>
          </a:p>
        </p:txBody>
      </p:sp>
      <p:sp>
        <p:nvSpPr>
          <p:cNvPr id="9221" name="內容版面配置區 4">
            <a:extLst>
              <a:ext uri="{FF2B5EF4-FFF2-40B4-BE49-F238E27FC236}">
                <a16:creationId xmlns:a16="http://schemas.microsoft.com/office/drawing/2014/main" id="{E2AFF3E3-253B-4B08-AAED-1E70AD52C0BB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995363" y="5283200"/>
            <a:ext cx="6500812" cy="260350"/>
          </a:xfrm>
        </p:spPr>
        <p:txBody>
          <a:bodyPr/>
          <a:lstStyle/>
          <a:p>
            <a:r>
              <a:rPr dirty="0"/>
              <a:t>20</a:t>
            </a:r>
            <a:r>
              <a:rPr lang="en-US" altLang="zh-TW" dirty="0"/>
              <a:t>20</a:t>
            </a:r>
            <a:r>
              <a:rPr dirty="0"/>
              <a:t>/</a:t>
            </a:r>
            <a:r>
              <a:rPr lang="en-US" altLang="zh-TW" dirty="0"/>
              <a:t>03</a:t>
            </a:r>
            <a:r>
              <a:rPr dirty="0"/>
              <a:t>/</a:t>
            </a:r>
            <a:r>
              <a:rPr lang="en-US" altLang="zh-TW" dirty="0"/>
              <a:t>13</a:t>
            </a:r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installation </a:t>
            </a:r>
            <a:r>
              <a:rPr lang="en-US" altLang="zh-TW" sz="2000" dirty="0"/>
              <a:t>– Windows executable</a:t>
            </a:r>
            <a:endParaRPr lang="zh-TW" altLang="en-US" sz="20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996513"/>
            <a:ext cx="9134148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&lt;1&gt; download from </a:t>
            </a:r>
            <a:r>
              <a:rPr lang="en-US" altLang="zh-TW" sz="1600" dirty="0">
                <a:hlinkClick r:id="rId3"/>
              </a:rPr>
              <a:t>https://github.com/ChubbyAnt/sedutil/releases</a:t>
            </a: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endParaRPr lang="en-US" altLang="zh-TW" sz="1600" dirty="0"/>
          </a:p>
          <a:p>
            <a:r>
              <a:rPr lang="en-US" altLang="zh-TW" sz="1600" dirty="0"/>
              <a:t>&lt;2&gt; run sedutil-cli.exe from command line (as administrator)</a:t>
            </a: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endParaRPr lang="en-US" altLang="zh-TW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66921E-A0CF-44C9-BA0D-796099FC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12" y="1287594"/>
            <a:ext cx="6035563" cy="214140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C63DA5C-D86C-457A-B7C8-8747C412D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93" y="4011698"/>
            <a:ext cx="7232007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installation </a:t>
            </a:r>
            <a:r>
              <a:rPr lang="en-US" altLang="zh-TW" sz="2000" dirty="0"/>
              <a:t>– Linux executable</a:t>
            </a:r>
            <a:endParaRPr lang="zh-TW" altLang="en-US" sz="20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996513"/>
            <a:ext cx="9134148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&lt;1&gt; download from </a:t>
            </a:r>
            <a:r>
              <a:rPr lang="en-US" altLang="zh-TW" sz="1600" dirty="0">
                <a:hlinkClick r:id="rId3"/>
              </a:rPr>
              <a:t>https://github.com/ChubbyAnt/sedutil/releases</a:t>
            </a:r>
            <a:br>
              <a:rPr lang="en-US" altLang="zh-TW" sz="1600" dirty="0"/>
            </a:br>
            <a:r>
              <a:rPr lang="en-US" altLang="zh-TW" sz="1600" dirty="0"/>
              <a:t>        $ </a:t>
            </a:r>
            <a:r>
              <a:rPr lang="da-DK" altLang="zh-TW" sz="1600" dirty="0"/>
              <a:t>wget https://github.com/Drive-Trust-Alliance/exec/blob/master/sedutil_LINUX.tgz</a:t>
            </a:r>
            <a:br>
              <a:rPr lang="en-US" altLang="zh-TW" sz="1600" dirty="0"/>
            </a:br>
            <a:r>
              <a:rPr lang="en-US" altLang="zh-TW" sz="1600" dirty="0"/>
              <a:t>        $ tar </a:t>
            </a:r>
            <a:r>
              <a:rPr lang="en-US" altLang="zh-TW" sz="1600" dirty="0" err="1"/>
              <a:t>zxvf</a:t>
            </a:r>
            <a:r>
              <a:rPr lang="en-US" altLang="zh-TW" sz="1600" dirty="0"/>
              <a:t> sedutil_LINUX.tgz</a:t>
            </a:r>
            <a:br>
              <a:rPr lang="en-US" altLang="zh-TW" sz="1600" dirty="0"/>
            </a:br>
            <a:r>
              <a:rPr lang="en-US" altLang="zh-TW" sz="1600" dirty="0"/>
              <a:t>        $ </a:t>
            </a:r>
            <a:r>
              <a:rPr lang="it-IT" altLang="zh-TW" sz="1600" dirty="0"/>
              <a:t>cd sedutil/Release_x86_64/GNU-Linux</a:t>
            </a:r>
            <a:br>
              <a:rPr lang="en-US" altLang="zh-TW" sz="1600" dirty="0"/>
            </a:br>
            <a:br>
              <a:rPr lang="en-US" altLang="zh-TW" sz="1600" dirty="0"/>
            </a:br>
            <a:r>
              <a:rPr lang="en-US" altLang="zh-TW" sz="1600" dirty="0"/>
              <a:t>&lt;2&gt; run </a:t>
            </a:r>
            <a:r>
              <a:rPr lang="en-US" altLang="zh-TW" sz="1600" dirty="0" err="1"/>
              <a:t>sedutil</a:t>
            </a:r>
            <a:r>
              <a:rPr lang="en-US" altLang="zh-TW" sz="1600" dirty="0"/>
              <a:t> from command line</a:t>
            </a:r>
            <a:br>
              <a:rPr lang="en-US" altLang="zh-TW" sz="1600" dirty="0"/>
            </a:br>
            <a:r>
              <a:rPr lang="en-US" altLang="zh-TW" sz="1600" dirty="0"/>
              <a:t>        </a:t>
            </a: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endParaRPr lang="en-US" altLang="zh-TW" sz="16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8D47490-6824-4C89-998E-F844EDFA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00" y="2660810"/>
            <a:ext cx="8253175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8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installation </a:t>
            </a:r>
            <a:r>
              <a:rPr lang="en-US" altLang="zh-TW" sz="2000" dirty="0"/>
              <a:t>– Linux install</a:t>
            </a:r>
            <a:endParaRPr lang="zh-TW" altLang="en-US" sz="20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996513"/>
            <a:ext cx="11578108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       </a:t>
            </a:r>
            <a:r>
              <a:rPr lang="en-US" altLang="zh-TW" b="1" dirty="0"/>
              <a:t>CentOS:</a:t>
            </a:r>
            <a:br>
              <a:rPr lang="en-US" altLang="zh-TW" sz="1600" dirty="0"/>
            </a:br>
            <a:r>
              <a:rPr lang="en-US" altLang="zh-TW" sz="1600" dirty="0"/>
              <a:t>        ref. </a:t>
            </a:r>
            <a:r>
              <a:rPr lang="en-US" altLang="zh-TW" sz="1600" dirty="0">
                <a:hlinkClick r:id="rId3"/>
              </a:rPr>
              <a:t>https://centos.pkgs.org/7/epel-x86_64/sedutil-1.15.1-1.el7.x86_64.rpm.html</a:t>
            </a:r>
            <a:br>
              <a:rPr lang="en-US" altLang="zh-TW" sz="1600" dirty="0"/>
            </a:br>
            <a:r>
              <a:rPr lang="en-US" altLang="zh-TW" sz="1400" dirty="0"/>
              <a:t>         $ </a:t>
            </a:r>
            <a:r>
              <a:rPr lang="en-US" altLang="zh-TW" sz="1400" dirty="0" err="1"/>
              <a:t>wget</a:t>
            </a:r>
            <a:r>
              <a:rPr lang="en-US" altLang="zh-TW" sz="1400" dirty="0"/>
              <a:t> https://download-ib01.fedoraproject.org/pub/epel/7/x86_64/Packages/s/sedutil-1.15.1-1.el7.x86_64.rpm</a:t>
            </a:r>
          </a:p>
          <a:p>
            <a:r>
              <a:rPr lang="en-US" altLang="zh-TW" sz="1400" dirty="0"/>
              <a:t>         $ rpm -</a:t>
            </a:r>
            <a:r>
              <a:rPr lang="en-US" altLang="zh-TW" sz="1400" dirty="0" err="1"/>
              <a:t>Uvh</a:t>
            </a:r>
            <a:r>
              <a:rPr lang="en-US" altLang="zh-TW" sz="1400" dirty="0"/>
              <a:t> sedutil-1.15.1-1.el7.x86_64.rpm</a:t>
            </a:r>
          </a:p>
          <a:p>
            <a:r>
              <a:rPr lang="en-US" altLang="zh-TW" sz="1400"/>
              <a:t>         </a:t>
            </a:r>
            <a:r>
              <a:rPr lang="en-US" altLang="zh-TW" sz="1400" dirty="0"/>
              <a:t>$ yum install </a:t>
            </a:r>
            <a:r>
              <a:rPr lang="en-US" altLang="zh-TW" sz="1400" dirty="0" err="1"/>
              <a:t>sedutil</a:t>
            </a:r>
            <a:r>
              <a:rPr lang="en-US" altLang="zh-TW" sz="1400" dirty="0"/>
              <a:t>      </a:t>
            </a:r>
            <a:br>
              <a:rPr lang="en-US" altLang="zh-TW" sz="1600" dirty="0"/>
            </a:br>
            <a:r>
              <a:rPr lang="en-US" altLang="zh-TW" sz="1600" dirty="0"/>
              <a:t> </a:t>
            </a:r>
            <a:br>
              <a:rPr lang="en-US" altLang="zh-TW" sz="1600" dirty="0"/>
            </a:br>
            <a:r>
              <a:rPr lang="en-US" altLang="zh-TW" sz="1600" dirty="0"/>
              <a:t>        </a:t>
            </a:r>
            <a:br>
              <a:rPr lang="en-US" altLang="zh-TW" sz="1600" dirty="0"/>
            </a:br>
            <a:r>
              <a:rPr lang="en-US" altLang="zh-TW" sz="1400" dirty="0"/>
              <a:t>         </a:t>
            </a:r>
            <a:r>
              <a:rPr lang="en-US" altLang="zh-TW" sz="1600" b="1" dirty="0" err="1"/>
              <a:t>ArchLinux</a:t>
            </a:r>
            <a:r>
              <a:rPr lang="en-US" altLang="zh-TW" sz="1600" b="1" dirty="0"/>
              <a:t>:</a:t>
            </a:r>
            <a:br>
              <a:rPr lang="en-US" altLang="zh-TW" sz="1600" b="1" dirty="0"/>
            </a:br>
            <a:r>
              <a:rPr lang="en-US" altLang="zh-TW" sz="1600" b="1" dirty="0"/>
              <a:t>        </a:t>
            </a:r>
            <a:r>
              <a:rPr lang="en-US" altLang="zh-TW" sz="1600" dirty="0"/>
              <a:t>ref</a:t>
            </a:r>
            <a:r>
              <a:rPr lang="en-US" altLang="zh-TW" sz="1600" b="1" dirty="0"/>
              <a:t>. </a:t>
            </a:r>
            <a:r>
              <a:rPr lang="en-US" altLang="zh-TW" sz="1600" dirty="0">
                <a:hlinkClick r:id="rId4"/>
              </a:rPr>
              <a:t>https://aur.archlinux.org/packages/sedutil/</a:t>
            </a: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endParaRPr lang="en-US" altLang="zh-TW" sz="16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DDCEFA-DA84-467A-8B5F-FCA68E2B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72" y="3393944"/>
            <a:ext cx="6627471" cy="32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2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commands </a:t>
            </a:r>
            <a:r>
              <a:rPr lang="en-US" altLang="zh-TW" sz="2000" dirty="0"/>
              <a:t>– check OPAL</a:t>
            </a:r>
            <a:endParaRPr lang="zh-TW" altLang="en-US" sz="20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996513"/>
            <a:ext cx="9674012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--scan</a:t>
            </a:r>
            <a:r>
              <a:rPr lang="en-US" altLang="zh-TW" sz="1600" dirty="0"/>
              <a:t> : </a:t>
            </a:r>
            <a:r>
              <a:rPr lang="en-US" altLang="zh-TW" sz="1600" i="1" dirty="0"/>
              <a:t>scan the system and report on TCG disks</a:t>
            </a:r>
            <a:br>
              <a:rPr lang="en-US" altLang="zh-TW" sz="1600" dirty="0"/>
            </a:br>
            <a:r>
              <a:rPr lang="en-US" altLang="zh-TW" sz="1400" dirty="0"/>
              <a:t>       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br>
              <a:rPr lang="en-US" altLang="zh-TW" sz="1600" dirty="0"/>
            </a:br>
            <a:r>
              <a:rPr lang="en-US" altLang="zh-TW" sz="1600" dirty="0"/>
              <a:t>         </a:t>
            </a:r>
            <a:r>
              <a:rPr lang="en-US" altLang="zh-TW" sz="1200" dirty="0">
                <a:solidFill>
                  <a:srgbClr val="00B050"/>
                </a:solidFill>
              </a:rPr>
              <a:t>[Note] 2 means TCG supported</a:t>
            </a:r>
          </a:p>
          <a:p>
            <a:br>
              <a:rPr lang="en-US" altLang="zh-TW" sz="1200" dirty="0">
                <a:solidFill>
                  <a:srgbClr val="00B050"/>
                </a:solidFill>
              </a:rPr>
            </a:br>
            <a:r>
              <a:rPr lang="en-US" altLang="zh-TW" sz="1600" dirty="0">
                <a:solidFill>
                  <a:srgbClr val="00B050"/>
                </a:solidFill>
              </a:rPr>
              <a:t>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--query</a:t>
            </a:r>
            <a:r>
              <a:rPr lang="en-US" altLang="zh-TW" sz="1600" dirty="0"/>
              <a:t> : </a:t>
            </a:r>
            <a:r>
              <a:rPr lang="en-US" altLang="zh-TW" sz="1600" i="1" dirty="0"/>
              <a:t>display details of the devices TCG SSC support</a:t>
            </a:r>
            <a:br>
              <a:rPr lang="en-US" altLang="zh-TW" sz="1600" dirty="0"/>
            </a:br>
            <a:r>
              <a:rPr lang="en-US" altLang="zh-TW" sz="1600" dirty="0"/>
              <a:t>       </a:t>
            </a:r>
            <a:r>
              <a:rPr lang="en-US" altLang="zh-TW" sz="1400" b="1" dirty="0">
                <a:solidFill>
                  <a:srgbClr val="990000"/>
                </a:solidFill>
              </a:rPr>
              <a:t>For non-SED drive:</a:t>
            </a:r>
          </a:p>
          <a:p>
            <a:endParaRPr lang="en-US" altLang="zh-TW" sz="1400" b="1" dirty="0">
              <a:solidFill>
                <a:srgbClr val="990000"/>
              </a:solidFill>
            </a:endParaRPr>
          </a:p>
          <a:p>
            <a:endParaRPr lang="en-US" altLang="zh-TW" sz="1400" b="1" dirty="0">
              <a:solidFill>
                <a:srgbClr val="990000"/>
              </a:solidFill>
            </a:endParaRPr>
          </a:p>
          <a:p>
            <a:r>
              <a:rPr lang="en-US" altLang="zh-TW" sz="1400" b="1" dirty="0">
                <a:solidFill>
                  <a:srgbClr val="990000"/>
                </a:solidFill>
              </a:rPr>
              <a:t>        For SED drive:</a:t>
            </a:r>
            <a:br>
              <a:rPr lang="en-US" altLang="zh-TW" sz="1400" b="1" dirty="0">
                <a:solidFill>
                  <a:srgbClr val="990000"/>
                </a:solidFill>
              </a:rPr>
            </a:br>
            <a:br>
              <a:rPr lang="en-US" altLang="zh-TW" sz="1400" b="1" dirty="0">
                <a:solidFill>
                  <a:srgbClr val="990000"/>
                </a:solidFill>
              </a:rPr>
            </a:br>
            <a:endParaRPr lang="en-US" altLang="zh-TW" sz="1400" dirty="0"/>
          </a:p>
          <a:p>
            <a:br>
              <a:rPr lang="en-US" altLang="zh-TW" sz="1400" dirty="0"/>
            </a:br>
            <a:br>
              <a:rPr lang="en-US" altLang="zh-TW" sz="1400" dirty="0"/>
            </a:br>
            <a:br>
              <a:rPr lang="en-US" altLang="zh-TW" sz="1600" dirty="0"/>
            </a:br>
            <a:br>
              <a:rPr lang="en-US" altLang="zh-TW" sz="1600" dirty="0"/>
            </a:br>
            <a:br>
              <a:rPr lang="en-US" altLang="zh-TW" sz="1600" dirty="0"/>
            </a:br>
            <a:endParaRPr lang="en-US" altLang="zh-TW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188F43-7BFF-4554-8437-A6E11F01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40" y="3293285"/>
            <a:ext cx="3208298" cy="3200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26F35D-21DA-471C-9278-0ADE3F633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40" y="3989608"/>
            <a:ext cx="7955969" cy="24614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7EB0941-7684-478E-97EF-9A1081A0B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3" y="1262414"/>
            <a:ext cx="5022015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commands </a:t>
            </a:r>
            <a:r>
              <a:rPr lang="en-US" altLang="zh-TW" sz="2000" dirty="0"/>
              <a:t>– initial</a:t>
            </a:r>
            <a:endParaRPr lang="zh-TW" altLang="en-US" sz="20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890638"/>
            <a:ext cx="950624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</a:t>
            </a:r>
            <a:r>
              <a:rPr lang="en-US" altLang="zh-TW" sz="1600" b="1" dirty="0" err="1"/>
              <a:t>initialsetup</a:t>
            </a:r>
            <a:r>
              <a:rPr lang="en-US" altLang="zh-TW" sz="1600" b="1" dirty="0"/>
              <a:t> </a:t>
            </a:r>
            <a:r>
              <a:rPr lang="en-US" altLang="zh-TW" sz="1600" dirty="0"/>
              <a:t>: </a:t>
            </a:r>
            <a:r>
              <a:rPr lang="en-US" altLang="zh-TW" sz="1600" i="1" dirty="0"/>
              <a:t>prepare the drive for </a:t>
            </a:r>
            <a:r>
              <a:rPr lang="en-US" altLang="zh-TW" sz="1600" i="1" dirty="0" err="1"/>
              <a:t>msed</a:t>
            </a:r>
            <a:r>
              <a:rPr lang="en-US" altLang="zh-TW" sz="1600" i="1" dirty="0"/>
              <a:t> management</a:t>
            </a:r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r>
              <a:rPr lang="en-US" altLang="zh-TW" sz="1600" i="1" dirty="0"/>
              <a:t>       </a:t>
            </a:r>
          </a:p>
          <a:p>
            <a:r>
              <a:rPr lang="en-US" altLang="zh-TW" sz="1600" i="1" dirty="0"/>
              <a:t>       Power off -&gt; on</a:t>
            </a:r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r>
              <a:rPr lang="en-US" altLang="zh-TW" sz="1600" i="1" dirty="0">
                <a:solidFill>
                  <a:srgbClr val="990000"/>
                </a:solidFill>
              </a:rPr>
              <a:t>      *** Drive locked after power cycling, data encrypted</a:t>
            </a:r>
            <a:endParaRPr lang="en-US" altLang="zh-TW" sz="16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FD9AEEE-D5D2-463F-92FF-A592A019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4877609"/>
            <a:ext cx="7933107" cy="10897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5A1B1B-526B-4F75-9FDD-5C9D9B205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63" y="3295997"/>
            <a:ext cx="7986452" cy="10897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729A2F-7F25-4DF6-B000-BED5A4874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3" y="6293356"/>
            <a:ext cx="5159187" cy="4267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BF420A9-8152-48BC-90B3-370AEBC30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3" y="1210238"/>
            <a:ext cx="5509737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6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commands </a:t>
            </a:r>
            <a:r>
              <a:rPr lang="en-US" altLang="zh-TW" sz="2000" dirty="0"/>
              <a:t>– activate/lock/unlock</a:t>
            </a:r>
            <a:endParaRPr lang="zh-TW" altLang="en-US" sz="20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890637"/>
            <a:ext cx="9674012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</a:t>
            </a:r>
            <a:r>
              <a:rPr lang="en-US" altLang="zh-TW" sz="1600" b="1" dirty="0" err="1"/>
              <a:t>activateLockingSP</a:t>
            </a:r>
            <a:r>
              <a:rPr lang="en-US" altLang="zh-TW" sz="1600" b="1" dirty="0"/>
              <a:t> </a:t>
            </a:r>
            <a:r>
              <a:rPr lang="en-US" altLang="zh-TW" sz="1600" dirty="0"/>
              <a:t>: </a:t>
            </a:r>
            <a:r>
              <a:rPr lang="en-US" altLang="zh-TW" sz="1600" i="1" dirty="0"/>
              <a:t>change the state of the Locking SP to active </a:t>
            </a:r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r>
              <a:rPr lang="en-US" altLang="zh-TW" sz="1600" b="1" dirty="0"/>
              <a:t>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</a:t>
            </a:r>
            <a:r>
              <a:rPr lang="en-US" altLang="zh-TW" sz="1600" b="1" dirty="0" err="1"/>
              <a:t>enableLockingRange</a:t>
            </a:r>
            <a:r>
              <a:rPr lang="en-US" altLang="zh-TW" sz="1600" b="1" dirty="0"/>
              <a:t> </a:t>
            </a:r>
            <a:r>
              <a:rPr lang="en-US" altLang="zh-TW" sz="1600" dirty="0"/>
              <a:t>: </a:t>
            </a:r>
            <a:r>
              <a:rPr lang="en-US" altLang="zh-TW" sz="1600" i="1" dirty="0"/>
              <a:t>activate a locking range</a:t>
            </a:r>
          </a:p>
          <a:p>
            <a:r>
              <a:rPr lang="en-US" altLang="zh-TW" sz="1600" i="1" dirty="0"/>
              <a:t>      </a:t>
            </a:r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r>
              <a:rPr lang="en-US" altLang="zh-TW" sz="1600" i="1" dirty="0"/>
              <a:t>       </a:t>
            </a:r>
          </a:p>
          <a:p>
            <a:r>
              <a:rPr lang="en-US" altLang="zh-TW" sz="1600" i="1" dirty="0"/>
              <a:t>  </a:t>
            </a:r>
            <a:br>
              <a:rPr lang="en-US" altLang="zh-TW" sz="1600" i="1" dirty="0"/>
            </a:br>
            <a:r>
              <a:rPr lang="en-US" altLang="zh-TW" sz="1600" b="1" dirty="0"/>
              <a:t> 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</a:t>
            </a:r>
            <a:r>
              <a:rPr lang="en-US" altLang="zh-TW" sz="1600" b="1" dirty="0" err="1"/>
              <a:t>disableLockingRange</a:t>
            </a:r>
            <a:r>
              <a:rPr lang="en-US" altLang="zh-TW" sz="1600" b="1" dirty="0"/>
              <a:t> </a:t>
            </a:r>
            <a:r>
              <a:rPr lang="en-US" altLang="zh-TW" sz="1600" dirty="0"/>
              <a:t>: </a:t>
            </a:r>
            <a:r>
              <a:rPr lang="en-US" altLang="zh-TW" sz="1600" i="1" dirty="0"/>
              <a:t>deactivate a locking range</a:t>
            </a:r>
            <a:br>
              <a:rPr lang="en-US" altLang="zh-TW" sz="1600" i="1" dirty="0"/>
            </a:br>
            <a:br>
              <a:rPr lang="en-US" altLang="zh-TW" sz="1600" dirty="0"/>
            </a:br>
            <a:endParaRPr lang="en-US" altLang="zh-TW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8A5EFE-B3CC-4C18-9550-5E72C9D26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89" y="1234590"/>
            <a:ext cx="8001693" cy="14174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75D6A5B-ECC2-43B8-9D10-BD4356C9C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92" y="3172665"/>
            <a:ext cx="7963590" cy="14174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4B9B842-3E03-4BCD-8E14-BE5C012BA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92" y="5110740"/>
            <a:ext cx="7994073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commands </a:t>
            </a:r>
            <a:r>
              <a:rPr lang="en-US" altLang="zh-TW" sz="2000" dirty="0"/>
              <a:t>- revert</a:t>
            </a:r>
            <a:endParaRPr lang="zh-TW" altLang="en-US" sz="20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1307323"/>
            <a:ext cx="96740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 </a:t>
            </a:r>
            <a:r>
              <a:rPr lang="en-US" altLang="zh-TW" sz="1600" b="1" dirty="0" err="1"/>
              <a:t>revertnoerase</a:t>
            </a:r>
            <a:r>
              <a:rPr lang="en-US" altLang="zh-TW" sz="1600" b="1" dirty="0"/>
              <a:t> </a:t>
            </a:r>
            <a:r>
              <a:rPr lang="en-US" altLang="zh-TW" sz="1600" dirty="0"/>
              <a:t>: </a:t>
            </a:r>
            <a:r>
              <a:rPr lang="en-US" altLang="zh-TW" sz="1600" i="1" dirty="0"/>
              <a:t>deactivate the Locking SP without erasing the data</a:t>
            </a:r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r>
              <a:rPr lang="en-US" altLang="zh-TW" sz="1600" b="1" dirty="0"/>
              <a:t>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 </a:t>
            </a:r>
            <a:r>
              <a:rPr lang="en-US" altLang="zh-TW" sz="1600" b="1" dirty="0" err="1"/>
              <a:t>reverttper</a:t>
            </a:r>
            <a:r>
              <a:rPr lang="en-US" altLang="zh-TW" sz="1600" b="1" dirty="0"/>
              <a:t> </a:t>
            </a:r>
            <a:r>
              <a:rPr lang="en-US" altLang="zh-TW" sz="1600" dirty="0"/>
              <a:t>: </a:t>
            </a:r>
            <a:r>
              <a:rPr lang="en-US" altLang="zh-TW" sz="1600" i="1" dirty="0"/>
              <a:t>reset the device to it’s factory defaults using the SID password</a:t>
            </a:r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endParaRPr lang="en-US" altLang="zh-TW" sz="1600" i="1" dirty="0"/>
          </a:p>
          <a:p>
            <a:r>
              <a:rPr lang="en-US" altLang="zh-TW" sz="1600" b="1" dirty="0"/>
              <a:t>      </a:t>
            </a:r>
            <a:r>
              <a:rPr lang="en-US" altLang="zh-TW" sz="1600" b="1" dirty="0" err="1"/>
              <a:t>sedutil</a:t>
            </a:r>
            <a:r>
              <a:rPr lang="en-US" altLang="zh-TW" sz="1600" b="1" dirty="0"/>
              <a:t>-cli -- </a:t>
            </a:r>
            <a:r>
              <a:rPr lang="en-US" altLang="zh-TW" sz="1600" b="1" dirty="0" err="1"/>
              <a:t>PSIDrevert</a:t>
            </a:r>
            <a:r>
              <a:rPr lang="en-US" altLang="zh-TW" sz="1600" b="1" dirty="0"/>
              <a:t> </a:t>
            </a:r>
            <a:r>
              <a:rPr lang="en-US" altLang="zh-TW" sz="1600" dirty="0"/>
              <a:t>: </a:t>
            </a:r>
            <a:r>
              <a:rPr lang="en-US" altLang="zh-TW" sz="1600" i="1" dirty="0"/>
              <a:t>Reset the device to it’s factory defaults using the PSID</a:t>
            </a:r>
          </a:p>
          <a:p>
            <a:br>
              <a:rPr lang="en-US" altLang="zh-TW" sz="1600" dirty="0"/>
            </a:br>
            <a:endParaRPr lang="en-US" altLang="zh-TW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E8797F-E8C7-454E-AE70-7FF72101F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79" y="1691716"/>
            <a:ext cx="5212532" cy="8001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9A4274-FC92-4092-B20F-5494471A0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27" y="3105021"/>
            <a:ext cx="5227773" cy="79254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A2C4BDF-CFDE-45CB-A970-5A5195EC9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63" y="4599538"/>
            <a:ext cx="8573243" cy="327688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5951EAB-9226-47C8-8872-04225BB40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3" y="4997528"/>
            <a:ext cx="5281118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15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commands </a:t>
            </a:r>
            <a:r>
              <a:rPr lang="en-US" altLang="zh-TW" sz="2000" dirty="0"/>
              <a:t>- PBA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EA7823-76C7-475C-871E-B3DFDFE2C18F}"/>
              </a:ext>
            </a:extLst>
          </p:cNvPr>
          <p:cNvSpPr txBox="1"/>
          <p:nvPr/>
        </p:nvSpPr>
        <p:spPr>
          <a:xfrm>
            <a:off x="842963" y="1006996"/>
            <a:ext cx="11009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Pre-boot authentication (PBA) </a:t>
            </a:r>
            <a:r>
              <a:rPr lang="en-US" altLang="zh-TW" dirty="0"/>
              <a:t>serves as an extension of the BIOS, UEFI or boot firmware and guarantees a secure, tamper-proof environment external to the operating system as a trusted authentication layer. </a:t>
            </a:r>
          </a:p>
          <a:p>
            <a:r>
              <a:rPr lang="en-US" altLang="zh-TW" dirty="0"/>
              <a:t>The PBA prevents anything being read from the hard disk such as the operating system until the user has confirmed they have the correct password or other credentials including multi-factor authentication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820773-03AB-4471-811E-D54F1F3B7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43" y="2883538"/>
            <a:ext cx="6096528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 err="1"/>
              <a:t>sedutil</a:t>
            </a:r>
            <a:r>
              <a:rPr lang="en-US" altLang="zh-TW" dirty="0"/>
              <a:t> commands </a:t>
            </a:r>
            <a:r>
              <a:rPr lang="en-US" altLang="zh-TW" sz="2000" dirty="0"/>
              <a:t>- PBA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EA7823-76C7-475C-871E-B3DFDFE2C18F}"/>
              </a:ext>
            </a:extLst>
          </p:cNvPr>
          <p:cNvSpPr txBox="1"/>
          <p:nvPr/>
        </p:nvSpPr>
        <p:spPr>
          <a:xfrm>
            <a:off x="725228" y="1128713"/>
            <a:ext cx="1042945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3">
                    <a:lumMod val="75000"/>
                  </a:schemeClr>
                </a:solidFill>
              </a:rPr>
              <a:t>Steps to create a PBA drive:</a:t>
            </a:r>
            <a:br>
              <a:rPr lang="en-US" altLang="zh-TW" sz="1400" dirty="0"/>
            </a:br>
            <a:r>
              <a:rPr lang="en-US" altLang="zh-TW" sz="1400" dirty="0"/>
              <a:t>$ </a:t>
            </a:r>
            <a:r>
              <a:rPr lang="en-US" altLang="zh-TW" sz="1400" b="1" dirty="0" err="1"/>
              <a:t>sedutil</a:t>
            </a:r>
            <a:r>
              <a:rPr lang="en-US" altLang="zh-TW" sz="1400" b="1" dirty="0"/>
              <a:t>-cli --</a:t>
            </a:r>
            <a:r>
              <a:rPr lang="en-US" altLang="zh-TW" sz="1400" b="1" dirty="0" err="1"/>
              <a:t>initialsetup</a:t>
            </a:r>
            <a:r>
              <a:rPr lang="en-US" altLang="zh-TW" sz="1400" b="1" dirty="0"/>
              <a:t> </a:t>
            </a:r>
            <a:r>
              <a:rPr lang="en-US" altLang="zh-TW" sz="1400" b="1" dirty="0" err="1"/>
              <a:t>mypassword</a:t>
            </a:r>
            <a:r>
              <a:rPr lang="en-US" altLang="zh-TW" sz="1400" b="1" dirty="0"/>
              <a:t> /dev/nvme0 </a:t>
            </a:r>
            <a:r>
              <a:rPr lang="en-US" altLang="zh-TW" sz="1400" dirty="0"/>
              <a:t>                                         # Setup the device for use with </a:t>
            </a:r>
            <a:r>
              <a:rPr lang="en-US" altLang="zh-TW" sz="1400" dirty="0" err="1"/>
              <a:t>sedutil</a:t>
            </a:r>
            <a:endParaRPr lang="en-US" altLang="zh-TW" sz="1400" dirty="0"/>
          </a:p>
          <a:p>
            <a:r>
              <a:rPr lang="en-US" altLang="zh-TW" sz="1400" dirty="0"/>
              <a:t>  </a:t>
            </a:r>
            <a:r>
              <a:rPr lang="en-US" altLang="zh-TW" sz="1400" dirty="0" err="1"/>
              <a:t>takeOwnership</a:t>
            </a:r>
            <a:r>
              <a:rPr lang="en-US" altLang="zh-TW" sz="1400" dirty="0"/>
              <a:t> complete</a:t>
            </a:r>
          </a:p>
          <a:p>
            <a:r>
              <a:rPr lang="en-US" altLang="zh-TW" sz="1400" dirty="0"/>
              <a:t>  Locking SP Activate Complete</a:t>
            </a:r>
          </a:p>
          <a:p>
            <a:r>
              <a:rPr lang="en-US" altLang="zh-TW" sz="1400" dirty="0"/>
              <a:t>  LockingRange0 disabled</a:t>
            </a:r>
          </a:p>
          <a:p>
            <a:r>
              <a:rPr lang="en-US" altLang="zh-TW" sz="1400" dirty="0"/>
              <a:t>  LockingRange0 set to RW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err="1"/>
              <a:t>MBRDone</a:t>
            </a:r>
            <a:r>
              <a:rPr lang="en-US" altLang="zh-TW" sz="1400" dirty="0"/>
              <a:t> set on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err="1"/>
              <a:t>MBRDone</a:t>
            </a:r>
            <a:r>
              <a:rPr lang="en-US" altLang="zh-TW" sz="1400" dirty="0"/>
              <a:t> set on</a:t>
            </a:r>
          </a:p>
          <a:p>
            <a:r>
              <a:rPr lang="en-US" altLang="zh-TW" sz="1400" dirty="0"/>
              <a:t>  </a:t>
            </a:r>
            <a:r>
              <a:rPr lang="en-US" altLang="zh-TW" sz="1400" dirty="0" err="1"/>
              <a:t>MBREnable</a:t>
            </a:r>
            <a:r>
              <a:rPr lang="en-US" altLang="zh-TW" sz="1400" dirty="0"/>
              <a:t> set on</a:t>
            </a:r>
          </a:p>
          <a:p>
            <a:r>
              <a:rPr lang="en-US" altLang="zh-TW" sz="1400" dirty="0"/>
              <a:t>  Initial setup of </a:t>
            </a:r>
            <a:r>
              <a:rPr lang="en-US" altLang="zh-TW" sz="1400" dirty="0" err="1"/>
              <a:t>TPer</a:t>
            </a:r>
            <a:r>
              <a:rPr lang="en-US" altLang="zh-TW" sz="1400" dirty="0"/>
              <a:t> complete on /dev/nvme0</a:t>
            </a:r>
          </a:p>
          <a:p>
            <a:r>
              <a:rPr lang="en-US" altLang="zh-TW" sz="1400" dirty="0"/>
              <a:t>$ </a:t>
            </a:r>
            <a:r>
              <a:rPr lang="en-US" altLang="zh-TW" sz="1400" b="1" dirty="0" err="1"/>
              <a:t>sedutil</a:t>
            </a:r>
            <a:r>
              <a:rPr lang="en-US" altLang="zh-TW" sz="1400" b="1" dirty="0"/>
              <a:t>-cli --</a:t>
            </a:r>
            <a:r>
              <a:rPr lang="en-US" altLang="zh-TW" sz="1400" b="1" dirty="0" err="1"/>
              <a:t>enablelockingrange</a:t>
            </a:r>
            <a:r>
              <a:rPr lang="en-US" altLang="zh-TW" sz="1400" b="1" dirty="0"/>
              <a:t> 0 </a:t>
            </a:r>
            <a:r>
              <a:rPr lang="en-US" altLang="zh-TW" sz="1400" b="1" dirty="0" err="1"/>
              <a:t>mypassword</a:t>
            </a:r>
            <a:r>
              <a:rPr lang="en-US" altLang="zh-TW" sz="1400" b="1" dirty="0"/>
              <a:t> /dev/nvme0</a:t>
            </a:r>
            <a:r>
              <a:rPr lang="en-US" altLang="zh-TW" sz="1400" dirty="0"/>
              <a:t>                         # Enable a Locking Range ; 0 = </a:t>
            </a:r>
            <a:r>
              <a:rPr lang="en-US" altLang="zh-TW" sz="1400" dirty="0" err="1"/>
              <a:t>GLobal</a:t>
            </a:r>
            <a:endParaRPr lang="en-US" altLang="zh-TW" sz="1400" dirty="0"/>
          </a:p>
          <a:p>
            <a:r>
              <a:rPr lang="en-US" altLang="zh-TW" sz="1400" dirty="0"/>
              <a:t>  LockingRange0 enabled </a:t>
            </a:r>
            <a:r>
              <a:rPr lang="en-US" altLang="zh-TW" sz="1400" dirty="0" err="1"/>
              <a:t>ReadLocking,WriteLocking</a:t>
            </a:r>
            <a:endParaRPr lang="en-US" altLang="zh-TW" sz="1400" dirty="0"/>
          </a:p>
          <a:p>
            <a:r>
              <a:rPr lang="en-US" altLang="zh-TW" sz="1400" dirty="0"/>
              <a:t>$ </a:t>
            </a:r>
            <a:r>
              <a:rPr lang="en-US" altLang="zh-TW" sz="1400" b="1" dirty="0" err="1"/>
              <a:t>sedutil</a:t>
            </a:r>
            <a:r>
              <a:rPr lang="en-US" altLang="zh-TW" sz="1400" b="1" dirty="0"/>
              <a:t>-cli --</a:t>
            </a:r>
            <a:r>
              <a:rPr lang="en-US" altLang="zh-TW" sz="1400" b="1" dirty="0" err="1"/>
              <a:t>setlockingrange</a:t>
            </a:r>
            <a:r>
              <a:rPr lang="en-US" altLang="zh-TW" sz="1400" b="1" dirty="0"/>
              <a:t> 0 </a:t>
            </a:r>
            <a:r>
              <a:rPr lang="en-US" altLang="zh-TW" sz="1400" b="1" dirty="0" err="1"/>
              <a:t>lk</a:t>
            </a:r>
            <a:r>
              <a:rPr lang="en-US" altLang="zh-TW" sz="1400" b="1" dirty="0"/>
              <a:t> </a:t>
            </a:r>
            <a:r>
              <a:rPr lang="en-US" altLang="zh-TW" sz="1400" b="1" dirty="0" err="1"/>
              <a:t>mypassword</a:t>
            </a:r>
            <a:r>
              <a:rPr lang="en-US" altLang="zh-TW" sz="1400" b="1" dirty="0"/>
              <a:t> /dev/nvme0                           </a:t>
            </a:r>
            <a:r>
              <a:rPr lang="en-US" altLang="zh-TW" sz="1400" dirty="0"/>
              <a:t># Set the status of a Locking Range ; 0 = </a:t>
            </a:r>
            <a:r>
              <a:rPr lang="en-US" altLang="zh-TW" sz="1400" dirty="0" err="1"/>
              <a:t>GLobal</a:t>
            </a:r>
            <a:endParaRPr lang="en-US" altLang="zh-TW" sz="1400" dirty="0"/>
          </a:p>
          <a:p>
            <a:r>
              <a:rPr lang="en-US" altLang="zh-TW" sz="1400" dirty="0"/>
              <a:t>  LockingRange0 set to LK</a:t>
            </a:r>
          </a:p>
          <a:p>
            <a:r>
              <a:rPr lang="en-US" altLang="zh-TW" sz="1400" dirty="0"/>
              <a:t>$ </a:t>
            </a:r>
            <a:r>
              <a:rPr lang="en-US" altLang="zh-TW" sz="1400" b="1" dirty="0" err="1"/>
              <a:t>sedutil</a:t>
            </a:r>
            <a:r>
              <a:rPr lang="en-US" altLang="zh-TW" sz="1400" b="1" dirty="0"/>
              <a:t>-cli --</a:t>
            </a:r>
            <a:r>
              <a:rPr lang="en-US" altLang="zh-TW" sz="1400" b="1" dirty="0" err="1"/>
              <a:t>setmbrdone</a:t>
            </a:r>
            <a:r>
              <a:rPr lang="en-US" altLang="zh-TW" sz="1400" b="1" dirty="0"/>
              <a:t> off </a:t>
            </a:r>
            <a:r>
              <a:rPr lang="en-US" altLang="zh-TW" sz="1400" b="1" dirty="0" err="1"/>
              <a:t>mypassword</a:t>
            </a:r>
            <a:r>
              <a:rPr lang="en-US" altLang="zh-TW" sz="1400" b="1" dirty="0"/>
              <a:t> /dev/nvme0                                   </a:t>
            </a:r>
            <a:r>
              <a:rPr lang="en-US" altLang="zh-TW" sz="1400" dirty="0"/>
              <a:t># Set/Unset </a:t>
            </a:r>
            <a:r>
              <a:rPr lang="en-US" altLang="zh-TW" sz="1400" dirty="0" err="1"/>
              <a:t>MBRDone</a:t>
            </a:r>
            <a:endParaRPr lang="en-US" altLang="zh-TW" sz="1400" dirty="0"/>
          </a:p>
          <a:p>
            <a:r>
              <a:rPr lang="en-US" altLang="zh-TW" sz="1400" dirty="0"/>
              <a:t>  </a:t>
            </a:r>
            <a:r>
              <a:rPr lang="en-US" altLang="zh-TW" sz="1400" dirty="0" err="1"/>
              <a:t>MBRDone</a:t>
            </a:r>
            <a:r>
              <a:rPr lang="en-US" altLang="zh-TW" sz="1400" dirty="0"/>
              <a:t> set off</a:t>
            </a:r>
          </a:p>
          <a:p>
            <a:r>
              <a:rPr lang="en-US" altLang="zh-TW" sz="1400" dirty="0"/>
              <a:t>$ </a:t>
            </a:r>
            <a:r>
              <a:rPr lang="en-US" altLang="zh-TW" sz="1400" dirty="0" err="1"/>
              <a:t>wget</a:t>
            </a:r>
            <a:r>
              <a:rPr lang="en-US" altLang="zh-TW" sz="1400" dirty="0"/>
              <a:t> https://github.com/Drive-Trust-Alliance/exec/raw/master/UEFI64.img.gz    # download </a:t>
            </a:r>
            <a:r>
              <a:rPr lang="en-US" altLang="zh-TW" sz="1400" dirty="0" err="1"/>
              <a:t>img</a:t>
            </a:r>
            <a:endParaRPr lang="en-US" altLang="zh-TW" sz="1400" dirty="0"/>
          </a:p>
          <a:p>
            <a:r>
              <a:rPr lang="en-US" altLang="zh-TW" sz="1400" dirty="0"/>
              <a:t>$ </a:t>
            </a:r>
            <a:r>
              <a:rPr lang="en-US" altLang="zh-TW" sz="1400" dirty="0" err="1"/>
              <a:t>gunzip</a:t>
            </a:r>
            <a:r>
              <a:rPr lang="en-US" altLang="zh-TW" sz="1400" dirty="0"/>
              <a:t> UEFI64-1.15.1.img.gz                                                                               #  unzip </a:t>
            </a:r>
            <a:r>
              <a:rPr lang="en-US" altLang="zh-TW" sz="1400" dirty="0" err="1"/>
              <a:t>img</a:t>
            </a:r>
            <a:endParaRPr lang="en-US" altLang="zh-TW" sz="1400" dirty="0"/>
          </a:p>
          <a:p>
            <a:r>
              <a:rPr lang="en-US" altLang="zh-TW" sz="1400" dirty="0"/>
              <a:t>$ </a:t>
            </a:r>
            <a:r>
              <a:rPr lang="en-US" altLang="zh-TW" sz="1400" b="1" dirty="0" err="1"/>
              <a:t>sedutil</a:t>
            </a:r>
            <a:r>
              <a:rPr lang="en-US" altLang="zh-TW" sz="1400" b="1" dirty="0"/>
              <a:t>-cli --</a:t>
            </a:r>
            <a:r>
              <a:rPr lang="en-US" altLang="zh-TW" sz="1400" b="1" dirty="0" err="1"/>
              <a:t>loadpbaimage</a:t>
            </a:r>
            <a:r>
              <a:rPr lang="en-US" altLang="zh-TW" sz="1400" b="1" dirty="0"/>
              <a:t> </a:t>
            </a:r>
            <a:r>
              <a:rPr lang="en-US" altLang="zh-TW" sz="1400" b="1" dirty="0" err="1"/>
              <a:t>mypassword</a:t>
            </a:r>
            <a:r>
              <a:rPr lang="en-US" altLang="zh-TW" sz="1400" b="1" dirty="0"/>
              <a:t> UEFI64.img /dev/nvme0                  </a:t>
            </a:r>
            <a:r>
              <a:rPr lang="en-US" altLang="zh-TW" sz="1400" dirty="0"/>
              <a:t># Write </a:t>
            </a:r>
            <a:r>
              <a:rPr lang="en-US" altLang="zh-TW" sz="1400" dirty="0" err="1"/>
              <a:t>img</a:t>
            </a:r>
            <a:r>
              <a:rPr lang="en-US" altLang="zh-TW" sz="1400" dirty="0"/>
              <a:t> to MBR Shadow area</a:t>
            </a:r>
          </a:p>
          <a:p>
            <a:r>
              <a:rPr lang="en-US" altLang="zh-TW" sz="1400" dirty="0"/>
              <a:t>  Writing PBA to /dev/nvme0</a:t>
            </a:r>
          </a:p>
          <a:p>
            <a:r>
              <a:rPr lang="en-US" altLang="zh-TW" sz="1400" dirty="0"/>
              <a:t>  33554432 of 33554432 100% blk=4734</a:t>
            </a:r>
          </a:p>
          <a:p>
            <a:r>
              <a:rPr lang="en-US" altLang="zh-TW" sz="1400" dirty="0"/>
              <a:t>  PBA image  UEFI64.img written to /dev/nvme0</a:t>
            </a:r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6586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1">
            <a:extLst>
              <a:ext uri="{FF2B5EF4-FFF2-40B4-BE49-F238E27FC236}">
                <a16:creationId xmlns:a16="http://schemas.microsoft.com/office/drawing/2014/main" id="{717D41E1-2311-4137-AE5E-2007C9165EBE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>
          <a:xfrm>
            <a:off x="1177925" y="1900238"/>
            <a:ext cx="6956425" cy="21256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dirty="0"/>
              <a:t>Self-Encrypting Drive (SED)</a:t>
            </a:r>
            <a:endParaRPr dirty="0"/>
          </a:p>
          <a:p>
            <a:pPr fontAlgn="base">
              <a:spcAft>
                <a:spcPct val="0"/>
              </a:spcAft>
            </a:pPr>
            <a:r>
              <a:rPr dirty="0" err="1"/>
              <a:t>Sedutil</a:t>
            </a:r>
            <a:endParaRPr dirty="0"/>
          </a:p>
          <a:p>
            <a:pPr fontAlgn="base">
              <a:spcAft>
                <a:spcPct val="0"/>
              </a:spcAft>
            </a:pPr>
            <a:endParaRPr lang="zh-TW" altLang="en-US" dirty="0"/>
          </a:p>
        </p:txBody>
      </p:sp>
      <p:sp>
        <p:nvSpPr>
          <p:cNvPr id="11267" name="內容版面配置區 2">
            <a:extLst>
              <a:ext uri="{FF2B5EF4-FFF2-40B4-BE49-F238E27FC236}">
                <a16:creationId xmlns:a16="http://schemas.microsoft.com/office/drawing/2014/main" id="{26C5B4AF-4B60-470D-A89E-CD070946CAD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876300" y="900113"/>
            <a:ext cx="9877425" cy="7112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t>Agenda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/>
              <a:t>Self-Encrypting Drive (SED)</a:t>
            </a:r>
            <a:endParaRPr lang="zh-TW" altLang="en-US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CB3C1D7-4645-4B1D-BA2C-0EC76FB0F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08" y="1128713"/>
            <a:ext cx="7839782" cy="31733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A9CB01-96B8-495B-8937-BD3C2EE02364}"/>
              </a:ext>
            </a:extLst>
          </p:cNvPr>
          <p:cNvSpPr/>
          <p:nvPr/>
        </p:nvSpPr>
        <p:spPr>
          <a:xfrm>
            <a:off x="574910" y="4902852"/>
            <a:ext cx="11366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222222"/>
                </a:solidFill>
              </a:rPr>
              <a:t>Self-encrypting drive</a:t>
            </a:r>
            <a:r>
              <a:rPr lang="en-US" altLang="zh-TW" dirty="0">
                <a:solidFill>
                  <a:srgbClr val="222222"/>
                </a:solidFill>
              </a:rPr>
              <a:t> (SED) is now common when referring to HDDs/SSDs with built-in full-disk encryption.</a:t>
            </a:r>
            <a:br>
              <a:rPr lang="en-US" altLang="zh-TW" dirty="0">
                <a:solidFill>
                  <a:srgbClr val="222222"/>
                </a:solidFill>
              </a:rPr>
            </a:br>
            <a:r>
              <a:rPr lang="en-US" altLang="zh-TW" b="1" dirty="0">
                <a:solidFill>
                  <a:srgbClr val="222222"/>
                </a:solidFill>
              </a:rPr>
              <a:t>OPAL </a:t>
            </a:r>
            <a:r>
              <a:rPr lang="en-US" altLang="zh-TW" dirty="0">
                <a:solidFill>
                  <a:srgbClr val="222222"/>
                </a:solidFill>
              </a:rPr>
              <a:t>is a set of specifications for self-encrypting drives developed by the Trusted Computing Group.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/>
              <a:t>SM2259 Security function</a:t>
            </a:r>
            <a:endParaRPr lang="zh-TW" altLang="en-US"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E346740-5597-4F50-B749-D2D98FE4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25" y="1128713"/>
            <a:ext cx="8446691" cy="353382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5A217EB-2EB7-40DC-9058-63D7905A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17" y="4995509"/>
            <a:ext cx="5631393" cy="11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1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/>
              <a:t>SM2259 Security function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E53D27-7908-4672-B68F-D2F6C728A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1327997"/>
            <a:ext cx="989161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/>
              <a:t>SM2259 TCG/OPAL setting</a:t>
            </a:r>
            <a:endParaRPr lang="zh-TW" altLang="en-US" sz="24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81" y="1305062"/>
            <a:ext cx="69996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To enable AES functions: </a:t>
            </a:r>
            <a:r>
              <a:rPr lang="en-US" altLang="zh-TW" sz="1600" dirty="0" err="1"/>
              <a:t>MPTools</a:t>
            </a:r>
            <a:r>
              <a:rPr lang="en-US" altLang="zh-TW" sz="1600" dirty="0"/>
              <a:t> -&gt; Parameters -&gt;</a:t>
            </a:r>
            <a:r>
              <a:rPr lang="zh-TW" altLang="en-US" sz="1600" dirty="0"/>
              <a:t> </a:t>
            </a:r>
            <a:r>
              <a:rPr lang="en-US" altLang="zh-TW" sz="1600" dirty="0"/>
              <a:t>Security function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D5E0C8-4C7C-448D-B938-CF339D91C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55" y="1710366"/>
            <a:ext cx="6119390" cy="29187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1856589-3733-4047-BB3B-DD7D2E60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55" y="4798356"/>
            <a:ext cx="6058425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0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/>
              <a:t>SM2259 TCG/OPAL setting</a:t>
            </a:r>
            <a:endParaRPr lang="zh-TW" altLang="en-US" sz="24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1139953"/>
            <a:ext cx="9134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After drive initialization, check “security function” on </a:t>
            </a:r>
            <a:r>
              <a:rPr lang="en-US" altLang="zh-TW" sz="1600" dirty="0" err="1"/>
              <a:t>MPTool</a:t>
            </a:r>
            <a:r>
              <a:rPr lang="en-US" altLang="zh-TW" sz="1600" dirty="0"/>
              <a:t> -&gt; SSD information -&gt; CID setting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C40F5C-8CEE-4E66-AD8E-02DE07A5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369" y="1615955"/>
            <a:ext cx="5951736" cy="503725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435792A-E2BE-4FCE-B0AC-F1798C73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937" y="1960624"/>
            <a:ext cx="914479" cy="861135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057B528-463C-404E-9C68-688378FBBE9C}"/>
              </a:ext>
            </a:extLst>
          </p:cNvPr>
          <p:cNvSpPr/>
          <p:nvPr/>
        </p:nvSpPr>
        <p:spPr>
          <a:xfrm>
            <a:off x="1747722" y="2262752"/>
            <a:ext cx="833718" cy="3024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4D0AE6-EEEF-47E0-A5D9-10C239D86C31}"/>
              </a:ext>
            </a:extLst>
          </p:cNvPr>
          <p:cNvSpPr txBox="1"/>
          <p:nvPr/>
        </p:nvSpPr>
        <p:spPr>
          <a:xfrm>
            <a:off x="1846294" y="195497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</a:rPr>
              <a:t>Click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265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/>
              <a:t>SM2262 TCG/OPAL setting</a:t>
            </a:r>
            <a:endParaRPr lang="zh-TW" altLang="en-US" sz="24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81" y="1305062"/>
            <a:ext cx="69996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To enable AES functions: </a:t>
            </a:r>
            <a:r>
              <a:rPr lang="en-US" altLang="zh-TW" sz="1600" dirty="0" err="1"/>
              <a:t>MPTools</a:t>
            </a:r>
            <a:r>
              <a:rPr lang="en-US" altLang="zh-TW" sz="1600" dirty="0"/>
              <a:t> -&gt; Parameters -&gt;</a:t>
            </a:r>
            <a:r>
              <a:rPr lang="zh-TW" altLang="en-US" sz="1600" dirty="0"/>
              <a:t> </a:t>
            </a:r>
            <a:r>
              <a:rPr lang="en-US" altLang="zh-TW" sz="1600" dirty="0"/>
              <a:t>Security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CC09C3-2DB8-4529-B767-15023A80D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7" y="1643616"/>
            <a:ext cx="9800169" cy="28196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173BC1-1F51-4042-BA68-E81CA0C7C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57" y="4675394"/>
            <a:ext cx="970110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2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5F45BF4E-4C6D-4A71-80D8-CFC17F24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04788"/>
            <a:ext cx="7297737" cy="923925"/>
          </a:xfrm>
        </p:spPr>
        <p:txBody>
          <a:bodyPr/>
          <a:lstStyle/>
          <a:p>
            <a:pPr eaLnBrk="1" hangingPunct="1"/>
            <a:r>
              <a:rPr lang="en-US" altLang="zh-TW" dirty="0"/>
              <a:t>SM2262 TCG/OPAL setting</a:t>
            </a:r>
            <a:endParaRPr lang="zh-TW" altLang="en-US" sz="2400" dirty="0"/>
          </a:p>
        </p:txBody>
      </p:sp>
      <p:sp>
        <p:nvSpPr>
          <p:cNvPr id="7" name="矩形 12">
            <a:extLst>
              <a:ext uri="{FF2B5EF4-FFF2-40B4-BE49-F238E27FC236}">
                <a16:creationId xmlns:a16="http://schemas.microsoft.com/office/drawing/2014/main" id="{B0DF653C-3FC4-400F-A56E-786B53F3F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64" y="1139953"/>
            <a:ext cx="9134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/>
              <a:t>After drive initialization, use </a:t>
            </a:r>
            <a:r>
              <a:rPr lang="en-US" altLang="zh-TW" sz="1600" dirty="0" err="1"/>
              <a:t>EZTool</a:t>
            </a:r>
            <a:r>
              <a:rPr lang="en-US" altLang="zh-TW" sz="1600" dirty="0"/>
              <a:t> to check “security function”: </a:t>
            </a:r>
            <a:r>
              <a:rPr lang="en-US" altLang="zh-TW" sz="1600" dirty="0" err="1"/>
              <a:t>EZTool</a:t>
            </a:r>
            <a:r>
              <a:rPr lang="en-US" altLang="zh-TW" sz="1600" dirty="0"/>
              <a:t> -&gt; CID Option -&gt; SEC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52BC5D-35C6-4BA0-9409-7C1E4CF3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207" y="1582140"/>
            <a:ext cx="3802710" cy="393988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435E047-BE38-4EC2-9022-6E089E37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11" y="1582140"/>
            <a:ext cx="4747671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36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ATP Template 2016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P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33467</TotalTime>
  <Words>409</Words>
  <Application>Microsoft Office PowerPoint</Application>
  <PresentationFormat>寬螢幕</PresentationFormat>
  <Paragraphs>137</Paragraphs>
  <Slides>19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ATP Template 2016</vt:lpstr>
      <vt:lpstr>Self-Encrypting Drive (SED) &amp; sedutil </vt:lpstr>
      <vt:lpstr>PowerPoint 簡報</vt:lpstr>
      <vt:lpstr>Self-Encrypting Drive (SED)</vt:lpstr>
      <vt:lpstr>SM2259 Security function</vt:lpstr>
      <vt:lpstr>SM2259 Security function</vt:lpstr>
      <vt:lpstr>SM2259 TCG/OPAL setting</vt:lpstr>
      <vt:lpstr>SM2259 TCG/OPAL setting</vt:lpstr>
      <vt:lpstr>SM2262 TCG/OPAL setting</vt:lpstr>
      <vt:lpstr>SM2262 TCG/OPAL setting</vt:lpstr>
      <vt:lpstr>sedutil installation – Windows executable</vt:lpstr>
      <vt:lpstr>sedutil installation – Linux executable</vt:lpstr>
      <vt:lpstr>sedutil installation – Linux install</vt:lpstr>
      <vt:lpstr>sedutil commands – check OPAL</vt:lpstr>
      <vt:lpstr>sedutil commands – initial</vt:lpstr>
      <vt:lpstr>sedutil commands – activate/lock/unlock</vt:lpstr>
      <vt:lpstr>sedutil commands - revert</vt:lpstr>
      <vt:lpstr>sedutil commands - PBA</vt:lpstr>
      <vt:lpstr>sedutil commands - PBA</vt:lpstr>
      <vt:lpstr>PowerPoint 簡報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2019 PowerPoint Template</dc:title>
  <dc:creator>ATP HQ_Marketing</dc:creator>
  <cp:lastModifiedBy>KC Lin(林國章_ATP)</cp:lastModifiedBy>
  <cp:revision>2661</cp:revision>
  <cp:lastPrinted>2019-07-03T05:17:00Z</cp:lastPrinted>
  <dcterms:created xsi:type="dcterms:W3CDTF">2004-11-16T16:03:16Z</dcterms:created>
  <dcterms:modified xsi:type="dcterms:W3CDTF">2020-03-13T06:39:50Z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