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959" r:id="rId5"/>
    <p:sldId id="958" r:id="rId6"/>
    <p:sldId id="9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siao(蕭國鎮_ATP)" userId="9e1ec155-6efb-42e1-bb88-8a1cbc17a981" providerId="ADAL" clId="{AEF9D3BA-EA23-4D25-BC5E-80B9896A575B}"/>
    <pc:docChg chg="undo custSel mod addSld delSld modSld sldOrd">
      <pc:chgData name="James Hsiao(蕭國鎮_ATP)" userId="9e1ec155-6efb-42e1-bb88-8a1cbc17a981" providerId="ADAL" clId="{AEF9D3BA-EA23-4D25-BC5E-80B9896A575B}" dt="2021-03-10T01:27:41.707" v="137" actId="14100"/>
      <pc:docMkLst>
        <pc:docMk/>
      </pc:docMkLst>
      <pc:sldChg chg="addSp modSp">
        <pc:chgData name="James Hsiao(蕭國鎮_ATP)" userId="9e1ec155-6efb-42e1-bb88-8a1cbc17a981" providerId="ADAL" clId="{AEF9D3BA-EA23-4D25-BC5E-80B9896A575B}" dt="2021-03-09T08:28:10.314" v="18" actId="20577"/>
        <pc:sldMkLst>
          <pc:docMk/>
          <pc:sldMk cId="941481177" sldId="958"/>
        </pc:sldMkLst>
        <pc:spChg chg="add mod">
          <ac:chgData name="James Hsiao(蕭國鎮_ATP)" userId="9e1ec155-6efb-42e1-bb88-8a1cbc17a981" providerId="ADAL" clId="{AEF9D3BA-EA23-4D25-BC5E-80B9896A575B}" dt="2021-03-09T08:28:10.314" v="18" actId="20577"/>
          <ac:spMkLst>
            <pc:docMk/>
            <pc:sldMk cId="941481177" sldId="958"/>
            <ac:spMk id="7" creationId="{27E565A9-E543-456D-82B2-2EF5BC6FD264}"/>
          </ac:spMkLst>
        </pc:spChg>
        <pc:spChg chg="mod">
          <ac:chgData name="James Hsiao(蕭國鎮_ATP)" userId="9e1ec155-6efb-42e1-bb88-8a1cbc17a981" providerId="ADAL" clId="{AEF9D3BA-EA23-4D25-BC5E-80B9896A575B}" dt="2021-03-09T03:01:26.181" v="5" actId="14100"/>
          <ac:spMkLst>
            <pc:docMk/>
            <pc:sldMk cId="941481177" sldId="958"/>
            <ac:spMk id="13" creationId="{0C90B7E0-3D95-48AD-AC73-F6C76D19C872}"/>
          </ac:spMkLst>
        </pc:spChg>
        <pc:spChg chg="mod">
          <ac:chgData name="James Hsiao(蕭國鎮_ATP)" userId="9e1ec155-6efb-42e1-bb88-8a1cbc17a981" providerId="ADAL" clId="{AEF9D3BA-EA23-4D25-BC5E-80B9896A575B}" dt="2021-03-09T07:07:32.553" v="11" actId="1076"/>
          <ac:spMkLst>
            <pc:docMk/>
            <pc:sldMk cId="941481177" sldId="958"/>
            <ac:spMk id="19" creationId="{7C732DC3-E0B0-45B7-8F20-66FF84C2FD9F}"/>
          </ac:spMkLst>
        </pc:spChg>
        <pc:spChg chg="mod">
          <ac:chgData name="James Hsiao(蕭國鎮_ATP)" userId="9e1ec155-6efb-42e1-bb88-8a1cbc17a981" providerId="ADAL" clId="{AEF9D3BA-EA23-4D25-BC5E-80B9896A575B}" dt="2021-03-09T07:07:56.816" v="13" actId="1076"/>
          <ac:spMkLst>
            <pc:docMk/>
            <pc:sldMk cId="941481177" sldId="958"/>
            <ac:spMk id="21" creationId="{19B748B1-29A8-4622-BF5A-F9CAEFE88CC4}"/>
          </ac:spMkLst>
        </pc:spChg>
        <pc:spChg chg="mod">
          <ac:chgData name="James Hsiao(蕭國鎮_ATP)" userId="9e1ec155-6efb-42e1-bb88-8a1cbc17a981" providerId="ADAL" clId="{AEF9D3BA-EA23-4D25-BC5E-80B9896A575B}" dt="2021-03-09T07:08:03.687" v="14" actId="1076"/>
          <ac:spMkLst>
            <pc:docMk/>
            <pc:sldMk cId="941481177" sldId="958"/>
            <ac:spMk id="22" creationId="{22A48233-07F2-4AE8-9656-C9783C6DB789}"/>
          </ac:spMkLst>
        </pc:spChg>
        <pc:picChg chg="mod">
          <ac:chgData name="James Hsiao(蕭國鎮_ATP)" userId="9e1ec155-6efb-42e1-bb88-8a1cbc17a981" providerId="ADAL" clId="{AEF9D3BA-EA23-4D25-BC5E-80B9896A575B}" dt="2021-03-09T03:01:16.287" v="4" actId="1076"/>
          <ac:picMkLst>
            <pc:docMk/>
            <pc:sldMk cId="941481177" sldId="958"/>
            <ac:picMk id="5" creationId="{8B16D8DC-DE6F-493E-B98B-63BE361B9B51}"/>
          </ac:picMkLst>
        </pc:picChg>
      </pc:sldChg>
      <pc:sldChg chg="addSp delSp modSp add ord">
        <pc:chgData name="James Hsiao(蕭國鎮_ATP)" userId="9e1ec155-6efb-42e1-bb88-8a1cbc17a981" providerId="ADAL" clId="{AEF9D3BA-EA23-4D25-BC5E-80B9896A575B}" dt="2021-03-09T03:02:53.837" v="8"/>
        <pc:sldMkLst>
          <pc:docMk/>
          <pc:sldMk cId="724910007" sldId="959"/>
        </pc:sldMkLst>
        <pc:spChg chg="mod">
          <ac:chgData name="James Hsiao(蕭國鎮_ATP)" userId="9e1ec155-6efb-42e1-bb88-8a1cbc17a981" providerId="ADAL" clId="{AEF9D3BA-EA23-4D25-BC5E-80B9896A575B}" dt="2021-03-09T03:02:41.488" v="7" actId="26606"/>
          <ac:spMkLst>
            <pc:docMk/>
            <pc:sldMk cId="724910007" sldId="959"/>
            <ac:spMk id="2" creationId="{68748D4A-4916-4389-AEAA-175CA0D0045C}"/>
          </ac:spMkLst>
        </pc:spChg>
        <pc:spChg chg="del">
          <ac:chgData name="James Hsiao(蕭國鎮_ATP)" userId="9e1ec155-6efb-42e1-bb88-8a1cbc17a981" providerId="ADAL" clId="{AEF9D3BA-EA23-4D25-BC5E-80B9896A575B}" dt="2021-03-09T03:02:29.075" v="6"/>
          <ac:spMkLst>
            <pc:docMk/>
            <pc:sldMk cId="724910007" sldId="959"/>
            <ac:spMk id="3" creationId="{10435483-9C96-4139-B0B6-A31499B97B60}"/>
          </ac:spMkLst>
        </pc:spChg>
        <pc:picChg chg="add mod">
          <ac:chgData name="James Hsiao(蕭國鎮_ATP)" userId="9e1ec155-6efb-42e1-bb88-8a1cbc17a981" providerId="ADAL" clId="{AEF9D3BA-EA23-4D25-BC5E-80B9896A575B}" dt="2021-03-09T03:02:41.488" v="7" actId="26606"/>
          <ac:picMkLst>
            <pc:docMk/>
            <pc:sldMk cId="724910007" sldId="959"/>
            <ac:picMk id="4" creationId="{BCD7993B-0552-4C01-ADAC-F8AF5033FC25}"/>
          </ac:picMkLst>
        </pc:picChg>
      </pc:sldChg>
      <pc:sldChg chg="add del">
        <pc:chgData name="James Hsiao(蕭國鎮_ATP)" userId="9e1ec155-6efb-42e1-bb88-8a1cbc17a981" providerId="ADAL" clId="{AEF9D3BA-EA23-4D25-BC5E-80B9896A575B}" dt="2021-03-09T03:00:22.826" v="1"/>
        <pc:sldMkLst>
          <pc:docMk/>
          <pc:sldMk cId="3056847421" sldId="959"/>
        </pc:sldMkLst>
      </pc:sldChg>
      <pc:sldChg chg="addSp delSp modSp add">
        <pc:chgData name="James Hsiao(蕭國鎮_ATP)" userId="9e1ec155-6efb-42e1-bb88-8a1cbc17a981" providerId="ADAL" clId="{AEF9D3BA-EA23-4D25-BC5E-80B9896A575B}" dt="2021-03-10T01:27:41.707" v="137" actId="14100"/>
        <pc:sldMkLst>
          <pc:docMk/>
          <pc:sldMk cId="2388260741" sldId="960"/>
        </pc:sldMkLst>
        <pc:spChg chg="del">
          <ac:chgData name="James Hsiao(蕭國鎮_ATP)" userId="9e1ec155-6efb-42e1-bb88-8a1cbc17a981" providerId="ADAL" clId="{AEF9D3BA-EA23-4D25-BC5E-80B9896A575B}" dt="2021-03-09T08:49:07.427" v="21" actId="26606"/>
          <ac:spMkLst>
            <pc:docMk/>
            <pc:sldMk cId="2388260741" sldId="960"/>
            <ac:spMk id="2" creationId="{44842F70-EDA9-4A5D-BCA3-51976D19B6EA}"/>
          </ac:spMkLst>
        </pc:spChg>
        <pc:spChg chg="del">
          <ac:chgData name="James Hsiao(蕭國鎮_ATP)" userId="9e1ec155-6efb-42e1-bb88-8a1cbc17a981" providerId="ADAL" clId="{AEF9D3BA-EA23-4D25-BC5E-80B9896A575B}" dt="2021-03-09T08:48:59.307" v="20"/>
          <ac:spMkLst>
            <pc:docMk/>
            <pc:sldMk cId="2388260741" sldId="960"/>
            <ac:spMk id="3" creationId="{B830DE0A-F52F-4A29-BCFF-4F41240D7FD0}"/>
          </ac:spMkLst>
        </pc:spChg>
        <pc:spChg chg="add del mod">
          <ac:chgData name="James Hsiao(蕭國鎮_ATP)" userId="9e1ec155-6efb-42e1-bb88-8a1cbc17a981" providerId="ADAL" clId="{AEF9D3BA-EA23-4D25-BC5E-80B9896A575B}" dt="2021-03-09T08:51:02.973" v="29" actId="478"/>
          <ac:spMkLst>
            <pc:docMk/>
            <pc:sldMk cId="2388260741" sldId="960"/>
            <ac:spMk id="7" creationId="{8A8F6FD2-151F-4418-8F8F-24D1C3A7EFCE}"/>
          </ac:spMkLst>
        </pc:spChg>
        <pc:spChg chg="add mod">
          <ac:chgData name="James Hsiao(蕭國鎮_ATP)" userId="9e1ec155-6efb-42e1-bb88-8a1cbc17a981" providerId="ADAL" clId="{AEF9D3BA-EA23-4D25-BC5E-80B9896A575B}" dt="2021-03-09T09:06:05.620" v="128" actId="20577"/>
          <ac:spMkLst>
            <pc:docMk/>
            <pc:sldMk cId="2388260741" sldId="960"/>
            <ac:spMk id="9" creationId="{D4CD1BEC-CE10-42BA-B429-EFAFA8CD244B}"/>
          </ac:spMkLst>
        </pc:spChg>
        <pc:spChg chg="add del mod">
          <ac:chgData name="James Hsiao(蕭國鎮_ATP)" userId="9e1ec155-6efb-42e1-bb88-8a1cbc17a981" providerId="ADAL" clId="{AEF9D3BA-EA23-4D25-BC5E-80B9896A575B}" dt="2021-03-09T08:56:03.628" v="41"/>
          <ac:spMkLst>
            <pc:docMk/>
            <pc:sldMk cId="2388260741" sldId="960"/>
            <ac:spMk id="10" creationId="{2EFF8DEE-2C99-480D-853B-B5F813742B38}"/>
          </ac:spMkLst>
        </pc:spChg>
        <pc:picChg chg="add del mod">
          <ac:chgData name="James Hsiao(蕭國鎮_ATP)" userId="9e1ec155-6efb-42e1-bb88-8a1cbc17a981" providerId="ADAL" clId="{AEF9D3BA-EA23-4D25-BC5E-80B9896A575B}" dt="2021-03-09T08:51:11.724" v="35" actId="478"/>
          <ac:picMkLst>
            <pc:docMk/>
            <pc:sldMk cId="2388260741" sldId="960"/>
            <ac:picMk id="4" creationId="{77CB9D29-02F8-4830-A40E-5777C0437D5D}"/>
          </ac:picMkLst>
        </pc:picChg>
        <pc:picChg chg="add del mod">
          <ac:chgData name="James Hsiao(蕭國鎮_ATP)" userId="9e1ec155-6efb-42e1-bb88-8a1cbc17a981" providerId="ADAL" clId="{AEF9D3BA-EA23-4D25-BC5E-80B9896A575B}" dt="2021-03-09T08:51:06.574" v="34"/>
          <ac:picMkLst>
            <pc:docMk/>
            <pc:sldMk cId="2388260741" sldId="960"/>
            <ac:picMk id="5" creationId="{7F671BF9-9A73-47C0-BB09-A476DAA75E0A}"/>
          </ac:picMkLst>
        </pc:picChg>
        <pc:picChg chg="add del mod">
          <ac:chgData name="James Hsiao(蕭國鎮_ATP)" userId="9e1ec155-6efb-42e1-bb88-8a1cbc17a981" providerId="ADAL" clId="{AEF9D3BA-EA23-4D25-BC5E-80B9896A575B}" dt="2021-03-09T09:01:12.462" v="52" actId="478"/>
          <ac:picMkLst>
            <pc:docMk/>
            <pc:sldMk cId="2388260741" sldId="960"/>
            <ac:picMk id="11" creationId="{04621CD5-0BF5-496E-A0F0-19BE44143E17}"/>
          </ac:picMkLst>
        </pc:picChg>
        <pc:picChg chg="add mod">
          <ac:chgData name="James Hsiao(蕭國鎮_ATP)" userId="9e1ec155-6efb-42e1-bb88-8a1cbc17a981" providerId="ADAL" clId="{AEF9D3BA-EA23-4D25-BC5E-80B9896A575B}" dt="2021-03-10T01:26:24.696" v="130" actId="14100"/>
          <ac:picMkLst>
            <pc:docMk/>
            <pc:sldMk cId="2388260741" sldId="960"/>
            <ac:picMk id="12" creationId="{199921A6-5FF3-4BC0-913A-E3173F762C08}"/>
          </ac:picMkLst>
        </pc:picChg>
        <pc:picChg chg="add mod">
          <ac:chgData name="James Hsiao(蕭國鎮_ATP)" userId="9e1ec155-6efb-42e1-bb88-8a1cbc17a981" providerId="ADAL" clId="{AEF9D3BA-EA23-4D25-BC5E-80B9896A575B}" dt="2021-03-10T01:26:33.710" v="132" actId="14100"/>
          <ac:picMkLst>
            <pc:docMk/>
            <pc:sldMk cId="2388260741" sldId="960"/>
            <ac:picMk id="13" creationId="{AC93F955-DDE9-4CC5-AE37-3820650DA684}"/>
          </ac:picMkLst>
        </pc:picChg>
        <pc:picChg chg="add mod">
          <ac:chgData name="James Hsiao(蕭國鎮_ATP)" userId="9e1ec155-6efb-42e1-bb88-8a1cbc17a981" providerId="ADAL" clId="{AEF9D3BA-EA23-4D25-BC5E-80B9896A575B}" dt="2021-03-10T01:27:41.707" v="137" actId="14100"/>
          <ac:picMkLst>
            <pc:docMk/>
            <pc:sldMk cId="2388260741" sldId="960"/>
            <ac:picMk id="14" creationId="{260F8EF6-26BF-4E95-BEC4-9CDCC585E1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B3C8EDA-FA78-4110-A0DC-6637F5DCF2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94835" y="2135175"/>
            <a:ext cx="7641165" cy="1143000"/>
          </a:xfrm>
        </p:spPr>
        <p:txBody>
          <a:bodyPr lIns="91440" rIns="91440" anchor="b"/>
          <a:lstStyle>
            <a:lvl1pPr algn="l">
              <a:defRPr sz="3600" baseline="0">
                <a:solidFill>
                  <a:srgbClr val="033663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>
                <a:cs typeface="Calibri" pitchFamily="34" charset="0"/>
              </a:rPr>
              <a:t>Presentation Headline </a:t>
            </a:r>
            <a:br>
              <a:rPr lang="en-US" altLang="zh-TW" dirty="0">
                <a:cs typeface="Calibri" pitchFamily="34" charset="0"/>
              </a:rPr>
            </a:br>
            <a:r>
              <a:rPr lang="en-US" altLang="zh-TW" dirty="0">
                <a:cs typeface="Calibri" pitchFamily="34" charset="0"/>
              </a:rPr>
              <a:t>(Calibri Bold/Size36/ATP Blue)</a:t>
            </a:r>
            <a:endParaRPr lang="de-DE" altLang="zh-TW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994834" y="3322628"/>
            <a:ext cx="7347656" cy="496898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Font typeface="Wingdings" pitchFamily="2" charset="2"/>
              <a:buNone/>
              <a:defRPr sz="2400" b="0" baseline="0">
                <a:solidFill>
                  <a:srgbClr val="033663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Department , Presenter (Size24/ATP Blue)</a:t>
            </a:r>
          </a:p>
        </p:txBody>
      </p:sp>
      <p:sp>
        <p:nvSpPr>
          <p:cNvPr id="14" name="內容版面配置區 11"/>
          <p:cNvSpPr>
            <a:spLocks noGrp="1"/>
          </p:cNvSpPr>
          <p:nvPr>
            <p:ph sz="quarter" idx="10" hasCustomPrompt="1"/>
          </p:nvPr>
        </p:nvSpPr>
        <p:spPr>
          <a:xfrm>
            <a:off x="994835" y="5019569"/>
            <a:ext cx="6500986" cy="25310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200" b="0" baseline="0">
                <a:solidFill>
                  <a:srgbClr val="03366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/>
              <a:t>Version</a:t>
            </a:r>
            <a:endParaRPr lang="zh-TW" altLang="en-US" dirty="0"/>
          </a:p>
        </p:txBody>
      </p:sp>
      <p:sp>
        <p:nvSpPr>
          <p:cNvPr id="15" name="內容版面配置區 11"/>
          <p:cNvSpPr>
            <a:spLocks noGrp="1"/>
          </p:cNvSpPr>
          <p:nvPr>
            <p:ph sz="quarter" idx="11" hasCustomPrompt="1"/>
          </p:nvPr>
        </p:nvSpPr>
        <p:spPr>
          <a:xfrm>
            <a:off x="994834" y="5282836"/>
            <a:ext cx="6500987" cy="261027"/>
          </a:xfrm>
          <a:prstGeom prst="rect">
            <a:avLst/>
          </a:prstGeom>
        </p:spPr>
        <p:txBody>
          <a:bodyPr>
            <a:noAutofit/>
          </a:bodyPr>
          <a:lstStyle>
            <a:lvl1pPr marL="1905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DC4"/>
              </a:buClr>
              <a:buSzTx/>
              <a:buFont typeface="Wingdings" pitchFamily="2" charset="2"/>
              <a:buNone/>
              <a:tabLst/>
              <a:defRPr sz="1200" b="0" baseline="0">
                <a:solidFill>
                  <a:srgbClr val="03366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/>
              <a:t>Date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636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C725C3F-D3F1-485E-A5D0-E7B435340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86B96C18-D040-4EA5-8D07-D611D9CDA59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178279" y="2858910"/>
            <a:ext cx="9876367" cy="693737"/>
          </a:xfrm>
          <a:prstGeom prst="rect">
            <a:avLst/>
          </a:prstGeom>
        </p:spPr>
        <p:txBody>
          <a:bodyPr/>
          <a:lstStyle>
            <a:lvl1pPr marL="342900" indent="-342900" fontAlgn="auto">
              <a:spcAft>
                <a:spcPts val="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 sz="2400" b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dirty="0"/>
              <a:t>Enter Your Title Here (Calibri/Size24/White)</a:t>
            </a:r>
          </a:p>
        </p:txBody>
      </p:sp>
      <p:sp>
        <p:nvSpPr>
          <p:cNvPr id="6" name="內容版面配置區 8">
            <a:extLst>
              <a:ext uri="{FF2B5EF4-FFF2-40B4-BE49-F238E27FC236}">
                <a16:creationId xmlns:a16="http://schemas.microsoft.com/office/drawing/2014/main" id="{A42A1549-D29C-488C-9603-EFD6F1A331A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78279" y="2021841"/>
            <a:ext cx="9876367" cy="833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fontAlgn="auto">
              <a:spcAft>
                <a:spcPts val="0"/>
              </a:spcAft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sz="3200" dirty="0">
                <a:solidFill>
                  <a:schemeClr val="bg2"/>
                </a:solidFill>
                <a:cs typeface="Calibri" pitchFamily="34" charset="0"/>
              </a:rPr>
              <a:t>Enter Your Title Here(Calibri Bold/Size36/White)</a:t>
            </a:r>
            <a:endParaRPr kumimoji="0" lang="de-DE" altLang="zh-TW" sz="3200" dirty="0">
              <a:solidFill>
                <a:schemeClr val="bg2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E0B45F5-6EC8-411F-8B19-6F213B53AA14}"/>
              </a:ext>
            </a:extLst>
          </p:cNvPr>
          <p:cNvSpPr txBox="1"/>
          <p:nvPr userDrawn="1"/>
        </p:nvSpPr>
        <p:spPr>
          <a:xfrm>
            <a:off x="7171766" y="6081846"/>
            <a:ext cx="2651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+mn-lt"/>
              </a:rPr>
              <a:t>ATP Confidential © ATP Electronics, Inc.</a:t>
            </a:r>
            <a:endParaRPr lang="zh-TW" altLang="en-US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35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E234B30-2DC8-4786-BD5D-F39D6EF32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EBF4802A-837E-4F90-A863-439C14EC1D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78279" y="2858910"/>
            <a:ext cx="9876367" cy="693737"/>
          </a:xfrm>
          <a:prstGeom prst="rect">
            <a:avLst/>
          </a:prstGeom>
        </p:spPr>
        <p:txBody>
          <a:bodyPr/>
          <a:lstStyle>
            <a:lvl1pPr marL="0" indent="0" fontAlgn="auto">
              <a:spcAft>
                <a:spcPts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 sz="2400" b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dirty="0"/>
              <a:t>Enter Your Subtitle Here (Calibri/Size24/White)</a:t>
            </a:r>
          </a:p>
        </p:txBody>
      </p:sp>
      <p:sp>
        <p:nvSpPr>
          <p:cNvPr id="6" name="內容版面配置區 8">
            <a:extLst>
              <a:ext uri="{FF2B5EF4-FFF2-40B4-BE49-F238E27FC236}">
                <a16:creationId xmlns:a16="http://schemas.microsoft.com/office/drawing/2014/main" id="{4939AE37-0DC3-4139-9EE6-66327825E08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78279" y="2021841"/>
            <a:ext cx="9876367" cy="833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fontAlgn="auto">
              <a:spcAft>
                <a:spcPts val="0"/>
              </a:spcAft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sz="3200" dirty="0">
                <a:solidFill>
                  <a:schemeClr val="bg2"/>
                </a:solidFill>
                <a:cs typeface="Calibri" pitchFamily="34" charset="0"/>
              </a:rPr>
              <a:t>Enter Your Title Here(Calibri Bold/Size36/White)</a:t>
            </a:r>
            <a:endParaRPr kumimoji="0" lang="de-DE" altLang="zh-TW" sz="3200" dirty="0">
              <a:solidFill>
                <a:schemeClr val="bg2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14671B-3D73-4EA7-8C34-E26E4F3788AA}"/>
              </a:ext>
            </a:extLst>
          </p:cNvPr>
          <p:cNvSpPr txBox="1"/>
          <p:nvPr userDrawn="1"/>
        </p:nvSpPr>
        <p:spPr>
          <a:xfrm>
            <a:off x="7171766" y="6081846"/>
            <a:ext cx="2651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+mn-lt"/>
              </a:rPr>
              <a:t>ATP Confidential © ATP Electronics, Inc.</a:t>
            </a:r>
            <a:endParaRPr lang="zh-TW" altLang="en-US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964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98501" y="230191"/>
            <a:ext cx="9720792" cy="922335"/>
          </a:xfrm>
        </p:spPr>
        <p:txBody>
          <a:bodyPr/>
          <a:lstStyle>
            <a:lvl1pPr>
              <a:defRPr sz="3200" baseline="0">
                <a:solidFill>
                  <a:srgbClr val="033663"/>
                </a:solidFill>
              </a:defRPr>
            </a:lvl1pPr>
          </a:lstStyle>
          <a:p>
            <a:r>
              <a:rPr lang="en-US" altLang="zh-TW" dirty="0"/>
              <a:t>Enter Your Title Here (Calibri Bold/Size32/ATP Blue)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 hasCustomPrompt="1"/>
          </p:nvPr>
        </p:nvSpPr>
        <p:spPr>
          <a:xfrm>
            <a:off x="698501" y="1381125"/>
            <a:ext cx="10858500" cy="50863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668337" indent="-285750">
              <a:buFont typeface="Wingdings" panose="05000000000000000000" pitchFamily="2" charset="2"/>
              <a:buChar char="l"/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zh-TW" dirty="0"/>
              <a:t>Enter Your Title Here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233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6C80FAF-DBC2-4EDA-BF7B-2A5322F870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1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0181" y="296333"/>
            <a:ext cx="9571015" cy="1143000"/>
          </a:xfrm>
        </p:spPr>
        <p:txBody>
          <a:bodyPr/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4400" y="1896362"/>
            <a:ext cx="10363200" cy="419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189" indent="-457189">
              <a:buFont typeface="Wingdings" panose="05000000000000000000" pitchFamily="2" charset="2"/>
              <a:buChar char="§"/>
              <a:defRPr>
                <a:solidFill>
                  <a:srgbClr val="0D3896"/>
                </a:solidFill>
              </a:defRPr>
            </a:lvl1pPr>
            <a:lvl2pPr marL="990575" indent="-380990">
              <a:buFont typeface="Arial" panose="020B0604020202020204" pitchFamily="34" charset="0"/>
              <a:buChar char="•"/>
              <a:defRPr>
                <a:solidFill>
                  <a:srgbClr val="0D3896"/>
                </a:solidFill>
              </a:defRPr>
            </a:lvl2pPr>
            <a:lvl3pPr marL="1523962" indent="-380990">
              <a:buFont typeface="Arial" panose="020B0604020202020204" pitchFamily="34" charset="0"/>
              <a:buChar char="–"/>
              <a:defRPr>
                <a:solidFill>
                  <a:srgbClr val="0D3896"/>
                </a:solidFill>
              </a:defRPr>
            </a:lvl3pPr>
            <a:lvl5pPr>
              <a:buFont typeface="Arial"/>
              <a:buChar char="•"/>
              <a:defRPr/>
            </a:lvl5pPr>
            <a:lvl6pPr marL="1066773" indent="-457189">
              <a:buFont typeface="Wingdings" charset="2"/>
              <a:buChar char="§"/>
              <a:defRPr>
                <a:solidFill>
                  <a:srgbClr val="0D3896"/>
                </a:solidFill>
              </a:defRPr>
            </a:lvl6pPr>
            <a:lvl7pPr marL="1682709" indent="-463539">
              <a:buFont typeface="Courier New"/>
              <a:buChar char="o"/>
              <a:defRPr>
                <a:solidFill>
                  <a:srgbClr val="0D3896"/>
                </a:solidFill>
              </a:defRPr>
            </a:lvl7pPr>
          </a:lstStyle>
          <a:p>
            <a:pPr lvl="0"/>
            <a:r>
              <a:rPr lang="en-US" noProof="0" dirty="0"/>
              <a:t>Click to edit Master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NVMe Developer Days </a:t>
            </a:r>
            <a:r>
              <a:rPr lang="is-IS" dirty="0"/>
              <a:t>2018</a:t>
            </a:r>
            <a:endParaRPr lang="en-US" dirty="0"/>
          </a:p>
          <a:p>
            <a:pPr>
              <a:defRPr/>
            </a:pPr>
            <a:r>
              <a:rPr lang="en-US" dirty="0"/>
              <a:t>San Diego, CA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330C92AA-4EC6-3E47-905E-8C9F1C5EAF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78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365760"/>
            <a:ext cx="11247120" cy="487680"/>
          </a:xfrm>
        </p:spPr>
        <p:txBody>
          <a:bodyPr/>
          <a:lstStyle>
            <a:lvl1pPr>
              <a:defRPr sz="3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11247120" cy="4572000"/>
          </a:xfrm>
        </p:spPr>
        <p:txBody>
          <a:bodyPr/>
          <a:lstStyle>
            <a:lvl1pPr marL="182870" indent="-182870">
              <a:lnSpc>
                <a:spcPct val="95000"/>
              </a:lnSpc>
              <a:spcBef>
                <a:spcPts val="1200"/>
              </a:spcBef>
              <a:defRPr sz="2200">
                <a:solidFill>
                  <a:schemeClr val="tx1"/>
                </a:solidFill>
              </a:defRPr>
            </a:lvl1pPr>
            <a:lvl2pPr marL="457189" indent="-223833">
              <a:lnSpc>
                <a:spcPct val="95000"/>
              </a:lnSpc>
              <a:spcBef>
                <a:spcPts val="400"/>
              </a:spcBef>
              <a:defRPr sz="1800"/>
            </a:lvl2pPr>
            <a:lvl3pPr marL="630223" indent="-173034">
              <a:lnSpc>
                <a:spcPct val="95000"/>
              </a:lnSpc>
              <a:spcBef>
                <a:spcPts val="400"/>
              </a:spcBef>
              <a:tabLst/>
              <a:defRPr sz="1600"/>
            </a:lvl3pPr>
            <a:lvl4pPr marL="854053" indent="-163509">
              <a:lnSpc>
                <a:spcPct val="95000"/>
              </a:lnSpc>
              <a:spcBef>
                <a:spcPts val="400"/>
              </a:spcBef>
              <a:defRPr sz="1400"/>
            </a:lvl4pPr>
            <a:lvl5pPr marL="914354" indent="-182870">
              <a:lnSpc>
                <a:spcPct val="95000"/>
              </a:lnSpc>
              <a:spcBef>
                <a:spcPts val="400"/>
              </a:spcBef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472440" y="889000"/>
            <a:ext cx="11247120" cy="487680"/>
          </a:xfrm>
        </p:spPr>
        <p:txBody>
          <a:bodyPr/>
          <a:lstStyle>
            <a:lvl1pPr marL="0" indent="0" algn="l">
              <a:buNone/>
              <a:defRPr b="0" i="1">
                <a:solidFill>
                  <a:schemeClr val="accent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1328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06DC16D-00FB-4A90-8269-94A666E792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30191"/>
            <a:ext cx="9809692" cy="92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Enter Your Title Here (Calibri Bold/Size28/Blue)</a:t>
            </a:r>
            <a:endParaRPr lang="de-DE" altLang="zh-TW" dirty="0"/>
          </a:p>
        </p:txBody>
      </p:sp>
      <p:sp>
        <p:nvSpPr>
          <p:cNvPr id="17" name="Rectangle 1033"/>
          <p:cNvSpPr>
            <a:spLocks noChangeArrowheads="1"/>
          </p:cNvSpPr>
          <p:nvPr userDrawn="1"/>
        </p:nvSpPr>
        <p:spPr bwMode="auto">
          <a:xfrm>
            <a:off x="9450419" y="6446988"/>
            <a:ext cx="22574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kumimoji="0" lang="en-US" altLang="zh-TW" sz="900" b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ATP Confidential</a:t>
            </a:r>
            <a:r>
              <a:rPr kumimoji="0" lang="en-US" altLang="zh-TW" sz="900" b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charset="0"/>
              </a:rPr>
              <a:t> © ATP Electronics, Inc</a:t>
            </a:r>
            <a:r>
              <a:rPr kumimoji="0" lang="en-US" altLang="zh-TW" sz="9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Arial" charset="0"/>
              </a:rPr>
              <a:t>. </a:t>
            </a:r>
          </a:p>
        </p:txBody>
      </p:sp>
      <p:sp>
        <p:nvSpPr>
          <p:cNvPr id="18" name="投影片編號版面配置區 5"/>
          <p:cNvSpPr txBox="1">
            <a:spLocks/>
          </p:cNvSpPr>
          <p:nvPr userDrawn="1"/>
        </p:nvSpPr>
        <p:spPr>
          <a:xfrm>
            <a:off x="11194677" y="6200472"/>
            <a:ext cx="647700" cy="360362"/>
          </a:xfrm>
          <a:prstGeom prst="rect">
            <a:avLst/>
          </a:prstGeom>
        </p:spPr>
        <p:txBody>
          <a:bodyPr anchor="ctr"/>
          <a:lstStyle/>
          <a:p>
            <a:pPr algn="r" eaLnBrk="0" hangingPunct="0">
              <a:defRPr/>
            </a:pPr>
            <a:fld id="{072C012F-9D25-4F98-ABAD-2EB477AB4FE2}" type="slidenum">
              <a:rPr kumimoji="0" lang="zh-TW" altLang="en-US" sz="1200" b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pPr algn="r" eaLnBrk="0" hangingPunct="0">
                <a:defRPr/>
              </a:pPr>
              <a:t>‹#›</a:t>
            </a:fld>
            <a:endParaRPr kumimoji="0" lang="zh-TW" altLang="en-US" sz="1200" b="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Enter Your</a:t>
            </a:r>
            <a:r>
              <a:rPr lang="zh-TW" altLang="en-US" dirty="0"/>
              <a:t> </a:t>
            </a:r>
            <a:r>
              <a:rPr lang="en-US" altLang="zh-TW" dirty="0"/>
              <a:t>Subtitle Here (Calibri Bold/Size 24)</a:t>
            </a:r>
          </a:p>
          <a:p>
            <a:pPr lvl="1"/>
            <a:r>
              <a:rPr lang="en-US" altLang="zh-TW" dirty="0"/>
              <a:t>Second level (size20)</a:t>
            </a:r>
            <a:endParaRPr lang="zh-TW" altLang="en-US" dirty="0"/>
          </a:p>
          <a:p>
            <a:pPr lvl="2"/>
            <a:r>
              <a:rPr lang="en-US" altLang="zh-TW" dirty="0"/>
              <a:t>Third level (size 14)</a:t>
            </a:r>
          </a:p>
          <a:p>
            <a:pPr lvl="3"/>
            <a:r>
              <a:rPr lang="en-US" altLang="zh-TW" dirty="0"/>
              <a:t>Fourth level (size14)</a:t>
            </a:r>
          </a:p>
          <a:p>
            <a:pPr lvl="4"/>
            <a:r>
              <a:rPr lang="en-US" altLang="zh-TW" dirty="0"/>
              <a:t>Fifth level (size14)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154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rgbClr val="033663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F3F3F"/>
        </a:buClr>
        <a:buSzTx/>
        <a:buFont typeface="Wingdings" pitchFamily="2" charset="2"/>
        <a:buChar char="n"/>
        <a:tabLst/>
        <a:defRPr kumimoji="0" lang="en-US" altLang="zh-TW" sz="2400" b="1" i="0" u="none" strike="noStrike" kern="0" cap="none" spc="0" normalizeH="0" baseline="0" noProof="0">
          <a:ln>
            <a:noFill/>
          </a:ln>
          <a:solidFill>
            <a:srgbClr val="3F3F3F"/>
          </a:solidFill>
          <a:effectLst/>
          <a:uLnTx/>
          <a:uFillTx/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381000" marR="0" indent="-188913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F3F3F"/>
        </a:buClr>
        <a:buSzTx/>
        <a:buFont typeface="Wingdings" pitchFamily="2" charset="2"/>
        <a:buChar char="p"/>
        <a:tabLst/>
        <a:defRPr kumimoji="0" lang="en-US" altLang="zh-TW" sz="2000" b="0" i="0" u="none" strike="noStrike" kern="0" cap="none" spc="0" normalizeH="0" baseline="0" noProof="0">
          <a:ln>
            <a:noFill/>
          </a:ln>
          <a:solidFill>
            <a:srgbClr val="3F3F3F"/>
          </a:solidFill>
          <a:effectLst/>
          <a:uLnTx/>
          <a:uFillTx/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561975" marR="0" indent="-179388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F3F3F"/>
        </a:buClr>
        <a:buSzTx/>
        <a:buFont typeface="Wingdings" pitchFamily="2" charset="2"/>
        <a:buChar char="l"/>
        <a:tabLst/>
        <a:defRPr kumimoji="0" lang="en-US" altLang="zh-TW" sz="1400" b="0" i="0" u="none" strike="noStrike" kern="0" cap="none" spc="0" normalizeH="0" baseline="0" noProof="0">
          <a:ln>
            <a:noFill/>
          </a:ln>
          <a:solidFill>
            <a:srgbClr val="3F3F3F"/>
          </a:solidFill>
          <a:effectLst/>
          <a:uLnTx/>
          <a:uFillTx/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752475" marR="0" indent="-188913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F3F3F"/>
        </a:buClr>
        <a:buSzTx/>
        <a:buFont typeface="Wingdings" pitchFamily="2" charset="2"/>
        <a:buChar char="Ø"/>
        <a:tabLst/>
        <a:defRPr kumimoji="0" lang="en-US" altLang="zh-TW" sz="1400" b="0" i="0" u="none" strike="noStrike" kern="0" cap="none" spc="0" normalizeH="0" baseline="0" noProof="0">
          <a:ln>
            <a:noFill/>
          </a:ln>
          <a:solidFill>
            <a:srgbClr val="3F3F3F"/>
          </a:solidFill>
          <a:effectLst/>
          <a:uLnTx/>
          <a:uFillTx/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895350" marR="0" indent="-142875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F3F3F"/>
        </a:buClr>
        <a:buSzTx/>
        <a:buFont typeface="Calibri" panose="020F0502020204030204" pitchFamily="34" charset="0"/>
        <a:buChar char="‒"/>
        <a:tabLst/>
        <a:defRPr kumimoji="0" lang="en-US" altLang="zh-TW" sz="1400" b="0" i="0" u="none" strike="noStrike" kern="0" cap="none" spc="0" normalizeH="0" baseline="0" noProof="0">
          <a:ln>
            <a:noFill/>
          </a:ln>
          <a:solidFill>
            <a:srgbClr val="3F3F3F"/>
          </a:solidFill>
          <a:effectLst/>
          <a:uLnTx/>
          <a:uFillTx/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48D4A-4916-4389-AEAA-175CA0D0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1" y="230191"/>
            <a:ext cx="9720792" cy="922335"/>
          </a:xfrm>
        </p:spPr>
        <p:txBody>
          <a:bodyPr wrap="square" anchor="ctr">
            <a:normAutofit/>
          </a:bodyPr>
          <a:lstStyle/>
          <a:p>
            <a:r>
              <a:rPr lang="en-US" altLang="zh-TW" dirty="0"/>
              <a:t>Opal Device Layout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CD7993B-0552-4C01-ADAC-F8AF5033FC2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66001" y="1381125"/>
            <a:ext cx="9123500" cy="5086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491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C90B7E0-3D95-48AD-AC73-F6C76D19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1" y="230191"/>
            <a:ext cx="9720792" cy="582025"/>
          </a:xfrm>
        </p:spPr>
        <p:txBody>
          <a:bodyPr/>
          <a:lstStyle/>
          <a:p>
            <a:r>
              <a:rPr lang="en-US" dirty="0"/>
              <a:t>TCG SSC comparison: Opal, Opalite and Pyrite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16D8DC-DE6F-493E-B98B-63BE361B9B5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98501" y="812216"/>
            <a:ext cx="6120875" cy="5903276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C732DC3-E0B0-45B7-8F20-66FF84C2FD9F}"/>
              </a:ext>
            </a:extLst>
          </p:cNvPr>
          <p:cNvSpPr txBox="1"/>
          <p:nvPr/>
        </p:nvSpPr>
        <p:spPr>
          <a:xfrm>
            <a:off x="6819374" y="812216"/>
            <a:ext cx="4835047" cy="136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The primary difference between Opal SSC and Opalite SSC is that Opalite defines only a single, “Global” Locking Range, whereas Opal requires support for several configurable Locking Ranges. In addition, Opalite limits the number of supported Users to 2.</a:t>
            </a:r>
            <a:endParaRPr lang="zh-TW" altLang="en-US" sz="16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B748B1-29A8-4622-BF5A-F9CAEFE88CC4}"/>
              </a:ext>
            </a:extLst>
          </p:cNvPr>
          <p:cNvSpPr txBox="1"/>
          <p:nvPr/>
        </p:nvSpPr>
        <p:spPr>
          <a:xfrm>
            <a:off x="6819374" y="2155953"/>
            <a:ext cx="4835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Pyrite is almost identical to Opalite, with one primary difference: Pyrite does not specify capabilities for cryptographic protection of data at rest. As such, references to and support for capabilities related to encryption, cryptographic erase, etc. are absent from Pyrite.</a:t>
            </a:r>
            <a:endParaRPr lang="zh-TW" altLang="en-US" sz="16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2A48233-07F2-4AE8-9656-C9783C6DB789}"/>
              </a:ext>
            </a:extLst>
          </p:cNvPr>
          <p:cNvSpPr txBox="1"/>
          <p:nvPr/>
        </p:nvSpPr>
        <p:spPr>
          <a:xfrm>
            <a:off x="6819373" y="3725613"/>
            <a:ext cx="4835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Opalite and Pyrite provide Storage Device vendors the ability to provide different levels of solution, depending on market need, internal roadmaps, and other business and technical considerations.</a:t>
            </a:r>
            <a:endParaRPr lang="zh-TW" altLang="en-US" sz="1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E565A9-E543-456D-82B2-2EF5BC6FD264}"/>
              </a:ext>
            </a:extLst>
          </p:cNvPr>
          <p:cNvSpPr txBox="1"/>
          <p:nvPr/>
        </p:nvSpPr>
        <p:spPr>
          <a:xfrm>
            <a:off x="6819373" y="4758536"/>
            <a:ext cx="48350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Other than these differences, the Opal, </a:t>
            </a:r>
            <a:r>
              <a:rPr lang="en-US" altLang="zh-TW" sz="1600" dirty="0" err="1"/>
              <a:t>Opalite</a:t>
            </a:r>
            <a:r>
              <a:rPr lang="en-US" altLang="zh-TW" sz="1600" dirty="0"/>
              <a:t>, and Pyrite SSCs are very similar. They all rely on the same communications protocol, on a common set of data structures, and on a common set of commands. Because the management interface is common, it is straightforward to design and implement software to manage Storage Devices based on the Opal Family.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148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4CD1BEC-CE10-42BA-B429-EFAFA8CD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1" y="230191"/>
            <a:ext cx="9720792" cy="922335"/>
          </a:xfrm>
        </p:spPr>
        <p:txBody>
          <a:bodyPr/>
          <a:lstStyle/>
          <a:p>
            <a:r>
              <a:rPr lang="en-US" altLang="zh-TW" dirty="0"/>
              <a:t>Comparison of </a:t>
            </a:r>
            <a:r>
              <a:rPr lang="en-US" dirty="0"/>
              <a:t>Overview in Spec: Opal, </a:t>
            </a:r>
            <a:r>
              <a:rPr lang="en-US" dirty="0" err="1"/>
              <a:t>Opalite</a:t>
            </a:r>
            <a:r>
              <a:rPr lang="en-US" dirty="0"/>
              <a:t> and Pyrite</a:t>
            </a: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199921A6-5FF3-4BC0-913A-E3173F762C0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19850" y="1321960"/>
            <a:ext cx="3891826" cy="217538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C93F955-DDE9-4CC5-AE37-3820650DA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676" y="1321960"/>
            <a:ext cx="3925599" cy="217538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60F8EF6-26BF-4E95-BEC4-9CDCC585E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88" y="1321960"/>
            <a:ext cx="3785262" cy="22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60741"/>
      </p:ext>
    </p:extLst>
  </p:cSld>
  <p:clrMapOvr>
    <a:masterClrMapping/>
  </p:clrMapOvr>
</p:sld>
</file>

<file path=ppt/theme/theme1.xml><?xml version="1.0" encoding="utf-8"?>
<a:theme xmlns:a="http://schemas.openxmlformats.org/drawingml/2006/main" name="ATP Template 2016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TP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208277B6F4BA43BA016B8CE32D4FE6" ma:contentTypeVersion="7" ma:contentTypeDescription="Create a new document." ma:contentTypeScope="" ma:versionID="64c5742be53e268df5102e05107c07e9">
  <xsd:schema xmlns:xsd="http://www.w3.org/2001/XMLSchema" xmlns:xs="http://www.w3.org/2001/XMLSchema" xmlns:p="http://schemas.microsoft.com/office/2006/metadata/properties" xmlns:ns3="f8b581fe-c782-441b-a737-7a11fdefb5c4" targetNamespace="http://schemas.microsoft.com/office/2006/metadata/properties" ma:root="true" ma:fieldsID="b80b8443dafebf539364fcc3d8b4bfa5" ns3:_="">
    <xsd:import namespace="f8b581fe-c782-441b-a737-7a11fdefb5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b581fe-c782-441b-a737-7a11fdefb5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D9D435-D9E9-4B91-A589-30BBCAC0A22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1446522-A1E5-4CD4-B174-1C33DE5CE1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b581fe-c782-441b-a737-7a11fdefb5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9BDAD9-BC2E-4383-AF8D-A6A3A194AD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215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Wingdings</vt:lpstr>
      <vt:lpstr>ATP Template 2016</vt:lpstr>
      <vt:lpstr>Opal Device Layout</vt:lpstr>
      <vt:lpstr>TCG SSC comparison: Opal, Opalite and Pyrite</vt:lpstr>
      <vt:lpstr>Comparison of Overview in Spec: Opal, Opalite and Pyrite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Opal Device Layout</dc:title>
  <dc:creator>James Hsiao(蕭國鎮_ATP)</dc:creator>
  <cp:lastModifiedBy>James Hsiao(蕭國鎮_ATP)</cp:lastModifiedBy>
  <cp:revision>1</cp:revision>
  <dcterms:created xsi:type="dcterms:W3CDTF">2021-03-09T08:49:07Z</dcterms:created>
  <dcterms:modified xsi:type="dcterms:W3CDTF">2021-03-10T01:28:27Z</dcterms:modified>
</cp:coreProperties>
</file>