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.xml" ContentType="application/vnd.openxmlformats-officedocument.presentationml.tags+xml"/>
  <Override PartName="/ppt/notesSlides/notesSlide28.xml" ContentType="application/vnd.openxmlformats-officedocument.presentationml.notesSlide+xml"/>
  <Override PartName="/ppt/tags/tag2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  <p:sldMasterId id="2147483672" r:id="rId5"/>
    <p:sldMasterId id="2147483675" r:id="rId6"/>
    <p:sldMasterId id="2147483687" r:id="rId7"/>
    <p:sldMasterId id="2147483699" r:id="rId8"/>
  </p:sldMasterIdLst>
  <p:notesMasterIdLst>
    <p:notesMasterId r:id="rId63"/>
  </p:notesMasterIdLst>
  <p:handoutMasterIdLst>
    <p:handoutMasterId r:id="rId64"/>
  </p:handoutMasterIdLst>
  <p:sldIdLst>
    <p:sldId id="272" r:id="rId9"/>
    <p:sldId id="273" r:id="rId10"/>
    <p:sldId id="611" r:id="rId11"/>
    <p:sldId id="613" r:id="rId12"/>
    <p:sldId id="614" r:id="rId13"/>
    <p:sldId id="615" r:id="rId14"/>
    <p:sldId id="617" r:id="rId15"/>
    <p:sldId id="618" r:id="rId16"/>
    <p:sldId id="274" r:id="rId17"/>
    <p:sldId id="444" r:id="rId18"/>
    <p:sldId id="591" r:id="rId19"/>
    <p:sldId id="575" r:id="rId20"/>
    <p:sldId id="449" r:id="rId21"/>
    <p:sldId id="593" r:id="rId22"/>
    <p:sldId id="606" r:id="rId23"/>
    <p:sldId id="552" r:id="rId24"/>
    <p:sldId id="489" r:id="rId25"/>
    <p:sldId id="490" r:id="rId26"/>
    <p:sldId id="491" r:id="rId27"/>
    <p:sldId id="528" r:id="rId28"/>
    <p:sldId id="257" r:id="rId29"/>
    <p:sldId id="258" r:id="rId30"/>
    <p:sldId id="259" r:id="rId31"/>
    <p:sldId id="260" r:id="rId32"/>
    <p:sldId id="261" r:id="rId33"/>
    <p:sldId id="576" r:id="rId34"/>
    <p:sldId id="577" r:id="rId35"/>
    <p:sldId id="344" r:id="rId36"/>
    <p:sldId id="531" r:id="rId37"/>
    <p:sldId id="456" r:id="rId38"/>
    <p:sldId id="607" r:id="rId39"/>
    <p:sldId id="604" r:id="rId40"/>
    <p:sldId id="608" r:id="rId41"/>
    <p:sldId id="585" r:id="rId42"/>
    <p:sldId id="544" r:id="rId43"/>
    <p:sldId id="578" r:id="rId44"/>
    <p:sldId id="605" r:id="rId45"/>
    <p:sldId id="600" r:id="rId46"/>
    <p:sldId id="601" r:id="rId47"/>
    <p:sldId id="609" r:id="rId48"/>
    <p:sldId id="602" r:id="rId49"/>
    <p:sldId id="582" r:id="rId50"/>
    <p:sldId id="483" r:id="rId51"/>
    <p:sldId id="291" r:id="rId52"/>
    <p:sldId id="384" r:id="rId53"/>
    <p:sldId id="385" r:id="rId54"/>
    <p:sldId id="548" r:id="rId55"/>
    <p:sldId id="583" r:id="rId56"/>
    <p:sldId id="550" r:id="rId57"/>
    <p:sldId id="610" r:id="rId58"/>
    <p:sldId id="584" r:id="rId59"/>
    <p:sldId id="446" r:id="rId60"/>
    <p:sldId id="498" r:id="rId61"/>
    <p:sldId id="300" r:id="rId62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57" autoAdjust="0"/>
    <p:restoredTop sz="94353" autoAdjust="0"/>
  </p:normalViewPr>
  <p:slideViewPr>
    <p:cSldViewPr snapToGrid="0">
      <p:cViewPr varScale="1">
        <p:scale>
          <a:sx n="36" d="100"/>
          <a:sy n="36" d="100"/>
        </p:scale>
        <p:origin x="257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2826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3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8-10T07:59:31.97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2D7C38-E653-4C25-A5DE-1E05EE04C9C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2022/7/9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71D633-9DD7-49CB-ADF7-75325D4C463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074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F19462-46E0-4277-B076-422EE4E3EF61}" type="datetime1">
              <a:rPr lang="zh-TW" altLang="en-US" noProof="0" smtClean="0"/>
              <a:t>2022/7/9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0D42F3-CDD5-4B19-B3DB-7C5223465AF0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25490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60517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08291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23374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63380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altLang="zh-TW" noProof="0" smtClean="0"/>
              <a:pPr/>
              <a:t>30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006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altLang="zh-TW" noProof="0" smtClean="0"/>
              <a:pPr/>
              <a:t>31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36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40891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altLang="zh-TW" noProof="0" smtClean="0"/>
              <a:pPr/>
              <a:t>32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006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altLang="zh-TW" noProof="0" smtClean="0"/>
              <a:pPr/>
              <a:t>33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6636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6392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88227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zh-TW">
                <a:latin typeface="Arial" panose="020B0604020202020204" pitchFamily="34" charset="0"/>
              </a:rPr>
              <a:t>如有一個以上的問題，請依需要複製此投影片。</a:t>
            </a:r>
          </a:p>
          <a:p>
            <a:r>
              <a:rPr lang="zh-TW" altLang="zh-TW">
                <a:latin typeface="Arial" panose="020B0604020202020204" pitchFamily="34" charset="0"/>
              </a:rPr>
              <a:t>本投影片和相關投影片 必要時可以移到附錄或隱藏。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565A277-ED44-4952-867B-BDB1B429BB01}" type="slidenum">
              <a:rPr lang="en-US" altLang="zh-TW">
                <a:solidFill>
                  <a:srgbClr val="000000"/>
                </a:solidFill>
              </a:rPr>
              <a:pPr/>
              <a:t>45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8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zh-TW">
                <a:latin typeface="Arial" panose="020B0604020202020204" pitchFamily="34" charset="0"/>
              </a:rPr>
              <a:t>如有一個以上的問題，請依需要複製此投影片。</a:t>
            </a:r>
          </a:p>
          <a:p>
            <a:r>
              <a:rPr lang="zh-TW" altLang="zh-TW">
                <a:latin typeface="Arial" panose="020B0604020202020204" pitchFamily="34" charset="0"/>
              </a:rPr>
              <a:t>本投影片和相關投影片 必要時可以移到附錄或隱藏。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232DD5B-1361-4095-B8F3-25B93139EF28}" type="slidenum">
              <a:rPr lang="en-US" altLang="zh-TW">
                <a:solidFill>
                  <a:srgbClr val="000000"/>
                </a:solidFill>
              </a:rPr>
              <a:pPr/>
              <a:t>46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2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82866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14870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4495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4836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1" y="261256"/>
            <a:ext cx="8226491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050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DF5A46-68A9-4EAF-B6E5-6454546FEEC6}" type="datetime1">
              <a:rPr lang="zh-TW" altLang="en-US" smtClean="0"/>
              <a:t>2022/7/9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5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5C920D-59E0-404E-AB2B-CA99FE41174C}" type="datetime1">
              <a:rPr lang="zh-TW" altLang="en-US" smtClean="0"/>
              <a:t>2022/7/9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914400" y="1600200"/>
            <a:ext cx="10363200" cy="18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8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1828807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609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81642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400">
              <a:buClr>
                <a:srgbClr val="FFFFFF"/>
              </a:buClr>
            </a:pPr>
            <a:endParaRPr lang="en-US" altLang="zh-TW" ker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4400"/>
            <a:fld id="{58230616-3A6F-4270-AA8B-A0C22D12EAD5}" type="slidenum">
              <a:rPr lang="en-US" altLang="zh-TW" sz="1400" kern="0" smtClean="0">
                <a:solidFill>
                  <a:srgbClr val="000000"/>
                </a:solidFill>
                <a:cs typeface="Arial"/>
                <a:sym typeface="Arial"/>
              </a:rPr>
              <a:pPr defTabSz="914400"/>
              <a:t>‹#›</a:t>
            </a:fld>
            <a:endParaRPr lang="en-US" altLang="zh-TW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>
              <a:buClr>
                <a:srgbClr val="FFFFFF"/>
              </a:buClr>
            </a:pPr>
            <a:endParaRPr lang="en-US" altLang="zh-TW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5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0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7284251" y="1832768"/>
            <a:ext cx="5853111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1696251" y="-808826"/>
            <a:ext cx="5853111" cy="802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21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830637" y="-1620837"/>
            <a:ext cx="4530724" cy="109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82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389725" y="480061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2389725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389725" y="536734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6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3" y="27306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10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5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61C9A-E8F8-433D-86D0-CD1B5392F88B}" type="datetime1">
              <a:rPr lang="zh-TW" altLang="en-US" smtClean="0"/>
              <a:t>2022/7/9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762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09603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609603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730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09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6197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96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63083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16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006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612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143000" marR="0" lvl="2" indent="-1219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600200" marR="0" lvl="3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57400" marR="0" lvl="4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429000" marR="0" lvl="6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4800600" marR="0" lvl="7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6629400" marR="0" lvl="8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09600" y="625157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 smtClean="0">
                <a:solidFill>
                  <a:srgbClr val="602000"/>
                </a:solidFill>
                <a:ea typeface="Arial"/>
                <a:cs typeface="Arial"/>
                <a:sym typeface="Arial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602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534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47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21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16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7284251" y="1832768"/>
            <a:ext cx="5853111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1696251" y="-808826"/>
            <a:ext cx="5853111" cy="802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6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830637" y="-1620837"/>
            <a:ext cx="4530724" cy="109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0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389725" y="480061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2389725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389725" y="536734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A56FFA-464B-4E89-9191-0074111C937A}" type="datetime1">
              <a:rPr lang="zh-TW" altLang="en-US" smtClean="0"/>
              <a:t>2022/7/9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0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3" y="27306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77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0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09603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609603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6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09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6197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014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63083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084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006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612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143000" marR="0" lvl="2" indent="-1219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600200" marR="0" lvl="3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57400" marR="0" lvl="4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429000" marR="0" lvl="6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4800600" marR="0" lvl="7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6629400" marR="0" lvl="8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09600" y="625157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 smtClean="0">
                <a:solidFill>
                  <a:srgbClr val="602000"/>
                </a:solidFill>
                <a:ea typeface="Arial"/>
                <a:cs typeface="Arial"/>
                <a:sym typeface="Arial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602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481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3431"/>
            <a:ext cx="121920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6007" y="1295400"/>
            <a:ext cx="1201831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1603" y="1905011"/>
            <a:ext cx="1653948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40800" y="2209800"/>
            <a:ext cx="24384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81012"/>
            <a:ext cx="10363200" cy="761999"/>
          </a:xfrm>
        </p:spPr>
        <p:txBody>
          <a:bodyPr anchor="t"/>
          <a:lstStyle>
            <a:lvl1pPr algn="l" eaLnBrk="1" latinLnBrk="0" hangingPunct="1">
              <a:defRPr kumimoji="0" lang="zh-TW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597" y="1219200"/>
            <a:ext cx="7033403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TW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B9746930-9761-49A2-9A1C-D86939CDF730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7/9/2022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988E5A6-2ECC-43BC-AFE8-E485C7167D4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345893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50810" r="45393" b="-591"/>
          <a:stretch>
            <a:fillRect/>
          </a:stretch>
        </p:blipFill>
        <p:spPr bwMode="auto">
          <a:xfrm>
            <a:off x="-19051" y="0"/>
            <a:ext cx="12211051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066801"/>
            <a:ext cx="2639893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05" y="1905011"/>
            <a:ext cx="6807200" cy="1143001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TW" sz="3600" b="0" cap="none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048006"/>
            <a:ext cx="6807200" cy="1500187"/>
          </a:xfrm>
        </p:spPr>
        <p:txBody>
          <a:bodyPr/>
          <a:lstStyle>
            <a:lvl1pPr marL="0" indent="0" eaLnBrk="1" latinLnBrk="0" hangingPunct="1">
              <a:buNone/>
              <a:defRPr kumimoji="0" lang="zh-TW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20912DE8-0E1C-40EA-82E4-69533F69BA39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7/9/2022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C435C59A-59D7-493C-BD59-408DEB56C082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1947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zh-TW" sz="2800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zh-TW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zh-TW" sz="1800">
                <a:latin typeface="Georgia" pitchFamily="18" charset="0"/>
              </a:defRPr>
            </a:lvl2pPr>
            <a:lvl3pPr eaLnBrk="1" latinLnBrk="0" hangingPunct="1">
              <a:defRPr kumimoji="0" lang="zh-TW" sz="2000">
                <a:latin typeface="Georgia" pitchFamily="18" charset="0"/>
              </a:defRPr>
            </a:lvl3pPr>
            <a:lvl4pPr eaLnBrk="1" latinLnBrk="0" hangingPunct="1">
              <a:defRPr kumimoji="0" lang="zh-TW" sz="2000">
                <a:latin typeface="Georgia" pitchFamily="18" charset="0"/>
              </a:defRPr>
            </a:lvl4pPr>
            <a:lvl5pPr eaLnBrk="1" latinLnBrk="0" hangingPunct="1">
              <a:defRPr kumimoji="0" lang="zh-TW" sz="2000">
                <a:latin typeface="Georgia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AC49355-D7F9-4973-BE78-84BF859D1D68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7/9/2022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669EA94-7A58-4A5E-8E2B-AA9BFB224714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68971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E709D5E-8E95-49BF-82BC-F556A3B37E38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7/9/2022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C705847-07C3-40EE-9BB3-79F8BD3B4A97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500956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1" y="1828806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599" y="1828806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2B1964-A095-4F22-A467-BA88E4E65A61}" type="datetime1">
              <a:rPr lang="zh-TW" altLang="en-US" smtClean="0"/>
              <a:t>2022/7/9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25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609600"/>
          </a:xfrm>
        </p:spPr>
        <p:txBody>
          <a:bodyPr/>
          <a:lstStyle>
            <a:lvl1pPr eaLnBrk="1" latinLnBrk="0" hangingPunct="1">
              <a:defRPr kumimoji="0" lang="zh-TW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TW" sz="20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TW" sz="2000"/>
            </a:lvl1pPr>
            <a:lvl2pPr eaLnBrk="1" latinLnBrk="0" hangingPunct="1">
              <a:defRPr kumimoji="0" lang="zh-TW" sz="1800"/>
            </a:lvl2pPr>
            <a:lvl3pPr eaLnBrk="1" latinLnBrk="0" hangingPunct="1">
              <a:defRPr kumimoji="0" lang="zh-TW" sz="1600"/>
            </a:lvl3pPr>
            <a:lvl4pPr eaLnBrk="1" latinLnBrk="0" hangingPunct="1">
              <a:defRPr kumimoji="0" lang="zh-TW" sz="1400"/>
            </a:lvl4pPr>
            <a:lvl5pPr eaLnBrk="1" latinLnBrk="0" hangingPunct="1">
              <a:defRPr kumimoji="0" lang="zh-TW" sz="14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TW" sz="20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TW" sz="2000"/>
            </a:lvl1pPr>
            <a:lvl2pPr eaLnBrk="1" latinLnBrk="0" hangingPunct="1">
              <a:defRPr kumimoji="0" lang="zh-TW" sz="1800"/>
            </a:lvl2pPr>
            <a:lvl3pPr eaLnBrk="1" latinLnBrk="0" hangingPunct="1">
              <a:defRPr kumimoji="0" lang="zh-TW" sz="1600"/>
            </a:lvl3pPr>
            <a:lvl4pPr eaLnBrk="1" latinLnBrk="0" hangingPunct="1">
              <a:defRPr kumimoji="0" lang="zh-TW" sz="1400"/>
            </a:lvl4pPr>
            <a:lvl5pPr eaLnBrk="1" latinLnBrk="0" hangingPunct="1">
              <a:defRPr kumimoji="0" lang="zh-TW" sz="14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A9DAF92E-677E-4920-B26E-DA5634EDF45D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7/9/2022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E950245-52CE-44BD-A0E4-CD75B6468F6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58179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zh-TW" sz="2800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8F024CDD-8ED9-4019-A1F8-FF306D537E30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7/9/2022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83EDEC6-8E21-400A-9B7D-9518B84E79C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240054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F8799857-8AA8-4F88-ABEE-2B15364D1924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7/9/2022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DAB9C82-A56C-4717-A744-6919C9F4E920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01558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914400"/>
            <a:ext cx="4011084" cy="76200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2"/>
            <a:ext cx="6815667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52602"/>
            <a:ext cx="4011084" cy="43735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90EBA012-7694-42E8-BBFD-8FB5901D1EFA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7/9/2022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B97A89B-093F-42CC-9A2D-2556685745D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133921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232BC53-1A97-4AD2-9B82-5B3CFC7EC013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7/9/2022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C95F30C-59AF-4FB7-BB2B-60652BAEF68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9475885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931BBEE7-1E16-4815-B80F-45BC724822A1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7/9/2022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3F8107C-0327-43A2-8D8C-E8402F02603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78683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5BE6C45-DEBB-4B45-8C2F-0258C651A361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7/9/2022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8986F6E-3025-46A9-B5A6-CE9A1E62F45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8272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8E566-2456-49CB-BB47-50E099D26706}" type="datetime1">
              <a:rPr lang="zh-TW" altLang="en-US" smtClean="0"/>
              <a:t>2022/7/9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00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19CF12-2D5C-4A8D-9790-42B3E86DFE34}" type="datetime1">
              <a:rPr lang="zh-TW" altLang="en-US" smtClean="0"/>
              <a:t>2022/7/9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84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1FC435-923E-4AA4-A909-10F44E95AA79}" type="datetime1">
              <a:rPr lang="zh-TW" altLang="en-US" smtClean="0"/>
              <a:t>2022/7/9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57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79335" y="457200"/>
            <a:ext cx="3603071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6491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79335" y="2101850"/>
            <a:ext cx="3603071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6232-C893-4590-9782-F3DEB8B32DC2}" type="datetime1">
              <a:rPr lang="zh-TW" altLang="en-US" smtClean="0"/>
              <a:t>2022/7/9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36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5798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28806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9419259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96FD9922-0412-41EB-A56F-4E4715405F0F}" type="datetime1">
              <a:rPr lang="zh-TW" altLang="en-US" smtClean="0"/>
              <a:pPr/>
              <a:t>2022/7/9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53535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667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08" name="Shape 108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09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22188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Shape 14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" name="Shape 26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Shape 27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" name="Shape 28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" name="Shape 29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879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71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Shape 14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" name="Shape 26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Shape 27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" name="Shape 28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" name="Shape 29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624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828801"/>
            <a:ext cx="10972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TW" sz="1200">
                <a:solidFill>
                  <a:prstClr val="black">
                    <a:tint val="75000"/>
                  </a:prstClr>
                </a:solidFill>
                <a:latin typeface="Georgia"/>
                <a:ea typeface="新細明體"/>
              </a:defRPr>
            </a:lvl1pPr>
          </a:lstStyle>
          <a:p>
            <a:pPr defTabSz="914400">
              <a:defRPr/>
            </a:pPr>
            <a:fld id="{E134544D-B3FA-4EAF-B51B-1E8C79D4996C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7/9/2022</a:t>
            </a:fld>
            <a:endParaRPr lang="en-US" altLang="en-US"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TW" sz="1200">
                <a:solidFill>
                  <a:prstClr val="black">
                    <a:tint val="75000"/>
                  </a:prstClr>
                </a:solidFill>
                <a:latin typeface="Georgia"/>
                <a:ea typeface="新細明體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Georgia" panose="02040502050405020303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1D2959C-CA42-4B0D-BCEE-300648A15F18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  <p:pic>
        <p:nvPicPr>
          <p:cNvPr id="2055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/>
          <a:stretch>
            <a:fillRect/>
          </a:stretch>
        </p:blipFill>
        <p:spPr bwMode="auto">
          <a:xfrm>
            <a:off x="-16933" y="0"/>
            <a:ext cx="122089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21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 spd="slow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TW"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1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" y="117994"/>
            <a:ext cx="12191999" cy="6740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7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8072" y="1727333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宣召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司會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: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張宗雄 長老</a:t>
            </a:r>
            <a:endParaRPr lang="en-US" altLang="zh-TW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55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584744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367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施恩的主永遠愛人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712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584744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367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施恩的主永遠愛人</a:t>
            </a: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20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施恩的主永遠愛人，親像活水長流，</a:t>
            </a:r>
            <a:endParaRPr lang="en-US" altLang="zh-TW" sz="5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祢是光明燦爛的主，如早起的日頭，</a:t>
            </a:r>
          </a:p>
          <a:p>
            <a:pPr algn="ctr">
              <a:buFont typeface="Wingdings" pitchFamily="2" charset="2"/>
              <a:buNone/>
            </a:pP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世間迷惑雲霧圍我，求祢一盡打散，心內黑暗前途無明，願主真光引導。</a:t>
            </a:r>
            <a:endParaRPr lang="zh-TW" altLang="en-US" sz="54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481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今世苦難有時包圍，使咱憂悶失志，  魔鬼惡毒百般迷惑，愛咱靈魂永死，</a:t>
            </a:r>
          </a:p>
          <a:p>
            <a:pPr algn="ctr">
              <a:buFont typeface="Wingdings" pitchFamily="2" charset="2"/>
              <a:buNone/>
            </a:pP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求主使我充滿聖神，大受安慰歡喜，倚靠天父所賜氣力，堅固釘根真理。</a:t>
            </a:r>
          </a:p>
        </p:txBody>
      </p:sp>
    </p:spTree>
    <p:extLst>
      <p:ext uri="{BB962C8B-B14F-4D97-AF65-F5344CB8AC3E}">
        <p14:creationId xmlns:p14="http://schemas.microsoft.com/office/powerpoint/2010/main" val="3230997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早起的風吹來吹去，是趁主來做工，黃昏穹蒼雖然暗暗，猶原當存盼望，日日注神來看耶穌，愈明上帝款式，求主使我心神換新，才能與主親密。</a:t>
            </a:r>
            <a:endParaRPr lang="en-US" altLang="zh-TW" sz="5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r">
              <a:buFont typeface="Wingdings" pitchFamily="2" charset="2"/>
              <a:buNone/>
            </a:pP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阿們。</a:t>
            </a:r>
          </a:p>
        </p:txBody>
      </p:sp>
    </p:spTree>
    <p:extLst>
      <p:ext uri="{BB962C8B-B14F-4D97-AF65-F5344CB8AC3E}">
        <p14:creationId xmlns:p14="http://schemas.microsoft.com/office/powerpoint/2010/main" val="2334317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信仰告白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 err="1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使徒信經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858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235242" y="460900"/>
            <a:ext cx="9721516" cy="5936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sym typeface="Arial"/>
              </a:rPr>
              <a:t>我信</a:t>
            </a: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上帝，全能的父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創造天地的主宰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我信耶穌基督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上帝的獨生子，咱的主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。祂由聖神投胎，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由在室女馬利亞出世；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37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0" y="873087"/>
            <a:ext cx="12192000" cy="52562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在本丟彼拉多任內受苦，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釘十字架，死，埋葬，落陰府；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第三日由死人中復活，升天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今坐在全能的父上帝的大傍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；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祂要自彼再來審判活人及死人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71615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778042" y="1016906"/>
            <a:ext cx="10587789" cy="51432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我信聖神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我信聖，公同的教會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聖徒的相通，罪的赦免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；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肉體的復活；永遠的活命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                                      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 </a:t>
            </a:r>
            <a:endParaRPr lang="en-US" altLang="zh-TW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              </a:t>
            </a: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48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ubTitle" idx="1"/>
          </p:nvPr>
        </p:nvSpPr>
        <p:spPr>
          <a:xfrm>
            <a:off x="868136" y="1983467"/>
            <a:ext cx="10455728" cy="1806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zh-TW" altLang="en-US" sz="6600" dirty="0">
                <a:latin typeface="標楷體" pitchFamily="65" charset="-120"/>
                <a:ea typeface="標楷體" pitchFamily="65" charset="-120"/>
              </a:rPr>
              <a:t>臺灣基督長老教會新泰教會</a:t>
            </a:r>
            <a:endParaRPr lang="en-US" altLang="zh-TW" sz="66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0"/>
              </a:spcBef>
              <a:buSzPct val="25000"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七月十日主日禮拜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7" y="4568759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提醒：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聚會中</a:t>
            </a:r>
            <a:r>
              <a:rPr lang="zh-TW" altLang="en-US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請將手機關機或調為震動</a:t>
            </a:r>
            <a:endParaRPr lang="en-US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344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啟應文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第三十一篇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667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11FAA08-AD3F-6097-6EED-736034B41FD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274639"/>
            <a:ext cx="8229600" cy="993775"/>
          </a:xfrm>
        </p:spPr>
        <p:txBody>
          <a:bodyPr/>
          <a:lstStyle/>
          <a:p>
            <a:r>
              <a:rPr lang="zh-TW" altLang="en-US" sz="6300" u="sng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6300" u="sng">
                <a:latin typeface="標楷體" panose="03000509000000000000" pitchFamily="65" charset="-120"/>
                <a:ea typeface="標楷體" panose="03000509000000000000" pitchFamily="65" charset="-120"/>
              </a:rPr>
              <a:t>31(1/5)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F6B46D0-D42D-2D14-E2F6-9127EAA3B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341438"/>
            <a:ext cx="8675687" cy="55165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彼個曾受痛苦的地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無再站在黑暗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前上帝使沿海的路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約旦的河外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外邦的加利利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得着榮光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.  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0DB4818-62B1-F48B-2A90-CCB2C044470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274639"/>
            <a:ext cx="8229600" cy="993775"/>
          </a:xfrm>
        </p:spPr>
        <p:txBody>
          <a:bodyPr/>
          <a:lstStyle/>
          <a:p>
            <a:r>
              <a:rPr lang="zh-TW" altLang="en-US" sz="6300" u="sng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6300" u="sng">
                <a:latin typeface="標楷體" panose="03000509000000000000" pitchFamily="65" charset="-120"/>
                <a:ea typeface="標楷體" panose="03000509000000000000" pitchFamily="65" charset="-120"/>
              </a:rPr>
              <a:t>31(2/5)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775008E-2F82-7CDC-B007-F98FA93FA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341438"/>
            <a:ext cx="8424862" cy="55165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行在黑暗中的百姓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    看見大光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居起在死蔭的地者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有光照伊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因為有一個嬰仔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    為咱來出世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. 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53F7DD3-54D0-4B63-2A7E-385292AF521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274639"/>
            <a:ext cx="8229600" cy="993775"/>
          </a:xfrm>
        </p:spPr>
        <p:txBody>
          <a:bodyPr/>
          <a:lstStyle/>
          <a:p>
            <a:r>
              <a:rPr lang="zh-TW" altLang="en-US" sz="6300" u="sng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6300" u="sng">
                <a:latin typeface="標楷體" panose="03000509000000000000" pitchFamily="65" charset="-120"/>
                <a:ea typeface="標楷體" panose="03000509000000000000" pitchFamily="65" charset="-120"/>
              </a:rPr>
              <a:t>31(3/5)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FF06E0-164F-7688-ECFC-77B1840BB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341438"/>
            <a:ext cx="8424862" cy="55165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有一個子賞賜咱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祂必負擔國政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祂的名稱做奇妙的謀士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全能的上帝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永遠在的的父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和平的人君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.     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ECA2B5D-DFC6-C1F1-40DB-BB8BDBC276A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274639"/>
            <a:ext cx="8229600" cy="993775"/>
          </a:xfrm>
        </p:spPr>
        <p:txBody>
          <a:bodyPr/>
          <a:lstStyle/>
          <a:p>
            <a:r>
              <a:rPr lang="zh-TW" altLang="en-US" sz="63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63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31(4/5)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8E7294A-F50D-ACC6-846D-89013C41F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341438"/>
            <a:ext cx="8424862" cy="55165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祂的國政及平安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    必加添無窮盡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就是在大闢的寶座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    及祂的國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必用審判公義來建立它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保護它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從今到永遠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.     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49C3EA1-009A-F42E-FF0C-EA56450C567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274639"/>
            <a:ext cx="8229600" cy="993775"/>
          </a:xfrm>
        </p:spPr>
        <p:txBody>
          <a:bodyPr/>
          <a:lstStyle/>
          <a:p>
            <a:r>
              <a:rPr lang="zh-TW" altLang="en-US" sz="63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63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31(5/5)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0233EB-3A5D-C447-B4F3-DBC36569C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916114"/>
            <a:ext cx="8424862" cy="49418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萬軍的耶和華的熱心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  必成此個事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.      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祈禱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司會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: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張宗雄 長老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5125453" y="6195849"/>
            <a:ext cx="6906267" cy="6463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l">
              <a:spcBef>
                <a:spcPts val="0"/>
              </a:spcBef>
              <a:buSzPct val="25000"/>
            </a:pPr>
            <a:r>
              <a:rPr lang="en-US" altLang="zh-TW" sz="4000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請低頭、閉眼一同祈禱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086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讚美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婦女團契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/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聖歌隊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-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常常歡喜</a:t>
            </a:r>
            <a:endParaRPr lang="en-US" altLang="zh-TW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610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" y="7"/>
            <a:ext cx="11784012" cy="697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065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聖經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帖撒羅尼迦前書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5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12-22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764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1165056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會前練詩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279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主站我心內，無驚惶自在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967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11642" y="49252"/>
            <a:ext cx="12415284" cy="6376737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TW" altLang="en-US" sz="44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台語：</a:t>
            </a:r>
            <a:endParaRPr lang="en-US" altLang="zh-TW" sz="1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12	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兄弟啊，阮求恁凡若佇恁中間著磨，  佇主治理恁、警 </a:t>
            </a:r>
            <a:endParaRPr lang="en-US" altLang="zh-T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 戒恁的。</a:t>
            </a: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13	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恁著識伊，為著  所做的工，恁著佇仁愛大大尊敬  。 </a:t>
            </a:r>
            <a:endParaRPr lang="en-US" altLang="zh-T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恁大家著和睦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hô-bo̍k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。</a:t>
            </a: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14	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兄弟啊，阮勸恁著警戒許個無法度者，安慰許個餒志</a:t>
            </a:r>
            <a:endParaRPr lang="en-US" altLang="zh-T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 者，扶持許個軟弱者，用寬容款待眾人。</a:t>
            </a: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15	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謹慎，莫得用歹報歹；或是大家相款待，抑是款待眾</a:t>
            </a:r>
            <a:endParaRPr lang="en-US" altLang="zh-T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 人，著常常追趇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jip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彼個好。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C6C313-A264-999F-213E-DCDF8B52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975360"/>
            <a:ext cx="441960" cy="44196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7E9137E-75FA-95C2-0C6C-7CB436A1B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020" y="2240280"/>
            <a:ext cx="396240" cy="3962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3389DE3-12D7-7177-597E-E680A4E3D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0450" y="2240280"/>
            <a:ext cx="39624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78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11642" y="49252"/>
            <a:ext cx="12415284" cy="6376737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TW" altLang="en-US" sz="44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台語：</a:t>
            </a:r>
            <a:endParaRPr lang="en-US" altLang="zh-TW" sz="1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16 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著常常歡喜，</a:t>
            </a: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17 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著祈禱無息，</a:t>
            </a: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18 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凡事感謝；因為此個是上帝  佇基督耶穌向恁的旨意。</a:t>
            </a: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19 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呣通拍熄聖神；</a:t>
            </a: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20 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呣通看輕先知的話。</a:t>
            </a: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21 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凡事著察驗，好的著執守，</a:t>
            </a: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22	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著離開逐樣的歹。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FDCF259-56F5-3B81-B594-A46FD30C5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345" y="2212066"/>
            <a:ext cx="438950" cy="4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15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60504" y="-142142"/>
            <a:ext cx="12415284" cy="6989509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TW" altLang="en-US" sz="44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華語：</a:t>
            </a:r>
            <a:endParaRPr lang="en-US" altLang="zh-TW" sz="1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12	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弟兄們、我們勸你們敬重那在你們中間勞苦的人、就是</a:t>
            </a:r>
            <a:endParaRPr lang="en-US" altLang="zh-T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 在主裏面治理你們、勸戒你們的．</a:t>
            </a: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13 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又因他們所作的工、用愛心格外尊重他們．你們也要彼</a:t>
            </a:r>
            <a:endParaRPr lang="en-US" altLang="zh-T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 此和睦。</a:t>
            </a: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14 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我們又勸弟兄們、要警戒不守規矩的人．勉勵灰心的</a:t>
            </a:r>
            <a:endParaRPr lang="en-US" altLang="zh-T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 人．扶助軟弱的人．也要向眾人忍耐。</a:t>
            </a: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15	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你們要謹慎、無論是誰都不可以惡報惡．或是彼此相</a:t>
            </a:r>
            <a:endParaRPr lang="en-US" altLang="zh-T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 待、或是待眾人、常要追求良善。</a:t>
            </a:r>
          </a:p>
        </p:txBody>
      </p:sp>
    </p:spTree>
    <p:extLst>
      <p:ext uri="{BB962C8B-B14F-4D97-AF65-F5344CB8AC3E}">
        <p14:creationId xmlns:p14="http://schemas.microsoft.com/office/powerpoint/2010/main" val="3126363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60504" y="-142142"/>
            <a:ext cx="12415284" cy="6989509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TW" altLang="en-US" sz="44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華語：</a:t>
            </a:r>
            <a:endParaRPr lang="en-US" altLang="zh-TW" sz="1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16	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要常常喜樂．</a:t>
            </a: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17	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不住的禱告．</a:t>
            </a: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18	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凡事謝恩．因為這是　神在基督耶穌裏向你們所定的旨</a:t>
            </a:r>
            <a:endParaRPr lang="en-US" altLang="zh-T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 意。</a:t>
            </a: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19	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不要消滅聖靈的感動．</a:t>
            </a: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20	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不要藐視先知的講論．</a:t>
            </a: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21	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但要凡事察驗．善美的要持守。</a:t>
            </a:r>
          </a:p>
          <a:p>
            <a:pPr>
              <a:buNone/>
              <a:defRPr/>
            </a:pP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22	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各樣的惡事要禁戒不作。</a:t>
            </a:r>
          </a:p>
        </p:txBody>
      </p:sp>
    </p:spTree>
    <p:extLst>
      <p:ext uri="{BB962C8B-B14F-4D97-AF65-F5344CB8AC3E}">
        <p14:creationId xmlns:p14="http://schemas.microsoft.com/office/powerpoint/2010/main" val="3732930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3623F-7FFE-4FCB-A04A-4C5412BB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0299"/>
            <a:ext cx="12192000" cy="1651818"/>
          </a:xfrm>
        </p:spPr>
        <p:txBody>
          <a:bodyPr/>
          <a:lstStyle/>
          <a:p>
            <a:r>
              <a:rPr lang="zh-TW" altLang="en-US" sz="7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責任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0" y="2710388"/>
            <a:ext cx="12192000" cy="3059798"/>
          </a:xfrm>
        </p:spPr>
        <p:txBody>
          <a:bodyPr/>
          <a:lstStyle/>
          <a:p>
            <a:pPr marL="314960" indent="0" algn="ctr">
              <a:buNone/>
            </a:pP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講道</a:t>
            </a:r>
            <a:r>
              <a:rPr lang="en-US" altLang="zh-TW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李全秇 牧師</a:t>
            </a:r>
            <a:endParaRPr lang="en-US" altLang="zh-TW" sz="6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14960" indent="0" algn="ctr">
              <a:buNone/>
            </a:pP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經節</a:t>
            </a:r>
            <a:r>
              <a:rPr lang="en-US" altLang="zh-TW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帖撒羅尼迦前書</a:t>
            </a:r>
            <a:r>
              <a:rPr lang="en-US" altLang="zh-TW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12-22</a:t>
            </a:r>
          </a:p>
          <a:p>
            <a:pPr marL="314960" indent="0" algn="ctr">
              <a:buNone/>
            </a:pPr>
            <a:endParaRPr lang="en-US" altLang="zh-TW" sz="6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6013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禱告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主禮：李全秇 牧師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6511159" y="6195849"/>
            <a:ext cx="5520560" cy="6463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l">
              <a:spcBef>
                <a:spcPts val="0"/>
              </a:spcBef>
              <a:buSzPct val="25000"/>
            </a:pPr>
            <a:r>
              <a:rPr lang="en-US" altLang="zh-TW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請低頭、閉眼一同禱告</a:t>
            </a:r>
            <a:endParaRPr lang="en-US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9368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1165056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回應詩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279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主站我心內，無驚惶自在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5833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1267926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回應詩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279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主站我心內，無驚惶自在</a:t>
            </a: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1340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337" y="1155031"/>
            <a:ext cx="11935326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主站我心內，無驚惶自在，</a:t>
            </a:r>
            <a:endParaRPr lang="en-US" altLang="zh-TW" sz="66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此世間只有祢，是我所愛，</a:t>
            </a:r>
            <a:endParaRPr lang="en-US" altLang="zh-TW" sz="66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冥日我心神，思念祢無停，</a:t>
            </a:r>
            <a:endParaRPr lang="en-US" altLang="zh-TW" sz="66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祢做我光燈，給我有光明。</a:t>
            </a:r>
          </a:p>
        </p:txBody>
      </p:sp>
    </p:spTree>
    <p:extLst>
      <p:ext uri="{BB962C8B-B14F-4D97-AF65-F5344CB8AC3E}">
        <p14:creationId xmlns:p14="http://schemas.microsoft.com/office/powerpoint/2010/main" val="110180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337" y="1155031"/>
            <a:ext cx="11935326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主做我智慧，使我可倚靠，</a:t>
            </a:r>
            <a:endParaRPr lang="en-US" altLang="zh-TW" sz="66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各時刻站在祢，受祢照顧，</a:t>
            </a:r>
          </a:p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祢做我天父，我做祢的子，</a:t>
            </a:r>
            <a:endParaRPr lang="en-US" altLang="zh-TW" sz="66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祢與我結連，我與祢同行。</a:t>
            </a:r>
          </a:p>
        </p:txBody>
      </p:sp>
    </p:spTree>
    <p:extLst>
      <p:ext uri="{BB962C8B-B14F-4D97-AF65-F5344CB8AC3E}">
        <p14:creationId xmlns:p14="http://schemas.microsoft.com/office/powerpoint/2010/main" val="210652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337" y="1155031"/>
            <a:ext cx="11935326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主站我心內，無驚惶自在，</a:t>
            </a:r>
            <a:endParaRPr lang="en-US" altLang="zh-TW" sz="66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此世間只有祢，是我所愛，</a:t>
            </a:r>
            <a:endParaRPr lang="en-US" altLang="zh-TW" sz="66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冥日我心神，思念祢無停，</a:t>
            </a:r>
            <a:endParaRPr lang="en-US" altLang="zh-TW" sz="66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祢做我光燈，給我有光明。</a:t>
            </a:r>
          </a:p>
        </p:txBody>
      </p:sp>
    </p:spTree>
    <p:extLst>
      <p:ext uri="{BB962C8B-B14F-4D97-AF65-F5344CB8AC3E}">
        <p14:creationId xmlns:p14="http://schemas.microsoft.com/office/powerpoint/2010/main" val="893125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337" y="1155031"/>
            <a:ext cx="11935326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世間無一項，比祢更寶貝，</a:t>
            </a:r>
            <a:endParaRPr lang="en-US" altLang="zh-TW" sz="66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因為祢屬於我，永遠不廢，</a:t>
            </a:r>
          </a:p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祢是我一切，我要信靠祢，</a:t>
            </a:r>
            <a:endParaRPr lang="en-US" altLang="zh-TW" sz="66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天頂的君王，世間無可比。</a:t>
            </a:r>
          </a:p>
        </p:txBody>
      </p:sp>
    </p:spTree>
    <p:extLst>
      <p:ext uri="{BB962C8B-B14F-4D97-AF65-F5344CB8AC3E}">
        <p14:creationId xmlns:p14="http://schemas.microsoft.com/office/powerpoint/2010/main" val="3639175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80211" y="745958"/>
            <a:ext cx="12352421" cy="531796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天頂的君王，使我會得勝，</a:t>
            </a:r>
            <a:endParaRPr lang="en-US" altLang="zh-TW" sz="66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願祢導我到天，永住天庭，</a:t>
            </a:r>
          </a:p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或是有艱難，抑是大變遷，</a:t>
            </a:r>
            <a:endParaRPr lang="en-US" altLang="zh-TW" sz="66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我決斷隨主，永遠無厭倦。</a:t>
            </a:r>
            <a:endParaRPr lang="en-US" altLang="zh-TW" sz="66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阿們。</a:t>
            </a:r>
          </a:p>
        </p:txBody>
      </p:sp>
    </p:spTree>
    <p:extLst>
      <p:ext uri="{BB962C8B-B14F-4D97-AF65-F5344CB8AC3E}">
        <p14:creationId xmlns:p14="http://schemas.microsoft.com/office/powerpoint/2010/main" val="1916272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奉獻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b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</a:b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聖詩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306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第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4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節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090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003738" y="1206062"/>
            <a:ext cx="10184524" cy="4445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我的錢銀獻給祢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用出攏趁祢旨意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我的才情祢賞賜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甘願還祢做器具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  <a:p>
            <a:pPr indent="-342900" algn="r">
              <a:spcBef>
                <a:spcPts val="960"/>
              </a:spcBef>
              <a:buSzPct val="25000"/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endParaRPr lang="en-US" sz="6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58433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707715" y="191739"/>
            <a:ext cx="9202024" cy="1283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1">
            <a:noAutofit/>
          </a:bodyPr>
          <a:lstStyle/>
          <a:p>
            <a:pPr>
              <a:buSzPct val="25000"/>
            </a:pPr>
            <a:r>
              <a:rPr lang="zh-TW" altLang="en-US" sz="70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金句哥林多後書</a:t>
            </a:r>
            <a:r>
              <a:rPr lang="en-US" altLang="zh-TW" sz="70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12</a:t>
            </a:r>
            <a:r>
              <a:rPr lang="zh-TW" altLang="en-US" sz="70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en-US" altLang="zh-TW" sz="70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9</a:t>
            </a:r>
            <a:endParaRPr lang="en-US" sz="7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86436" y="1134868"/>
            <a:ext cx="11911781" cy="5371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SzPct val="25000"/>
              <a:buNone/>
            </a:pPr>
            <a:r>
              <a:rPr lang="zh-TW" altLang="en-US" sz="10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</a:t>
            </a:r>
            <a:endParaRPr lang="en-US" altLang="zh-TW" sz="10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Shape 333"/>
          <p:cNvSpPr txBox="1">
            <a:spLocks/>
          </p:cNvSpPr>
          <p:nvPr/>
        </p:nvSpPr>
        <p:spPr>
          <a:xfrm>
            <a:off x="186436" y="1343933"/>
            <a:ext cx="11407996" cy="4953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14960" indent="0">
              <a:buNone/>
            </a:pP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台：伊給我講：「有我的恩你就夠額，因為我</a:t>
            </a:r>
            <a:endParaRPr lang="en-US" altLang="zh-TW" sz="40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15010" lvl="1" indent="0">
              <a:buNone/>
            </a:pP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的氣力是佇人的軟弱來成。」所以，我真歡喜卡愛誇口我諸個軟弱，互基督的氣力住佇我。</a:t>
            </a:r>
            <a:endParaRPr lang="en-US" altLang="zh-TW" sz="40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15010" lvl="1" indent="0">
              <a:buNone/>
            </a:pPr>
            <a:endParaRPr lang="zh-TW" altLang="en-US" sz="2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14960" indent="0">
              <a:buNone/>
            </a:pP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華：他對我說：「我的恩典夠你用的，因為我</a:t>
            </a:r>
            <a:endParaRPr lang="en-US" altLang="zh-TW" sz="40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15010" lvl="1" indent="0">
              <a:buNone/>
            </a:pP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的能力，是在人的軟弱上顯得完全。」所以我更喜歡誇自己的軟弱，好叫基督的能力覆庇我。</a:t>
            </a:r>
          </a:p>
        </p:txBody>
      </p:sp>
    </p:spTree>
    <p:extLst>
      <p:ext uri="{BB962C8B-B14F-4D97-AF65-F5344CB8AC3E}">
        <p14:creationId xmlns:p14="http://schemas.microsoft.com/office/powerpoint/2010/main" val="1255049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981200" y="61590"/>
            <a:ext cx="8229600" cy="725214"/>
          </a:xfr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altLang="en-US" sz="4800" b="1" dirty="0">
                <a:ea typeface="微軟正黑體" panose="020B0604030504040204" pitchFamily="34" charset="-120"/>
              </a:rPr>
              <a:t>通　知　事　項</a:t>
            </a:r>
            <a:endParaRPr altLang="zh-TW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BECB0E5-2297-8D24-98AE-17FBCC757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96290" y="884945"/>
            <a:ext cx="10142220" cy="5911465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51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4F6C703F-CA23-8C22-186D-05A4D6917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6106" y="1276191"/>
            <a:ext cx="12019787" cy="5204619"/>
          </a:xfr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114755"/>
            <a:ext cx="8229600" cy="7252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2500" lnSpcReduction="10000"/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TW" sz="2800" kern="1200">
                <a:solidFill>
                  <a:schemeClr val="dk1"/>
                </a:solidFill>
                <a:latin typeface="Georgia" pitchFamily="18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TW" altLang="en-US" sz="4800" b="1" dirty="0">
                <a:ea typeface="微軟正黑體" panose="020B0604030504040204" pitchFamily="34" charset="-120"/>
              </a:rPr>
              <a:t>公　禱　事　項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9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頌榮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512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	願咱救主耶穌基督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994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頌榮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512 	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願咱救主耶穌基督</a:t>
            </a: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744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041BF-458E-4349-838D-F1B33BA2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222" y="855900"/>
            <a:ext cx="10335555" cy="5675586"/>
          </a:xfrm>
          <a:noFill/>
          <a:ln>
            <a:noFill/>
          </a:ln>
        </p:spPr>
        <p:txBody>
          <a:bodyPr wrap="square" lIns="91425" tIns="91425" rIns="91425" bIns="91425" anchor="ctr" anchorCtr="0"/>
          <a:lstStyle/>
          <a:p>
            <a:pPr marL="314960" indent="0" algn="ctr"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願咱救主耶穌基督，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顯明恩典慈悲，</a:t>
            </a:r>
          </a:p>
          <a:p>
            <a:pPr marL="314960" indent="0" algn="ctr"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天父上帝賞賜大福，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愛咱親像子兒，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愛咱親像子兒。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64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337" y="1155031"/>
            <a:ext cx="11935326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主做我智慧，使我可倚靠，</a:t>
            </a:r>
            <a:endParaRPr lang="en-US" altLang="zh-TW" sz="66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各時刻站在祢，受祢照顧，</a:t>
            </a:r>
          </a:p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祢做我天父，我做祢的子，</a:t>
            </a:r>
            <a:endParaRPr lang="en-US" altLang="zh-TW" sz="66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祢與我結連，我與祢同行。</a:t>
            </a:r>
          </a:p>
        </p:txBody>
      </p:sp>
    </p:spTree>
    <p:extLst>
      <p:ext uri="{BB962C8B-B14F-4D97-AF65-F5344CB8AC3E}">
        <p14:creationId xmlns:p14="http://schemas.microsoft.com/office/powerpoint/2010/main" val="1337852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041BF-458E-4349-838D-F1B33BA2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222" y="855900"/>
            <a:ext cx="10335555" cy="5675586"/>
          </a:xfrm>
          <a:noFill/>
          <a:ln>
            <a:noFill/>
          </a:ln>
        </p:spPr>
        <p:txBody>
          <a:bodyPr wrap="square" lIns="91425" tIns="91425" rIns="91425" bIns="91425" anchor="ctr" anchorCtr="0"/>
          <a:lstStyle/>
          <a:p>
            <a:pPr marL="314960" indent="0" algn="ctr"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聖神權能給咱感動，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居起各人心內，</a:t>
            </a:r>
          </a:p>
          <a:p>
            <a:pPr marL="314960" indent="0" algn="ctr"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三位一體與咱相通，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此時到萬世代，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此時到萬世代。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r"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阿們</a:t>
            </a:r>
          </a:p>
        </p:txBody>
      </p:sp>
    </p:spTree>
    <p:extLst>
      <p:ext uri="{BB962C8B-B14F-4D97-AF65-F5344CB8AC3E}">
        <p14:creationId xmlns:p14="http://schemas.microsoft.com/office/powerpoint/2010/main" val="36553204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祝禱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主禮：李全秇 牧師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766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995759" y="1558392"/>
            <a:ext cx="8229600" cy="1858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1">
            <a:noAutofit/>
          </a:bodyPr>
          <a:lstStyle/>
          <a:p>
            <a:pPr>
              <a:buSzPct val="25000"/>
            </a:pPr>
            <a:r>
              <a:rPr lang="zh-TW" altLang="en-US" sz="1000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阿們頌</a:t>
            </a:r>
            <a:endParaRPr lang="en-US" sz="10000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839915" y="2106378"/>
            <a:ext cx="8965740" cy="42494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960"/>
              </a:spcBef>
              <a:buSzPct val="25000"/>
              <a:buNone/>
            </a:pPr>
            <a:endParaRPr lang="en-US" sz="52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48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  <a:endParaRPr lang="en-US" sz="52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996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8175" y="1491803"/>
            <a:ext cx="10539047" cy="31757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殿樂</a:t>
            </a: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-</a:t>
            </a:r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默禱</a:t>
            </a:r>
            <a:endParaRPr lang="en-US" altLang="zh-TW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司琴</a:t>
            </a:r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: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張思婗 姊妹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6541" y="4871606"/>
            <a:ext cx="90572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提醒：</a:t>
            </a:r>
            <a:endParaRPr lang="en-US" altLang="zh-TW" sz="3200" dirty="0">
              <a:solidFill>
                <a:schemeClr val="tx2">
                  <a:lumMod val="9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  主日禮拜的殿樂進行時，仍請會眾坐著默禱。</a:t>
            </a:r>
            <a:endParaRPr lang="en-US" altLang="zh-TW" sz="3200" dirty="0">
              <a:solidFill>
                <a:schemeClr val="tx2">
                  <a:lumMod val="9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  等司會宣布禮拜結束後，再請離開座位。</a:t>
            </a:r>
          </a:p>
        </p:txBody>
      </p:sp>
    </p:spTree>
    <p:extLst>
      <p:ext uri="{BB962C8B-B14F-4D97-AF65-F5344CB8AC3E}">
        <p14:creationId xmlns:p14="http://schemas.microsoft.com/office/powerpoint/2010/main" val="41490009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Shape 349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" y="7"/>
            <a:ext cx="11784012" cy="697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749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584744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會前練詩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367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施恩的主永遠愛人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408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施恩的主永遠愛人，親像活水長流，</a:t>
            </a:r>
            <a:endParaRPr lang="en-US" altLang="zh-TW" sz="5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祢是光明燦爛的主，如早起的日頭，</a:t>
            </a:r>
          </a:p>
          <a:p>
            <a:pPr algn="ctr">
              <a:buFont typeface="Wingdings" pitchFamily="2" charset="2"/>
              <a:buNone/>
            </a:pP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世間迷惑雲霧圍我，求祢一盡打散，心內黑暗前途無明，願主真光引導。</a:t>
            </a:r>
            <a:endParaRPr lang="zh-TW" altLang="en-US" sz="54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402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今世苦難有時包圍，使咱憂悶失志，  魔鬼惡毒百般迷惑，愛咱靈魂永死，</a:t>
            </a:r>
          </a:p>
          <a:p>
            <a:pPr algn="ctr">
              <a:buFont typeface="Wingdings" pitchFamily="2" charset="2"/>
              <a:buNone/>
            </a:pP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求主使我充滿聖神，大受安慰歡喜，倚靠天父所賜氣力，堅固釘根真理。</a:t>
            </a:r>
          </a:p>
        </p:txBody>
      </p:sp>
    </p:spTree>
    <p:extLst>
      <p:ext uri="{BB962C8B-B14F-4D97-AF65-F5344CB8AC3E}">
        <p14:creationId xmlns:p14="http://schemas.microsoft.com/office/powerpoint/2010/main" val="60104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86159" y="1723840"/>
            <a:ext cx="10539047" cy="33531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序樂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en-US" sz="7200" b="1" dirty="0" err="1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默禱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司琴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: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張思婗 姊妹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658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金屬紋路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1813_TF03030981" id="{CA816D91-4114-49BE-AF5C-EF6648E43D64}" vid="{7C660156-D371-428C-B8D9-9B8A0B5CD34C}"/>
    </a:ext>
  </a:extLst>
</a:theme>
</file>

<file path=ppt/theme/theme2.xml><?xml version="1.0" encoding="utf-8"?>
<a:theme xmlns:a="http://schemas.openxmlformats.org/drawingml/2006/main" name="1_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專案狀態報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38766F-4A4C-4A97-A586-D473DB738966}">
  <ds:schemaRefs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16c05727-aa75-4e4a-9b5f-8a80a1165891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麥迪遜設計</Template>
  <TotalTime>0</TotalTime>
  <Words>1758</Words>
  <Application>Microsoft Office PowerPoint</Application>
  <PresentationFormat>寬螢幕</PresentationFormat>
  <Paragraphs>229</Paragraphs>
  <Slides>54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54</vt:i4>
      </vt:variant>
    </vt:vector>
  </HeadingPairs>
  <TitlesOfParts>
    <vt:vector size="69" baseType="lpstr">
      <vt:lpstr>Microsoft JhengHei UI</vt:lpstr>
      <vt:lpstr>Noto Sans Symbols</vt:lpstr>
      <vt:lpstr>MingLiu</vt:lpstr>
      <vt:lpstr>標楷體</vt:lpstr>
      <vt:lpstr>Arial</vt:lpstr>
      <vt:lpstr>Courier New</vt:lpstr>
      <vt:lpstr>Garamond</vt:lpstr>
      <vt:lpstr>Georgia</vt:lpstr>
      <vt:lpstr>Tahoma</vt:lpstr>
      <vt:lpstr>Wingdings</vt:lpstr>
      <vt:lpstr>金屬紋路 16x9</vt:lpstr>
      <vt:lpstr>1_Curtain Call</vt:lpstr>
      <vt:lpstr>Curtain Call</vt:lpstr>
      <vt:lpstr>2_Curtain Call</vt:lpstr>
      <vt:lpstr>專案狀態報告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啟應文31(1/5)</vt:lpstr>
      <vt:lpstr>啟應文31(2/5)</vt:lpstr>
      <vt:lpstr>啟應文31(3/5)</vt:lpstr>
      <vt:lpstr>啟應文31(4/5)</vt:lpstr>
      <vt:lpstr>啟應文31(5/5)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責任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金句哥林多後書12：9</vt:lpstr>
      <vt:lpstr>通　知　事　項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阿們頌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2020-06-27T13:29:37Z</dcterms:created>
  <dcterms:modified xsi:type="dcterms:W3CDTF">2022-07-09T05:47:30Z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