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3" r:id="rId4"/>
    <p:sldId id="265" r:id="rId5"/>
    <p:sldId id="266" r:id="rId6"/>
    <p:sldId id="260" r:id="rId7"/>
    <p:sldId id="261" r:id="rId8"/>
    <p:sldId id="262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47D9-EE39-4E03-9A65-EEA4A48CE143}" type="datetimeFigureOut">
              <a:rPr lang="zh-TW" altLang="en-US" smtClean="0"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ptstore.net/picture/48/22/05742dcae4eec346a63f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85"/>
            <a:ext cx="12271248" cy="6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4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0844"/>
            <a:ext cx="1195993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訓練課程</a:t>
            </a:r>
          </a:p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4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養育班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日星期五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)8:00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</a:t>
            </a:r>
          </a:p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4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門徒學校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將於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日星期五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)7:30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上課。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2" descr="「雙翼課程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169" y="160844"/>
            <a:ext cx="1745831" cy="11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acintosh HD:_ABS:414_從保羅神學看時代牧養與教會增長:presentation:cour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91" y="2249380"/>
            <a:ext cx="6123709" cy="436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" y="2249379"/>
            <a:ext cx="687878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貝牧師（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Dr. Richard D. Blake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）馬可福音</a:t>
            </a:r>
            <a:r>
              <a:rPr lang="zh-TW" altLang="en-US" sz="39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英語聖經教學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3/8 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開始，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12:30-1:30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教育館。</a:t>
            </a:r>
            <a:endParaRPr lang="zh-TW" altLang="en-US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154" y="4709462"/>
            <a:ext cx="3407192" cy="193899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18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48" y="110538"/>
            <a:ext cx="6722919" cy="6334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7846" y="261937"/>
            <a:ext cx="3407192" cy="193899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472" y="2354271"/>
            <a:ext cx="3853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5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r>
              <a:rPr lang="zh-TW" altLang="en-US" sz="5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今日事奉</a:t>
            </a:r>
            <a:endParaRPr lang="zh-TW" altLang="en-US" sz="5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74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qvf81n9htmm.cloudfront.net/data/jochenwang_152/1920a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636"/>
            <a:ext cx="12283836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0"/>
            <a:ext cx="12230100" cy="3139321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66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54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日用的飲食   今日賜給</a:t>
            </a:r>
            <a:r>
              <a:rPr lang="zh-TW" altLang="en-US" sz="66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</a:t>
            </a:r>
            <a:r>
              <a:rPr lang="zh-TW" altLang="en-US" sz="66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54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的債  如同</a:t>
            </a:r>
            <a:r>
              <a:rPr lang="zh-TW" altLang="en-US" sz="66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6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免了人的債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不叫</a:t>
            </a:r>
            <a:r>
              <a:rPr lang="zh-TW" altLang="en-US" sz="66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6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遇見試探 救</a:t>
            </a:r>
            <a:r>
              <a:rPr lang="zh-TW" altLang="en-US" sz="66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60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脫離兇惡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6049" y="3008899"/>
            <a:ext cx="7212231" cy="132343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先為自己禱告</a:t>
            </a:r>
            <a:endParaRPr lang="zh-TW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2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1.kknews.cc/SIG=1ph08vg/19s100003rop6999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75" y="-240049"/>
            <a:ext cx="12192000" cy="68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480719" y="129453"/>
            <a:ext cx="4685898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為萬國禱告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00" name="Picture 4" descr="「以色列 基督徒比率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126"/>
            <a:ext cx="4828807" cy="65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以色列 基督徒比率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05" y="2078183"/>
            <a:ext cx="6978531" cy="45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57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991108" cy="691515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290945" y="4073236"/>
            <a:ext cx="11409219" cy="498764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1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3508961"/>
            <a:ext cx="10201275" cy="7689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1708736"/>
            <a:ext cx="10325100" cy="1800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8602" y="4835831"/>
            <a:ext cx="1214910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莊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區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5-100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歲有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萬人，信主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9839</a:t>
            </a:r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人，</a:t>
            </a:r>
            <a:endParaRPr lang="en-US" altLang="zh-TW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信主機率是</a:t>
            </a:r>
            <a:r>
              <a:rPr lang="en-US" altLang="zh-TW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2.92%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635" y="0"/>
            <a:ext cx="11170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求主帶領「新泰教會」成為新莊地區的明燈一樣，可以照亮周圍的鄰舍，也求主帶領附近國高中、青少年、大學生、社青，夫婦都可以走進教會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5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6644"/>
            <a:ext cx="12192000" cy="690995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932526"/>
            <a:ext cx="7763664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為新型冠狀病毒禱告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356764" cy="39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128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19235" y="482744"/>
            <a:ext cx="4685898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4772" y="652021"/>
            <a:ext cx="5611092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牧者家庭禱告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長執禱告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322" y="1950260"/>
            <a:ext cx="9612241" cy="4770890"/>
          </a:xfrm>
          <a:prstGeom prst="rect">
            <a:avLst/>
          </a:prstGeom>
          <a:solidFill>
            <a:schemeClr val="bg1">
              <a:alpha val="86000"/>
            </a:schemeClr>
          </a:solidFill>
        </p:spPr>
      </p:pic>
      <p:sp>
        <p:nvSpPr>
          <p:cNvPr id="5" name="矩形 4"/>
          <p:cNvSpPr/>
          <p:nvPr/>
        </p:nvSpPr>
        <p:spPr>
          <a:xfrm>
            <a:off x="155727" y="128801"/>
            <a:ext cx="3407192" cy="193899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3792" y="251912"/>
            <a:ext cx="7822934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為教會工人小組長領袖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(4).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為教會小組團契禱告</a:t>
            </a:r>
            <a:endParaRPr lang="zh-TW" altLang="en-US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74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生病年長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68" y="168505"/>
            <a:ext cx="1901536" cy="14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24691" y="205534"/>
            <a:ext cx="7422573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(5).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為年長者禱告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(6).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為身體軟弱者禱告</a:t>
            </a:r>
            <a:endParaRPr lang="zh-TW" altLang="en-US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91547"/>
            <a:ext cx="12074236" cy="45243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0" indent="-1797050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為身體欠安的宋小玉、楊順傑、李淑慧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術後恢復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、許裕彬、蔡彩英、周明傳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住院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、周柯品、羅瑞瓊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肺部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、謝玲雪、張景雄莊敏枝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，金妹姐血壓不穩、黃健全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、吳昆霖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腸子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、蕭鴻毅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淋巴癌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、吳黃寶純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肺癌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美雪的親家母、輝昌的母親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797050" indent="-1797050"/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97050" indent="-1797050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為素珠的公公過世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素蘭的母親過世 代禱，求主親自安慰他們全家人。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4018" y="82423"/>
            <a:ext cx="3407192" cy="1938992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19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331</Words>
  <Application>Microsoft Office PowerPoint</Application>
  <PresentationFormat>寬螢幕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順傑 楊</dc:creator>
  <cp:lastModifiedBy>順傑 楊</cp:lastModifiedBy>
  <cp:revision>8</cp:revision>
  <dcterms:created xsi:type="dcterms:W3CDTF">2020-02-15T15:46:51Z</dcterms:created>
  <dcterms:modified xsi:type="dcterms:W3CDTF">2020-02-15T16:44:59Z</dcterms:modified>
</cp:coreProperties>
</file>