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4" r:id="rId5"/>
    <p:sldId id="259" r:id="rId6"/>
    <p:sldId id="263" r:id="rId7"/>
    <p:sldId id="260" r:id="rId8"/>
    <p:sldId id="261" r:id="rId9"/>
    <p:sldId id="270" r:id="rId10"/>
    <p:sldId id="273" r:id="rId11"/>
    <p:sldId id="267" r:id="rId12"/>
    <p:sldId id="269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62" autoAdjust="0"/>
    <p:restoredTop sz="94660"/>
  </p:normalViewPr>
  <p:slideViewPr>
    <p:cSldViewPr snapToGrid="0">
      <p:cViewPr varScale="1">
        <p:scale>
          <a:sx n="47" d="100"/>
          <a:sy n="47" d="100"/>
        </p:scale>
        <p:origin x="75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es Hsiao(蕭國鎮_ATP)" userId="9e1ec155-6efb-42e1-bb88-8a1cbc17a981" providerId="ADAL" clId="{4DDE4798-E2C7-4A74-9873-8BFD6F61DF1F}"/>
    <pc:docChg chg="undo custSel delSld modSld">
      <pc:chgData name="James Hsiao(蕭國鎮_ATP)" userId="9e1ec155-6efb-42e1-bb88-8a1cbc17a981" providerId="ADAL" clId="{4DDE4798-E2C7-4A74-9873-8BFD6F61DF1F}" dt="2020-07-10T09:45:25.318" v="22" actId="20577"/>
      <pc:docMkLst>
        <pc:docMk/>
      </pc:docMkLst>
      <pc:sldChg chg="modSp">
        <pc:chgData name="James Hsiao(蕭國鎮_ATP)" userId="9e1ec155-6efb-42e1-bb88-8a1cbc17a981" providerId="ADAL" clId="{4DDE4798-E2C7-4A74-9873-8BFD6F61DF1F}" dt="2020-07-10T09:44:51.059" v="20" actId="20577"/>
        <pc:sldMkLst>
          <pc:docMk/>
          <pc:sldMk cId="957139230" sldId="261"/>
        </pc:sldMkLst>
        <pc:spChg chg="mod">
          <ac:chgData name="James Hsiao(蕭國鎮_ATP)" userId="9e1ec155-6efb-42e1-bb88-8a1cbc17a981" providerId="ADAL" clId="{4DDE4798-E2C7-4A74-9873-8BFD6F61DF1F}" dt="2020-07-10T09:44:51.059" v="20" actId="20577"/>
          <ac:spMkLst>
            <pc:docMk/>
            <pc:sldMk cId="957139230" sldId="261"/>
            <ac:spMk id="2" creationId="{00000000-0000-0000-0000-000000000000}"/>
          </ac:spMkLst>
        </pc:spChg>
      </pc:sldChg>
      <pc:sldChg chg="modSp">
        <pc:chgData name="James Hsiao(蕭國鎮_ATP)" userId="9e1ec155-6efb-42e1-bb88-8a1cbc17a981" providerId="ADAL" clId="{4DDE4798-E2C7-4A74-9873-8BFD6F61DF1F}" dt="2020-07-10T09:38:13.815" v="10" actId="20577"/>
        <pc:sldMkLst>
          <pc:docMk/>
          <pc:sldMk cId="1814195396" sldId="267"/>
        </pc:sldMkLst>
        <pc:spChg chg="mod">
          <ac:chgData name="James Hsiao(蕭國鎮_ATP)" userId="9e1ec155-6efb-42e1-bb88-8a1cbc17a981" providerId="ADAL" clId="{4DDE4798-E2C7-4A74-9873-8BFD6F61DF1F}" dt="2020-07-10T09:38:13.815" v="10" actId="20577"/>
          <ac:spMkLst>
            <pc:docMk/>
            <pc:sldMk cId="1814195396" sldId="267"/>
            <ac:spMk id="3" creationId="{00000000-0000-0000-0000-000000000000}"/>
          </ac:spMkLst>
        </pc:spChg>
      </pc:sldChg>
      <pc:sldChg chg="del">
        <pc:chgData name="James Hsiao(蕭國鎮_ATP)" userId="9e1ec155-6efb-42e1-bb88-8a1cbc17a981" providerId="ADAL" clId="{4DDE4798-E2C7-4A74-9873-8BFD6F61DF1F}" dt="2020-07-10T09:42:44.236" v="15" actId="2696"/>
        <pc:sldMkLst>
          <pc:docMk/>
          <pc:sldMk cId="2542188140" sldId="268"/>
        </pc:sldMkLst>
      </pc:sldChg>
      <pc:sldChg chg="addSp delSp modSp">
        <pc:chgData name="James Hsiao(蕭國鎮_ATP)" userId="9e1ec155-6efb-42e1-bb88-8a1cbc17a981" providerId="ADAL" clId="{4DDE4798-E2C7-4A74-9873-8BFD6F61DF1F}" dt="2020-07-10T09:43:04.400" v="18" actId="14100"/>
        <pc:sldMkLst>
          <pc:docMk/>
          <pc:sldMk cId="3987445914" sldId="269"/>
        </pc:sldMkLst>
        <pc:spChg chg="mod">
          <ac:chgData name="James Hsiao(蕭國鎮_ATP)" userId="9e1ec155-6efb-42e1-bb88-8a1cbc17a981" providerId="ADAL" clId="{4DDE4798-E2C7-4A74-9873-8BFD6F61DF1F}" dt="2020-07-10T09:42:47.724" v="17" actId="20577"/>
          <ac:spMkLst>
            <pc:docMk/>
            <pc:sldMk cId="3987445914" sldId="269"/>
            <ac:spMk id="5" creationId="{00000000-0000-0000-0000-000000000000}"/>
          </ac:spMkLst>
        </pc:spChg>
        <pc:picChg chg="add mod">
          <ac:chgData name="James Hsiao(蕭國鎮_ATP)" userId="9e1ec155-6efb-42e1-bb88-8a1cbc17a981" providerId="ADAL" clId="{4DDE4798-E2C7-4A74-9873-8BFD6F61DF1F}" dt="2020-07-10T09:43:04.400" v="18" actId="14100"/>
          <ac:picMkLst>
            <pc:docMk/>
            <pc:sldMk cId="3987445914" sldId="269"/>
            <ac:picMk id="2" creationId="{F691AA61-03BB-4808-8810-54EFE23B3A2F}"/>
          </ac:picMkLst>
        </pc:picChg>
        <pc:picChg chg="del">
          <ac:chgData name="James Hsiao(蕭國鎮_ATP)" userId="9e1ec155-6efb-42e1-bb88-8a1cbc17a981" providerId="ADAL" clId="{4DDE4798-E2C7-4A74-9873-8BFD6F61DF1F}" dt="2020-07-10T09:40:52.272" v="11" actId="478"/>
          <ac:picMkLst>
            <pc:docMk/>
            <pc:sldMk cId="3987445914" sldId="269"/>
            <ac:picMk id="3" creationId="{8833A92C-2F3A-4085-B977-6AA50373DD1E}"/>
          </ac:picMkLst>
        </pc:picChg>
      </pc:sldChg>
      <pc:sldChg chg="addSp delSp modSp">
        <pc:chgData name="James Hsiao(蕭國鎮_ATP)" userId="9e1ec155-6efb-42e1-bb88-8a1cbc17a981" providerId="ADAL" clId="{4DDE4798-E2C7-4A74-9873-8BFD6F61DF1F}" dt="2020-07-10T09:45:25.318" v="22" actId="20577"/>
        <pc:sldMkLst>
          <pc:docMk/>
          <pc:sldMk cId="2187890227" sldId="273"/>
        </pc:sldMkLst>
        <pc:spChg chg="mod">
          <ac:chgData name="James Hsiao(蕭國鎮_ATP)" userId="9e1ec155-6efb-42e1-bb88-8a1cbc17a981" providerId="ADAL" clId="{4DDE4798-E2C7-4A74-9873-8BFD6F61DF1F}" dt="2020-07-10T09:45:25.318" v="22" actId="20577"/>
          <ac:spMkLst>
            <pc:docMk/>
            <pc:sldMk cId="2187890227" sldId="273"/>
            <ac:spMk id="6" creationId="{00000000-0000-0000-0000-000000000000}"/>
          </ac:spMkLst>
        </pc:spChg>
        <pc:picChg chg="del">
          <ac:chgData name="James Hsiao(蕭國鎮_ATP)" userId="9e1ec155-6efb-42e1-bb88-8a1cbc17a981" providerId="ADAL" clId="{4DDE4798-E2C7-4A74-9873-8BFD6F61DF1F}" dt="2020-07-10T09:36:21.340" v="0" actId="478"/>
          <ac:picMkLst>
            <pc:docMk/>
            <pc:sldMk cId="2187890227" sldId="273"/>
            <ac:picMk id="3" creationId="{6F83A2CF-DA14-483F-9BA5-CA6241BBD754}"/>
          </ac:picMkLst>
        </pc:picChg>
        <pc:picChg chg="add mod">
          <ac:chgData name="James Hsiao(蕭國鎮_ATP)" userId="9e1ec155-6efb-42e1-bb88-8a1cbc17a981" providerId="ADAL" clId="{4DDE4798-E2C7-4A74-9873-8BFD6F61DF1F}" dt="2020-07-10T09:36:48.542" v="5" actId="1076"/>
          <ac:picMkLst>
            <pc:docMk/>
            <pc:sldMk cId="2187890227" sldId="273"/>
            <ac:picMk id="4" creationId="{017FB5E8-D827-4AC6-9DB1-6E1EED2A7261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0387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8790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8249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4966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1913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610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1896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55204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8287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06787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047D9-EE39-4E03-9A65-EEA4A48CE143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151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047D9-EE39-4E03-9A65-EEA4A48CE143}" type="datetimeFigureOut">
              <a:rPr lang="zh-TW" altLang="en-US" smtClean="0"/>
              <a:t>2020/7/10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A30E6D-77A1-43E0-AD21-24F1771D419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62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fhl.net/new/read.php?id=20396&amp;VERSION=unv&amp;strongflag=-1&amp;TABFLAG=0&amp;ide=1&amp;m=#hit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ble.fhl.net/new/read.php?id=30454&amp;VERSION=unv&amp;strongflag=-1&amp;TABFLAG=0&amp;ide=1&amp;m=#hi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fhl.net/new/read.php?id=29718&amp;VERSION=unv&amp;strongflag=-1&amp;TABFLAG=0&amp;ide=1&amp;m=#hit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fhl.net/new/read.php?id=24665&amp;VERSION=unv&amp;strongflag=-1&amp;TABFLAG=0&amp;ide=1&amp;m=#hit" TargetMode="External"/><Relationship Id="rId2" Type="http://schemas.openxmlformats.org/officeDocument/2006/relationships/hyperlink" Target="https://bible.fhl.net/new/read.php?id=24568&amp;VERSION=unv&amp;strongflag=-1&amp;TABFLAG=0&amp;ide=1&amp;m=#hit" TargetMode="Externa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fhl.net/new/read.php?id=23292&amp;VERSION=unv&amp;strongflag=-1&amp;TABFLAG=0&amp;ide=1&amp;m=#hit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ble.fhl.net/new/read.php?id=27438&amp;VERSION=unv&amp;strongflag=-1&amp;TABFLAG=0&amp;ide=1&amp;m=#hit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fhl.net/new/read.php?id=27663&amp;VERSION=unv&amp;strongflag=-1&amp;TABFLAG=0&amp;ide=1&amp;m=#hit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ible.fhl.net/new/read.php?id=28258&amp;VERSION=unv&amp;strongflag=-1&amp;TABFLAG=0&amp;ide=1&amp;m=#hit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bible.fhl.net/new/read.php?id=29850&amp;VERSION=unv&amp;strongflag=-1&amp;TABFLAG=0&amp;ide=1&amp;m=#hi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bible.fhl.net/new/read.php?id=29449&amp;VERSION=unv&amp;strongflag=-1&amp;TABFLAG=0&amp;ide=1&amp;m=#hit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static.pptstore.net/picture/48/22/05742dcae4eec346a63f_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21985"/>
            <a:ext cx="12271248" cy="687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148597" y="326557"/>
            <a:ext cx="156966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TW" altLang="en-US" sz="5400" b="1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禱告</a:t>
            </a:r>
          </a:p>
        </p:txBody>
      </p:sp>
      <p:sp>
        <p:nvSpPr>
          <p:cNvPr id="3" name="矩形 2"/>
          <p:cNvSpPr/>
          <p:nvPr/>
        </p:nvSpPr>
        <p:spPr>
          <a:xfrm>
            <a:off x="0" y="1355904"/>
            <a:ext cx="6096000" cy="206210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撒上 </a:t>
            </a:r>
            <a:r>
              <a:rPr lang="en-US" altLang="zh-TW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12:23 </a:t>
            </a: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至於我，斷不停止為你們禱告，以致得罪耶和華。</a:t>
            </a:r>
            <a:endParaRPr lang="en-US" altLang="zh-TW" sz="3200" dirty="0">
              <a:solidFill>
                <a:schemeClr val="bg1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200" dirty="0">
                <a:solidFill>
                  <a:schemeClr val="bg1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我必以善道正路指教你們。</a:t>
            </a:r>
          </a:p>
        </p:txBody>
      </p:sp>
    </p:spTree>
    <p:extLst>
      <p:ext uri="{BB962C8B-B14F-4D97-AF65-F5344CB8AC3E}">
        <p14:creationId xmlns:p14="http://schemas.microsoft.com/office/powerpoint/2010/main" val="26950413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s://doqvf81n9htmm.cloudfront.net/data/jochenwang_152/1920al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701636"/>
            <a:ext cx="12283836" cy="415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-83126" y="-27380"/>
            <a:ext cx="6411191" cy="1569660"/>
          </a:xfrm>
          <a:prstGeom prst="rect">
            <a:avLst/>
          </a:prstGeom>
          <a:solidFill>
            <a:schemeClr val="bg1">
              <a:alpha val="59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3200" b="1" i="0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日用的飲食   今日賜給</a:t>
            </a:r>
            <a:r>
              <a:rPr lang="zh-TW" altLang="en-US" sz="3200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b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</a:t>
            </a:r>
            <a:r>
              <a:rPr lang="zh-TW" altLang="en-US" sz="3200" b="1" i="0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的債  如同</a:t>
            </a:r>
            <a:r>
              <a:rPr lang="zh-TW" altLang="en-US" sz="3200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免了人的債</a:t>
            </a:r>
            <a:br>
              <a:rPr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不叫</a:t>
            </a:r>
            <a:r>
              <a:rPr lang="zh-TW" altLang="en-US" sz="3200" b="1" i="0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遇見試探 救</a:t>
            </a:r>
            <a:r>
              <a:rPr lang="zh-TW" altLang="en-US" sz="3200" b="1" i="0" dirty="0">
                <a:solidFill>
                  <a:srgbClr val="0070C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</a:t>
            </a:r>
            <a:r>
              <a:rPr lang="zh-TW" altLang="en-US" sz="3200" b="1" i="0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脫離兇惡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6005691" y="1978926"/>
            <a:ext cx="6186309" cy="1323439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8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8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為自己禱告</a:t>
            </a:r>
          </a:p>
        </p:txBody>
      </p:sp>
      <p:sp>
        <p:nvSpPr>
          <p:cNvPr id="2" name="矩形 1"/>
          <p:cNvSpPr/>
          <p:nvPr/>
        </p:nvSpPr>
        <p:spPr>
          <a:xfrm>
            <a:off x="7532430" y="388118"/>
            <a:ext cx="44037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3"/>
              </a:rPr>
              <a:t>哀 </a:t>
            </a:r>
            <a:r>
              <a:rPr lang="en-US" altLang="zh-TW" dirty="0">
                <a:latin typeface="Times New Roman" panose="02020603050405020304" pitchFamily="18" charset="0"/>
                <a:hlinkClick r:id="rId3"/>
              </a:rPr>
              <a:t>3:41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我們當誠心向天上的神舉手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7532430" y="833829"/>
            <a:ext cx="426977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4"/>
              </a:rPr>
              <a:t>彼前 </a:t>
            </a:r>
            <a:r>
              <a:rPr lang="en-US" altLang="zh-TW" dirty="0">
                <a:latin typeface="Times New Roman" panose="02020603050405020304" pitchFamily="18" charset="0"/>
                <a:hlinkClick r:id="rId4"/>
              </a:rPr>
              <a:t>4:7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萬物的結局近了。所以，你們要謹慎自守，警醒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0247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https://i1.kknews.cc/SIG=1ph08vg/19s100003rop699989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2760"/>
            <a:ext cx="12192000" cy="6869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1910018" y="209152"/>
            <a:ext cx="10281982" cy="1015663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為福音進入萬國、台灣禱告</a:t>
            </a:r>
          </a:p>
        </p:txBody>
      </p:sp>
      <p:sp>
        <p:nvSpPr>
          <p:cNvPr id="4" name="矩形 3"/>
          <p:cNvSpPr/>
          <p:nvPr/>
        </p:nvSpPr>
        <p:spPr>
          <a:xfrm>
            <a:off x="2878886" y="1266400"/>
            <a:ext cx="6135013" cy="369332"/>
          </a:xfrm>
          <a:prstGeom prst="rect">
            <a:avLst/>
          </a:prstGeom>
          <a:solidFill>
            <a:schemeClr val="accent1"/>
          </a:solidFill>
        </p:spPr>
        <p:txBody>
          <a:bodyPr wrap="none">
            <a:sp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提前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2:1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 我勸你，第一要為萬人懇求、禱告、代求、祝謝；</a:t>
            </a:r>
          </a:p>
        </p:txBody>
      </p:sp>
    </p:spTree>
    <p:extLst>
      <p:ext uri="{BB962C8B-B14F-4D97-AF65-F5344CB8AC3E}">
        <p14:creationId xmlns:p14="http://schemas.microsoft.com/office/powerpoint/2010/main" val="2253572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6692538" y="1645753"/>
            <a:ext cx="464790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2"/>
              </a:rPr>
              <a:t>可 </a:t>
            </a:r>
            <a:r>
              <a:rPr lang="en-US" altLang="zh-TW" dirty="0">
                <a:latin typeface="Times New Roman" panose="02020603050405020304" pitchFamily="18" charset="0"/>
                <a:hlinkClick r:id="rId2"/>
              </a:rPr>
              <a:t>9:29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耶穌說：「非用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（禁食），這一類的鬼總不能出來」</a:t>
            </a:r>
            <a:endParaRPr lang="zh-TW" altLang="en-US" dirty="0"/>
          </a:p>
        </p:txBody>
      </p:sp>
      <p:sp>
        <p:nvSpPr>
          <p:cNvPr id="9" name="矩形 8"/>
          <p:cNvSpPr/>
          <p:nvPr/>
        </p:nvSpPr>
        <p:spPr>
          <a:xfrm>
            <a:off x="6692537" y="2310463"/>
            <a:ext cx="5053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3"/>
              </a:rPr>
              <a:t>可 </a:t>
            </a:r>
            <a:r>
              <a:rPr lang="en-US" altLang="zh-TW" dirty="0">
                <a:latin typeface="Times New Roman" panose="02020603050405020304" pitchFamily="18" charset="0"/>
                <a:hlinkClick r:id="rId3"/>
              </a:rPr>
              <a:t>11:24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所以我告訴你們，凡你們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祈求的，無論是甚麼，只要信是得著的，就必得著。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820132" y="2799761"/>
            <a:ext cx="5683307" cy="212365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TW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信仰、經濟、民生</a:t>
            </a:r>
            <a:endParaRPr lang="en-US" altLang="zh-TW" sz="44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家庭、學校、健康</a:t>
            </a:r>
            <a:endParaRPr lang="en-US" altLang="zh-TW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44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工作、懼怕、煩惱</a:t>
            </a:r>
            <a:endParaRPr lang="zh-TW" altLang="en-US" sz="4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381791" y="611712"/>
            <a:ext cx="6310746" cy="1015663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en-US" altLang="zh-TW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新冠</a:t>
            </a:r>
            <a:r>
              <a:rPr lang="zh-TW" alt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肺炎禱告</a:t>
            </a:r>
          </a:p>
        </p:txBody>
      </p:sp>
    </p:spTree>
    <p:extLst>
      <p:ext uri="{BB962C8B-B14F-4D97-AF65-F5344CB8AC3E}">
        <p14:creationId xmlns:p14="http://schemas.microsoft.com/office/powerpoint/2010/main" val="32392951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「山林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8" y="-33543"/>
            <a:ext cx="12192001" cy="669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矩形 2"/>
          <p:cNvSpPr/>
          <p:nvPr/>
        </p:nvSpPr>
        <p:spPr>
          <a:xfrm>
            <a:off x="0" y="0"/>
            <a:ext cx="4685898" cy="1015663"/>
          </a:xfrm>
          <a:prstGeom prst="rect">
            <a:avLst/>
          </a:prstGeom>
          <a:solidFill>
            <a:schemeClr val="accent1">
              <a:alpha val="72000"/>
            </a:schemeClr>
          </a:solidFill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6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en-US" altLang="zh-TW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.</a:t>
            </a:r>
            <a:r>
              <a:rPr lang="zh-TW" altLang="en-US" sz="60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為教會禱告</a:t>
            </a:r>
          </a:p>
        </p:txBody>
      </p:sp>
      <p:sp>
        <p:nvSpPr>
          <p:cNvPr id="2" name="矩形 1"/>
          <p:cNvSpPr/>
          <p:nvPr/>
        </p:nvSpPr>
        <p:spPr>
          <a:xfrm>
            <a:off x="-73152" y="1015663"/>
            <a:ext cx="12265152" cy="5909310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lang="zh-TW" altLang="en-US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牧者家庭</a:t>
            </a:r>
            <a:endParaRPr lang="en-US" altLang="zh-TW" sz="5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lang="zh-TW" altLang="en-US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zh-TW" altLang="en-US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長執尋求</a:t>
            </a:r>
            <a:r>
              <a:rPr lang="zh-TW" altLang="en-US" sz="5200" b="1" u="sng" cap="none" spc="0" dirty="0">
                <a:ln w="0"/>
                <a:solidFill>
                  <a:srgbClr val="C0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教會的異象</a:t>
            </a:r>
            <a:endParaRPr lang="en-US" altLang="zh-TW" sz="5200" b="1" u="sng" cap="none" spc="0" dirty="0">
              <a:ln w="0"/>
              <a:solidFill>
                <a:srgbClr val="C0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79713" indent="-2687638"/>
            <a:endParaRPr lang="en-US" altLang="zh-TW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611313" indent="-1519238">
              <a:tabLst>
                <a:tab pos="1611313" algn="l"/>
                <a:tab pos="2151063" algn="l"/>
              </a:tabLst>
            </a:pPr>
            <a:r>
              <a:rPr lang="zh-TW" altLang="en-US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長老</a:t>
            </a:r>
            <a:r>
              <a:rPr lang="en-US" altLang="zh-TW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黃明憲、張宗雄、張麗君、林美惠、黃阿絹</a:t>
            </a:r>
            <a:endParaRPr lang="en-US" altLang="zh-TW" sz="5200" b="1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881188" indent="-1789113">
              <a:tabLst>
                <a:tab pos="1433513" algn="l"/>
                <a:tab pos="2151063" algn="l"/>
              </a:tabLst>
            </a:pPr>
            <a:r>
              <a:rPr lang="zh-TW" altLang="en-US" sz="5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執事</a:t>
            </a:r>
            <a:r>
              <a:rPr lang="en-US" altLang="zh-TW" sz="5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5200" b="1" dirty="0">
                <a:ln w="0"/>
                <a:solidFill>
                  <a:srgbClr val="00206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國鎮、淑慧、燕芬、惠珠、惠娟、怡婷</a:t>
            </a:r>
            <a:endParaRPr lang="en-US" altLang="zh-TW" sz="5200" b="1" dirty="0">
              <a:ln w="0"/>
              <a:solidFill>
                <a:srgbClr val="00206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779713" indent="-2687638"/>
            <a:endParaRPr lang="en-US" altLang="zh-TW" sz="5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487572" y="118989"/>
            <a:ext cx="7481455" cy="369332"/>
          </a:xfrm>
          <a:prstGeom prst="rect">
            <a:avLst/>
          </a:prstGeom>
          <a:solidFill>
            <a:schemeClr val="bg1">
              <a:alpha val="66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3"/>
              </a:rPr>
              <a:t>太 </a:t>
            </a:r>
            <a:r>
              <a:rPr lang="en-US" altLang="zh-TW" dirty="0">
                <a:latin typeface="Times New Roman" panose="02020603050405020304" pitchFamily="18" charset="0"/>
                <a:hlinkClick r:id="rId3"/>
              </a:rPr>
              <a:t>6:9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所以，你們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要這樣說：我們在天上的父：願人都尊你的名為聖。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4487570" y="558378"/>
            <a:ext cx="7741003" cy="369332"/>
          </a:xfrm>
          <a:prstGeom prst="rect">
            <a:avLst/>
          </a:prstGeom>
          <a:solidFill>
            <a:schemeClr val="bg1">
              <a:alpha val="74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4"/>
              </a:rPr>
              <a:t>徒 </a:t>
            </a:r>
            <a:r>
              <a:rPr lang="en-US" altLang="zh-TW" dirty="0">
                <a:latin typeface="Times New Roman" panose="02020603050405020304" pitchFamily="18" charset="0"/>
                <a:hlinkClick r:id="rId4"/>
              </a:rPr>
              <a:t>14:23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二人在各教會中選立了長老，又禁食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，就把他們交託所信的主。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57139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「山林」的圖片搜尋結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77" y="-39020"/>
            <a:ext cx="12192001" cy="66936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/>
          <p:cNvSpPr/>
          <p:nvPr/>
        </p:nvSpPr>
        <p:spPr>
          <a:xfrm>
            <a:off x="-73152" y="753245"/>
            <a:ext cx="12265152" cy="2954655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(3).</a:t>
            </a:r>
            <a:r>
              <a:rPr lang="zh-TW" altLang="en-US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為社區事工</a:t>
            </a:r>
            <a:r>
              <a:rPr lang="zh-TW" altLang="en-US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禱告</a:t>
            </a:r>
            <a:endParaRPr lang="en-US" altLang="zh-TW" sz="5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求主帶領「新泰教會」成為新莊地區的明燈一樣，可以照亮周圍的鄰舍，也求主帶領附近國高中、青少年、大學生、社青，夫婦都可以走進教會。</a:t>
            </a:r>
            <a:endParaRPr lang="en-US" altLang="zh-TW" sz="4000" b="1" u="sng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2275" indent="-2870200"/>
            <a:endParaRPr lang="en-US" altLang="zh-TW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-36577" y="4623045"/>
            <a:ext cx="12265152" cy="1107996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(4).</a:t>
            </a:r>
            <a:r>
              <a:rPr lang="zh-TW" altLang="en-US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為信心軟弱沒有來教會的兄姊</a:t>
            </a:r>
            <a:r>
              <a:rPr lang="zh-TW" altLang="en-US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禱告</a:t>
            </a:r>
            <a:endParaRPr lang="en-US" altLang="zh-TW" sz="5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962275" indent="-2870200"/>
            <a:endParaRPr lang="en-US" altLang="zh-TW" sz="14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82085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3850872" y="128801"/>
            <a:ext cx="7822934" cy="892552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r>
              <a:rPr lang="en-US" altLang="zh-TW" sz="48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(5).</a:t>
            </a:r>
            <a:r>
              <a:rPr lang="zh-TW" altLang="en-US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為教會團契禱告</a:t>
            </a:r>
            <a:endParaRPr lang="en-US" altLang="zh-TW" sz="5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92211" y="1404279"/>
            <a:ext cx="49808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3"/>
              </a:rPr>
              <a:t>徒 </a:t>
            </a:r>
            <a:r>
              <a:rPr lang="en-US" altLang="zh-TW" dirty="0">
                <a:latin typeface="Times New Roman" panose="02020603050405020304" pitchFamily="18" charset="0"/>
                <a:hlinkClick r:id="rId3"/>
              </a:rPr>
              <a:t>20:36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保羅說完了這話，就跪下同眾人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。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17FB5E8-D827-4AC6-9DB1-6E1EED2A72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4258" y="2156537"/>
            <a:ext cx="11623484" cy="462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890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「生病年長者」的圖片搜尋結果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89968" y="168505"/>
            <a:ext cx="1901536" cy="1407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-124691" y="205534"/>
            <a:ext cx="9396707" cy="1692771"/>
          </a:xfrm>
          <a:prstGeom prst="rect">
            <a:avLst/>
          </a:prstGeom>
          <a:solidFill>
            <a:schemeClr val="bg1">
              <a:alpha val="65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marL="893763" indent="-893763"/>
            <a:r>
              <a:rPr lang="en-US" altLang="zh-TW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en-US" altLang="zh-TW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).</a:t>
            </a:r>
            <a:r>
              <a:rPr lang="zh-TW" altLang="en-US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為年長者、</a:t>
            </a:r>
            <a:r>
              <a:rPr lang="zh-TW" altLang="en-US" sz="5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身體軟弱、家中孩童、學生、工作者</a:t>
            </a:r>
            <a:r>
              <a:rPr lang="zh-TW" altLang="en-US" sz="5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軟正黑體" panose="020B0604030504040204" pitchFamily="34" charset="-120"/>
                <a:ea typeface="微軟正黑體" panose="020B0604030504040204" pitchFamily="34" charset="-120"/>
              </a:rPr>
              <a:t>禱告</a:t>
            </a:r>
            <a:endParaRPr lang="en-US" altLang="zh-TW" sz="5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117764" y="2009131"/>
            <a:ext cx="12074236" cy="397031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1797050" indent="-1797050"/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身體欠安</a:t>
            </a: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1797050" defTabSz="898525"/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為身體欠安宋小玉、楊順傑、李淑慧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化療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、許裕彬、蔡彩英、周明傳、周柯品、羅瑞瓊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安養中心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、謝玲雪、張景雄莊敏枝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身體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，金妹姐血壓不穩、黃健全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癌症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、蕭鴻毅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淋巴癌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、吳黃寶純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肺癌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美雪的親家母、許世英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中風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、莊美桂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開刀恢復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、惠娟執事的婆婆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安養中心</a:t>
            </a:r>
            <a:r>
              <a:rPr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</p:txBody>
      </p:sp>
      <p:sp>
        <p:nvSpPr>
          <p:cNvPr id="2" name="矩形 1"/>
          <p:cNvSpPr/>
          <p:nvPr/>
        </p:nvSpPr>
        <p:spPr>
          <a:xfrm>
            <a:off x="117764" y="6488668"/>
            <a:ext cx="61350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3"/>
              </a:rPr>
              <a:t>羅 </a:t>
            </a:r>
            <a:r>
              <a:rPr lang="en-US" altLang="zh-TW" dirty="0">
                <a:latin typeface="Times New Roman" panose="02020603050405020304" pitchFamily="18" charset="0"/>
                <a:hlinkClick r:id="rId3"/>
              </a:rPr>
              <a:t>12:12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在指望中要喜樂；在患難中要忍耐；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要恆切。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117764" y="6043606"/>
            <a:ext cx="93055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4"/>
              </a:rPr>
              <a:t>提後 </a:t>
            </a:r>
            <a:r>
              <a:rPr lang="en-US" altLang="zh-TW" dirty="0">
                <a:latin typeface="Times New Roman" panose="02020603050405020304" pitchFamily="18" charset="0"/>
                <a:hlinkClick r:id="rId4"/>
              </a:rPr>
              <a:t>2:22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你要逃避少年的私慾，同那清心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主的人追求公義、信德、仁愛、和平。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14195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394639" y="2345055"/>
            <a:ext cx="4030270" cy="15388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altLang="zh-TW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(7).</a:t>
            </a:r>
            <a:r>
              <a:rPr lang="zh-TW" altLang="en-US" sz="54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今日事奉</a:t>
            </a:r>
            <a:endParaRPr lang="en-US" altLang="zh-TW" sz="54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endParaRPr lang="en-US" altLang="zh-TW" sz="1200" b="1" dirty="0">
              <a:solidFill>
                <a:prstClr val="black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/>
            <a:r>
              <a:rPr lang="zh-TW" altLang="en-US" sz="2800" b="1" dirty="0">
                <a:solidFill>
                  <a:prstClr val="black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        </a:t>
            </a:r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證道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楊順傑 牧師</a:t>
            </a:r>
          </a:p>
        </p:txBody>
      </p:sp>
      <p:sp>
        <p:nvSpPr>
          <p:cNvPr id="9" name="矩形 8"/>
          <p:cNvSpPr/>
          <p:nvPr/>
        </p:nvSpPr>
        <p:spPr>
          <a:xfrm>
            <a:off x="488104" y="5389950"/>
            <a:ext cx="391359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hlinkClick r:id="rId2"/>
              </a:rPr>
              <a:t>腓 </a:t>
            </a:r>
            <a:r>
              <a:rPr lang="en-US" altLang="zh-TW" dirty="0">
                <a:latin typeface="Times New Roman" panose="02020603050405020304" pitchFamily="18" charset="0"/>
                <a:hlinkClick r:id="rId2"/>
              </a:rPr>
              <a:t>4:6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 應當一無掛慮，只要凡事藉著</a:t>
            </a:r>
            <a:r>
              <a:rPr lang="zh-TW" altLang="en-US" dirty="0">
                <a:latin typeface="Times New Roman" panose="02020603050405020304" pitchFamily="18" charset="0"/>
              </a:rPr>
              <a:t>禱告</a:t>
            </a:r>
            <a:r>
              <a:rPr lang="zh-TW" altLang="en-US" dirty="0">
                <a:solidFill>
                  <a:srgbClr val="000000"/>
                </a:solidFill>
                <a:latin typeface="Times New Roman" panose="02020603050405020304" pitchFamily="18" charset="0"/>
              </a:rPr>
              <a:t>、祈求，和感謝，將你們所要的告訴神。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F691AA61-03BB-4808-8810-54EFE23B3A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8662" y="702130"/>
            <a:ext cx="7438766" cy="5902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4459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9208277B6F4BA43BA016B8CE32D4FE6" ma:contentTypeVersion="10" ma:contentTypeDescription="Create a new document." ma:contentTypeScope="" ma:versionID="1643e698a459dbef4e450f63350b10da">
  <xsd:schema xmlns:xsd="http://www.w3.org/2001/XMLSchema" xmlns:xs="http://www.w3.org/2001/XMLSchema" xmlns:p="http://schemas.microsoft.com/office/2006/metadata/properties" xmlns:ns3="f8b581fe-c782-441b-a737-7a11fdefb5c4" xmlns:ns4="1611976f-e379-47ee-93b0-0894b99f8a13" targetNamespace="http://schemas.microsoft.com/office/2006/metadata/properties" ma:root="true" ma:fieldsID="740e96b31fe33f17c7790ce15fd584a3" ns3:_="" ns4:_="">
    <xsd:import namespace="f8b581fe-c782-441b-a737-7a11fdefb5c4"/>
    <xsd:import namespace="1611976f-e379-47ee-93b0-0894b99f8a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b581fe-c782-441b-a737-7a11fdefb5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11976f-e379-47ee-93b0-0894b99f8a1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9253D9E-B2B2-47FE-9AEB-125A23DE53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8b581fe-c782-441b-a737-7a11fdefb5c4"/>
    <ds:schemaRef ds:uri="1611976f-e379-47ee-93b0-0894b99f8a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134A22C-DA2D-4F6A-B158-786902122A1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E35FB57-EDFF-4369-8F2D-4488454E61C6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microsoft.com/office/2006/documentManagement/types"/>
    <ds:schemaRef ds:uri="http://purl.org/dc/dcmitype/"/>
    <ds:schemaRef ds:uri="f8b581fe-c782-441b-a737-7a11fdefb5c4"/>
    <ds:schemaRef ds:uri="http://schemas.openxmlformats.org/package/2006/metadata/core-properties"/>
    <ds:schemaRef ds:uri="1611976f-e379-47ee-93b0-0894b99f8a13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335</Words>
  <Application>Microsoft Office PowerPoint</Application>
  <PresentationFormat>寬螢幕</PresentationFormat>
  <Paragraphs>38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5" baseType="lpstr">
      <vt:lpstr>微軟正黑體</vt:lpstr>
      <vt:lpstr>Arial</vt:lpstr>
      <vt:lpstr>Calibri</vt:lpstr>
      <vt:lpstr>Calibri Light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順傑 楊</dc:creator>
  <cp:lastModifiedBy>James Hsiao(蕭國鎮_ATP)</cp:lastModifiedBy>
  <cp:revision>27</cp:revision>
  <dcterms:created xsi:type="dcterms:W3CDTF">2020-02-15T15:46:51Z</dcterms:created>
  <dcterms:modified xsi:type="dcterms:W3CDTF">2020-07-10T09:45:46Z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0x010100B9208277B6F4BA43BA016B8CE32D4FE6</vt:lpwstr>
  </property>
</Properties>
</file>