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3" r:id="rId4"/>
    <p:sldId id="271" r:id="rId5"/>
    <p:sldId id="272" r:id="rId6"/>
    <p:sldId id="260" r:id="rId7"/>
    <p:sldId id="261" r:id="rId8"/>
    <p:sldId id="270" r:id="rId9"/>
    <p:sldId id="273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38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79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24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96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91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10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96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52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28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67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15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047D9-EE39-4E03-9A65-EEA4A48CE143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2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e.fhl.net/new/read.php?id=28258&amp;VERSION=unv&amp;strongflag=-1&amp;TABFLAG=0&amp;ide=1&amp;m=#hit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ible.fhl.net/new/read.php?id=29850&amp;VERSION=unv&amp;strongflag=-1&amp;TABFLAG=0&amp;ide=1&amp;m=#hi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ible.fhl.net/new/read.php?id=28694&amp;VERSION=unv&amp;strongflag=-1&amp;TABFLAG=0&amp;ide=1&amp;m=#hit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ible.fhl.net/new/read.php?id=29449&amp;VERSION=unv&amp;strongflag=-1&amp;TABFLAG=0&amp;ide=1&amp;m=#hi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e.fhl.net/new/read.php?id=20396&amp;VERSION=unv&amp;strongflag=-1&amp;TABFLAG=0&amp;ide=1&amp;m=#hi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ible.fhl.net/new/read.php?id=30454&amp;VERSION=unv&amp;strongflag=-1&amp;TABFLAG=0&amp;ide=1&amp;m=#h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e.fhl.net/new/read.php?id=29718&amp;VERSION=unv&amp;strongflag=-1&amp;TABFLAG=0&amp;ide=1&amp;m=#hi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e.fhl.net/new/read.php?id=24665&amp;VERSION=unv&amp;strongflag=-1&amp;TABFLAG=0&amp;ide=1&amp;m=#hit" TargetMode="External"/><Relationship Id="rId2" Type="http://schemas.openxmlformats.org/officeDocument/2006/relationships/hyperlink" Target="https://bible.fhl.net/new/read.php?id=24568&amp;VERSION=unv&amp;strongflag=-1&amp;TABFLAG=0&amp;ide=1&amp;m=#hit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e.fhl.net/new/read.php?id=23292&amp;VERSION=unv&amp;strongflag=-1&amp;TABFLAG=0&amp;ide=1&amp;m=#hit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ible.fhl.net/new/read.php?id=27438&amp;VERSION=unv&amp;strongflag=-1&amp;TABFLAG=0&amp;ide=1&amp;m=#hi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ible.fhl.net/new/read.php?id=27663&amp;VERSION=unv&amp;strongflag=-1&amp;TABFLAG=0&amp;ide=1&amp;m=#h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pptstore.net/picture/48/22/05742dcae4eec346a63f_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985"/>
            <a:ext cx="12271248" cy="687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0064" y="288850"/>
            <a:ext cx="11079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禱</a:t>
            </a:r>
            <a:r>
              <a:rPr lang="zh-TW" alt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告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355904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撒上 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12:23 </a:t>
            </a:r>
            <a:endParaRPr lang="en-US" altLang="zh-TW" sz="3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至於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我，斷不停止為你們禱告，以致得罪耶和華</a:t>
            </a:r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2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必以善道正路指教你們。</a:t>
            </a:r>
          </a:p>
        </p:txBody>
      </p:sp>
    </p:spTree>
    <p:extLst>
      <p:ext uri="{BB962C8B-B14F-4D97-AF65-F5344CB8AC3E}">
        <p14:creationId xmlns:p14="http://schemas.microsoft.com/office/powerpoint/2010/main" val="269504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「生病年長者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968" y="168505"/>
            <a:ext cx="1901536" cy="140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-124691" y="205534"/>
            <a:ext cx="9396707" cy="16927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marL="893763" indent="-893763"/>
            <a:r>
              <a:rPr lang="en-US" altLang="zh-TW" sz="5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en-US" altLang="zh-TW" sz="5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  <a:r>
              <a:rPr lang="zh-TW" altLang="en-US" sz="5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為年長者、</a:t>
            </a:r>
            <a:r>
              <a:rPr lang="zh-TW" altLang="en-US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身體</a:t>
            </a:r>
            <a:r>
              <a:rPr lang="zh-TW" altLang="en-US" sz="5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軟弱、家中孩童、學生、工作者</a:t>
            </a:r>
            <a:r>
              <a:rPr lang="zh-TW" altLang="en-US" sz="5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禱告</a:t>
            </a:r>
            <a:endParaRPr lang="en-US" altLang="zh-TW" sz="52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764" y="2009131"/>
            <a:ext cx="12074236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97050" indent="-1797050"/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身體欠安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97050" defTabSz="898525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宋小玉、楊順傑、李淑慧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化療恢復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、許裕彬、蔡彩英、周明傳、羅瑞瓊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肺部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、張景雄莊敏枝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身體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，金妹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血壓不穩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、黃健全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癌症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、吳昆霖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腸子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、蕭鴻毅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淋巴癌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、吳黃寶純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肺癌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、美桂恢復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97050" defTabSz="898525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許世英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7764" y="6488668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3"/>
              </a:rPr>
              <a:t>羅 </a:t>
            </a:r>
            <a:r>
              <a:rPr lang="en-US" altLang="zh-TW" dirty="0">
                <a:latin typeface="Times New Roman" panose="02020603050405020304" pitchFamily="18" charset="0"/>
                <a:hlinkClick r:id="rId3"/>
              </a:rPr>
              <a:t>12:12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在指望中要喜樂；在患難中要忍耐；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要恆切。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49176" y="6083211"/>
            <a:ext cx="9305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4"/>
              </a:rPr>
              <a:t>提後 </a:t>
            </a:r>
            <a:r>
              <a:rPr lang="en-US" altLang="zh-TW" dirty="0">
                <a:latin typeface="Times New Roman" panose="02020603050405020304" pitchFamily="18" charset="0"/>
                <a:hlinkClick r:id="rId4"/>
              </a:rPr>
              <a:t>2:22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你要逃避少年的私慾，同那清心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主的人追求公義、信德、仁愛、和平。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41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0844"/>
            <a:ext cx="1195993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r>
              <a:rPr lang="zh-TW" altLang="en-US" sz="5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訓練課程</a:t>
            </a:r>
            <a:endParaRPr lang="en-US" altLang="zh-TW" sz="5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5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lang="zh-TW" altLang="en-US" sz="4000" b="1" u="sng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養育班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每周五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晚上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)8:00 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</a:t>
            </a:r>
          </a:p>
          <a:p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b. </a:t>
            </a:r>
            <a:r>
              <a:rPr lang="zh-TW" altLang="en-US" sz="4000" b="1" u="sng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門徒學校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將於 每周五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晚上</a:t>
            </a:r>
            <a:r>
              <a:rPr lang="en-US" altLang="zh-TW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)7:30 </a:t>
            </a:r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上課。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049479"/>
            <a:ext cx="1178661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4863" indent="-804863"/>
            <a:r>
              <a:rPr lang="en-US" altLang="zh-TW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c.</a:t>
            </a:r>
            <a:r>
              <a:rPr lang="zh-TW" altLang="en-US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貝牧師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Dr. Richard D. Blake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馬可福音</a:t>
            </a:r>
            <a:r>
              <a:rPr lang="zh-TW" altLang="en-US" sz="3900" b="1" u="sng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英語聖經教學</a:t>
            </a:r>
            <a:endParaRPr lang="en-US" altLang="zh-TW" sz="3900" b="1" u="sng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4863" indent="-804863"/>
            <a:r>
              <a:rPr lang="zh-TW" altLang="en-US" sz="39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900" b="1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zh-TW" altLang="en-US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每周日</a:t>
            </a:r>
            <a:r>
              <a:rPr lang="en-US" altLang="zh-TW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12:30-1:30</a:t>
            </a:r>
            <a:r>
              <a:rPr lang="zh-TW" altLang="en-US" sz="39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教育館。</a:t>
            </a:r>
            <a:endParaRPr lang="zh-TW" altLang="en-US" sz="3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5918" y="5981262"/>
            <a:ext cx="11294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2"/>
              </a:rPr>
              <a:t>林前 </a:t>
            </a:r>
            <a:r>
              <a:rPr lang="en-US" altLang="zh-TW" dirty="0">
                <a:latin typeface="Times New Roman" panose="02020603050405020304" pitchFamily="18" charset="0"/>
                <a:hlinkClick r:id="rId2"/>
              </a:rPr>
              <a:t>14:15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這卻怎麼樣呢？我要用靈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，也要用悟性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；我要用靈歌唱，也要用悟性歌唱。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218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4639" y="2345055"/>
            <a:ext cx="4046301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5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r>
              <a:rPr lang="zh-TW" altLang="en-US" sz="54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今日事奉</a:t>
            </a:r>
            <a:endParaRPr lang="en-US" altLang="zh-TW" sz="5400" b="1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1200" b="1" dirty="0" smtClean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28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證道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吳祈得 傳道師</a:t>
            </a:r>
            <a:endParaRPr lang="zh-TW" altLang="en-US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104" y="5389950"/>
            <a:ext cx="3913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2"/>
              </a:rPr>
              <a:t>腓 </a:t>
            </a:r>
            <a:r>
              <a:rPr lang="en-US" altLang="zh-TW" dirty="0">
                <a:latin typeface="Times New Roman" panose="02020603050405020304" pitchFamily="18" charset="0"/>
                <a:hlinkClick r:id="rId2"/>
              </a:rPr>
              <a:t>4:6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應當一無掛慮，只要凡事藉著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、祈求，和感謝，將你們所要的告訴神。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179" y="614282"/>
            <a:ext cx="76390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4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qvf81n9htmm.cloudfront.net/data/jochenwang_152/1920al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1636"/>
            <a:ext cx="12283836" cy="415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-83126" y="-27380"/>
            <a:ext cx="6411191" cy="1569660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200" b="1" i="0" dirty="0" smtClean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3200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日用的飲食   今日賜給</a:t>
            </a:r>
            <a:r>
              <a:rPr lang="zh-TW" altLang="en-US" sz="3200" b="1" i="0" dirty="0" smtClean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免</a:t>
            </a:r>
            <a:r>
              <a:rPr lang="zh-TW" altLang="en-US" sz="3200" b="1" i="0" dirty="0" smtClean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3200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的債  如同</a:t>
            </a:r>
            <a:r>
              <a:rPr lang="zh-TW" altLang="en-US" sz="3200" b="1" i="0" dirty="0" smtClean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3200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免了人的債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不叫</a:t>
            </a:r>
            <a:r>
              <a:rPr lang="zh-TW" altLang="en-US" sz="3200" b="1" i="0" dirty="0" smtClean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3200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遇見試探 救</a:t>
            </a:r>
            <a:r>
              <a:rPr lang="zh-TW" altLang="en-US" sz="3200" b="1" i="0" dirty="0" smtClean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3200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脫離兇惡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05691" y="1978926"/>
            <a:ext cx="6186309" cy="1323439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8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為自己禱告</a:t>
            </a:r>
            <a:endParaRPr lang="zh-TW" altLang="en-US" sz="8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32430" y="388118"/>
            <a:ext cx="4403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3"/>
              </a:rPr>
              <a:t>哀 </a:t>
            </a:r>
            <a:r>
              <a:rPr lang="en-US" altLang="zh-TW" dirty="0">
                <a:latin typeface="Times New Roman" panose="02020603050405020304" pitchFamily="18" charset="0"/>
                <a:hlinkClick r:id="rId3"/>
              </a:rPr>
              <a:t>3:41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我們當誠心向天上的神舉手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32430" y="833829"/>
            <a:ext cx="4269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4"/>
              </a:rPr>
              <a:t>彼前 </a:t>
            </a:r>
            <a:r>
              <a:rPr lang="en-US" altLang="zh-TW" dirty="0">
                <a:latin typeface="Times New Roman" panose="02020603050405020304" pitchFamily="18" charset="0"/>
                <a:hlinkClick r:id="rId4"/>
              </a:rPr>
              <a:t>4:7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萬物的結局近了。所以，你們要謹慎自守，警醒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2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1.kknews.cc/SIG=1ph08vg/19s100003rop699989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60"/>
            <a:ext cx="12192000" cy="68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910018" y="209152"/>
            <a:ext cx="10281982" cy="1015663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6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6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為福音進入萬國、台灣禱告</a:t>
            </a:r>
            <a:endParaRPr lang="zh-TW" altLang="en-US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8886" y="1266400"/>
            <a:ext cx="6135013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提前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2:1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我勸你，第一要為萬人懇求、禱告、代求、祝謝；</a:t>
            </a:r>
          </a:p>
        </p:txBody>
      </p:sp>
    </p:spTree>
    <p:extLst>
      <p:ext uri="{BB962C8B-B14F-4D97-AF65-F5344CB8AC3E}">
        <p14:creationId xmlns:p14="http://schemas.microsoft.com/office/powerpoint/2010/main" val="22535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3" y="114299"/>
            <a:ext cx="10461048" cy="6848031"/>
          </a:xfrm>
          <a:prstGeom prst="rect">
            <a:avLst/>
          </a:prstGeom>
        </p:spPr>
      </p:pic>
      <p:sp>
        <p:nvSpPr>
          <p:cNvPr id="4" name="圓角化單一角落矩形 3"/>
          <p:cNvSpPr/>
          <p:nvPr/>
        </p:nvSpPr>
        <p:spPr>
          <a:xfrm>
            <a:off x="495732" y="5237018"/>
            <a:ext cx="10367530" cy="507632"/>
          </a:xfrm>
          <a:prstGeom prst="round1Rect">
            <a:avLst/>
          </a:prstGeom>
          <a:solidFill>
            <a:schemeClr val="accent4">
              <a:lumMod val="60000"/>
              <a:lumOff val="40000"/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化單一角落矩形 5"/>
          <p:cNvSpPr/>
          <p:nvPr/>
        </p:nvSpPr>
        <p:spPr>
          <a:xfrm>
            <a:off x="448973" y="5771858"/>
            <a:ext cx="10374024" cy="587377"/>
          </a:xfrm>
          <a:prstGeom prst="round1Rect">
            <a:avLst/>
          </a:prstGeom>
          <a:solidFill>
            <a:schemeClr val="accent4">
              <a:lumMod val="60000"/>
              <a:lumOff val="40000"/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化單一角落矩形 6"/>
          <p:cNvSpPr/>
          <p:nvPr/>
        </p:nvSpPr>
        <p:spPr>
          <a:xfrm>
            <a:off x="448973" y="2433074"/>
            <a:ext cx="10374024" cy="561109"/>
          </a:xfrm>
          <a:prstGeom prst="round1Rect">
            <a:avLst/>
          </a:prstGeom>
          <a:solidFill>
            <a:schemeClr val="accent4">
              <a:lumMod val="60000"/>
              <a:lumOff val="40000"/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化單一角落矩形 7"/>
          <p:cNvSpPr/>
          <p:nvPr/>
        </p:nvSpPr>
        <p:spPr>
          <a:xfrm>
            <a:off x="492485" y="4141197"/>
            <a:ext cx="10330512" cy="561109"/>
          </a:xfrm>
          <a:prstGeom prst="round1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化單一角落矩形 8"/>
          <p:cNvSpPr/>
          <p:nvPr/>
        </p:nvSpPr>
        <p:spPr>
          <a:xfrm>
            <a:off x="448973" y="1898233"/>
            <a:ext cx="10374024" cy="561109"/>
          </a:xfrm>
          <a:prstGeom prst="round1Rect">
            <a:avLst/>
          </a:prstGeom>
          <a:solidFill>
            <a:schemeClr val="accent2">
              <a:lumMod val="75000"/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5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ews3pic.cdn.org.tw/uploads/big/e655bd51c0bd259e12ff041e2af790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26" y="0"/>
            <a:ext cx="122775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圓角化單一角落矩形 2"/>
          <p:cNvSpPr/>
          <p:nvPr/>
        </p:nvSpPr>
        <p:spPr>
          <a:xfrm>
            <a:off x="-73026" y="597897"/>
            <a:ext cx="12277554" cy="561109"/>
          </a:xfrm>
          <a:prstGeom prst="round1Rect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93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314127" y="237777"/>
            <a:ext cx="4386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2"/>
              </a:rPr>
              <a:t>可 </a:t>
            </a:r>
            <a:r>
              <a:rPr lang="en-US" altLang="zh-TW" dirty="0">
                <a:latin typeface="Times New Roman" panose="02020603050405020304" pitchFamily="18" charset="0"/>
                <a:hlinkClick r:id="rId2"/>
              </a:rPr>
              <a:t>9:29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耶穌說：「非用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（禁食）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，這一類的鬼總不能</a:t>
            </a:r>
            <a:r>
              <a:rPr lang="zh-TW" alt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出來」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14127" y="1119544"/>
            <a:ext cx="43863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3"/>
              </a:rPr>
              <a:t>可 </a:t>
            </a:r>
            <a:r>
              <a:rPr lang="en-US" altLang="zh-TW" dirty="0">
                <a:latin typeface="Times New Roman" panose="02020603050405020304" pitchFamily="18" charset="0"/>
                <a:hlinkClick r:id="rId3"/>
              </a:rPr>
              <a:t>11:24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所以我告訴你們，凡你們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祈求的，無論是甚麼，只要信是得著的，就必得著。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157944" y="3363713"/>
            <a:ext cx="4698722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信仰、經濟、民生</a:t>
            </a:r>
            <a:endParaRPr lang="en-US" altLang="zh-TW" sz="44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家庭、學校、健康</a:t>
            </a:r>
            <a:endParaRPr lang="en-US" altLang="zh-TW" sz="44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工作、懼怕、煩惱</a:t>
            </a:r>
            <a:endParaRPr lang="zh-TW" alt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776" y="-65287"/>
            <a:ext cx="6858000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881254" y="2042874"/>
            <a:ext cx="6310746" cy="1015663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6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6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6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為武漢肺炎禱告</a:t>
            </a:r>
            <a:endParaRPr lang="zh-TW" altLang="en-US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92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「山林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78" y="-33543"/>
            <a:ext cx="12192001" cy="669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84720" y="0"/>
            <a:ext cx="3916457" cy="1015663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6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6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為教禱告</a:t>
            </a:r>
            <a:endParaRPr lang="zh-TW" altLang="en-US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73152" y="1015663"/>
            <a:ext cx="12265152" cy="590931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(1).</a:t>
            </a:r>
            <a:r>
              <a:rPr lang="zh-TW" altLang="en-US" sz="5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牧者家庭</a:t>
            </a:r>
            <a:endParaRPr lang="en-US" altLang="zh-TW" sz="52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5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(2).</a:t>
            </a:r>
            <a:r>
              <a:rPr lang="zh-TW" altLang="en-US" sz="5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5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長執尋求</a:t>
            </a:r>
            <a:r>
              <a:rPr lang="zh-TW" altLang="en-US" sz="5200" b="1" u="sng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教會的異象</a:t>
            </a:r>
            <a:endParaRPr lang="en-US" altLang="zh-TW" sz="5200" b="1" u="sng" cap="none" spc="0" dirty="0" smtClean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79713" indent="-2687638"/>
            <a:endParaRPr lang="en-US" altLang="zh-TW" sz="14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11313" indent="-1519238">
              <a:tabLst>
                <a:tab pos="1611313" algn="l"/>
                <a:tab pos="2151063" algn="l"/>
              </a:tabLst>
            </a:pPr>
            <a:r>
              <a:rPr lang="zh-TW" altLang="en-US" sz="5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長老</a:t>
            </a:r>
            <a:r>
              <a:rPr lang="en-US" altLang="zh-TW" sz="5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5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黃明憲、張宗雄、張麗君、林美惠、黃阿絹</a:t>
            </a:r>
            <a:endParaRPr lang="en-US" altLang="zh-TW" sz="52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1188" indent="-1789113">
              <a:tabLst>
                <a:tab pos="1433513" algn="l"/>
                <a:tab pos="2151063" algn="l"/>
              </a:tabLst>
            </a:pPr>
            <a:r>
              <a:rPr lang="zh-TW" altLang="en-US" sz="5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執事</a:t>
            </a:r>
            <a:r>
              <a:rPr lang="en-US" altLang="zh-TW" sz="5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5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國鎮、淑慧、燕芬、惠珠</a:t>
            </a:r>
            <a:r>
              <a:rPr lang="zh-TW" altLang="en-US" sz="52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、惠</a:t>
            </a:r>
            <a:r>
              <a:rPr lang="zh-TW" altLang="en-US" sz="5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娟、怡婷</a:t>
            </a:r>
            <a:endParaRPr lang="en-US" altLang="zh-TW" sz="52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79713" indent="-2687638"/>
            <a:endParaRPr lang="en-US" altLang="zh-TW" sz="52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87572" y="118989"/>
            <a:ext cx="7481455" cy="369332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3"/>
              </a:rPr>
              <a:t>太 </a:t>
            </a:r>
            <a:r>
              <a:rPr lang="en-US" altLang="zh-TW" dirty="0">
                <a:latin typeface="Times New Roman" panose="02020603050405020304" pitchFamily="18" charset="0"/>
                <a:hlinkClick r:id="rId3"/>
              </a:rPr>
              <a:t>6:9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所以，你們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要這樣說：我們在天上的父：願人都尊你的名為聖。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87570" y="558378"/>
            <a:ext cx="7741003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4"/>
              </a:rPr>
              <a:t>徒 </a:t>
            </a:r>
            <a:r>
              <a:rPr lang="en-US" altLang="zh-TW" dirty="0">
                <a:latin typeface="Times New Roman" panose="02020603050405020304" pitchFamily="18" charset="0"/>
                <a:hlinkClick r:id="rId4"/>
              </a:rPr>
              <a:t>14:23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二人在各教會中選立了長老，又禁食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，就把他們交託所信的主。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13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「山林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77" y="-39020"/>
            <a:ext cx="12192001" cy="669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73152" y="753245"/>
            <a:ext cx="12265152" cy="332398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(3).</a:t>
            </a:r>
            <a:r>
              <a:rPr lang="zh-TW" altLang="en-US" sz="5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為社區事工</a:t>
            </a:r>
            <a:r>
              <a:rPr lang="zh-TW" altLang="en-US" sz="5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禱告</a:t>
            </a:r>
            <a:endParaRPr lang="en-US" altLang="zh-TW" sz="52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52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    除了</a:t>
            </a:r>
            <a:r>
              <a:rPr lang="zh-TW" altLang="en-US" sz="40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周末營</a:t>
            </a:r>
            <a:r>
              <a:rPr lang="zh-TW" alt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外，我們幾乎沒有</a:t>
            </a:r>
            <a:r>
              <a:rPr lang="zh-TW" altLang="en-US" sz="40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外展社區事</a:t>
            </a:r>
            <a:r>
              <a:rPr lang="zh-TW" altLang="en-US" sz="4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工</a:t>
            </a:r>
            <a:endParaRPr lang="en-US" altLang="zh-TW" sz="4000" b="1" u="sng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2275" indent="-2870200"/>
            <a:endParaRPr lang="en-US" altLang="zh-TW" sz="52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2275" indent="-2870200"/>
            <a:endParaRPr lang="en-US" altLang="zh-TW" sz="14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6577" y="4623045"/>
            <a:ext cx="12265152" cy="190821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(4).</a:t>
            </a:r>
            <a:r>
              <a:rPr lang="zh-TW" altLang="en-US" sz="5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為信心軟弱沒有來教會的兄姊</a:t>
            </a:r>
            <a:r>
              <a:rPr lang="zh-TW" altLang="en-US" sz="5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禱告</a:t>
            </a:r>
            <a:endParaRPr lang="en-US" altLang="zh-TW" sz="52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2275" indent="-2870200"/>
            <a:endParaRPr lang="en-US" altLang="zh-TW" sz="52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2275" indent="-2870200"/>
            <a:endParaRPr lang="en-US" altLang="zh-TW" sz="14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208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5" y="1150154"/>
            <a:ext cx="11893069" cy="5433172"/>
          </a:xfrm>
          <a:prstGeom prst="rect">
            <a:avLst/>
          </a:prstGeom>
          <a:solidFill>
            <a:schemeClr val="bg1">
              <a:alpha val="86000"/>
            </a:schemeClr>
          </a:solidFill>
        </p:spPr>
      </p:pic>
      <p:sp>
        <p:nvSpPr>
          <p:cNvPr id="6" name="矩形 5"/>
          <p:cNvSpPr/>
          <p:nvPr/>
        </p:nvSpPr>
        <p:spPr>
          <a:xfrm>
            <a:off x="3850872" y="128801"/>
            <a:ext cx="7822934" cy="89255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48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(5).</a:t>
            </a:r>
            <a:r>
              <a:rPr lang="zh-TW" altLang="en-US" sz="5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為教會工人小組長領袖</a:t>
            </a:r>
            <a:endParaRPr lang="en-US" altLang="zh-TW" sz="52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2211" y="1404279"/>
            <a:ext cx="4980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4"/>
              </a:rPr>
              <a:t>徒 </a:t>
            </a:r>
            <a:r>
              <a:rPr lang="en-US" altLang="zh-TW" dirty="0">
                <a:latin typeface="Times New Roman" panose="02020603050405020304" pitchFamily="18" charset="0"/>
                <a:hlinkClick r:id="rId4"/>
              </a:rPr>
              <a:t>20:36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保羅說完了這話，就跪下同眾人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662978" y="1189344"/>
            <a:ext cx="4428937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200" b="1" cap="none" spc="0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為下一季幸福小組禱告</a:t>
            </a:r>
            <a:endParaRPr lang="zh-TW" altLang="en-US" sz="32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89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357</Words>
  <Application>Microsoft Office PowerPoint</Application>
  <PresentationFormat>寬螢幕</PresentationFormat>
  <Paragraphs>48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順傑 楊</dc:creator>
  <cp:lastModifiedBy>順傑 楊</cp:lastModifiedBy>
  <cp:revision>25</cp:revision>
  <dcterms:created xsi:type="dcterms:W3CDTF">2020-02-15T15:46:51Z</dcterms:created>
  <dcterms:modified xsi:type="dcterms:W3CDTF">2020-05-23T14:47:51Z</dcterms:modified>
</cp:coreProperties>
</file>