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59" r:id="rId6"/>
    <p:sldId id="263" r:id="rId7"/>
    <p:sldId id="260" r:id="rId8"/>
    <p:sldId id="261" r:id="rId9"/>
    <p:sldId id="270" r:id="rId10"/>
    <p:sldId id="273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AA0B2-9ABE-446B-967F-88A3621EEDA1}" v="8" dt="2020-06-06T23:15:11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siao(蕭國鎮_ATP)" userId="9e1ec155-6efb-42e1-bb88-8a1cbc17a981" providerId="ADAL" clId="{32B4FC90-8E2D-4B79-B424-956D2836ECDE}"/>
    <pc:docChg chg="custSel modSld">
      <pc:chgData name="James Hsiao(蕭國鎮_ATP)" userId="9e1ec155-6efb-42e1-bb88-8a1cbc17a981" providerId="ADAL" clId="{32B4FC90-8E2D-4B79-B424-956D2836ECDE}" dt="2020-06-06T14:49:23.655" v="21" actId="14100"/>
      <pc:docMkLst>
        <pc:docMk/>
      </pc:docMkLst>
      <pc:sldChg chg="delSp modSp">
        <pc:chgData name="James Hsiao(蕭國鎮_ATP)" userId="9e1ec155-6efb-42e1-bb88-8a1cbc17a981" providerId="ADAL" clId="{32B4FC90-8E2D-4B79-B424-956D2836ECDE}" dt="2020-06-06T14:42:43.335" v="2" actId="1076"/>
        <pc:sldMkLst>
          <pc:docMk/>
          <pc:sldMk cId="3239295134" sldId="260"/>
        </pc:sldMkLst>
        <pc:spChg chg="mod">
          <ac:chgData name="James Hsiao(蕭國鎮_ATP)" userId="9e1ec155-6efb-42e1-bb88-8a1cbc17a981" providerId="ADAL" clId="{32B4FC90-8E2D-4B79-B424-956D2836ECDE}" dt="2020-06-06T14:42:43.335" v="2" actId="1076"/>
          <ac:spMkLst>
            <pc:docMk/>
            <pc:sldMk cId="3239295134" sldId="260"/>
            <ac:spMk id="4" creationId="{00000000-0000-0000-0000-000000000000}"/>
          </ac:spMkLst>
        </pc:spChg>
        <pc:spChg chg="mod">
          <ac:chgData name="James Hsiao(蕭國鎮_ATP)" userId="9e1ec155-6efb-42e1-bb88-8a1cbc17a981" providerId="ADAL" clId="{32B4FC90-8E2D-4B79-B424-956D2836ECDE}" dt="2020-06-06T14:42:33.558" v="1" actId="1076"/>
          <ac:spMkLst>
            <pc:docMk/>
            <pc:sldMk cId="3239295134" sldId="260"/>
            <ac:spMk id="11" creationId="{00000000-0000-0000-0000-000000000000}"/>
          </ac:spMkLst>
        </pc:spChg>
        <pc:picChg chg="del">
          <ac:chgData name="James Hsiao(蕭國鎮_ATP)" userId="9e1ec155-6efb-42e1-bb88-8a1cbc17a981" providerId="ADAL" clId="{32B4FC90-8E2D-4B79-B424-956D2836ECDE}" dt="2020-06-06T14:42:18.732" v="0" actId="478"/>
          <ac:picMkLst>
            <pc:docMk/>
            <pc:sldMk cId="3239295134" sldId="260"/>
            <ac:picMk id="3" creationId="{00000000-0000-0000-0000-000000000000}"/>
          </ac:picMkLst>
        </pc:picChg>
      </pc:sldChg>
      <pc:sldChg chg="modSp">
        <pc:chgData name="James Hsiao(蕭國鎮_ATP)" userId="9e1ec155-6efb-42e1-bb88-8a1cbc17a981" providerId="ADAL" clId="{32B4FC90-8E2D-4B79-B424-956D2836ECDE}" dt="2020-06-06T14:43:32.834" v="8"/>
        <pc:sldMkLst>
          <pc:docMk/>
          <pc:sldMk cId="957139230" sldId="261"/>
        </pc:sldMkLst>
        <pc:spChg chg="mod">
          <ac:chgData name="James Hsiao(蕭國鎮_ATP)" userId="9e1ec155-6efb-42e1-bb88-8a1cbc17a981" providerId="ADAL" clId="{32B4FC90-8E2D-4B79-B424-956D2836ECDE}" dt="2020-06-06T14:43:32.834" v="8"/>
          <ac:spMkLst>
            <pc:docMk/>
            <pc:sldMk cId="957139230" sldId="261"/>
            <ac:spMk id="3" creationId="{00000000-0000-0000-0000-000000000000}"/>
          </ac:spMkLst>
        </pc:spChg>
      </pc:sldChg>
      <pc:sldChg chg="modSp">
        <pc:chgData name="James Hsiao(蕭國鎮_ATP)" userId="9e1ec155-6efb-42e1-bb88-8a1cbc17a981" providerId="ADAL" clId="{32B4FC90-8E2D-4B79-B424-956D2836ECDE}" dt="2020-06-06T14:46:20.181" v="12" actId="20577"/>
        <pc:sldMkLst>
          <pc:docMk/>
          <pc:sldMk cId="1814195396" sldId="267"/>
        </pc:sldMkLst>
        <pc:spChg chg="mod">
          <ac:chgData name="James Hsiao(蕭國鎮_ATP)" userId="9e1ec155-6efb-42e1-bb88-8a1cbc17a981" providerId="ADAL" clId="{32B4FC90-8E2D-4B79-B424-956D2836ECDE}" dt="2020-06-06T14:46:20.181" v="12" actId="20577"/>
          <ac:spMkLst>
            <pc:docMk/>
            <pc:sldMk cId="1814195396" sldId="267"/>
            <ac:spMk id="3" creationId="{00000000-0000-0000-0000-000000000000}"/>
          </ac:spMkLst>
        </pc:spChg>
      </pc:sldChg>
      <pc:sldChg chg="addSp delSp modSp">
        <pc:chgData name="James Hsiao(蕭國鎮_ATP)" userId="9e1ec155-6efb-42e1-bb88-8a1cbc17a981" providerId="ADAL" clId="{32B4FC90-8E2D-4B79-B424-956D2836ECDE}" dt="2020-06-06T14:49:23.655" v="21" actId="14100"/>
        <pc:sldMkLst>
          <pc:docMk/>
          <pc:sldMk cId="3987445914" sldId="269"/>
        </pc:sldMkLst>
        <pc:spChg chg="mod">
          <ac:chgData name="James Hsiao(蕭國鎮_ATP)" userId="9e1ec155-6efb-42e1-bb88-8a1cbc17a981" providerId="ADAL" clId="{32B4FC90-8E2D-4B79-B424-956D2836ECDE}" dt="2020-06-06T14:47:37.401" v="13"/>
          <ac:spMkLst>
            <pc:docMk/>
            <pc:sldMk cId="3987445914" sldId="269"/>
            <ac:spMk id="5" creationId="{00000000-0000-0000-0000-000000000000}"/>
          </ac:spMkLst>
        </pc:spChg>
        <pc:picChg chg="del">
          <ac:chgData name="James Hsiao(蕭國鎮_ATP)" userId="9e1ec155-6efb-42e1-bb88-8a1cbc17a981" providerId="ADAL" clId="{32B4FC90-8E2D-4B79-B424-956D2836ECDE}" dt="2020-06-06T14:47:41.236" v="14" actId="478"/>
          <ac:picMkLst>
            <pc:docMk/>
            <pc:sldMk cId="3987445914" sldId="269"/>
            <ac:picMk id="2" creationId="{00000000-0000-0000-0000-000000000000}"/>
          </ac:picMkLst>
        </pc:picChg>
        <pc:picChg chg="add mod">
          <ac:chgData name="James Hsiao(蕭國鎮_ATP)" userId="9e1ec155-6efb-42e1-bb88-8a1cbc17a981" providerId="ADAL" clId="{32B4FC90-8E2D-4B79-B424-956D2836ECDE}" dt="2020-06-06T14:49:23.655" v="21" actId="14100"/>
          <ac:picMkLst>
            <pc:docMk/>
            <pc:sldMk cId="3987445914" sldId="269"/>
            <ac:picMk id="3" creationId="{8833A92C-2F3A-4085-B977-6AA50373DD1E}"/>
          </ac:picMkLst>
        </pc:picChg>
      </pc:sldChg>
    </pc:docChg>
  </pc:docChgLst>
  <pc:docChgLst>
    <pc:chgData name="James Hsiao(蕭國鎮_ATP)" userId="9e1ec155-6efb-42e1-bb88-8a1cbc17a981" providerId="ADAL" clId="{099AA0B2-9ABE-446B-967F-88A3621EEDA1}"/>
    <pc:docChg chg="undo custSel modSld">
      <pc:chgData name="James Hsiao(蕭國鎮_ATP)" userId="9e1ec155-6efb-42e1-bb88-8a1cbc17a981" providerId="ADAL" clId="{099AA0B2-9ABE-446B-967F-88A3621EEDA1}" dt="2020-06-06T23:18:27.059" v="90" actId="20577"/>
      <pc:docMkLst>
        <pc:docMk/>
      </pc:docMkLst>
      <pc:sldChg chg="modSp">
        <pc:chgData name="James Hsiao(蕭國鎮_ATP)" userId="9e1ec155-6efb-42e1-bb88-8a1cbc17a981" providerId="ADAL" clId="{099AA0B2-9ABE-446B-967F-88A3621EEDA1}" dt="2020-06-06T23:09:37.091" v="30"/>
        <pc:sldMkLst>
          <pc:docMk/>
          <pc:sldMk cId="3239295134" sldId="260"/>
        </pc:sldMkLst>
        <pc:spChg chg="mod">
          <ac:chgData name="James Hsiao(蕭國鎮_ATP)" userId="9e1ec155-6efb-42e1-bb88-8a1cbc17a981" providerId="ADAL" clId="{099AA0B2-9ABE-446B-967F-88A3621EEDA1}" dt="2020-06-06T23:09:11.586" v="12" actId="255"/>
          <ac:spMkLst>
            <pc:docMk/>
            <pc:sldMk cId="3239295134" sldId="260"/>
            <ac:spMk id="4" creationId="{00000000-0000-0000-0000-000000000000}"/>
          </ac:spMkLst>
        </pc:spChg>
        <pc:spChg chg="mod">
          <ac:chgData name="James Hsiao(蕭國鎮_ATP)" userId="9e1ec155-6efb-42e1-bb88-8a1cbc17a981" providerId="ADAL" clId="{099AA0B2-9ABE-446B-967F-88A3621EEDA1}" dt="2020-06-06T23:08:48.161" v="10" actId="14100"/>
          <ac:spMkLst>
            <pc:docMk/>
            <pc:sldMk cId="3239295134" sldId="260"/>
            <ac:spMk id="8" creationId="{00000000-0000-0000-0000-000000000000}"/>
          </ac:spMkLst>
        </pc:spChg>
        <pc:spChg chg="mod">
          <ac:chgData name="James Hsiao(蕭國鎮_ATP)" userId="9e1ec155-6efb-42e1-bb88-8a1cbc17a981" providerId="ADAL" clId="{099AA0B2-9ABE-446B-967F-88A3621EEDA1}" dt="2020-06-06T23:08:37.149" v="8" actId="14100"/>
          <ac:spMkLst>
            <pc:docMk/>
            <pc:sldMk cId="3239295134" sldId="260"/>
            <ac:spMk id="9" creationId="{00000000-0000-0000-0000-000000000000}"/>
          </ac:spMkLst>
        </pc:spChg>
        <pc:spChg chg="mod">
          <ac:chgData name="James Hsiao(蕭國鎮_ATP)" userId="9e1ec155-6efb-42e1-bb88-8a1cbc17a981" providerId="ADAL" clId="{099AA0B2-9ABE-446B-967F-88A3621EEDA1}" dt="2020-06-06T23:09:37.091" v="30"/>
          <ac:spMkLst>
            <pc:docMk/>
            <pc:sldMk cId="3239295134" sldId="260"/>
            <ac:spMk id="11" creationId="{00000000-0000-0000-0000-000000000000}"/>
          </ac:spMkLst>
        </pc:spChg>
      </pc:sldChg>
      <pc:sldChg chg="modSp">
        <pc:chgData name="James Hsiao(蕭國鎮_ATP)" userId="9e1ec155-6efb-42e1-bb88-8a1cbc17a981" providerId="ADAL" clId="{099AA0B2-9ABE-446B-967F-88A3621EEDA1}" dt="2020-06-06T23:10:39.949" v="34" actId="20577"/>
        <pc:sldMkLst>
          <pc:docMk/>
          <pc:sldMk cId="957139230" sldId="261"/>
        </pc:sldMkLst>
        <pc:spChg chg="mod">
          <ac:chgData name="James Hsiao(蕭國鎮_ATP)" userId="9e1ec155-6efb-42e1-bb88-8a1cbc17a981" providerId="ADAL" clId="{099AA0B2-9ABE-446B-967F-88A3621EEDA1}" dt="2020-06-06T23:10:39.949" v="34" actId="20577"/>
          <ac:spMkLst>
            <pc:docMk/>
            <pc:sldMk cId="957139230" sldId="261"/>
            <ac:spMk id="2" creationId="{00000000-0000-0000-0000-000000000000}"/>
          </ac:spMkLst>
        </pc:spChg>
      </pc:sldChg>
      <pc:sldChg chg="modSp">
        <pc:chgData name="James Hsiao(蕭國鎮_ATP)" userId="9e1ec155-6efb-42e1-bb88-8a1cbc17a981" providerId="ADAL" clId="{099AA0B2-9ABE-446B-967F-88A3621EEDA1}" dt="2020-06-06T23:07:07.274" v="1" actId="1076"/>
        <pc:sldMkLst>
          <pc:docMk/>
          <pc:sldMk cId="2695041392" sldId="264"/>
        </pc:sldMkLst>
        <pc:spChg chg="mod">
          <ac:chgData name="James Hsiao(蕭國鎮_ATP)" userId="9e1ec155-6efb-42e1-bb88-8a1cbc17a981" providerId="ADAL" clId="{099AA0B2-9ABE-446B-967F-88A3621EEDA1}" dt="2020-06-06T23:07:07.274" v="1" actId="1076"/>
          <ac:spMkLst>
            <pc:docMk/>
            <pc:sldMk cId="2695041392" sldId="264"/>
            <ac:spMk id="2" creationId="{00000000-0000-0000-0000-000000000000}"/>
          </ac:spMkLst>
        </pc:spChg>
      </pc:sldChg>
      <pc:sldChg chg="modSp">
        <pc:chgData name="James Hsiao(蕭國鎮_ATP)" userId="9e1ec155-6efb-42e1-bb88-8a1cbc17a981" providerId="ADAL" clId="{099AA0B2-9ABE-446B-967F-88A3621EEDA1}" dt="2020-06-06T23:18:13.565" v="88" actId="20577"/>
        <pc:sldMkLst>
          <pc:docMk/>
          <pc:sldMk cId="1814195396" sldId="267"/>
        </pc:sldMkLst>
        <pc:spChg chg="mod">
          <ac:chgData name="James Hsiao(蕭國鎮_ATP)" userId="9e1ec155-6efb-42e1-bb88-8a1cbc17a981" providerId="ADAL" clId="{099AA0B2-9ABE-446B-967F-88A3621EEDA1}" dt="2020-06-06T23:18:13.565" v="88" actId="20577"/>
          <ac:spMkLst>
            <pc:docMk/>
            <pc:sldMk cId="1814195396" sldId="267"/>
            <ac:spMk id="5" creationId="{00000000-0000-0000-0000-000000000000}"/>
          </ac:spMkLst>
        </pc:spChg>
        <pc:spChg chg="mod">
          <ac:chgData name="James Hsiao(蕭國鎮_ATP)" userId="9e1ec155-6efb-42e1-bb88-8a1cbc17a981" providerId="ADAL" clId="{099AA0B2-9ABE-446B-967F-88A3621EEDA1}" dt="2020-06-06T23:15:30.061" v="79" actId="1076"/>
          <ac:spMkLst>
            <pc:docMk/>
            <pc:sldMk cId="1814195396" sldId="267"/>
            <ac:spMk id="8" creationId="{00000000-0000-0000-0000-000000000000}"/>
          </ac:spMkLst>
        </pc:spChg>
      </pc:sldChg>
      <pc:sldChg chg="delSp modSp">
        <pc:chgData name="James Hsiao(蕭國鎮_ATP)" userId="9e1ec155-6efb-42e1-bb88-8a1cbc17a981" providerId="ADAL" clId="{099AA0B2-9ABE-446B-967F-88A3621EEDA1}" dt="2020-06-06T23:18:21.306" v="89" actId="20577"/>
        <pc:sldMkLst>
          <pc:docMk/>
          <pc:sldMk cId="2542188140" sldId="268"/>
        </pc:sldMkLst>
        <pc:spChg chg="mod">
          <ac:chgData name="James Hsiao(蕭國鎮_ATP)" userId="9e1ec155-6efb-42e1-bb88-8a1cbc17a981" providerId="ADAL" clId="{099AA0B2-9ABE-446B-967F-88A3621EEDA1}" dt="2020-06-06T23:18:21.306" v="89" actId="20577"/>
          <ac:spMkLst>
            <pc:docMk/>
            <pc:sldMk cId="2542188140" sldId="268"/>
            <ac:spMk id="2" creationId="{00000000-0000-0000-0000-000000000000}"/>
          </ac:spMkLst>
        </pc:spChg>
        <pc:spChg chg="del mod">
          <ac:chgData name="James Hsiao(蕭國鎮_ATP)" userId="9e1ec155-6efb-42e1-bb88-8a1cbc17a981" providerId="ADAL" clId="{099AA0B2-9ABE-446B-967F-88A3621EEDA1}" dt="2020-06-06T23:17:11.669" v="84" actId="478"/>
          <ac:spMkLst>
            <pc:docMk/>
            <pc:sldMk cId="2542188140" sldId="268"/>
            <ac:spMk id="7" creationId="{00000000-0000-0000-0000-000000000000}"/>
          </ac:spMkLst>
        </pc:spChg>
      </pc:sldChg>
      <pc:sldChg chg="modSp">
        <pc:chgData name="James Hsiao(蕭國鎮_ATP)" userId="9e1ec155-6efb-42e1-bb88-8a1cbc17a981" providerId="ADAL" clId="{099AA0B2-9ABE-446B-967F-88A3621EEDA1}" dt="2020-06-06T23:18:27.059" v="90" actId="20577"/>
        <pc:sldMkLst>
          <pc:docMk/>
          <pc:sldMk cId="3987445914" sldId="269"/>
        </pc:sldMkLst>
        <pc:spChg chg="mod">
          <ac:chgData name="James Hsiao(蕭國鎮_ATP)" userId="9e1ec155-6efb-42e1-bb88-8a1cbc17a981" providerId="ADAL" clId="{099AA0B2-9ABE-446B-967F-88A3621EEDA1}" dt="2020-06-06T23:18:27.059" v="90" actId="20577"/>
          <ac:spMkLst>
            <pc:docMk/>
            <pc:sldMk cId="3987445914" sldId="269"/>
            <ac:spMk id="5" creationId="{00000000-0000-0000-0000-000000000000}"/>
          </ac:spMkLst>
        </pc:spChg>
      </pc:sldChg>
      <pc:sldChg chg="modSp">
        <pc:chgData name="James Hsiao(蕭國鎮_ATP)" userId="9e1ec155-6efb-42e1-bb88-8a1cbc17a981" providerId="ADAL" clId="{099AA0B2-9ABE-446B-967F-88A3621EEDA1}" dt="2020-06-06T23:12:41.917" v="39" actId="6549"/>
        <pc:sldMkLst>
          <pc:docMk/>
          <pc:sldMk cId="1482085920" sldId="270"/>
        </pc:sldMkLst>
        <pc:spChg chg="mod">
          <ac:chgData name="James Hsiao(蕭國鎮_ATP)" userId="9e1ec155-6efb-42e1-bb88-8a1cbc17a981" providerId="ADAL" clId="{099AA0B2-9ABE-446B-967F-88A3621EEDA1}" dt="2020-06-06T23:12:33.637" v="38" actId="6549"/>
          <ac:spMkLst>
            <pc:docMk/>
            <pc:sldMk cId="1482085920" sldId="270"/>
            <ac:spMk id="2" creationId="{00000000-0000-0000-0000-000000000000}"/>
          </ac:spMkLst>
        </pc:spChg>
        <pc:spChg chg="mod">
          <ac:chgData name="James Hsiao(蕭國鎮_ATP)" userId="9e1ec155-6efb-42e1-bb88-8a1cbc17a981" providerId="ADAL" clId="{099AA0B2-9ABE-446B-967F-88A3621EEDA1}" dt="2020-06-06T23:12:41.917" v="39" actId="6549"/>
          <ac:spMkLst>
            <pc:docMk/>
            <pc:sldMk cId="1482085920" sldId="270"/>
            <ac:spMk id="6" creationId="{00000000-0000-0000-0000-000000000000}"/>
          </ac:spMkLst>
        </pc:spChg>
      </pc:sldChg>
      <pc:sldChg chg="addSp delSp modSp">
        <pc:chgData name="James Hsiao(蕭國鎮_ATP)" userId="9e1ec155-6efb-42e1-bb88-8a1cbc17a981" providerId="ADAL" clId="{099AA0B2-9ABE-446B-967F-88A3621EEDA1}" dt="2020-06-06T23:15:14.902" v="78" actId="1076"/>
        <pc:sldMkLst>
          <pc:docMk/>
          <pc:sldMk cId="2187890227" sldId="273"/>
        </pc:sldMkLst>
        <pc:spChg chg="mod">
          <ac:chgData name="James Hsiao(蕭國鎮_ATP)" userId="9e1ec155-6efb-42e1-bb88-8a1cbc17a981" providerId="ADAL" clId="{099AA0B2-9ABE-446B-967F-88A3621EEDA1}" dt="2020-06-06T23:15:11.942" v="77"/>
          <ac:spMkLst>
            <pc:docMk/>
            <pc:sldMk cId="2187890227" sldId="273"/>
            <ac:spMk id="6" creationId="{00000000-0000-0000-0000-000000000000}"/>
          </ac:spMkLst>
        </pc:spChg>
        <pc:spChg chg="del">
          <ac:chgData name="James Hsiao(蕭國鎮_ATP)" userId="9e1ec155-6efb-42e1-bb88-8a1cbc17a981" providerId="ADAL" clId="{099AA0B2-9ABE-446B-967F-88A3621EEDA1}" dt="2020-06-06T23:13:40.917" v="40" actId="478"/>
          <ac:spMkLst>
            <pc:docMk/>
            <pc:sldMk cId="2187890227" sldId="273"/>
            <ac:spMk id="7" creationId="{00000000-0000-0000-0000-000000000000}"/>
          </ac:spMkLst>
        </pc:spChg>
        <pc:picChg chg="add mod">
          <ac:chgData name="James Hsiao(蕭國鎮_ATP)" userId="9e1ec155-6efb-42e1-bb88-8a1cbc17a981" providerId="ADAL" clId="{099AA0B2-9ABE-446B-967F-88A3621EEDA1}" dt="2020-06-06T23:15:14.902" v="78" actId="1076"/>
          <ac:picMkLst>
            <pc:docMk/>
            <pc:sldMk cId="2187890227" sldId="273"/>
            <ac:picMk id="3" creationId="{6F83A2CF-DA14-483F-9BA5-CA6241BBD754}"/>
          </ac:picMkLst>
        </pc:picChg>
        <pc:picChg chg="del">
          <ac:chgData name="James Hsiao(蕭國鎮_ATP)" userId="9e1ec155-6efb-42e1-bb88-8a1cbc17a981" providerId="ADAL" clId="{099AA0B2-9ABE-446B-967F-88A3621EEDA1}" dt="2020-06-06T23:13:48.965" v="41" actId="478"/>
          <ac:picMkLst>
            <pc:docMk/>
            <pc:sldMk cId="2187890227" sldId="273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38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9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24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9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91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10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96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2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28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67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5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047D9-EE39-4E03-9A65-EEA4A48CE143}" type="datetimeFigureOut">
              <a:rPr lang="zh-TW" altLang="en-US" smtClean="0"/>
              <a:t>2020/6/7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2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ible.fhl.net/new/read.php?id=29449&amp;VERSION=unv&amp;strongflag=-1&amp;TABFLAG=0&amp;ide=1&amp;m=#h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fhl.net/new/read.php?id=20396&amp;VERSION=unv&amp;strongflag=-1&amp;TABFLAG=0&amp;ide=1&amp;m=#hi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ble.fhl.net/new/read.php?id=30454&amp;VERSION=unv&amp;strongflag=-1&amp;TABFLAG=0&amp;ide=1&amp;m=#h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fhl.net/new/read.php?id=29718&amp;VERSION=unv&amp;strongflag=-1&amp;TABFLAG=0&amp;ide=1&amp;m=#hi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fhl.net/new/read.php?id=24665&amp;VERSION=unv&amp;strongflag=-1&amp;TABFLAG=0&amp;ide=1&amp;m=#hit" TargetMode="External"/><Relationship Id="rId2" Type="http://schemas.openxmlformats.org/officeDocument/2006/relationships/hyperlink" Target="https://bible.fhl.net/new/read.php?id=24568&amp;VERSION=unv&amp;strongflag=-1&amp;TABFLAG=0&amp;ide=1&amp;m=#h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fhl.net/new/read.php?id=23292&amp;VERSION=unv&amp;strongflag=-1&amp;TABFLAG=0&amp;ide=1&amp;m=#hi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ble.fhl.net/new/read.php?id=27438&amp;VERSION=unv&amp;strongflag=-1&amp;TABFLAG=0&amp;ide=1&amp;m=#hi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fhl.net/new/read.php?id=27663&amp;VERSION=unv&amp;strongflag=-1&amp;TABFLAG=0&amp;ide=1&amp;m=#hi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fhl.net/new/read.php?id=28258&amp;VERSION=unv&amp;strongflag=-1&amp;TABFLAG=0&amp;ide=1&amp;m=#hi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ble.fhl.net/new/read.php?id=29850&amp;VERSION=unv&amp;strongflag=-1&amp;TABFLAG=0&amp;ide=1&amp;m=#hi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ble.fhl.net/new/read.php?id=28694&amp;VERSION=unv&amp;strongflag=-1&amp;TABFLAG=0&amp;ide=1&amp;m=#hi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pptstore.net/picture/48/22/05742dcae4eec346a63f_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985"/>
            <a:ext cx="12271248" cy="687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48597" y="326557"/>
            <a:ext cx="15696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禱告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355904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撒上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12:23 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至於我，斷不停止為你們禱告，以致得罪耶和華。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我必以善道正路指教你們。</a:t>
            </a:r>
          </a:p>
        </p:txBody>
      </p:sp>
    </p:spTree>
    <p:extLst>
      <p:ext uri="{BB962C8B-B14F-4D97-AF65-F5344CB8AC3E}">
        <p14:creationId xmlns:p14="http://schemas.microsoft.com/office/powerpoint/2010/main" val="269504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4639" y="2345055"/>
            <a:ext cx="4030270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5400" b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8).</a:t>
            </a:r>
            <a:r>
              <a:rPr lang="zh-TW" altLang="en-US" sz="5400" b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今日</a:t>
            </a:r>
            <a:r>
              <a:rPr lang="zh-TW" altLang="en-US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事奉</a:t>
            </a:r>
            <a:endParaRPr lang="en-US" altLang="zh-TW" sz="5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12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2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證道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楊順傑 牧師</a:t>
            </a:r>
          </a:p>
        </p:txBody>
      </p:sp>
      <p:sp>
        <p:nvSpPr>
          <p:cNvPr id="9" name="矩形 8"/>
          <p:cNvSpPr/>
          <p:nvPr/>
        </p:nvSpPr>
        <p:spPr>
          <a:xfrm>
            <a:off x="488104" y="5389950"/>
            <a:ext cx="3913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2"/>
              </a:rPr>
              <a:t>腓 </a:t>
            </a:r>
            <a:r>
              <a:rPr lang="en-US" altLang="zh-TW" dirty="0">
                <a:latin typeface="Times New Roman" panose="02020603050405020304" pitchFamily="18" charset="0"/>
                <a:hlinkClick r:id="rId2"/>
              </a:rPr>
              <a:t>4:6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應當一無掛慮，只要凡事藉著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、祈求，和感謝，將你們所要的告訴神。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833A92C-2F3A-4085-B977-6AA50373D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702" y="544720"/>
            <a:ext cx="6744770" cy="594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4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qvf81n9htmm.cloudfront.net/data/jochenwang_152/1920al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1636"/>
            <a:ext cx="12283836" cy="415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83126" y="-27380"/>
            <a:ext cx="6411191" cy="1569660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b="1" i="0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日用的飲食   今日賜給</a:t>
            </a:r>
            <a:r>
              <a:rPr lang="zh-TW" altLang="en-US" sz="3200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b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</a:t>
            </a:r>
            <a:r>
              <a:rPr lang="zh-TW" altLang="en-US" sz="3200" b="1" i="0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的債  如同</a:t>
            </a:r>
            <a:r>
              <a:rPr lang="zh-TW" altLang="en-US" sz="3200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免了人的債</a:t>
            </a:r>
            <a:b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不叫</a:t>
            </a:r>
            <a:r>
              <a:rPr lang="zh-TW" altLang="en-US" sz="3200" b="1" i="0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遇見試探 救</a:t>
            </a:r>
            <a:r>
              <a:rPr lang="zh-TW" altLang="en-US" sz="3200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脫離兇惡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05691" y="1978926"/>
            <a:ext cx="6186309" cy="1323439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8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為自己禱告</a:t>
            </a:r>
          </a:p>
        </p:txBody>
      </p:sp>
      <p:sp>
        <p:nvSpPr>
          <p:cNvPr id="2" name="矩形 1"/>
          <p:cNvSpPr/>
          <p:nvPr/>
        </p:nvSpPr>
        <p:spPr>
          <a:xfrm>
            <a:off x="7532430" y="388118"/>
            <a:ext cx="440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3"/>
              </a:rPr>
              <a:t>哀 </a:t>
            </a:r>
            <a:r>
              <a:rPr lang="en-US" altLang="zh-TW" dirty="0">
                <a:latin typeface="Times New Roman" panose="02020603050405020304" pitchFamily="18" charset="0"/>
                <a:hlinkClick r:id="rId3"/>
              </a:rPr>
              <a:t>3:41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我們當誠心向天上的神舉手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32430" y="833829"/>
            <a:ext cx="4269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4"/>
              </a:rPr>
              <a:t>彼前 </a:t>
            </a:r>
            <a:r>
              <a:rPr lang="en-US" altLang="zh-TW" dirty="0">
                <a:latin typeface="Times New Roman" panose="02020603050405020304" pitchFamily="18" charset="0"/>
                <a:hlinkClick r:id="rId4"/>
              </a:rPr>
              <a:t>4:7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萬物的結局近了。所以，你們要謹慎自守，警醒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4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1.kknews.cc/SIG=1ph08vg/19s100003rop69998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60"/>
            <a:ext cx="12192000" cy="68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910018" y="209152"/>
            <a:ext cx="10281982" cy="1015663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為福音進入萬國、台灣禱告</a:t>
            </a:r>
          </a:p>
        </p:txBody>
      </p:sp>
      <p:sp>
        <p:nvSpPr>
          <p:cNvPr id="4" name="矩形 3"/>
          <p:cNvSpPr/>
          <p:nvPr/>
        </p:nvSpPr>
        <p:spPr>
          <a:xfrm>
            <a:off x="2878886" y="1266400"/>
            <a:ext cx="6135013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提前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2:1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我勸你，第一要為萬人懇求、禱告、代求、祝謝；</a:t>
            </a:r>
          </a:p>
        </p:txBody>
      </p:sp>
    </p:spTree>
    <p:extLst>
      <p:ext uri="{BB962C8B-B14F-4D97-AF65-F5344CB8AC3E}">
        <p14:creationId xmlns:p14="http://schemas.microsoft.com/office/powerpoint/2010/main" val="225357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92538" y="1645753"/>
            <a:ext cx="4647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2"/>
              </a:rPr>
              <a:t>可 </a:t>
            </a:r>
            <a:r>
              <a:rPr lang="en-US" altLang="zh-TW" dirty="0">
                <a:latin typeface="Times New Roman" panose="02020603050405020304" pitchFamily="18" charset="0"/>
                <a:hlinkClick r:id="rId2"/>
              </a:rPr>
              <a:t>9:29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耶穌說：「非用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（禁食），這一類的鬼總不能出來」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92537" y="2310463"/>
            <a:ext cx="5053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3"/>
              </a:rPr>
              <a:t>可 </a:t>
            </a:r>
            <a:r>
              <a:rPr lang="en-US" altLang="zh-TW" dirty="0">
                <a:latin typeface="Times New Roman" panose="02020603050405020304" pitchFamily="18" charset="0"/>
                <a:hlinkClick r:id="rId3"/>
              </a:rPr>
              <a:t>11:24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所以我告訴你們，凡你們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祈求的，無論是甚麼，只要信是得著的，就必得著。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0132" y="2799761"/>
            <a:ext cx="5683307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信仰、經濟、民生</a:t>
            </a:r>
            <a:endParaRPr lang="en-US" altLang="zh-TW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家庭、學校、健康</a:t>
            </a:r>
            <a:endParaRPr lang="en-US" altLang="zh-TW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工作、懼怕、煩惱</a:t>
            </a:r>
            <a:endParaRPr lang="zh-TW" alt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791" y="611712"/>
            <a:ext cx="6310746" cy="1015663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新冠</a:t>
            </a:r>
            <a:r>
              <a:rPr lang="zh-TW" alt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肺炎禱告</a:t>
            </a:r>
          </a:p>
        </p:txBody>
      </p:sp>
    </p:spTree>
    <p:extLst>
      <p:ext uri="{BB962C8B-B14F-4D97-AF65-F5344CB8AC3E}">
        <p14:creationId xmlns:p14="http://schemas.microsoft.com/office/powerpoint/2010/main" val="323929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「山林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8" y="-33543"/>
            <a:ext cx="12192001" cy="669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4685898" cy="1015663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為教會禱告</a:t>
            </a:r>
          </a:p>
        </p:txBody>
      </p:sp>
      <p:sp>
        <p:nvSpPr>
          <p:cNvPr id="2" name="矩形 1"/>
          <p:cNvSpPr/>
          <p:nvPr/>
        </p:nvSpPr>
        <p:spPr>
          <a:xfrm>
            <a:off x="-73152" y="1015663"/>
            <a:ext cx="12265152" cy="59093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TW" altLang="en-US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牧者家庭</a:t>
            </a:r>
            <a:endParaRPr lang="en-US" altLang="zh-TW" sz="5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TW" altLang="en-US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長執尋求</a:t>
            </a:r>
            <a:r>
              <a:rPr lang="zh-TW" altLang="en-US" sz="5200" b="1" u="sng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教會的異象</a:t>
            </a:r>
            <a:endParaRPr lang="en-US" altLang="zh-TW" sz="5200" b="1" u="sng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79713" indent="-2687638"/>
            <a:endParaRPr lang="en-US" altLang="zh-TW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11313" indent="-1519238">
              <a:tabLst>
                <a:tab pos="1611313" algn="l"/>
                <a:tab pos="2151063" algn="l"/>
              </a:tabLst>
            </a:pPr>
            <a:r>
              <a:rPr lang="zh-TW" altLang="en-US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長老</a:t>
            </a:r>
            <a:r>
              <a:rPr lang="en-US" altLang="zh-TW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黃明憲、張宗雄、張麗君、林美惠、黃阿絹</a:t>
            </a:r>
            <a:endParaRPr lang="en-US" altLang="zh-TW" sz="5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1188" indent="-1789113">
              <a:tabLst>
                <a:tab pos="1433513" algn="l"/>
                <a:tab pos="2151063" algn="l"/>
              </a:tabLst>
            </a:pPr>
            <a:r>
              <a:rPr lang="zh-TW" altLang="en-US" sz="5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執事</a:t>
            </a:r>
            <a:r>
              <a:rPr lang="en-US" altLang="zh-TW" sz="5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5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國鎮、淑慧、燕芬、惠珠、惠娟、怡婷</a:t>
            </a:r>
            <a:endParaRPr lang="en-US" altLang="zh-TW" sz="52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79713" indent="-2687638"/>
            <a:endParaRPr lang="en-US" altLang="zh-TW" sz="5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87572" y="118989"/>
            <a:ext cx="7481455" cy="369332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3"/>
              </a:rPr>
              <a:t>太 </a:t>
            </a:r>
            <a:r>
              <a:rPr lang="en-US" altLang="zh-TW" dirty="0">
                <a:latin typeface="Times New Roman" panose="02020603050405020304" pitchFamily="18" charset="0"/>
                <a:hlinkClick r:id="rId3"/>
              </a:rPr>
              <a:t>6:9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所以，你們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要這樣說：我們在天上的父：願人都尊你的名為聖。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87570" y="558378"/>
            <a:ext cx="7741003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4"/>
              </a:rPr>
              <a:t>徒 </a:t>
            </a:r>
            <a:r>
              <a:rPr lang="en-US" altLang="zh-TW" dirty="0">
                <a:latin typeface="Times New Roman" panose="02020603050405020304" pitchFamily="18" charset="0"/>
                <a:hlinkClick r:id="rId4"/>
              </a:rPr>
              <a:t>14:23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二人在各教會中選立了長老，又禁食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，就把他們交託所信的主。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13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「山林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7" y="-39020"/>
            <a:ext cx="12192001" cy="669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73152" y="753245"/>
            <a:ext cx="12265152" cy="295465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(3).</a:t>
            </a:r>
            <a:r>
              <a:rPr lang="zh-TW" altLang="en-US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為社區事工</a:t>
            </a:r>
            <a:r>
              <a:rPr lang="zh-TW" altLang="en-US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禱告</a:t>
            </a:r>
            <a:endParaRPr lang="en-US" altLang="zh-TW" sz="5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求主帶領「新泰教會」成為新莊地區的明燈一樣，可以照亮周圍的鄰舍，也求主帶領附近國高中、青少年、大學生、社青，夫婦都可以走進教會。</a:t>
            </a:r>
            <a:endParaRPr lang="en-US" altLang="zh-TW" sz="40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2275" indent="-2870200"/>
            <a:endParaRPr lang="en-US" altLang="zh-TW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6577" y="4623045"/>
            <a:ext cx="12265152" cy="110799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(4).</a:t>
            </a:r>
            <a:r>
              <a:rPr lang="zh-TW" altLang="en-US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為信心軟弱沒有來教會的兄姊</a:t>
            </a:r>
            <a:r>
              <a:rPr lang="zh-TW" altLang="en-US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禱告</a:t>
            </a:r>
            <a:endParaRPr lang="en-US" altLang="zh-TW" sz="5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2275" indent="-2870200"/>
            <a:endParaRPr lang="en-US" altLang="zh-TW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208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50872" y="128801"/>
            <a:ext cx="7822934" cy="89255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(5).</a:t>
            </a:r>
            <a:r>
              <a:rPr lang="zh-TW" altLang="en-US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為教會團契小組禱告</a:t>
            </a:r>
            <a:endParaRPr lang="en-US" altLang="zh-TW" sz="5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2211" y="1404279"/>
            <a:ext cx="4980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3"/>
              </a:rPr>
              <a:t>徒 </a:t>
            </a:r>
            <a:r>
              <a:rPr lang="en-US" altLang="zh-TW" dirty="0">
                <a:latin typeface="Times New Roman" panose="02020603050405020304" pitchFamily="18" charset="0"/>
                <a:hlinkClick r:id="rId3"/>
              </a:rPr>
              <a:t>20:36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保羅說完了這話，就跪下同眾人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F83A2CF-DA14-483F-9BA5-CA6241BBD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97" y="2156537"/>
            <a:ext cx="10814059" cy="42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9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「生病年長者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968" y="168505"/>
            <a:ext cx="1901536" cy="140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124691" y="205534"/>
            <a:ext cx="9396707" cy="16927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marL="893763" indent="-893763"/>
            <a:r>
              <a:rPr lang="en-US" altLang="zh-TW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zh-TW" altLang="en-US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為年長者、</a:t>
            </a:r>
            <a:r>
              <a:rPr lang="zh-TW" altLang="en-US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身體軟弱、家中孩童、學生、工作者</a:t>
            </a:r>
            <a:r>
              <a:rPr lang="zh-TW" altLang="en-US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禱告</a:t>
            </a:r>
            <a:endParaRPr lang="en-US" altLang="zh-TW" sz="5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764" y="2009131"/>
            <a:ext cx="12074236" cy="3970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97050" indent="-1797050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身體欠安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97050" defTabSz="898525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為身體欠安宋小玉、楊順傑、李淑慧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術後恢復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、許裕彬、蔡彩英、周明傳、周柯品、羅瑞瓊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肺部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、謝玲雪、張景雄莊敏枝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身體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，金妹姐血壓不穩、黃健全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癌症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、吳昆霖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腸子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、蕭鴻毅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淋巴癌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、吳黃寶純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肺癌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美雪的親家母、許世英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中風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、莊美桂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脊椎受傷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、惠娟執事的婆婆。</a:t>
            </a:r>
          </a:p>
        </p:txBody>
      </p:sp>
      <p:sp>
        <p:nvSpPr>
          <p:cNvPr id="2" name="矩形 1"/>
          <p:cNvSpPr/>
          <p:nvPr/>
        </p:nvSpPr>
        <p:spPr>
          <a:xfrm>
            <a:off x="117764" y="6488668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3"/>
              </a:rPr>
              <a:t>羅 </a:t>
            </a:r>
            <a:r>
              <a:rPr lang="en-US" altLang="zh-TW" dirty="0">
                <a:latin typeface="Times New Roman" panose="02020603050405020304" pitchFamily="18" charset="0"/>
                <a:hlinkClick r:id="rId3"/>
              </a:rPr>
              <a:t>12:12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在指望中要喜樂；在患難中要忍耐；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要恆切。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764" y="6043606"/>
            <a:ext cx="9305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4"/>
              </a:rPr>
              <a:t>提後 </a:t>
            </a:r>
            <a:r>
              <a:rPr lang="en-US" altLang="zh-TW" dirty="0">
                <a:latin typeface="Times New Roman" panose="02020603050405020304" pitchFamily="18" charset="0"/>
                <a:hlinkClick r:id="rId4"/>
              </a:rPr>
              <a:t>2:22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你要逃避少年的私慾，同那清心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主的人追求公義、信德、仁愛、和平。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419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60844"/>
            <a:ext cx="1195993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(7).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訓練課程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sz="4000" b="1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養育班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每周五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晚上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)8:00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</a:t>
            </a:r>
          </a:p>
          <a:p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b. </a:t>
            </a:r>
            <a:r>
              <a:rPr lang="zh-TW" altLang="en-US" sz="4000" b="1" u="sng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門徒學校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將於 每周五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晚上</a:t>
            </a:r>
            <a:r>
              <a:rPr lang="en-US" altLang="zh-TW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)7:30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上課。</a:t>
            </a:r>
          </a:p>
        </p:txBody>
      </p:sp>
      <p:sp>
        <p:nvSpPr>
          <p:cNvPr id="3" name="矩形 2"/>
          <p:cNvSpPr/>
          <p:nvPr/>
        </p:nvSpPr>
        <p:spPr>
          <a:xfrm>
            <a:off x="245918" y="5981262"/>
            <a:ext cx="11294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2"/>
              </a:rPr>
              <a:t>林前 </a:t>
            </a:r>
            <a:r>
              <a:rPr lang="en-US" altLang="zh-TW" dirty="0">
                <a:latin typeface="Times New Roman" panose="02020603050405020304" pitchFamily="18" charset="0"/>
                <a:hlinkClick r:id="rId2"/>
              </a:rPr>
              <a:t>14:15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這卻怎麼樣呢？我要用靈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，也要用悟性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；我要用靈歌唱，也要用悟性歌唱。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218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208277B6F4BA43BA016B8CE32D4FE6" ma:contentTypeVersion="7" ma:contentTypeDescription="Create a new document." ma:contentTypeScope="" ma:versionID="64c5742be53e268df5102e05107c07e9">
  <xsd:schema xmlns:xsd="http://www.w3.org/2001/XMLSchema" xmlns:xs="http://www.w3.org/2001/XMLSchema" xmlns:p="http://schemas.microsoft.com/office/2006/metadata/properties" xmlns:ns3="f8b581fe-c782-441b-a737-7a11fdefb5c4" targetNamespace="http://schemas.microsoft.com/office/2006/metadata/properties" ma:root="true" ma:fieldsID="b80b8443dafebf539364fcc3d8b4bfa5" ns3:_="">
    <xsd:import namespace="f8b581fe-c782-441b-a737-7a11fdefb5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581fe-c782-441b-a737-7a11fdefb5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35FB57-EDFF-4369-8F2D-4488454E61C6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f8b581fe-c782-441b-a737-7a11fdefb5c4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34A22C-DA2D-4F6A-B158-786902122A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CD695C-4269-4197-8FD1-AF59DB6F5B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b581fe-c782-441b-a737-7a11fdefb5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375</Words>
  <Application>Microsoft Office PowerPoint</Application>
  <PresentationFormat>寬螢幕</PresentationFormat>
  <Paragraphs>43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順傑 楊</dc:creator>
  <cp:lastModifiedBy>James Hsiao(蕭國鎮_ATP)</cp:lastModifiedBy>
  <cp:revision>26</cp:revision>
  <dcterms:created xsi:type="dcterms:W3CDTF">2020-02-15T15:46:51Z</dcterms:created>
  <dcterms:modified xsi:type="dcterms:W3CDTF">2020-06-06T23:18:30Z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0x010100B9208277B6F4BA43BA016B8CE32D4FE6</vt:lpwstr>
  </property>
</Properties>
</file>