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-16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圖片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5E3EC41-8AA6-4E5B-9A82-D37BD1CFC1B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跟上帝的約會時間</a:t>
            </a:r>
            <a:r>
              <a:rPr lang="en-US" altLang="zh-TW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lang="en-US" altLang="zh-TW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sz="6600" b="1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談讀聖經的靈修生活</a:t>
            </a:r>
            <a:endParaRPr lang="zh-TW" altLang="en-US" sz="6600" dirty="0">
              <a:solidFill>
                <a:srgbClr val="0070C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54D2CE7A-F430-46E5-8548-276B235B98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99780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5299703-BB0D-4A98-BA36-FACDACB03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金句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7741DBF-1FB0-41D1-B8BD-FBB855AC6AB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「經上記著說：人活著，不是單靠食物，乃是靠上帝口裏所出的一切話。」（太</a:t>
            </a:r>
            <a:r>
              <a:rPr lang="en-US" altLang="zh-TW" dirty="0"/>
              <a:t>4:4</a:t>
            </a:r>
            <a:r>
              <a:rPr lang="zh-TW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146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95A8F45-14B4-425C-8577-635DE2509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主題經文</a:t>
            </a:r>
            <a:r>
              <a:rPr lang="en-US" altLang="zh-TW" dirty="0" smtClean="0"/>
              <a:t>:</a:t>
            </a:r>
            <a:r>
              <a:rPr lang="zh-TW" altLang="en-US" dirty="0" smtClean="0"/>
              <a:t>馬太福音第</a:t>
            </a:r>
            <a:r>
              <a:rPr lang="en-US" altLang="zh-TW" dirty="0"/>
              <a:t>4</a:t>
            </a:r>
            <a:r>
              <a:rPr lang="zh-TW" altLang="en-US" dirty="0" smtClean="0"/>
              <a:t>章</a:t>
            </a:r>
            <a:r>
              <a:rPr lang="en-US" altLang="zh-TW" dirty="0" smtClean="0"/>
              <a:t>1-11</a:t>
            </a:r>
            <a:r>
              <a:rPr lang="zh-TW" altLang="en-US" dirty="0" smtClean="0"/>
              <a:t>節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52F7A6D-67B8-4A67-9A4C-042CA18437E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954060"/>
            <a:ext cx="10363826" cy="3945699"/>
          </a:xfrm>
        </p:spPr>
        <p:txBody>
          <a:bodyPr>
            <a:normAutofit/>
          </a:bodyPr>
          <a:lstStyle/>
          <a:p>
            <a:r>
              <a:rPr lang="zh-TW" altLang="en-US" dirty="0"/>
              <a:t>當時，耶穌被聖靈引到曠野，受魔鬼的試探。他禁食四十晝夜，後來就餓了。那試探人的進前來，對他說：「你若是上帝的兒子，可以吩咐這些石頭變成食物。」耶穌卻回答說：「經上記著說：人活著，不是單靠食物，乃是靠上帝口裏所出的一切話。」魔鬼就帶他進了聖城，叫他站在殿頂上，對他說：「你若是上帝的兒子，可以跳下去，因為經上記著說：主要為你吩咐他的使者用手托著你，免得你的腳碰在石頭上。」耶穌對他說：「經上又記著說：</a:t>
            </a:r>
            <a:r>
              <a:rPr lang="en-US" altLang="zh-TW" dirty="0"/>
              <a:t>『</a:t>
            </a:r>
            <a:r>
              <a:rPr lang="zh-TW" altLang="en-US" dirty="0"/>
              <a:t>不可試探主─你的上帝。</a:t>
            </a:r>
            <a:r>
              <a:rPr lang="en-US" altLang="zh-TW" dirty="0"/>
              <a:t>』</a:t>
            </a:r>
            <a:r>
              <a:rPr lang="zh-TW" altLang="en-US" dirty="0"/>
              <a:t>」魔鬼又帶他上了一座最高的山，將世上的萬國與萬國的榮華都指給他看，對他說：「你若俯伏拜我，我就把這一切都賜給你。」耶穌說：「撒但（就是抵擋的意思，乃魔鬼的別名），退去吧！因為經上記著說：當拜主－你的上帝，單要事奉他。」於是，魔鬼離了耶穌，有天使來伺候他。</a:t>
            </a:r>
          </a:p>
        </p:txBody>
      </p:sp>
    </p:spTree>
    <p:extLst>
      <p:ext uri="{BB962C8B-B14F-4D97-AF65-F5344CB8AC3E}">
        <p14:creationId xmlns:p14="http://schemas.microsoft.com/office/powerpoint/2010/main" val="3452319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859E73-3D93-46B7-A8C0-1C257B6C9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聖經是誰寫的？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F28E40B9-E465-4CD1-8CCA-01691E2A1FC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「聖經都是上帝所默示的，於教訓、督責、使人歸正、教導人學義都是有益的，叫屬上帝的人得以完全，預備行各樣的善事。」（提後</a:t>
            </a:r>
            <a:r>
              <a:rPr lang="en-US" altLang="zh-TW" dirty="0"/>
              <a:t>3:16</a:t>
            </a:r>
            <a:r>
              <a:rPr lang="zh-TW" altLang="en-US" dirty="0" smtClean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24503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81BFD41-1B64-467E-A014-B76FF0125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聖經裡面都寫些什麼？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781CFB5-40C7-446E-B0B4-4F2C214924B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 smtClean="0"/>
              <a:t>舊約</a:t>
            </a:r>
            <a:r>
              <a:rPr lang="en-US" altLang="zh-TW" dirty="0" smtClean="0"/>
              <a:t>:</a:t>
            </a:r>
            <a:r>
              <a:rPr lang="zh-TW" altLang="en-US" dirty="0" smtClean="0"/>
              <a:t> 律法書、歷史書、先知書、詩篇</a:t>
            </a:r>
            <a:r>
              <a:rPr lang="zh-TW" altLang="en-US" dirty="0"/>
              <a:t>智慧</a:t>
            </a:r>
            <a:r>
              <a:rPr lang="zh-TW" altLang="en-US" dirty="0" smtClean="0"/>
              <a:t>文學</a:t>
            </a:r>
            <a:endParaRPr lang="en-US" altLang="zh-TW" dirty="0" smtClean="0"/>
          </a:p>
          <a:p>
            <a:r>
              <a:rPr lang="zh-TW" altLang="en-US" dirty="0" smtClean="0"/>
              <a:t>新約</a:t>
            </a:r>
            <a:r>
              <a:rPr lang="en-US" altLang="zh-TW" dirty="0" smtClean="0"/>
              <a:t>:</a:t>
            </a:r>
            <a:r>
              <a:rPr lang="zh-TW" altLang="en-US" dirty="0" smtClean="0"/>
              <a:t> 福音書、書信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0713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2CE3C8F7-764B-4A44-BE8D-2A9B15998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聖經跟我們有什麼關係？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E85F9876-A4E3-4CEA-BF10-2A08AB9F8D5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「經上記著說：人活著，不是單靠食物，乃是靠上帝口裏所出的一切話。」（太</a:t>
            </a:r>
            <a:r>
              <a:rPr lang="en-US" altLang="zh-TW" dirty="0"/>
              <a:t>4:4</a:t>
            </a:r>
            <a:r>
              <a:rPr lang="zh-TW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5658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193B505-FC76-425B-9517-2108F54B5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 什麼是靈修？為什麼要靈修呢？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D8261B8-96ED-4B86-9D52-C2CD9437FEE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靈修就像是跟上帝約會，想要認識交往的對象必須好好約會，因此想要認識上帝也必須好好靈修。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31572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6F9F0E2-CA7E-4BB7-9B08-DA97F5CA7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如何靈修？有沒有什麼攻略指示？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BD5E4A3B-AE55-4256-A230-7E63945B533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TW" dirty="0"/>
              <a:t>(1)    </a:t>
            </a:r>
            <a:r>
              <a:rPr lang="zh-TW" altLang="en-US" dirty="0" smtClean="0"/>
              <a:t>詩歌</a:t>
            </a:r>
            <a:endParaRPr lang="en-US" altLang="zh-TW" dirty="0" smtClean="0"/>
          </a:p>
          <a:p>
            <a:r>
              <a:rPr lang="en-US" altLang="zh-TW" dirty="0"/>
              <a:t>(2)    </a:t>
            </a:r>
            <a:r>
              <a:rPr lang="zh-TW" altLang="en-US" dirty="0" smtClean="0"/>
              <a:t>禱告</a:t>
            </a:r>
            <a:endParaRPr lang="en-US" altLang="zh-TW" dirty="0" smtClean="0"/>
          </a:p>
          <a:p>
            <a:r>
              <a:rPr lang="en-US" altLang="zh-TW" dirty="0"/>
              <a:t>(3)    </a:t>
            </a:r>
            <a:r>
              <a:rPr lang="zh-TW" altLang="en-US" dirty="0"/>
              <a:t>讀</a:t>
            </a:r>
            <a:r>
              <a:rPr lang="zh-TW" altLang="en-US" dirty="0" smtClean="0"/>
              <a:t>經</a:t>
            </a:r>
            <a:endParaRPr lang="en-US" altLang="zh-TW" dirty="0" smtClean="0"/>
          </a:p>
          <a:p>
            <a:r>
              <a:rPr lang="en-US" altLang="zh-TW" dirty="0"/>
              <a:t>(4)    </a:t>
            </a:r>
            <a:r>
              <a:rPr lang="zh-TW" altLang="en-US" dirty="0"/>
              <a:t>金</a:t>
            </a:r>
            <a:r>
              <a:rPr lang="zh-TW" altLang="en-US" dirty="0" smtClean="0"/>
              <a:t>句</a:t>
            </a:r>
            <a:endParaRPr lang="en-US" altLang="zh-TW" dirty="0" smtClean="0"/>
          </a:p>
          <a:p>
            <a:r>
              <a:rPr lang="en-US" altLang="zh-TW" dirty="0"/>
              <a:t>(5)    </a:t>
            </a:r>
            <a:r>
              <a:rPr lang="zh-TW" altLang="en-US" dirty="0"/>
              <a:t>禱告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81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B258BC-0A26-4675-BC61-123310C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靈修或讀聖經讀不懂、有問題時要怎麼辦？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22ED099-3965-44F2-BD79-677773CA3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「只等真理的聖靈來了，他要引導你們明白一切的真理」（約</a:t>
            </a:r>
            <a:r>
              <a:rPr lang="en-US" altLang="zh-TW" dirty="0"/>
              <a:t>16:13</a:t>
            </a:r>
            <a:r>
              <a:rPr lang="zh-TW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673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B258BC-0A26-4675-BC61-123310C82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 一兩天不靈修是否上帝會不開心？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922ED099-3965-44F2-BD79-677773CA301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TW" altLang="en-US" dirty="0"/>
              <a:t>「安息日是為人設立的，人不是為安息日設立的。」（可</a:t>
            </a:r>
            <a:r>
              <a:rPr lang="en-US" altLang="zh-TW" dirty="0"/>
              <a:t>2:27</a:t>
            </a:r>
            <a:r>
              <a:rPr lang="zh-TW" altLang="en-US" dirty="0"/>
              <a:t>）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56684374"/>
      </p:ext>
    </p:extLst>
  </p:cSld>
  <p:clrMapOvr>
    <a:masterClrMapping/>
  </p:clrMapOvr>
</p:sld>
</file>

<file path=ppt/theme/theme1.xml><?xml version="1.0" encoding="utf-8"?>
<a:theme xmlns:a="http://schemas.openxmlformats.org/drawingml/2006/main" name="小水滴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TM04033925[[fn=小水滴]]</Template>
  <TotalTime>117</TotalTime>
  <Words>574</Words>
  <Application>Microsoft Office PowerPoint</Application>
  <PresentationFormat>自訂</PresentationFormat>
  <Paragraphs>24</Paragraphs>
  <Slides>10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1" baseType="lpstr">
      <vt:lpstr>小水滴</vt:lpstr>
      <vt:lpstr>跟上帝的約會時間 談讀聖經的靈修生活</vt:lpstr>
      <vt:lpstr>主題經文:馬太福音第4章1-11節</vt:lpstr>
      <vt:lpstr>聖經是誰寫的？</vt:lpstr>
      <vt:lpstr>聖經裡面都寫些什麼？</vt:lpstr>
      <vt:lpstr>聖經跟我們有什麼關係？</vt:lpstr>
      <vt:lpstr> 什麼是靈修？為什麼要靈修呢？</vt:lpstr>
      <vt:lpstr>如何靈修？有沒有什麼攻略指示？</vt:lpstr>
      <vt:lpstr>靈修或讀聖經讀不懂、有問題時要怎麼辦？</vt:lpstr>
      <vt:lpstr> 一兩天不靈修是否上帝會不開心？</vt:lpstr>
      <vt:lpstr>金句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你/妳不孤單 談聚會與教會</dc:title>
  <dc:creator>James Hsiao(蕭國鎮_ATP)</dc:creator>
  <cp:lastModifiedBy>Will</cp:lastModifiedBy>
  <cp:revision>14</cp:revision>
  <dcterms:created xsi:type="dcterms:W3CDTF">2021-03-05T23:46:42Z</dcterms:created>
  <dcterms:modified xsi:type="dcterms:W3CDTF">2021-04-16T10:33:09Z</dcterms:modified>
</cp:coreProperties>
</file>