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4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5.xml" ContentType="application/vnd.openxmlformats-officedocument.theme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6.xml" ContentType="application/vnd.openxmlformats-officedocument.theme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7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theme/theme8.xml" ContentType="application/vnd.openxmlformats-officedocument.theme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9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10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.xml" ContentType="application/vnd.openxmlformats-officedocument.presentationml.tags+xml"/>
  <Override PartName="/ppt/notesSlides/notesSlide20.xml" ContentType="application/vnd.openxmlformats-officedocument.presentationml.notesSlide+xml"/>
  <Override PartName="/ppt/tags/tag2.xml" ContentType="application/vnd.openxmlformats-officedocument.presentationml.tags+xml"/>
  <Override PartName="/ppt/notesSlides/notesSlide21.xml" ContentType="application/vnd.openxmlformats-officedocument.presentationml.notesSlide+xml"/>
  <Override PartName="/ppt/tags/tag3.xml" ContentType="application/vnd.openxmlformats-officedocument.presentationml.tags+xml"/>
  <Override PartName="/ppt/notesSlides/notesSlide22.xml" ContentType="application/vnd.openxmlformats-officedocument.presentationml.notesSlide+xml"/>
  <Override PartName="/ppt/tags/tag4.xml" ContentType="application/vnd.openxmlformats-officedocument.presentationml.tags+xml"/>
  <Override PartName="/ppt/notesSlides/notesSlide23.xml" ContentType="application/vnd.openxmlformats-officedocument.presentationml.notesSlide+xml"/>
  <Override PartName="/ppt/tags/tag5.xml" ContentType="application/vnd.openxmlformats-officedocument.presentationml.tags+xml"/>
  <Override PartName="/ppt/notesSlides/notesSlide24.xml" ContentType="application/vnd.openxmlformats-officedocument.presentationml.notesSlide+xml"/>
  <Override PartName="/ppt/tags/tag6.xml" ContentType="application/vnd.openxmlformats-officedocument.presentationml.tag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autoCompressPictures="0">
  <p:sldMasterIdLst>
    <p:sldMasterId id="2147483758" r:id="rId4"/>
    <p:sldMasterId id="2147483778" r:id="rId5"/>
    <p:sldMasterId id="2147483781" r:id="rId6"/>
    <p:sldMasterId id="2147483765" r:id="rId7"/>
    <p:sldMasterId id="2147483699" r:id="rId8"/>
    <p:sldMasterId id="2147483823" r:id="rId9"/>
    <p:sldMasterId id="2147483708" r:id="rId10"/>
    <p:sldMasterId id="2147483747" r:id="rId11"/>
    <p:sldMasterId id="2147483720" r:id="rId12"/>
    <p:sldMasterId id="2147483732" r:id="rId13"/>
    <p:sldMasterId id="2147483651" r:id="rId14"/>
  </p:sldMasterIdLst>
  <p:notesMasterIdLst>
    <p:notesMasterId r:id="rId79"/>
  </p:notesMasterIdLst>
  <p:handoutMasterIdLst>
    <p:handoutMasterId r:id="rId80"/>
  </p:handoutMasterIdLst>
  <p:sldIdLst>
    <p:sldId id="272" r:id="rId15"/>
    <p:sldId id="273" r:id="rId16"/>
    <p:sldId id="611" r:id="rId17"/>
    <p:sldId id="1117" r:id="rId18"/>
    <p:sldId id="1118" r:id="rId19"/>
    <p:sldId id="1119" r:id="rId20"/>
    <p:sldId id="1120" r:id="rId21"/>
    <p:sldId id="615" r:id="rId22"/>
    <p:sldId id="1103" r:id="rId23"/>
    <p:sldId id="1104" r:id="rId24"/>
    <p:sldId id="1105" r:id="rId25"/>
    <p:sldId id="1106" r:id="rId26"/>
    <p:sldId id="274" r:id="rId27"/>
    <p:sldId id="444" r:id="rId28"/>
    <p:sldId id="639" r:id="rId29"/>
    <p:sldId id="640" r:id="rId30"/>
    <p:sldId id="1086" r:id="rId31"/>
    <p:sldId id="1087" r:id="rId32"/>
    <p:sldId id="1088" r:id="rId33"/>
    <p:sldId id="1089" r:id="rId34"/>
    <p:sldId id="1090" r:id="rId35"/>
    <p:sldId id="1091" r:id="rId36"/>
    <p:sldId id="992" r:id="rId37"/>
    <p:sldId id="1100" r:id="rId38"/>
    <p:sldId id="1108" r:id="rId39"/>
    <p:sldId id="1101" r:id="rId40"/>
    <p:sldId id="528" r:id="rId41"/>
    <p:sldId id="1093" r:id="rId42"/>
    <p:sldId id="1094" r:id="rId43"/>
    <p:sldId id="1095" r:id="rId44"/>
    <p:sldId id="1096" r:id="rId45"/>
    <p:sldId id="1097" r:id="rId46"/>
    <p:sldId id="1098" r:id="rId47"/>
    <p:sldId id="1099" r:id="rId48"/>
    <p:sldId id="576" r:id="rId49"/>
    <p:sldId id="577" r:id="rId50"/>
    <p:sldId id="344" r:id="rId51"/>
    <p:sldId id="544" r:id="rId52"/>
    <p:sldId id="578" r:id="rId53"/>
    <p:sldId id="605" r:id="rId54"/>
    <p:sldId id="1109" r:id="rId55"/>
    <p:sldId id="1110" r:id="rId56"/>
    <p:sldId id="1111" r:id="rId57"/>
    <p:sldId id="1112" r:id="rId58"/>
    <p:sldId id="1113" r:id="rId59"/>
    <p:sldId id="1114" r:id="rId60"/>
    <p:sldId id="1115" r:id="rId61"/>
    <p:sldId id="1116" r:id="rId62"/>
    <p:sldId id="582" r:id="rId63"/>
    <p:sldId id="483" r:id="rId64"/>
    <p:sldId id="291" r:id="rId65"/>
    <p:sldId id="384" r:id="rId66"/>
    <p:sldId id="859" r:id="rId67"/>
    <p:sldId id="385" r:id="rId68"/>
    <p:sldId id="1047" r:id="rId69"/>
    <p:sldId id="914" r:id="rId70"/>
    <p:sldId id="1041" r:id="rId71"/>
    <p:sldId id="548" r:id="rId72"/>
    <p:sldId id="1121" r:id="rId73"/>
    <p:sldId id="1123" r:id="rId74"/>
    <p:sldId id="584" r:id="rId75"/>
    <p:sldId id="446" r:id="rId76"/>
    <p:sldId id="498" r:id="rId77"/>
    <p:sldId id="300" r:id="rId78"/>
  </p:sldIdLst>
  <p:sldSz cx="12192000" cy="6858000"/>
  <p:notesSz cx="6858000" cy="9144000"/>
  <p:defaultTextStyle>
    <a:defPPr rtl="0">
      <a:defRPr lang="zh-TW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C744-DBA0-44A8-88D9-AEA09A3E008E}" v="790" dt="2022-10-29T08:29:56.140"/>
    <p1510:client id="{13D01BA0-48BE-4B1F-AE62-0B294D38525C}" v="287" dt="2022-12-10T09:42:19.758"/>
    <p1510:client id="{14D23B19-3C52-4C80-BC52-B8BE533CE28B}" v="748" dt="2023-02-18T10:35:38.720"/>
    <p1510:client id="{216EDFF0-2A07-4D07-997D-CFC3758F7321}" v="323" dt="2023-01-28T08:48:27.393"/>
    <p1510:client id="{234047AF-7007-49E6-AB18-7CD396BE551E}" v="357" dt="2023-06-17T12:40:21.217"/>
    <p1510:client id="{31432CA5-C48A-44FA-AAD5-857D842D338F}" v="525" dt="2023-03-11T07:18:03.954"/>
    <p1510:client id="{33EB7B8A-4973-469F-B329-6E7FF9F46549}" v="317" dt="2023-07-22T07:21:09.129"/>
    <p1510:client id="{376BFE49-64D0-4037-86E3-190B537976F5}" v="859" dt="2023-10-14T16:04:03.865"/>
    <p1510:client id="{56F17671-0612-4917-9C6D-EFB43AE4AD73}" v="560" dt="2023-01-28T09:31:17.994"/>
    <p1510:client id="{5FC9AAF5-C031-4656-B075-FA0B5554216F}" v="872" dt="2022-11-19T14:34:51.267"/>
    <p1510:client id="{727520BC-39EB-4B99-8373-0D1D76AAAF31}" v="277" dt="2023-07-22T07:40:35.793"/>
    <p1510:client id="{7D091DA9-419B-488B-A8ED-C5F93B6C829C}" v="526" dt="2023-08-12T16:52:09.876"/>
    <p1510:client id="{7F89D462-5A76-4DCF-84C4-2349BDB9AB59}" v="332" dt="2023-09-09T14:52:08.973"/>
    <p1510:client id="{957B3BA8-62C1-4AE1-B7A9-F985FDFDC96F}" v="2" dt="2022-10-07T13:16:33.102"/>
    <p1510:client id="{A03B3F20-782C-4699-BF6D-6073F5CA4DFC}" v="641" dt="2023-05-20T06:27:05.694"/>
    <p1510:client id="{AAB5653B-F584-45ED-80A7-B66990673E4B}" v="683" dt="2023-04-29T09:44:25.373"/>
    <p1510:client id="{B21A417B-8425-4227-8DD2-F741A6AD5AC2}" v="256" dt="2023-06-17T10:46:47.411"/>
    <p1510:client id="{B5ADBB03-975F-40F4-952F-CA03D23547AA}" v="779" dt="2022-09-10T09:47:24.606"/>
    <p1510:client id="{C67A3CAE-CB7B-461C-A610-4726FAF10FAD}" v="10" dt="2023-01-28T08:54:31.423"/>
    <p1510:client id="{D04B879A-7A63-4BC2-AF4D-AF91EFF51B46}" v="746" dt="2023-04-01T04:49:05.410"/>
    <p1510:client id="{ECF3EA46-5B06-48A7-BA6D-143FE94EBEE6}" v="1086" dt="2022-10-07T13:33:34.330"/>
    <p1510:client id="{ED03780F-8F1C-4AF4-B5D5-266498523CB1}" v="119" dt="2023-04-29T10:08:20.076"/>
    <p1510:client id="{F2E10853-E6BD-4C62-BDA6-BB1D766342A7}" v="814" dt="2022-12-10T10:35:14.5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無樣式、無格線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佈景主題樣式 1 - 輔色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364" autoAdjust="0"/>
    <p:restoredTop sz="94353" autoAdjust="0"/>
  </p:normalViewPr>
  <p:slideViewPr>
    <p:cSldViewPr snapToGrid="0">
      <p:cViewPr varScale="1">
        <p:scale>
          <a:sx n="39" d="100"/>
          <a:sy n="39" d="100"/>
        </p:scale>
        <p:origin x="65" y="16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2826"/>
    </p:cViewPr>
  </p:sorterViewPr>
  <p:notesViewPr>
    <p:cSldViewPr snapToGrid="0">
      <p:cViewPr varScale="1">
        <p:scale>
          <a:sx n="87" d="100"/>
          <a:sy n="87" d="100"/>
        </p:scale>
        <p:origin x="309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4.xml"/><Relationship Id="rId26" Type="http://schemas.openxmlformats.org/officeDocument/2006/relationships/slide" Target="slides/slide12.xml"/><Relationship Id="rId39" Type="http://schemas.openxmlformats.org/officeDocument/2006/relationships/slide" Target="slides/slide25.xml"/><Relationship Id="rId21" Type="http://schemas.openxmlformats.org/officeDocument/2006/relationships/slide" Target="slides/slide7.xml"/><Relationship Id="rId34" Type="http://schemas.openxmlformats.org/officeDocument/2006/relationships/slide" Target="slides/slide20.xml"/><Relationship Id="rId42" Type="http://schemas.openxmlformats.org/officeDocument/2006/relationships/slide" Target="slides/slide28.xml"/><Relationship Id="rId47" Type="http://schemas.openxmlformats.org/officeDocument/2006/relationships/slide" Target="slides/slide33.xml"/><Relationship Id="rId50" Type="http://schemas.openxmlformats.org/officeDocument/2006/relationships/slide" Target="slides/slide36.xml"/><Relationship Id="rId55" Type="http://schemas.openxmlformats.org/officeDocument/2006/relationships/slide" Target="slides/slide41.xml"/><Relationship Id="rId63" Type="http://schemas.openxmlformats.org/officeDocument/2006/relationships/slide" Target="slides/slide49.xml"/><Relationship Id="rId68" Type="http://schemas.openxmlformats.org/officeDocument/2006/relationships/slide" Target="slides/slide54.xml"/><Relationship Id="rId76" Type="http://schemas.openxmlformats.org/officeDocument/2006/relationships/slide" Target="slides/slide62.xml"/><Relationship Id="rId84" Type="http://schemas.openxmlformats.org/officeDocument/2006/relationships/theme" Target="theme/theme1.xml"/><Relationship Id="rId120" Type="http://schemas.microsoft.com/office/2015/10/relationships/revisionInfo" Target="revisionInfo.xml"/><Relationship Id="rId7" Type="http://schemas.openxmlformats.org/officeDocument/2006/relationships/slideMaster" Target="slideMasters/slideMaster4.xml"/><Relationship Id="rId71" Type="http://schemas.openxmlformats.org/officeDocument/2006/relationships/slide" Target="slides/slide57.xml"/><Relationship Id="rId2" Type="http://schemas.openxmlformats.org/officeDocument/2006/relationships/customXml" Target="../customXml/item2.xml"/><Relationship Id="rId16" Type="http://schemas.openxmlformats.org/officeDocument/2006/relationships/slide" Target="slides/slide2.xml"/><Relationship Id="rId29" Type="http://schemas.openxmlformats.org/officeDocument/2006/relationships/slide" Target="slides/slide15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0.xml"/><Relationship Id="rId32" Type="http://schemas.openxmlformats.org/officeDocument/2006/relationships/slide" Target="slides/slide18.xml"/><Relationship Id="rId37" Type="http://schemas.openxmlformats.org/officeDocument/2006/relationships/slide" Target="slides/slide23.xml"/><Relationship Id="rId40" Type="http://schemas.openxmlformats.org/officeDocument/2006/relationships/slide" Target="slides/slide26.xml"/><Relationship Id="rId45" Type="http://schemas.openxmlformats.org/officeDocument/2006/relationships/slide" Target="slides/slide31.xml"/><Relationship Id="rId53" Type="http://schemas.openxmlformats.org/officeDocument/2006/relationships/slide" Target="slides/slide39.xml"/><Relationship Id="rId58" Type="http://schemas.openxmlformats.org/officeDocument/2006/relationships/slide" Target="slides/slide44.xml"/><Relationship Id="rId66" Type="http://schemas.openxmlformats.org/officeDocument/2006/relationships/slide" Target="slides/slide52.xml"/><Relationship Id="rId74" Type="http://schemas.openxmlformats.org/officeDocument/2006/relationships/slide" Target="slides/slide60.xml"/><Relationship Id="rId79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47.xml"/><Relationship Id="rId82" Type="http://schemas.openxmlformats.org/officeDocument/2006/relationships/presProps" Target="presProps.xml"/><Relationship Id="rId19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slide" Target="slides/slide8.xml"/><Relationship Id="rId27" Type="http://schemas.openxmlformats.org/officeDocument/2006/relationships/slide" Target="slides/slide13.xml"/><Relationship Id="rId30" Type="http://schemas.openxmlformats.org/officeDocument/2006/relationships/slide" Target="slides/slide16.xml"/><Relationship Id="rId35" Type="http://schemas.openxmlformats.org/officeDocument/2006/relationships/slide" Target="slides/slide21.xml"/><Relationship Id="rId43" Type="http://schemas.openxmlformats.org/officeDocument/2006/relationships/slide" Target="slides/slide29.xml"/><Relationship Id="rId48" Type="http://schemas.openxmlformats.org/officeDocument/2006/relationships/slide" Target="slides/slide34.xml"/><Relationship Id="rId56" Type="http://schemas.openxmlformats.org/officeDocument/2006/relationships/slide" Target="slides/slide42.xml"/><Relationship Id="rId64" Type="http://schemas.openxmlformats.org/officeDocument/2006/relationships/slide" Target="slides/slide50.xml"/><Relationship Id="rId69" Type="http://schemas.openxmlformats.org/officeDocument/2006/relationships/slide" Target="slides/slide55.xml"/><Relationship Id="rId77" Type="http://schemas.openxmlformats.org/officeDocument/2006/relationships/slide" Target="slides/slide63.xml"/><Relationship Id="rId8" Type="http://schemas.openxmlformats.org/officeDocument/2006/relationships/slideMaster" Target="slideMasters/slideMaster5.xml"/><Relationship Id="rId51" Type="http://schemas.openxmlformats.org/officeDocument/2006/relationships/slide" Target="slides/slide37.xml"/><Relationship Id="rId72" Type="http://schemas.openxmlformats.org/officeDocument/2006/relationships/slide" Target="slides/slide58.xml"/><Relationship Id="rId80" Type="http://schemas.openxmlformats.org/officeDocument/2006/relationships/handoutMaster" Target="handoutMasters/handoutMaster1.xml"/><Relationship Id="rId85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3.xml"/><Relationship Id="rId25" Type="http://schemas.openxmlformats.org/officeDocument/2006/relationships/slide" Target="slides/slide11.xml"/><Relationship Id="rId33" Type="http://schemas.openxmlformats.org/officeDocument/2006/relationships/slide" Target="slides/slide19.xml"/><Relationship Id="rId38" Type="http://schemas.openxmlformats.org/officeDocument/2006/relationships/slide" Target="slides/slide24.xml"/><Relationship Id="rId46" Type="http://schemas.openxmlformats.org/officeDocument/2006/relationships/slide" Target="slides/slide32.xml"/><Relationship Id="rId59" Type="http://schemas.openxmlformats.org/officeDocument/2006/relationships/slide" Target="slides/slide45.xml"/><Relationship Id="rId67" Type="http://schemas.openxmlformats.org/officeDocument/2006/relationships/slide" Target="slides/slide53.xml"/><Relationship Id="rId20" Type="http://schemas.openxmlformats.org/officeDocument/2006/relationships/slide" Target="slides/slide6.xml"/><Relationship Id="rId41" Type="http://schemas.openxmlformats.org/officeDocument/2006/relationships/slide" Target="slides/slide27.xml"/><Relationship Id="rId54" Type="http://schemas.openxmlformats.org/officeDocument/2006/relationships/slide" Target="slides/slide40.xml"/><Relationship Id="rId62" Type="http://schemas.openxmlformats.org/officeDocument/2006/relationships/slide" Target="slides/slide48.xml"/><Relationship Id="rId70" Type="http://schemas.openxmlformats.org/officeDocument/2006/relationships/slide" Target="slides/slide56.xml"/><Relationship Id="rId75" Type="http://schemas.openxmlformats.org/officeDocument/2006/relationships/slide" Target="slides/slide61.xml"/><Relationship Id="rId83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5" Type="http://schemas.openxmlformats.org/officeDocument/2006/relationships/slide" Target="slides/slide1.xml"/><Relationship Id="rId23" Type="http://schemas.openxmlformats.org/officeDocument/2006/relationships/slide" Target="slides/slide9.xml"/><Relationship Id="rId28" Type="http://schemas.openxmlformats.org/officeDocument/2006/relationships/slide" Target="slides/slide14.xml"/><Relationship Id="rId36" Type="http://schemas.openxmlformats.org/officeDocument/2006/relationships/slide" Target="slides/slide22.xml"/><Relationship Id="rId49" Type="http://schemas.openxmlformats.org/officeDocument/2006/relationships/slide" Target="slides/slide35.xml"/><Relationship Id="rId57" Type="http://schemas.openxmlformats.org/officeDocument/2006/relationships/slide" Target="slides/slide43.xml"/><Relationship Id="rId10" Type="http://schemas.openxmlformats.org/officeDocument/2006/relationships/slideMaster" Target="slideMasters/slideMaster7.xml"/><Relationship Id="rId31" Type="http://schemas.openxmlformats.org/officeDocument/2006/relationships/slide" Target="slides/slide17.xml"/><Relationship Id="rId44" Type="http://schemas.openxmlformats.org/officeDocument/2006/relationships/slide" Target="slides/slide30.xml"/><Relationship Id="rId52" Type="http://schemas.openxmlformats.org/officeDocument/2006/relationships/slide" Target="slides/slide38.xml"/><Relationship Id="rId60" Type="http://schemas.openxmlformats.org/officeDocument/2006/relationships/slide" Target="slides/slide46.xml"/><Relationship Id="rId65" Type="http://schemas.openxmlformats.org/officeDocument/2006/relationships/slide" Target="slides/slide51.xml"/><Relationship Id="rId73" Type="http://schemas.openxmlformats.org/officeDocument/2006/relationships/slide" Target="slides/slide59.xml"/><Relationship Id="rId78" Type="http://schemas.openxmlformats.org/officeDocument/2006/relationships/slide" Target="slides/slide64.xml"/><Relationship Id="rId81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預留位置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A2D7C38-E653-4C25-A5DE-1E05EE04C9CB}" type="datetime1">
              <a:rPr lang="zh-TW" altLang="en-US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2024/1/11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371D633-9DD7-49CB-ADF7-75325D4C4636}" type="slidenum">
              <a:rPr lang="en-US" altLang="zh-TW" smtClean="0">
                <a:latin typeface="Microsoft JhengHei UI" panose="020B0604030504040204" pitchFamily="34" charset="-120"/>
                <a:ea typeface="Microsoft JhengHei UI" panose="020B0604030504040204" pitchFamily="34" charset="-120"/>
              </a:rPr>
              <a:t>‹#›</a:t>
            </a:fld>
            <a:endParaRPr lang="zh-TW" altLang="en-US" dirty="0">
              <a:latin typeface="Microsoft JhengHei UI" panose="020B0604030504040204" pitchFamily="34" charset="-120"/>
              <a:ea typeface="Microsoft JhengHei U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607420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EDF19462-46E0-4277-B076-422EE4E3EF61}" type="datetime1">
              <a:rPr lang="zh-TW" altLang="en-US" noProof="0" smtClean="0"/>
              <a:t>2024/1/11</a:t>
            </a:fld>
            <a:endParaRPr lang="zh-TW" altLang="en-US" noProof="0" dirty="0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TW" altLang="en-US" noProof="0" dirty="0"/>
          </a:p>
        </p:txBody>
      </p:sp>
      <p:sp>
        <p:nvSpPr>
          <p:cNvPr id="5" name="備忘稿預留位置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TW" altLang="en-US" noProof="0" dirty="0"/>
              <a:t>按一下以編輯母片文字樣式</a:t>
            </a:r>
          </a:p>
          <a:p>
            <a:pPr lvl="1" rtl="0"/>
            <a:r>
              <a:rPr lang="zh-TW" altLang="en-US" noProof="0" dirty="0"/>
              <a:t>第二層</a:t>
            </a:r>
          </a:p>
          <a:p>
            <a:pPr lvl="2" rtl="0"/>
            <a:r>
              <a:rPr lang="zh-TW" altLang="en-US" noProof="0" dirty="0"/>
              <a:t>第三層</a:t>
            </a:r>
          </a:p>
          <a:p>
            <a:pPr lvl="3" rtl="0"/>
            <a:r>
              <a:rPr lang="zh-TW" altLang="en-US" noProof="0" dirty="0"/>
              <a:t>第四層</a:t>
            </a:r>
          </a:p>
          <a:p>
            <a:pPr lvl="4" rtl="0"/>
            <a:r>
              <a:rPr lang="zh-TW" altLang="en-US" noProof="0" dirty="0"/>
              <a:t>第五層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endParaRPr lang="zh-TW" altLang="en-US" noProof="0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JhengHei UI" panose="020B0604030504040204" pitchFamily="34" charset="-120"/>
                <a:ea typeface="Microsoft JhengHei UI" panose="020B0604030504040204" pitchFamily="34" charset="-120"/>
              </a:defRPr>
            </a:lvl1pPr>
          </a:lstStyle>
          <a:p>
            <a:fld id="{DC0D42F3-CDD5-4B19-B3DB-7C5223465AF0}" type="slidenum">
              <a:rPr lang="en-US" altLang="zh-TW" noProof="0" smtClean="0"/>
              <a:pPr/>
              <a:t>‹#›</a:t>
            </a:fld>
            <a:endParaRPr lang="zh-TW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481058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JhengHei UI" panose="020B0604030504040204" pitchFamily="34" charset="-120"/>
        <a:ea typeface="Microsoft JhengHei UI" panose="020B0604030504040204" pitchFamily="34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Shape 1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Shape 14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0254901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Shape 31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Shape 32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633809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3639220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088227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hape 1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Shape 1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5408914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52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82890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565A277-ED44-4952-867B-BDB1B429BB01}" type="slidenum">
              <a:rPr lang="en-US" altLang="zh-TW">
                <a:solidFill>
                  <a:srgbClr val="000000"/>
                </a:solidFill>
              </a:rPr>
              <a:pPr/>
              <a:t>53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4118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54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63202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55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2245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56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38170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TW" altLang="zh-TW">
                <a:latin typeface="Arial" panose="020B0604020202020204" pitchFamily="34" charset="0"/>
              </a:rPr>
              <a:t>如有一個以上的問題，請依需要複製此投影片。</a:t>
            </a:r>
          </a:p>
          <a:p>
            <a:r>
              <a:rPr lang="zh-TW" altLang="zh-TW">
                <a:latin typeface="Arial" panose="020B0604020202020204" pitchFamily="34" charset="0"/>
              </a:rPr>
              <a:t>本投影片和相關投影片 必要時可以移到附錄或隱藏。</a:t>
            </a: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6232DD5B-1361-4095-B8F3-25B93139EF28}" type="slidenum">
              <a:rPr lang="en-US" altLang="zh-TW">
                <a:solidFill>
                  <a:srgbClr val="000000"/>
                </a:solidFill>
              </a:rPr>
              <a:pPr/>
              <a:t>57</a:t>
            </a:fld>
            <a:endParaRPr lang="zh-TW" alt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59591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Shape 32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Shape 33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91487033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6828669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Shape 34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Shape 347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5449571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1483632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200980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13881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Shape 15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755486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09601" y="261256"/>
            <a:ext cx="8226491" cy="3083767"/>
          </a:xfrm>
        </p:spPr>
        <p:txBody>
          <a:bodyPr rtlCol="0" anchor="b">
            <a:normAutofit/>
          </a:bodyPr>
          <a:lstStyle>
            <a:lvl1pPr algn="l">
              <a:lnSpc>
                <a:spcPct val="80000"/>
              </a:lnSpc>
              <a:defRPr sz="7200">
                <a:solidFill>
                  <a:schemeClr val="tx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09600" y="3386585"/>
            <a:ext cx="8229600" cy="1371600"/>
          </a:xfrm>
        </p:spPr>
        <p:txBody>
          <a:bodyPr rtlCol="0"/>
          <a:lstStyle>
            <a:lvl1pPr marL="0" indent="0" algn="l">
              <a:spcBef>
                <a:spcPts val="1200"/>
              </a:spcBef>
              <a:buNone/>
              <a:defRPr sz="24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zh-TW" altLang="en-US"/>
              <a:t>按一下以編輯母片副標題樣式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0502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DF5A46-68A9-4EAF-B6E5-6454546FEEC6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5573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6096859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0702586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標題及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表格版面配置區 2"/>
          <p:cNvSpPr>
            <a:spLocks noGrp="1"/>
          </p:cNvSpPr>
          <p:nvPr>
            <p:ph type="tbl" idx="1"/>
          </p:nvPr>
        </p:nvSpPr>
        <p:spPr>
          <a:xfrm>
            <a:off x="609600" y="1600203"/>
            <a:ext cx="10972800" cy="4525963"/>
          </a:xfrm>
        </p:spPr>
        <p:txBody>
          <a:bodyPr/>
          <a:lstStyle/>
          <a:p>
            <a:pPr lvl="0"/>
            <a:endParaRPr lang="zh-TW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>
              <a:defRPr/>
            </a:pPr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defTabSz="685800"/>
            <a:fld id="{4FC75291-FA5C-446A-AA4C-E88B18BC6409}" type="slidenum">
              <a:rPr lang="en-US" altLang="zh-TW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en-US" altLang="zh-TW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9788956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>
            <a:extLst>
              <a:ext uri="{FF2B5EF4-FFF2-40B4-BE49-F238E27FC236}">
                <a16:creationId xmlns:a16="http://schemas.microsoft.com/office/drawing/2014/main" id="{61355406-19E5-8E18-90C3-E7A8940F6F29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5363" name="Group 3">
              <a:extLst>
                <a:ext uri="{FF2B5EF4-FFF2-40B4-BE49-F238E27FC236}">
                  <a16:creationId xmlns:a16="http://schemas.microsoft.com/office/drawing/2014/main" id="{DAFCD3B7-EDE6-6412-3460-81F87DF61AA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5364" name="Freeform 4">
                <a:extLst>
                  <a:ext uri="{FF2B5EF4-FFF2-40B4-BE49-F238E27FC236}">
                    <a16:creationId xmlns:a16="http://schemas.microsoft.com/office/drawing/2014/main" id="{771880B9-F7CB-F4C6-869C-F1D9763B7AF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365" name="Freeform 5">
                <a:extLst>
                  <a:ext uri="{FF2B5EF4-FFF2-40B4-BE49-F238E27FC236}">
                    <a16:creationId xmlns:a16="http://schemas.microsoft.com/office/drawing/2014/main" id="{F0D76109-47D5-35F8-BC67-E8411169E8F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366" name="Freeform 6">
                <a:extLst>
                  <a:ext uri="{FF2B5EF4-FFF2-40B4-BE49-F238E27FC236}">
                    <a16:creationId xmlns:a16="http://schemas.microsoft.com/office/drawing/2014/main" id="{1C975D7E-2A04-55CF-1967-C3DC6CC724A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367" name="Freeform 7">
                <a:extLst>
                  <a:ext uri="{FF2B5EF4-FFF2-40B4-BE49-F238E27FC236}">
                    <a16:creationId xmlns:a16="http://schemas.microsoft.com/office/drawing/2014/main" id="{278402EB-0555-70B1-7130-A5354FBA88D0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5368" name="Freeform 8">
                <a:extLst>
                  <a:ext uri="{FF2B5EF4-FFF2-40B4-BE49-F238E27FC236}">
                    <a16:creationId xmlns:a16="http://schemas.microsoft.com/office/drawing/2014/main" id="{CBE7DEAB-2871-AD37-08A0-3DFE61F64CA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5369" name="Freeform 9">
              <a:extLst>
                <a:ext uri="{FF2B5EF4-FFF2-40B4-BE49-F238E27FC236}">
                  <a16:creationId xmlns:a16="http://schemas.microsoft.com/office/drawing/2014/main" id="{A8FBBACD-E653-813B-B09E-0BD0FDD192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5370" name="Freeform 10">
              <a:extLst>
                <a:ext uri="{FF2B5EF4-FFF2-40B4-BE49-F238E27FC236}">
                  <a16:creationId xmlns:a16="http://schemas.microsoft.com/office/drawing/2014/main" id="{2C206A13-B9B1-34FC-F6A8-7C3846023E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5371" name="Rectangle 11">
            <a:extLst>
              <a:ext uri="{FF2B5EF4-FFF2-40B4-BE49-F238E27FC236}">
                <a16:creationId xmlns:a16="http://schemas.microsoft.com/office/drawing/2014/main" id="{FC57941D-B5D5-C69B-C634-3A7F96B4ECE2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736726"/>
            <a:ext cx="10363200" cy="1920875"/>
          </a:xfrm>
        </p:spPr>
        <p:txBody>
          <a:bodyPr/>
          <a:lstStyle>
            <a:lvl1pPr>
              <a:defRPr sz="60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15372" name="Rectangle 12">
            <a:extLst>
              <a:ext uri="{FF2B5EF4-FFF2-40B4-BE49-F238E27FC236}">
                <a16:creationId xmlns:a16="http://schemas.microsoft.com/office/drawing/2014/main" id="{1BF932BB-3FEC-F393-7F5E-8C67F4138092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15373" name="Rectangle 13">
            <a:extLst>
              <a:ext uri="{FF2B5EF4-FFF2-40B4-BE49-F238E27FC236}">
                <a16:creationId xmlns:a16="http://schemas.microsoft.com/office/drawing/2014/main" id="{E858DF2A-2679-8BFA-518B-1EA181F891ED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>
          <a:xfrm>
            <a:off x="609600" y="624840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5374" name="Rectangle 14">
            <a:extLst>
              <a:ext uri="{FF2B5EF4-FFF2-40B4-BE49-F238E27FC236}">
                <a16:creationId xmlns:a16="http://schemas.microsoft.com/office/drawing/2014/main" id="{21B4B099-A8F3-682F-C6C4-7E91C607CF3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165600" y="6251575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15375" name="Rectangle 15">
            <a:extLst>
              <a:ext uri="{FF2B5EF4-FFF2-40B4-BE49-F238E27FC236}">
                <a16:creationId xmlns:a16="http://schemas.microsoft.com/office/drawing/2014/main" id="{2AAEDF6E-2925-BBE1-3724-E3EE2E62C09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8737600" y="6254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DFC3C991-EE77-4C0C-985E-B40AE3E0F69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4FBAF5-0AE5-3867-EDA1-E52DC0137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430CEB3-4E9D-9002-DE68-E3B4D0CED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DADE537-8B1E-D380-C7CE-0650C2E65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A991AD0-81E8-5641-8A56-618BE09A51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6CD17ED-357B-49F3-9BC4-B6A82289261A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F3CC73-0D17-26A7-78A6-E878785A9B3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9037654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608D-29CB-E041-48C1-A7BD0005D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BF2731D-2FCC-85C9-4D36-86220A888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8879688-9696-6BD2-79D0-18DC8CF6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0A8883-D979-CC4F-BD6D-A3AA5C99B96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E381995-AE0F-4675-84E0-F7BCC716AAC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E08FC94-6AB3-7874-A974-A86680EF9AB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79243823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1C2D2A-3F0E-2C95-F752-35EDBC06C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1B23BCF-2209-E51D-5803-FB7165F397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F756A97-5FBB-41E6-2BDB-EF59D63D7E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37D54B7-D1AF-8A96-38EB-D6BA6C700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A6425C-ABF3-9308-756F-30DD0B5EBB1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8DEE4B9-7403-4122-8A9D-23C6610C08A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F9F38738-7E47-EEBF-1EBB-90618F433F3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265249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98EEE3-37F7-D69B-EF2A-4EA796F6A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60031-D69E-2DA5-926F-F964746EE9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E6A18FD-2D2B-9D4B-082D-8686D7EA4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2075AFA-D65D-713A-401E-DF2392549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06E8787-94FE-89DF-D0EC-2ADB540FF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DC2AE66-6C1F-0962-AAAE-06B24D7B4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1B5D7A67-9E88-EDE1-E198-3E43F7A7EC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04B9F0-F510-4A0C-91D1-27C94BEB9E2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9" name="頁尾版面配置區 8">
            <a:extLst>
              <a:ext uri="{FF2B5EF4-FFF2-40B4-BE49-F238E27FC236}">
                <a16:creationId xmlns:a16="http://schemas.microsoft.com/office/drawing/2014/main" id="{1A9BB8D7-A0C7-EBEB-9BEA-823262AAC5B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13210500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2D81D1-86B1-E2D0-2C58-482B7F66E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AACB474-ADE6-6101-2A00-0A5F3C18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3245DF6-F837-03CD-31DB-8F57CCD856B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758FED7-1A72-4AEA-B6F0-BCBE6898CDFF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F312E6-702C-BC36-902C-98B504CA1FF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36826042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7718D2A-79ED-3E39-CBFA-F16F1686E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0795198-5A11-F903-CC93-233B875DE0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81154A3-9280-4DD0-AACF-6C01F992AD6B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FAD056FE-84EC-B7E1-8640-33E535238E8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02861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9250680" y="365125"/>
            <a:ext cx="1645920" cy="5811838"/>
          </a:xfrm>
        </p:spPr>
        <p:txBody>
          <a:bodyPr vert="vert" rtlCol="0"/>
          <a:lstStyle>
            <a:lvl1pPr>
              <a:defRPr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直排文字預留位置 2"/>
          <p:cNvSpPr>
            <a:spLocks noGrp="1"/>
          </p:cNvSpPr>
          <p:nvPr>
            <p:ph type="body" orient="vert" idx="1"/>
          </p:nvPr>
        </p:nvSpPr>
        <p:spPr>
          <a:xfrm>
            <a:off x="1295400" y="365125"/>
            <a:ext cx="7624664" cy="5811838"/>
          </a:xfrm>
        </p:spPr>
        <p:txBody>
          <a:bodyPr vert="vert"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75C920D-59E0-404E-AB2B-CA99FE41174C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6221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E35D5C-CB0D-6DE0-6231-6A10F1E16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F34AA5E-007E-FD87-045E-113335DDCA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77C5B7-6EAB-F0E4-F548-1F0B9FE608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B9AD2F7-54E4-BCAC-CAD3-506677F23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9B6E9B-832F-ECB2-E826-6C3E1EF118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3D152D1-EB84-4B32-8870-3F1520039967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BED1EC69-033D-C16A-20B2-F0FBF6AD473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13318787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F9A2-4278-046B-307B-0E98ACB90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A68F8A4-AE64-4759-84E2-5F14D6F265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ja-JP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4866535-1F5D-837C-F6B4-3760C1B95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56C35E-0140-3D48-A4FD-6458BECA6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ADE8AD4-558E-D96C-E25B-5EDD22646A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7E2D737-E5EF-4E53-BA01-7646D6C45C4E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7" name="頁尾版面配置區 6">
            <a:extLst>
              <a:ext uri="{FF2B5EF4-FFF2-40B4-BE49-F238E27FC236}">
                <a16:creationId xmlns:a16="http://schemas.microsoft.com/office/drawing/2014/main" id="{75D16BCB-2B99-1BAB-426C-98DF0F7C255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47220712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534AEF-A51D-2B03-4054-C826F416C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108158E-70BB-2F1B-CA97-D1515E8E0F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46A853-5ACA-9F00-9B5C-7325788A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5BC9FA3-7C3B-4201-4AE8-8B0478A80D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3416A2B-1FB5-4D27-ADFC-7FCBAA69D254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D1A5CD0-9C6D-F782-DA3F-C7B879557E8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57339260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5B8848D-4F0D-0195-48B1-A36E70691B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ja-JP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95E388A-2391-B351-53B8-FFD1C9C17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ja-JP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4074703-7400-9A7D-3D28-80E9D58CD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CC856DA-1711-B2E9-E9DC-65C05F0129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91A1E8E9-B9EC-4CEA-B1CD-A6A46736FFE1}" type="slidenum">
              <a:rPr lang="en-US" altLang="zh-TW"/>
              <a:pPr/>
              <a:t>‹#›</a:t>
            </a:fld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59A6A27-F184-53D6-D651-FDAEDA29806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01586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標題投影片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Shape 135"/>
          <p:cNvSpPr txBox="1">
            <a:spLocks noGrp="1"/>
          </p:cNvSpPr>
          <p:nvPr>
            <p:ph type="ctrTitle"/>
          </p:nvPr>
        </p:nvSpPr>
        <p:spPr>
          <a:xfrm>
            <a:off x="914400" y="1600200"/>
            <a:ext cx="10363200" cy="1828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8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subTitle" idx="1"/>
          </p:nvPr>
        </p:nvSpPr>
        <p:spPr>
          <a:xfrm>
            <a:off x="1828807" y="3886200"/>
            <a:ext cx="8534399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8" name="Shape 1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9" name="Shape 1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1881642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914400"/>
            <a:fld id="{58230616-3A6F-4270-AA8B-A0C22D12EAD5}" type="slidenum">
              <a:rPr lang="en-US" altLang="zh-TW" sz="1400" kern="0" smtClean="0">
                <a:solidFill>
                  <a:srgbClr val="000000"/>
                </a:solidFill>
                <a:cs typeface="Arial"/>
                <a:sym typeface="Arial"/>
              </a:rPr>
              <a:pPr defTabSz="914400"/>
              <a:t>‹#›</a:t>
            </a:fld>
            <a:endParaRPr lang="en-US" altLang="zh-TW" sz="1400" kern="0">
              <a:solidFill>
                <a:srgbClr val="000000"/>
              </a:solidFill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914400">
              <a:buClr>
                <a:srgbClr val="FFFFFF"/>
              </a:buClr>
            </a:pPr>
            <a:endParaRPr lang="en-US" altLang="zh-TW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965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6086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8321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0824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1668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71107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1552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BB61C9A-E8F8-433D-86D0-CD1B5392F88B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762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67305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80962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616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165342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01473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0" name="Shape 40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92102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標題及物件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46" name="Shape 4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11652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直排標題及文字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 rot="5400000">
            <a:off x="7284251" y="1832768"/>
            <a:ext cx="5853111" cy="2743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1"/>
          </p:nvPr>
        </p:nvSpPr>
        <p:spPr>
          <a:xfrm rot="5400000">
            <a:off x="1696251" y="-808826"/>
            <a:ext cx="5853111" cy="802639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1" name="Shape 5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4466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標題及直排文字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5" name="Shape 55"/>
          <p:cNvSpPr txBox="1">
            <a:spLocks noGrp="1"/>
          </p:cNvSpPr>
          <p:nvPr>
            <p:ph type="body" idx="1"/>
          </p:nvPr>
        </p:nvSpPr>
        <p:spPr>
          <a:xfrm rot="5400000">
            <a:off x="3830637" y="-1620837"/>
            <a:ext cx="4530724" cy="10972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57" name="Shape 57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58" name="Shape 58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09014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含標題的圖片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hape 60"/>
          <p:cNvSpPr txBox="1">
            <a:spLocks noGrp="1"/>
          </p:cNvSpPr>
          <p:nvPr>
            <p:ph type="title"/>
          </p:nvPr>
        </p:nvSpPr>
        <p:spPr>
          <a:xfrm>
            <a:off x="2389725" y="4800611"/>
            <a:ext cx="7315199" cy="56673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1" name="Shape 61"/>
          <p:cNvSpPr>
            <a:spLocks noGrp="1"/>
          </p:cNvSpPr>
          <p:nvPr>
            <p:ph type="pic" idx="2"/>
          </p:nvPr>
        </p:nvSpPr>
        <p:spPr>
          <a:xfrm>
            <a:off x="2389725" y="612775"/>
            <a:ext cx="7315199" cy="41148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>
            <a:off x="2389725" y="5367348"/>
            <a:ext cx="7315199" cy="804861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64" name="Shape 64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65" name="Shape 65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599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2648" y="265176"/>
            <a:ext cx="8229600" cy="3081528"/>
          </a:xfrm>
        </p:spPr>
        <p:txBody>
          <a:bodyPr rtlCol="0" anchor="b">
            <a:normAutofit/>
          </a:bodyPr>
          <a:lstStyle>
            <a:lvl1pPr>
              <a:defRPr sz="54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612648" y="3388268"/>
            <a:ext cx="8229600" cy="13716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A56FFA-464B-4E89-9191-0074111C937A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9400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含標題的內容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609603" y="273061"/>
            <a:ext cx="4011084" cy="1162049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2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>
            <a:off x="4766733" y="273050"/>
            <a:ext cx="6815667" cy="585311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body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9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047701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只有標題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75" name="Shape 75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76" name="Shape 76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206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對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xfrm>
            <a:off x="609603" y="1535112"/>
            <a:ext cx="5386916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1" name="Shape 81"/>
          <p:cNvSpPr txBox="1">
            <a:spLocks noGrp="1"/>
          </p:cNvSpPr>
          <p:nvPr>
            <p:ph type="body" idx="2"/>
          </p:nvPr>
        </p:nvSpPr>
        <p:spPr>
          <a:xfrm>
            <a:off x="609603" y="2174875"/>
            <a:ext cx="5386916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2" name="Shape 82"/>
          <p:cNvSpPr txBox="1">
            <a:spLocks noGrp="1"/>
          </p:cNvSpPr>
          <p:nvPr>
            <p:ph type="body" idx="3"/>
          </p:nvPr>
        </p:nvSpPr>
        <p:spPr>
          <a:xfrm>
            <a:off x="6193367" y="1535112"/>
            <a:ext cx="5389032" cy="6397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4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20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8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600" b="1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3" name="Shape 83"/>
          <p:cNvSpPr txBox="1">
            <a:spLocks noGrp="1"/>
          </p:cNvSpPr>
          <p:nvPr>
            <p:ph type="body" idx="4"/>
          </p:nvPr>
        </p:nvSpPr>
        <p:spPr>
          <a:xfrm>
            <a:off x="6193367" y="2174875"/>
            <a:ext cx="5389032" cy="39512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10667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825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71119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7112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4" name="Shape 8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85" name="Shape 8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6" name="Shape 8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8678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兩項物件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09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body" idx="2"/>
          </p:nvPr>
        </p:nvSpPr>
        <p:spPr>
          <a:xfrm>
            <a:off x="6197607" y="1600200"/>
            <a:ext cx="5384799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6095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4953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hlink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48261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79999"/>
              <a:buFont typeface="Noto Sans Symbols"/>
              <a:buChar char="●"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1" name="Shape 91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2" name="Shape 92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3" name="Shape 93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970140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章節標題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963083" y="440691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1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000" b="1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963083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folHlink"/>
              </a:buClr>
              <a:buFont typeface="Noto Sans Symbols"/>
              <a:buNone/>
              <a:defRPr sz="1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lt2"/>
              </a:buClr>
              <a:buFont typeface="Noto Sans Symbols"/>
              <a:buNone/>
              <a:defRPr sz="16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hlink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Font typeface="Noto Sans Symbols"/>
              <a:buNone/>
              <a:defRPr sz="1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98" name="Shape 98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99" name="Shape 99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108499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 txBox="1"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400" b="1" i="0" u="none" strike="noStrike" cap="none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2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0066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marL="742950" marR="0" lvl="1" indent="-16129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8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marL="1143000" marR="0" lvl="2" indent="-1219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ct val="70000"/>
              <a:buFont typeface="Noto Sans Symbols"/>
              <a:buChar char="■"/>
              <a:defRPr sz="24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marL="1600200" marR="0" lvl="3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2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marL="2057400" marR="0" lvl="4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marL="2514600" marR="0" lvl="5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marL="3429000" marR="0" lvl="6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marL="4800600" marR="0" lvl="7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marL="6629400" marR="0" lvl="8" indent="-1397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70000"/>
              <a:buFont typeface="Noto Sans Symbols"/>
              <a:buChar char="■"/>
              <a:defRPr sz="2000" b="0" i="0" u="none" strike="noStrike" cap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endParaRPr/>
          </a:p>
        </p:txBody>
      </p:sp>
      <p:sp>
        <p:nvSpPr>
          <p:cNvPr id="103" name="Shape 103"/>
          <p:cNvSpPr txBox="1">
            <a:spLocks noGrp="1"/>
          </p:cNvSpPr>
          <p:nvPr>
            <p:ph type="dt" idx="10"/>
          </p:nvPr>
        </p:nvSpPr>
        <p:spPr>
          <a:xfrm>
            <a:off x="609600" y="6251575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4" name="Shape 10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602000"/>
              </a:solidFill>
            </a:endParaRPr>
          </a:p>
        </p:txBody>
      </p:sp>
      <p:sp>
        <p:nvSpPr>
          <p:cNvPr id="105" name="Shape 105"/>
          <p:cNvSpPr txBox="1">
            <a:spLocks noGrp="1"/>
          </p:cNvSpPr>
          <p:nvPr>
            <p:ph type="sldNum" idx="12"/>
          </p:nvPr>
        </p:nvSpPr>
        <p:spPr>
          <a:xfrm>
            <a:off x="8737600" y="6248400"/>
            <a:ext cx="2844800" cy="476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b" anchorCtr="0">
            <a:noAutofit/>
          </a:bodyPr>
          <a:lstStyle/>
          <a:p>
            <a:pPr algn="r" defTabSz="914400">
              <a:buSzPct val="25000"/>
            </a:pPr>
            <a:fld id="{00000000-1234-1234-1234-123412341234}" type="slidenum">
              <a:rPr lang="en-US" sz="1200" kern="0" smtClean="0">
                <a:solidFill>
                  <a:srgbClr val="602000"/>
                </a:solidFill>
                <a:ea typeface="Arial"/>
                <a:cs typeface="Arial"/>
                <a:sym typeface="Arial"/>
              </a:rPr>
              <a:pPr algn="r" defTabSz="914400">
                <a:buSzPct val="25000"/>
              </a:pPr>
              <a:t>‹#›</a:t>
            </a:fld>
            <a:endParaRPr lang="en-US" sz="1200" kern="0">
              <a:solidFill>
                <a:srgbClr val="602000"/>
              </a:solidFill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64813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33431"/>
            <a:ext cx="12192000" cy="612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636007" y="1295400"/>
            <a:ext cx="1201831" cy="901373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6" name="Picture 8"/>
          <p:cNvPicPr>
            <a:picLocks noChangeAspect="1"/>
          </p:cNvPicPr>
          <p:nvPr userDrawn="1"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21603" y="1905011"/>
            <a:ext cx="1653948" cy="1240461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pic>
        <p:nvPicPr>
          <p:cNvPr id="7" name="Picture 9"/>
          <p:cNvPicPr>
            <a:picLocks noChangeAspect="1"/>
          </p:cNvPicPr>
          <p:nvPr userDrawn="1"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40800" y="2209800"/>
            <a:ext cx="2438400" cy="1828800"/>
          </a:xfrm>
          <a:prstGeom prst="ellipse">
            <a:avLst/>
          </a:prstGeom>
          <a:ln>
            <a:noFill/>
          </a:ln>
          <a:effectLst>
            <a:outerShdw blurRad="292100" dist="76200" dir="2700000" algn="tl" rotWithShape="0">
              <a:srgbClr val="333333">
                <a:alpha val="50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381012"/>
            <a:ext cx="10363200" cy="761999"/>
          </a:xfrm>
        </p:spPr>
        <p:txBody>
          <a:bodyPr anchor="t"/>
          <a:lstStyle>
            <a:lvl1pPr algn="l" eaLnBrk="1" latinLnBrk="0" hangingPunct="1">
              <a:defRPr kumimoji="0" lang="zh-TW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6597" y="1219200"/>
            <a:ext cx="7033403" cy="1295400"/>
          </a:xfrm>
        </p:spPr>
        <p:txBody>
          <a:bodyPr>
            <a:normAutofit/>
          </a:bodyPr>
          <a:lstStyle>
            <a:lvl1pPr marL="0" indent="0" algn="l" eaLnBrk="1" latinLnBrk="0" hangingPunct="1">
              <a:buNone/>
              <a:defRPr kumimoji="0" lang="zh-TW" sz="1600" baseline="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 eaLnBrk="1" latinLnBrk="0" hangingPunct="1">
              <a:buNone/>
              <a:defRPr kumimoji="0"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B9746930-9761-49A2-9A1C-D86939CDF7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D988E5A6-2ECC-43BC-AFE8-E485C7167D4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43458931"/>
      </p:ext>
    </p:extLst>
  </p:cSld>
  <p:clrMapOvr>
    <a:masterClrMapping/>
  </p:clrMapOvr>
  <p:transition spd="slow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2" t="50810" r="45393" b="-591"/>
          <a:stretch>
            <a:fillRect/>
          </a:stretch>
        </p:blipFill>
        <p:spPr bwMode="auto">
          <a:xfrm>
            <a:off x="-19051" y="0"/>
            <a:ext cx="12211051" cy="558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7"/>
          <p:cNvPicPr>
            <a:picLocks noChangeAspect="1"/>
          </p:cNvPicPr>
          <p:nvPr userDrawn="1"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14400" y="1066801"/>
            <a:ext cx="2639893" cy="2013807"/>
          </a:xfrm>
          <a:prstGeom prst="ellipse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4405" y="1905011"/>
            <a:ext cx="6807200" cy="1143001"/>
          </a:xfrm>
        </p:spPr>
        <p:txBody>
          <a:bodyPr anchor="b">
            <a:normAutofit/>
          </a:bodyPr>
          <a:lstStyle>
            <a:lvl1pPr algn="l" eaLnBrk="1" latinLnBrk="0" hangingPunct="1">
              <a:defRPr kumimoji="0" lang="zh-TW" sz="3600" b="0" cap="none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00" y="3048006"/>
            <a:ext cx="6807200" cy="1500187"/>
          </a:xfrm>
        </p:spPr>
        <p:txBody>
          <a:bodyPr/>
          <a:lstStyle>
            <a:lvl1pPr marL="0" indent="0" eaLnBrk="1" latinLnBrk="0" hangingPunct="1">
              <a:buNone/>
              <a:defRPr kumimoji="0" lang="zh-TW" sz="2000">
                <a:solidFill>
                  <a:schemeClr val="tx1"/>
                </a:solidFill>
                <a:latin typeface="Georgia" pitchFamily="18" charset="0"/>
              </a:defRPr>
            </a:lvl1pPr>
            <a:lvl2pPr marL="457200" indent="0" eaLnBrk="1" latinLnBrk="0" hangingPunct="1">
              <a:buNone/>
              <a:defRPr kumimoji="0"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eaLnBrk="1" latinLnBrk="0" hangingPunct="1">
              <a:buNone/>
              <a:defRPr kumimoji="0"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eaLnBrk="1" latinLnBrk="0" hangingPunct="1">
              <a:buNone/>
              <a:defRPr kumimoji="0"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20912DE8-0E1C-40EA-82E4-69533F69BA39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C435C59A-59D7-493C-BD59-408DEB56C082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8194709"/>
      </p:ext>
    </p:extLst>
  </p:cSld>
  <p:clrMapOvr>
    <a:masterClrMapping/>
  </p:clrMapOvr>
  <p:transition spd="slow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914400"/>
          </a:xfrm>
        </p:spPr>
        <p:txBody>
          <a:bodyPr anchor="t">
            <a:normAutofit/>
          </a:bodyPr>
          <a:lstStyle>
            <a:lvl1pPr algn="l" eaLnBrk="1" latinLnBrk="0" hangingPunct="1">
              <a:defRPr kumimoji="0" lang="zh-TW" sz="2800">
                <a:latin typeface="Georgia" pitchFamily="18" charset="0"/>
              </a:defRPr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 eaLnBrk="1" latinLnBrk="0" hangingPunct="1">
              <a:lnSpc>
                <a:spcPct val="150000"/>
              </a:lnSpc>
              <a:spcBef>
                <a:spcPts val="0"/>
              </a:spcBef>
              <a:buSzPct val="130000"/>
              <a:buFont typeface="Arial" pitchFamily="34" charset="0"/>
              <a:buChar char="•"/>
              <a:defRPr kumimoji="0" lang="zh-TW" sz="2000">
                <a:latin typeface="Georgia" pitchFamily="18" charset="0"/>
              </a:defRPr>
            </a:lvl1pPr>
            <a:lvl2pPr marL="571500" indent="-228600" eaLnBrk="1" latinLnBrk="0" hangingPunct="1">
              <a:lnSpc>
                <a:spcPct val="150000"/>
              </a:lnSpc>
              <a:spcBef>
                <a:spcPts val="0"/>
              </a:spcBef>
              <a:buSzPct val="60000"/>
              <a:buFont typeface="Courier New" pitchFamily="49" charset="0"/>
              <a:buChar char="o"/>
              <a:defRPr kumimoji="0" lang="zh-TW" sz="1800">
                <a:latin typeface="Georgia" pitchFamily="18" charset="0"/>
              </a:defRPr>
            </a:lvl2pPr>
            <a:lvl3pPr eaLnBrk="1" latinLnBrk="0" hangingPunct="1">
              <a:defRPr kumimoji="0" lang="zh-TW" sz="2000">
                <a:latin typeface="Georgia" pitchFamily="18" charset="0"/>
              </a:defRPr>
            </a:lvl3pPr>
            <a:lvl4pPr eaLnBrk="1" latinLnBrk="0" hangingPunct="1">
              <a:defRPr kumimoji="0" lang="zh-TW" sz="2000">
                <a:latin typeface="Georgia" pitchFamily="18" charset="0"/>
              </a:defRPr>
            </a:lvl4pPr>
            <a:lvl5pPr eaLnBrk="1" latinLnBrk="0" hangingPunct="1">
              <a:defRPr kumimoji="0" lang="zh-TW" sz="2000">
                <a:latin typeface="Georgia" pitchFamily="18" charset="0"/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AC49355-D7F9-4973-BE78-84BF859D1D6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1669EA94-7A58-4A5E-8E2B-AA9BFB224714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1689714"/>
      </p:ext>
    </p:extLst>
  </p:cSld>
  <p:clrMapOvr>
    <a:masterClrMapping/>
  </p:clrMapOvr>
  <p:transition spd="slow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二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828801"/>
            <a:ext cx="5384800" cy="42973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400"/>
            </a:lvl1pPr>
            <a:lvl2pPr eaLnBrk="1" latinLnBrk="0" hangingPunct="1">
              <a:defRPr kumimoji="0" lang="zh-TW" sz="2000"/>
            </a:lvl2pPr>
            <a:lvl3pPr eaLnBrk="1" latinLnBrk="0" hangingPunct="1">
              <a:defRPr kumimoji="0" lang="zh-TW" sz="1800"/>
            </a:lvl3pPr>
            <a:lvl4pPr eaLnBrk="1" latinLnBrk="0" hangingPunct="1">
              <a:defRPr kumimoji="0" lang="zh-TW" sz="1600"/>
            </a:lvl4pPr>
            <a:lvl5pPr eaLnBrk="1" latinLnBrk="0" hangingPunct="1">
              <a:defRPr kumimoji="0" lang="zh-TW" sz="1600"/>
            </a:lvl5pPr>
            <a:lvl6pPr eaLnBrk="1" latinLnBrk="0" hangingPunct="1">
              <a:defRPr kumimoji="0" lang="zh-TW" sz="1800"/>
            </a:lvl6pPr>
            <a:lvl7pPr eaLnBrk="1" latinLnBrk="0" hangingPunct="1">
              <a:defRPr kumimoji="0" lang="zh-TW" sz="1800"/>
            </a:lvl7pPr>
            <a:lvl8pPr eaLnBrk="1" latinLnBrk="0" hangingPunct="1">
              <a:defRPr kumimoji="0" lang="zh-TW" sz="1800"/>
            </a:lvl8pPr>
            <a:lvl9pPr eaLnBrk="1" latinLnBrk="0" hangingPunct="1">
              <a:defRPr kumimoji="0"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EE709D5E-8E95-49BF-82BC-F556A3B37E38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C705847-07C3-40EE-9BB3-79F8BD3B4A97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5009568"/>
      </p:ext>
    </p:extLst>
  </p:cSld>
  <p:clrMapOvr>
    <a:masterClrMapping/>
  </p:clrMapOvr>
  <p:transition spd="slow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sz="half" idx="1"/>
          </p:nvPr>
        </p:nvSpPr>
        <p:spPr>
          <a:xfrm>
            <a:off x="1295401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6324599" y="1828806"/>
            <a:ext cx="4572000" cy="4348163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2B1964-A095-4F22-A467-BA88E4E65A61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3256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14400"/>
            <a:ext cx="10972800" cy="609600"/>
          </a:xfrm>
        </p:spPr>
        <p:txBody>
          <a:bodyPr/>
          <a:lstStyle>
            <a:lvl1pPr eaLnBrk="1" latinLnBrk="0" hangingPunct="1">
              <a:defRPr kumimoji="0" lang="zh-TW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4" y="1535113"/>
            <a:ext cx="5389033" cy="639762"/>
          </a:xfrm>
        </p:spPr>
        <p:txBody>
          <a:bodyPr anchor="b">
            <a:noAutofit/>
          </a:bodyPr>
          <a:lstStyle>
            <a:lvl1pPr marL="0" indent="0" eaLnBrk="1" latinLnBrk="0" hangingPunct="1">
              <a:buNone/>
              <a:defRPr kumimoji="0" lang="zh-TW" sz="2000" b="1"/>
            </a:lvl1pPr>
            <a:lvl2pPr marL="457200" indent="0" eaLnBrk="1" latinLnBrk="0" hangingPunct="1">
              <a:buNone/>
              <a:defRPr kumimoji="0" lang="zh-TW" sz="2000" b="1"/>
            </a:lvl2pPr>
            <a:lvl3pPr marL="914400" indent="0" eaLnBrk="1" latinLnBrk="0" hangingPunct="1">
              <a:buNone/>
              <a:defRPr kumimoji="0" lang="zh-TW" sz="1800" b="1"/>
            </a:lvl3pPr>
            <a:lvl4pPr marL="1371600" indent="0" eaLnBrk="1" latinLnBrk="0" hangingPunct="1">
              <a:buNone/>
              <a:defRPr kumimoji="0" lang="zh-TW" sz="1600" b="1"/>
            </a:lvl4pPr>
            <a:lvl5pPr marL="1828800" indent="0" eaLnBrk="1" latinLnBrk="0" hangingPunct="1">
              <a:buNone/>
              <a:defRPr kumimoji="0" lang="zh-TW" sz="1600" b="1"/>
            </a:lvl5pPr>
            <a:lvl6pPr marL="2286000" indent="0" eaLnBrk="1" latinLnBrk="0" hangingPunct="1">
              <a:buNone/>
              <a:defRPr kumimoji="0" lang="zh-TW" sz="1600" b="1"/>
            </a:lvl6pPr>
            <a:lvl7pPr marL="2743200" indent="0" eaLnBrk="1" latinLnBrk="0" hangingPunct="1">
              <a:buNone/>
              <a:defRPr kumimoji="0" lang="zh-TW" sz="1600" b="1"/>
            </a:lvl7pPr>
            <a:lvl8pPr marL="3200400" indent="0" eaLnBrk="1" latinLnBrk="0" hangingPunct="1">
              <a:buNone/>
              <a:defRPr kumimoji="0" lang="zh-TW" sz="1600" b="1"/>
            </a:lvl8pPr>
            <a:lvl9pPr marL="3657600" indent="0" eaLnBrk="1" latinLnBrk="0" hangingPunct="1">
              <a:buNone/>
              <a:defRPr kumimoji="0"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4" y="2174875"/>
            <a:ext cx="5389033" cy="3951288"/>
          </a:xfrm>
        </p:spPr>
        <p:txBody>
          <a:bodyPr>
            <a:normAutofit/>
          </a:bodyPr>
          <a:lstStyle>
            <a:lvl1pPr eaLnBrk="1" latinLnBrk="0" hangingPunct="1">
              <a:defRPr kumimoji="0" lang="zh-TW" sz="2000"/>
            </a:lvl1pPr>
            <a:lvl2pPr eaLnBrk="1" latinLnBrk="0" hangingPunct="1">
              <a:defRPr kumimoji="0" lang="zh-TW" sz="1800"/>
            </a:lvl2pPr>
            <a:lvl3pPr eaLnBrk="1" latinLnBrk="0" hangingPunct="1">
              <a:defRPr kumimoji="0" lang="zh-TW" sz="1600"/>
            </a:lvl3pPr>
            <a:lvl4pPr eaLnBrk="1" latinLnBrk="0" hangingPunct="1">
              <a:defRPr kumimoji="0" lang="zh-TW" sz="1400"/>
            </a:lvl4pPr>
            <a:lvl5pPr eaLnBrk="1" latinLnBrk="0" hangingPunct="1">
              <a:defRPr kumimoji="0" lang="zh-TW" sz="1400"/>
            </a:lvl5pPr>
            <a:lvl6pPr eaLnBrk="1" latinLnBrk="0" hangingPunct="1">
              <a:defRPr kumimoji="0" lang="zh-TW" sz="1600"/>
            </a:lvl6pPr>
            <a:lvl7pPr eaLnBrk="1" latinLnBrk="0" hangingPunct="1">
              <a:defRPr kumimoji="0" lang="zh-TW" sz="1600"/>
            </a:lvl7pPr>
            <a:lvl8pPr eaLnBrk="1" latinLnBrk="0" hangingPunct="1">
              <a:defRPr kumimoji="0" lang="zh-TW" sz="1600"/>
            </a:lvl8pPr>
            <a:lvl9pPr eaLnBrk="1" latinLnBrk="0" hangingPunct="1">
              <a:defRPr kumimoji="0"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A9DAF92E-677E-4920-B26E-DA5634EDF45D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2E950245-52CE-44BD-A0E4-CD75B6468F6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581798"/>
      </p:ext>
    </p:extLst>
  </p:cSld>
  <p:clrMapOvr>
    <a:masterClrMapping/>
  </p:clrMapOvr>
  <p:transition spd="slow"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 eaLnBrk="1" latinLnBrk="0" hangingPunct="1">
              <a:defRPr kumimoji="0" lang="zh-TW" sz="2800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8F024CDD-8ED9-4019-A1F8-FF306D537E30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3EDEC6-8E21-400A-9B7D-9518B84E79C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86240054"/>
      </p:ext>
    </p:extLst>
  </p:cSld>
  <p:clrMapOvr>
    <a:masterClrMapping/>
  </p:clrMapOvr>
  <p:transition spd="slow"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F8799857-8AA8-4F88-ABEE-2B15364D1924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DAB9C82-A56C-4717-A744-6919C9F4E920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2015581"/>
      </p:ext>
    </p:extLst>
  </p:cSld>
  <p:clrMapOvr>
    <a:masterClrMapping/>
  </p:clrMapOvr>
  <p:transition spd="slow"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914400"/>
            <a:ext cx="4011084" cy="762000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914402"/>
            <a:ext cx="6815667" cy="5211763"/>
          </a:xfrm>
        </p:spPr>
        <p:txBody>
          <a:bodyPr>
            <a:normAutofit/>
          </a:bodyPr>
          <a:lstStyle>
            <a:lvl1pPr eaLnBrk="1" latinLnBrk="0" hangingPunct="1">
              <a:defRPr kumimoji="0" lang="zh-TW" sz="2800"/>
            </a:lvl1pPr>
            <a:lvl2pPr eaLnBrk="1" latinLnBrk="0" hangingPunct="1">
              <a:defRPr kumimoji="0" lang="zh-TW" sz="2400"/>
            </a:lvl2pPr>
            <a:lvl3pPr eaLnBrk="1" latinLnBrk="0" hangingPunct="1">
              <a:defRPr kumimoji="0" lang="zh-TW" sz="2000"/>
            </a:lvl3pPr>
            <a:lvl4pPr eaLnBrk="1" latinLnBrk="0" hangingPunct="1">
              <a:defRPr kumimoji="0" lang="zh-TW" sz="1800"/>
            </a:lvl4pPr>
            <a:lvl5pPr eaLnBrk="1" latinLnBrk="0" hangingPunct="1">
              <a:defRPr kumimoji="0" lang="zh-TW" sz="1800"/>
            </a:lvl5pPr>
            <a:lvl6pPr eaLnBrk="1" latinLnBrk="0" hangingPunct="1">
              <a:defRPr kumimoji="0" lang="zh-TW" sz="2000"/>
            </a:lvl6pPr>
            <a:lvl7pPr eaLnBrk="1" latinLnBrk="0" hangingPunct="1">
              <a:defRPr kumimoji="0" lang="zh-TW" sz="2000"/>
            </a:lvl7pPr>
            <a:lvl8pPr eaLnBrk="1" latinLnBrk="0" hangingPunct="1">
              <a:defRPr kumimoji="0" lang="zh-TW" sz="2000"/>
            </a:lvl8pPr>
            <a:lvl9pPr eaLnBrk="1" latinLnBrk="0" hangingPunct="1">
              <a:defRPr kumimoji="0"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52602"/>
            <a:ext cx="4011084" cy="4373563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0EBA012-7694-42E8-BBFD-8FB5901D1EFA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9B97A89B-093F-42CC-9A2D-2556685745D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3133921"/>
      </p:ext>
    </p:extLst>
  </p:cSld>
  <p:clrMapOvr>
    <a:masterClrMapping/>
  </p:clrMapOvr>
  <p:transition spd="slow"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 eaLnBrk="1" latinLnBrk="0" hangingPunct="1">
              <a:defRPr kumimoji="0" lang="zh-TW" sz="2000" b="1"/>
            </a:lvl1pPr>
          </a:lstStyle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 eaLnBrk="1" latinLnBrk="0" hangingPunct="1">
              <a:buNone/>
              <a:defRPr kumimoji="0" lang="zh-TW" sz="3200"/>
            </a:lvl1pPr>
            <a:lvl2pPr marL="457200" indent="0" eaLnBrk="1" latinLnBrk="0" hangingPunct="1">
              <a:buNone/>
              <a:defRPr kumimoji="0" lang="zh-TW" sz="2800"/>
            </a:lvl2pPr>
            <a:lvl3pPr marL="914400" indent="0" eaLnBrk="1" latinLnBrk="0" hangingPunct="1">
              <a:buNone/>
              <a:defRPr kumimoji="0" lang="zh-TW" sz="2400"/>
            </a:lvl3pPr>
            <a:lvl4pPr marL="1371600" indent="0" eaLnBrk="1" latinLnBrk="0" hangingPunct="1">
              <a:buNone/>
              <a:defRPr kumimoji="0" lang="zh-TW" sz="2000"/>
            </a:lvl4pPr>
            <a:lvl5pPr marL="1828800" indent="0" eaLnBrk="1" latinLnBrk="0" hangingPunct="1">
              <a:buNone/>
              <a:defRPr kumimoji="0" lang="zh-TW" sz="2000"/>
            </a:lvl5pPr>
            <a:lvl6pPr marL="2286000" indent="0" eaLnBrk="1" latinLnBrk="0" hangingPunct="1">
              <a:buNone/>
              <a:defRPr kumimoji="0" lang="zh-TW" sz="2000"/>
            </a:lvl6pPr>
            <a:lvl7pPr marL="2743200" indent="0" eaLnBrk="1" latinLnBrk="0" hangingPunct="1">
              <a:buNone/>
              <a:defRPr kumimoji="0" lang="zh-TW" sz="2000"/>
            </a:lvl7pPr>
            <a:lvl8pPr marL="3200400" indent="0" eaLnBrk="1" latinLnBrk="0" hangingPunct="1">
              <a:buNone/>
              <a:defRPr kumimoji="0" lang="zh-TW" sz="2000"/>
            </a:lvl8pPr>
            <a:lvl9pPr marL="3657600" indent="0" eaLnBrk="1" latinLnBrk="0" hangingPunct="1">
              <a:buNone/>
              <a:defRPr kumimoji="0" lang="zh-TW" sz="2000"/>
            </a:lvl9pPr>
          </a:lstStyle>
          <a:p>
            <a:pPr lvl="0"/>
            <a:r>
              <a:rPr lang="zh-TW" altLang="en-US" noProof="0"/>
              <a:t>按一下圖示以新增圖片</a:t>
            </a:r>
            <a:endParaRPr lang="zh-T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 eaLnBrk="1" latinLnBrk="0" hangingPunct="1">
              <a:buNone/>
              <a:defRPr kumimoji="0" lang="zh-TW" sz="1400"/>
            </a:lvl1pPr>
            <a:lvl2pPr marL="457200" indent="0" eaLnBrk="1" latinLnBrk="0" hangingPunct="1">
              <a:buNone/>
              <a:defRPr kumimoji="0" lang="zh-TW" sz="1200"/>
            </a:lvl2pPr>
            <a:lvl3pPr marL="914400" indent="0" eaLnBrk="1" latinLnBrk="0" hangingPunct="1">
              <a:buNone/>
              <a:defRPr kumimoji="0" lang="zh-TW" sz="1000"/>
            </a:lvl3pPr>
            <a:lvl4pPr marL="1371600" indent="0" eaLnBrk="1" latinLnBrk="0" hangingPunct="1">
              <a:buNone/>
              <a:defRPr kumimoji="0" lang="zh-TW" sz="900"/>
            </a:lvl4pPr>
            <a:lvl5pPr marL="1828800" indent="0" eaLnBrk="1" latinLnBrk="0" hangingPunct="1">
              <a:buNone/>
              <a:defRPr kumimoji="0" lang="zh-TW" sz="900"/>
            </a:lvl5pPr>
            <a:lvl6pPr marL="2286000" indent="0" eaLnBrk="1" latinLnBrk="0" hangingPunct="1">
              <a:buNone/>
              <a:defRPr kumimoji="0" lang="zh-TW" sz="900"/>
            </a:lvl6pPr>
            <a:lvl7pPr marL="2743200" indent="0" eaLnBrk="1" latinLnBrk="0" hangingPunct="1">
              <a:buNone/>
              <a:defRPr kumimoji="0" lang="zh-TW" sz="900"/>
            </a:lvl7pPr>
            <a:lvl8pPr marL="3200400" indent="0" eaLnBrk="1" latinLnBrk="0" hangingPunct="1">
              <a:buNone/>
              <a:defRPr kumimoji="0" lang="zh-TW" sz="900"/>
            </a:lvl8pPr>
            <a:lvl9pPr marL="3657600" indent="0" eaLnBrk="1" latinLnBrk="0" hangingPunct="1">
              <a:buNone/>
              <a:defRPr kumimoji="0"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232BC53-1A97-4AD2-9B82-5B3CFC7EC013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0C95F30C-59AF-4FB7-BB2B-60652BAEF681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9475885"/>
      </p:ext>
    </p:extLst>
  </p:cSld>
  <p:clrMapOvr>
    <a:masterClrMapping/>
  </p:clrMapOvr>
  <p:transition spd="slow"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931BBEE7-1E16-4815-B80F-45BC724822A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3F8107C-0327-43A2-8D8C-E8402F02603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78683"/>
      </p:ext>
    </p:extLst>
  </p:cSld>
  <p:clrMapOvr>
    <a:masterClrMapping/>
  </p:clrMapOvr>
  <p:transition spd="slow"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914402"/>
            <a:ext cx="2743200" cy="5211763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914402"/>
            <a:ext cx="8026400" cy="5211763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  <a:ea typeface="新細明體" pitchFamily="18" charset="-120"/>
              </a:defRPr>
            </a:lvl1pPr>
          </a:lstStyle>
          <a:p>
            <a:pPr defTabSz="914400">
              <a:defRPr/>
            </a:pPr>
            <a:fld id="{45BE6C45-DEBB-4B45-8C2F-0258C651A361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ea typeface="新細明體"/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fontAlgn="base">
              <a:spcBef>
                <a:spcPct val="0"/>
              </a:spcBef>
              <a:spcAft>
                <a:spcPct val="0"/>
              </a:spcAft>
              <a:defRPr>
                <a:latin typeface="Arial" charset="0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>
                <a:latin typeface="Arial" panose="020B0604020202020204" pitchFamily="34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78986F6E-3025-46A9-B5A6-CE9A1E62F45C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7827279"/>
      </p:ext>
    </p:extLst>
  </p:cSld>
  <p:clrMapOvr>
    <a:masterClrMapping/>
  </p:clrMapOvr>
  <p:transition spd="slow"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664599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237376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9870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84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4" name="內容預留位置 3"/>
          <p:cNvSpPr>
            <a:spLocks noGrp="1"/>
          </p:cNvSpPr>
          <p:nvPr>
            <p:ph sz="half" idx="2"/>
          </p:nvPr>
        </p:nvSpPr>
        <p:spPr>
          <a:xfrm>
            <a:off x="12984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5" name="文字預留位置 4"/>
          <p:cNvSpPr>
            <a:spLocks noGrp="1"/>
          </p:cNvSpPr>
          <p:nvPr>
            <p:ph type="body" sz="quarter" idx="3"/>
          </p:nvPr>
        </p:nvSpPr>
        <p:spPr>
          <a:xfrm>
            <a:off x="6327648" y="1627258"/>
            <a:ext cx="4572000" cy="685800"/>
          </a:xfrm>
        </p:spPr>
        <p:txBody>
          <a:bodyPr rtlCol="0"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內容預留位置 5"/>
          <p:cNvSpPr>
            <a:spLocks noGrp="1"/>
          </p:cNvSpPr>
          <p:nvPr>
            <p:ph sz="quarter" idx="4"/>
          </p:nvPr>
        </p:nvSpPr>
        <p:spPr>
          <a:xfrm>
            <a:off x="6327648" y="2373284"/>
            <a:ext cx="4572000" cy="384048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8" name="頁尾預留位置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7" name="日期預留位置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098E566-2456-49CB-BB47-50E099D26706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9" name="投影片編號預留位置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54009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10712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35195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25770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178881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232009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12762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696537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14926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81237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1692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4" name="頁尾預留位置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3" name="日期預留位置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319CF12-2D5C-4A8D-9790-42B3E86DFE34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5" name="投影片編號預留位置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840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227953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1412787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258938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6044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529352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71023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6294415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25952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739013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>
            <a:extLst>
              <a:ext uri="{FF2B5EF4-FFF2-40B4-BE49-F238E27FC236}">
                <a16:creationId xmlns:a16="http://schemas.microsoft.com/office/drawing/2014/main" id="{6634BED2-8ADB-214D-7C2E-FCB2DAB92A6C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5123" name="Freeform 3">
              <a:extLst>
                <a:ext uri="{FF2B5EF4-FFF2-40B4-BE49-F238E27FC236}">
                  <a16:creationId xmlns:a16="http://schemas.microsoft.com/office/drawing/2014/main" id="{53F8EA78-97E0-0A3F-0040-E0E7C27FCE2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4" name="Freeform 4">
              <a:extLst>
                <a:ext uri="{FF2B5EF4-FFF2-40B4-BE49-F238E27FC236}">
                  <a16:creationId xmlns:a16="http://schemas.microsoft.com/office/drawing/2014/main" id="{1D51D16C-C36B-4E2A-A87F-1B38F97CC7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5" name="Freeform 5">
              <a:extLst>
                <a:ext uri="{FF2B5EF4-FFF2-40B4-BE49-F238E27FC236}">
                  <a16:creationId xmlns:a16="http://schemas.microsoft.com/office/drawing/2014/main" id="{6CD6A0DD-7E78-0B4F-3A23-CD3A6AFA79C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6" name="Freeform 6">
              <a:extLst>
                <a:ext uri="{FF2B5EF4-FFF2-40B4-BE49-F238E27FC236}">
                  <a16:creationId xmlns:a16="http://schemas.microsoft.com/office/drawing/2014/main" id="{CFEAFF11-F1A2-210A-6A22-9AF42DA51E8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7" name="Freeform 7">
              <a:extLst>
                <a:ext uri="{FF2B5EF4-FFF2-40B4-BE49-F238E27FC236}">
                  <a16:creationId xmlns:a16="http://schemas.microsoft.com/office/drawing/2014/main" id="{A7B74B0C-C883-ECEA-1F07-1CD8E08902A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8" name="Freeform 8">
              <a:extLst>
                <a:ext uri="{FF2B5EF4-FFF2-40B4-BE49-F238E27FC236}">
                  <a16:creationId xmlns:a16="http://schemas.microsoft.com/office/drawing/2014/main" id="{4F705A0B-9ACC-06C1-495B-69B5B52C305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29" name="Freeform 9">
              <a:extLst>
                <a:ext uri="{FF2B5EF4-FFF2-40B4-BE49-F238E27FC236}">
                  <a16:creationId xmlns:a16="http://schemas.microsoft.com/office/drawing/2014/main" id="{3CF9331C-7DC7-22C9-C006-4F04DD4849C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0" name="Freeform 10">
              <a:extLst>
                <a:ext uri="{FF2B5EF4-FFF2-40B4-BE49-F238E27FC236}">
                  <a16:creationId xmlns:a16="http://schemas.microsoft.com/office/drawing/2014/main" id="{BBD64651-2AC0-9BDD-5028-2DCD840C943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1" name="Freeform 11">
              <a:extLst>
                <a:ext uri="{FF2B5EF4-FFF2-40B4-BE49-F238E27FC236}">
                  <a16:creationId xmlns:a16="http://schemas.microsoft.com/office/drawing/2014/main" id="{54D726EA-DA9F-7A97-4794-7F11074359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2" name="Freeform 12">
              <a:extLst>
                <a:ext uri="{FF2B5EF4-FFF2-40B4-BE49-F238E27FC236}">
                  <a16:creationId xmlns:a16="http://schemas.microsoft.com/office/drawing/2014/main" id="{D10FD62F-FC09-2B6A-2556-D154497241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3" name="Freeform 13">
              <a:extLst>
                <a:ext uri="{FF2B5EF4-FFF2-40B4-BE49-F238E27FC236}">
                  <a16:creationId xmlns:a16="http://schemas.microsoft.com/office/drawing/2014/main" id="{0B6ACC1D-5D31-F00A-B115-37D2F87D498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4" name="Freeform 14">
              <a:extLst>
                <a:ext uri="{FF2B5EF4-FFF2-40B4-BE49-F238E27FC236}">
                  <a16:creationId xmlns:a16="http://schemas.microsoft.com/office/drawing/2014/main" id="{D5BA04F4-B036-2495-5DE9-2859FE090E4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5" name="Freeform 15">
              <a:extLst>
                <a:ext uri="{FF2B5EF4-FFF2-40B4-BE49-F238E27FC236}">
                  <a16:creationId xmlns:a16="http://schemas.microsoft.com/office/drawing/2014/main" id="{5DD98D8F-433C-C96D-E28A-F73165F6913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6" name="Freeform 16">
              <a:extLst>
                <a:ext uri="{FF2B5EF4-FFF2-40B4-BE49-F238E27FC236}">
                  <a16:creationId xmlns:a16="http://schemas.microsoft.com/office/drawing/2014/main" id="{9E2B5CFF-CC58-7E85-2019-C8E6C6E766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7" name="Freeform 17">
              <a:extLst>
                <a:ext uri="{FF2B5EF4-FFF2-40B4-BE49-F238E27FC236}">
                  <a16:creationId xmlns:a16="http://schemas.microsoft.com/office/drawing/2014/main" id="{E0BB51C6-5F6C-CECE-B002-22D7BF45631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8" name="Freeform 18">
              <a:extLst>
                <a:ext uri="{FF2B5EF4-FFF2-40B4-BE49-F238E27FC236}">
                  <a16:creationId xmlns:a16="http://schemas.microsoft.com/office/drawing/2014/main" id="{43B6B759-5169-4BC0-FF25-A31E1B8850C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39" name="Freeform 19">
              <a:extLst>
                <a:ext uri="{FF2B5EF4-FFF2-40B4-BE49-F238E27FC236}">
                  <a16:creationId xmlns:a16="http://schemas.microsoft.com/office/drawing/2014/main" id="{7090130D-EDA9-FF61-EC60-BE9B07E948C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0" name="Freeform 20">
              <a:extLst>
                <a:ext uri="{FF2B5EF4-FFF2-40B4-BE49-F238E27FC236}">
                  <a16:creationId xmlns:a16="http://schemas.microsoft.com/office/drawing/2014/main" id="{916305A9-CE87-516A-8758-AC61B454582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1" name="Freeform 21">
              <a:extLst>
                <a:ext uri="{FF2B5EF4-FFF2-40B4-BE49-F238E27FC236}">
                  <a16:creationId xmlns:a16="http://schemas.microsoft.com/office/drawing/2014/main" id="{F0F111D5-774C-0308-397C-63FCF1E31BD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2" name="Freeform 22">
              <a:extLst>
                <a:ext uri="{FF2B5EF4-FFF2-40B4-BE49-F238E27FC236}">
                  <a16:creationId xmlns:a16="http://schemas.microsoft.com/office/drawing/2014/main" id="{2080DC07-18BA-5E04-8288-B1711FF796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3" name="Freeform 23">
              <a:extLst>
                <a:ext uri="{FF2B5EF4-FFF2-40B4-BE49-F238E27FC236}">
                  <a16:creationId xmlns:a16="http://schemas.microsoft.com/office/drawing/2014/main" id="{F6F51114-C560-A817-BBB9-84ED979B0AE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4" name="Freeform 24">
              <a:extLst>
                <a:ext uri="{FF2B5EF4-FFF2-40B4-BE49-F238E27FC236}">
                  <a16:creationId xmlns:a16="http://schemas.microsoft.com/office/drawing/2014/main" id="{60AD43FC-4F91-2AF1-4E2A-2EC91A4801B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5" name="Freeform 25">
              <a:extLst>
                <a:ext uri="{FF2B5EF4-FFF2-40B4-BE49-F238E27FC236}">
                  <a16:creationId xmlns:a16="http://schemas.microsoft.com/office/drawing/2014/main" id="{AC9E6717-C1AB-7882-43FB-6AD69027DB6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6" name="Freeform 26">
              <a:extLst>
                <a:ext uri="{FF2B5EF4-FFF2-40B4-BE49-F238E27FC236}">
                  <a16:creationId xmlns:a16="http://schemas.microsoft.com/office/drawing/2014/main" id="{277574EF-7C1C-311D-716F-F5CA9A2A44B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7" name="Freeform 27">
              <a:extLst>
                <a:ext uri="{FF2B5EF4-FFF2-40B4-BE49-F238E27FC236}">
                  <a16:creationId xmlns:a16="http://schemas.microsoft.com/office/drawing/2014/main" id="{E0D8E462-AA3F-23F0-E760-360682740BB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8" name="Freeform 28">
              <a:extLst>
                <a:ext uri="{FF2B5EF4-FFF2-40B4-BE49-F238E27FC236}">
                  <a16:creationId xmlns:a16="http://schemas.microsoft.com/office/drawing/2014/main" id="{32BC426D-5291-D69E-6684-C1922367D6C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49" name="Freeform 29">
              <a:extLst>
                <a:ext uri="{FF2B5EF4-FFF2-40B4-BE49-F238E27FC236}">
                  <a16:creationId xmlns:a16="http://schemas.microsoft.com/office/drawing/2014/main" id="{B4100AD9-0C5B-3B2C-485D-F7D45B40019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0" name="Freeform 30">
              <a:extLst>
                <a:ext uri="{FF2B5EF4-FFF2-40B4-BE49-F238E27FC236}">
                  <a16:creationId xmlns:a16="http://schemas.microsoft.com/office/drawing/2014/main" id="{03F25D01-7285-F0CF-A644-91A157EE7B8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1" name="Freeform 31">
              <a:extLst>
                <a:ext uri="{FF2B5EF4-FFF2-40B4-BE49-F238E27FC236}">
                  <a16:creationId xmlns:a16="http://schemas.microsoft.com/office/drawing/2014/main" id="{9C0E258A-219F-78BF-41E2-D19DC1A3C2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2" name="Freeform 32">
              <a:extLst>
                <a:ext uri="{FF2B5EF4-FFF2-40B4-BE49-F238E27FC236}">
                  <a16:creationId xmlns:a16="http://schemas.microsoft.com/office/drawing/2014/main" id="{41EA0F47-FE93-7F41-C926-5B47B768AAC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3" name="Freeform 33">
              <a:extLst>
                <a:ext uri="{FF2B5EF4-FFF2-40B4-BE49-F238E27FC236}">
                  <a16:creationId xmlns:a16="http://schemas.microsoft.com/office/drawing/2014/main" id="{37B8A2D2-DBA5-DE23-3D7A-DD80FBE6ED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4" name="Freeform 34">
              <a:extLst>
                <a:ext uri="{FF2B5EF4-FFF2-40B4-BE49-F238E27FC236}">
                  <a16:creationId xmlns:a16="http://schemas.microsoft.com/office/drawing/2014/main" id="{324CC33C-6111-7622-4B66-A3EE36181DB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5" name="Freeform 35">
              <a:extLst>
                <a:ext uri="{FF2B5EF4-FFF2-40B4-BE49-F238E27FC236}">
                  <a16:creationId xmlns:a16="http://schemas.microsoft.com/office/drawing/2014/main" id="{06282858-5148-2CDD-CC20-BDE04388C9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6" name="Freeform 36">
              <a:extLst>
                <a:ext uri="{FF2B5EF4-FFF2-40B4-BE49-F238E27FC236}">
                  <a16:creationId xmlns:a16="http://schemas.microsoft.com/office/drawing/2014/main" id="{FDD7ABE8-BBA6-0F37-7276-E503CE77974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7" name="Freeform 37">
              <a:extLst>
                <a:ext uri="{FF2B5EF4-FFF2-40B4-BE49-F238E27FC236}">
                  <a16:creationId xmlns:a16="http://schemas.microsoft.com/office/drawing/2014/main" id="{A5689AC1-DF37-D7D4-62E3-297F6F126B3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58" name="Freeform 38">
              <a:extLst>
                <a:ext uri="{FF2B5EF4-FFF2-40B4-BE49-F238E27FC236}">
                  <a16:creationId xmlns:a16="http://schemas.microsoft.com/office/drawing/2014/main" id="{4D4478EB-5143-E492-63ED-28CDF089EA3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5159" name="Group 39">
              <a:extLst>
                <a:ext uri="{FF2B5EF4-FFF2-40B4-BE49-F238E27FC236}">
                  <a16:creationId xmlns:a16="http://schemas.microsoft.com/office/drawing/2014/main" id="{3E3DEC39-7C2C-9D01-0243-027862C356EF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5160" name="Freeform 40">
                <a:extLst>
                  <a:ext uri="{FF2B5EF4-FFF2-40B4-BE49-F238E27FC236}">
                    <a16:creationId xmlns:a16="http://schemas.microsoft.com/office/drawing/2014/main" id="{D1F0A9A9-82DD-9022-03FE-F231FAF7A0AB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161" name="Freeform 41">
                <a:extLst>
                  <a:ext uri="{FF2B5EF4-FFF2-40B4-BE49-F238E27FC236}">
                    <a16:creationId xmlns:a16="http://schemas.microsoft.com/office/drawing/2014/main" id="{DC2ED258-0B80-3713-F8C4-13AE59A634D4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5162" name="Rectangle 42">
            <a:extLst>
              <a:ext uri="{FF2B5EF4-FFF2-40B4-BE49-F238E27FC236}">
                <a16:creationId xmlns:a16="http://schemas.microsoft.com/office/drawing/2014/main" id="{DC63B6D1-C1D1-53F8-10DD-84C1BCAD1278}"/>
              </a:ext>
            </a:extLst>
          </p:cNvPr>
          <p:cNvSpPr>
            <a:spLocks noGrp="1" noChangeArrowheads="1"/>
          </p:cNvSpPr>
          <p:nvPr>
            <p:ph type="ctrTitle" sz="quarter"/>
          </p:nvPr>
        </p:nvSpPr>
        <p:spPr>
          <a:xfrm>
            <a:off x="609600" y="1600200"/>
            <a:ext cx="10972800" cy="1828800"/>
          </a:xfrm>
        </p:spPr>
        <p:txBody>
          <a:bodyPr/>
          <a:lstStyle>
            <a:lvl1pPr>
              <a:defRPr sz="4800"/>
            </a:lvl1pPr>
          </a:lstStyle>
          <a:p>
            <a:pPr lvl="0"/>
            <a:r>
              <a:rPr lang="zh-TW" altLang="en-US" noProof="0"/>
              <a:t>按一下以編輯母片標題樣式</a:t>
            </a:r>
          </a:p>
        </p:txBody>
      </p:sp>
      <p:sp>
        <p:nvSpPr>
          <p:cNvPr id="5163" name="Rectangle 43">
            <a:extLst>
              <a:ext uri="{FF2B5EF4-FFF2-40B4-BE49-F238E27FC236}">
                <a16:creationId xmlns:a16="http://schemas.microsoft.com/office/drawing/2014/main" id="{96C37C63-B095-BB1B-6247-0C1439AE4B8D}"/>
              </a:ext>
            </a:extLst>
          </p:cNvPr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600"/>
            </a:lvl1pPr>
          </a:lstStyle>
          <a:p>
            <a:pPr lvl="0"/>
            <a:r>
              <a:rPr lang="zh-TW" altLang="en-US" noProof="0"/>
              <a:t>按一下以編輯母片副標題樣式</a:t>
            </a:r>
          </a:p>
        </p:txBody>
      </p:sp>
      <p:sp>
        <p:nvSpPr>
          <p:cNvPr id="5164" name="Rectangle 44">
            <a:extLst>
              <a:ext uri="{FF2B5EF4-FFF2-40B4-BE49-F238E27FC236}">
                <a16:creationId xmlns:a16="http://schemas.microsoft.com/office/drawing/2014/main" id="{610CF425-694F-002A-68EE-8C5E813540AC}"/>
              </a:ext>
            </a:extLst>
          </p:cNvPr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65" name="Rectangle 45">
            <a:extLst>
              <a:ext uri="{FF2B5EF4-FFF2-40B4-BE49-F238E27FC236}">
                <a16:creationId xmlns:a16="http://schemas.microsoft.com/office/drawing/2014/main" id="{4F687945-9032-7241-8B50-6FD1FB1D7D1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166" name="Rectangle 46">
            <a:extLst>
              <a:ext uri="{FF2B5EF4-FFF2-40B4-BE49-F238E27FC236}">
                <a16:creationId xmlns:a16="http://schemas.microsoft.com/office/drawing/2014/main" id="{DD168074-60FE-19FF-4F20-05E7BCFB21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8F22D077-AB2D-4DDA-BCCB-2945ACB05304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頁尾預留位置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2" name="日期預留位置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E1FC435-923E-4AA4-A909-10F44E95AA79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4" name="投影片編號預留位置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05787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92AD03-76CB-AE58-FD0E-14D649C95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424FB7-6BFE-1D8E-0BC8-F1900AA7E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E8D195-607A-EE65-2B4B-D5D751B0D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A09058-CEC5-388E-E8E4-171D46DFF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BC60FF-124E-E33E-6685-BC532921B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F66120-CC5B-4669-B0EA-91A5B797C4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878986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1767AD-4D82-4E5A-035C-44647C3EC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BA8868D-3985-D637-EB83-5FDECBFD5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7529F4D-A518-3ABF-7FE8-11DA72434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A2952F1-3178-23AF-489F-367054B81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7347C1D-C276-6182-F33F-60121C4EC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5316D6-F98D-41FE-9E45-C43D8CC2BB06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54987336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21DDB-407C-9729-7BAC-51D2C1D71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FDE7E0D-B5E4-74C3-1A8E-3FA32844E5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EA91BF8-B357-951A-CF17-7848CD2585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F1FB87-AC1D-A6EA-AD65-8AF7714A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0043AF-7457-84C3-BB4C-C5A7AB04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77C1-FB78-8301-B80B-BACAC8A3F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A53420-C32F-49A7-9B96-5C81CA37CB99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0640399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67C7A01-8D16-C5B4-E3A2-E950CE7A8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E472E77-E632-7E1C-40CC-0D74823E0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5D7A1CF-AC9F-3592-6D31-087AA57606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C6A042E-A476-6FC4-E259-C4C9B80EF4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274657F4-CD31-D954-4753-3413A40DA6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9ABE996-A1BF-A7EB-BA77-E28DC57D2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56C71B9D-FFDD-9ACF-99D0-8F41B8D76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E71B0EDE-DC53-FEAB-06E3-8DD262F7C3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747B87-F976-427A-8504-AC103AB3AC1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25962239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2E9C1E-8A79-1D79-06E0-BF1FFAF8A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163D2DD-8599-58CE-24FF-0DC9ECB2A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C8D4A97-3E5B-281B-6743-2DEFD1A7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1D080F7-9716-5C83-0ABD-1C20FF5C8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801B5E-6468-4214-8C6E-6E5086E2353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68963159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9C4860B-90AE-2694-0EC2-852870457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B5EEF6D4-D9F2-E060-2FAD-392432F63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04DC0E-259B-2486-5CE4-35DFD824E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B18DAD-2446-4301-9B3C-82750BF34671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79520194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AC6FCC-7972-24E3-58AE-5AA38C292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775C33-9724-0EA0-428E-D306F50C3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37D6DF0-BE04-3B6B-87CD-21FBAE74D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190261-BFB4-9E0C-11F7-1EB9D8B3E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6F270C6-9283-7AA2-E165-8B69D04CA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0E4619-DE29-8446-CBCF-12D87A31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C69BBB-E10F-4E2E-8B54-46A64D48B548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76778333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8403C6-F023-6E9C-71BD-1D4E79D40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0FD2EC6-9223-9ACB-4B40-2352761E88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8803B3F-EE70-AD2C-6D88-8BAC21BBBD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63000AA-93D6-DA10-84C3-4D14180574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55A12C-CD10-A145-89F9-2E33E9B90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CA5F985-4875-3654-D732-CCFDC3EF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B23E8C4-8976-4199-8ADD-A0E5EDDAA392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23797064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D2256B-AEE0-7691-5BD2-3154493EC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D9904B5A-6547-8089-1530-0601C28A42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398856B-CF67-4546-5122-F99E65C4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A0B2229-EFB5-A4A7-59F9-D80BC5CFC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46C4BF-0C31-B8F8-9454-7C952DC5E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89258C8-8760-4363-9F19-0640BCEB9C9D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38067587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0EC284-83F9-06D6-78F0-F3E331DA7E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zh-CN" altLang="en-US"/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3B02128-9A51-36E9-5FB4-3C762BECC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CN" altLang="en-US"/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BFED2C3-7B04-49CA-843E-51EAFB5BE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1FAF6DB-39EC-FBB3-A496-0A6CAA76A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01D699D-5E5B-3C43-709B-168288CDB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6D0A3E-D0A8-45E4-BB60-AF148BC82A1A}" type="slidenum">
              <a:rPr lang="en-US" altLang="zh-TW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22805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79335" y="457200"/>
            <a:ext cx="3603071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內容預留位置 2"/>
          <p:cNvSpPr>
            <a:spLocks noGrp="1"/>
          </p:cNvSpPr>
          <p:nvPr>
            <p:ph idx="1"/>
          </p:nvPr>
        </p:nvSpPr>
        <p:spPr>
          <a:xfrm>
            <a:off x="606491" y="685800"/>
            <a:ext cx="6102220" cy="5486400"/>
          </a:xfrm>
        </p:spPr>
        <p:txBody>
          <a:bodyPr rtlCol="0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zh-TW" altLang="en-US"/>
              <a:t>編輯母片文字樣式</a:t>
            </a:r>
          </a:p>
          <a:p>
            <a:pPr lvl="1" rtl="0"/>
            <a:r>
              <a:rPr lang="zh-TW" altLang="en-US"/>
              <a:t>第二層</a:t>
            </a:r>
          </a:p>
          <a:p>
            <a:pPr lvl="2" rtl="0"/>
            <a:r>
              <a:rPr lang="zh-TW" altLang="en-US"/>
              <a:t>第三層</a:t>
            </a:r>
          </a:p>
          <a:p>
            <a:pPr lvl="3" rtl="0"/>
            <a:r>
              <a:rPr lang="zh-TW" altLang="en-US"/>
              <a:t>第四層</a:t>
            </a:r>
          </a:p>
          <a:p>
            <a:pPr lvl="4" rtl="0"/>
            <a:r>
              <a:rPr lang="zh-TW" altLang="en-US"/>
              <a:t>第五層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79335" y="2101850"/>
            <a:ext cx="3603071" cy="1828800"/>
          </a:xfrm>
        </p:spPr>
        <p:txBody>
          <a:bodyPr rtlCol="0"/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  <p:sp>
        <p:nvSpPr>
          <p:cNvPr id="6" name="頁尾預留位置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zh-TW" altLang="en-US" dirty="0"/>
              <a:t>新增頁尾</a:t>
            </a:r>
          </a:p>
        </p:txBody>
      </p:sp>
      <p:sp>
        <p:nvSpPr>
          <p:cNvPr id="5" name="日期預留位置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A1C6232-C893-4590-9782-F3DEB8B32DC2}" type="datetime1">
              <a:rPr lang="zh-TW" altLang="en-US" smtClean="0"/>
              <a:t>2024/1/11</a:t>
            </a:fld>
            <a:endParaRPr lang="zh-TW" altLang="en-US" dirty="0"/>
          </a:p>
        </p:txBody>
      </p:sp>
      <p:sp>
        <p:nvSpPr>
          <p:cNvPr id="7" name="投影片編號預留位置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E31375A4-56A4-47D6-9801-1991572033F7}" type="slidenum">
              <a:rPr lang="en-US" altLang="zh-TW" smtClean="0"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51368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45923" y="3307356"/>
            <a:ext cx="9489573" cy="1470025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5923" y="4777380"/>
            <a:ext cx="9489573" cy="86142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3308581"/>
            <a:ext cx="9489571" cy="1468800"/>
          </a:xfrm>
        </p:spPr>
        <p:txBody>
          <a:bodyPr anchor="b"/>
          <a:lstStyle>
            <a:lvl1pPr algn="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4777381"/>
            <a:ext cx="9489571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675725"/>
            <a:ext cx="9497440" cy="9244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5924" y="1809750"/>
            <a:ext cx="4628369" cy="405130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708" y="1809749"/>
            <a:ext cx="4625656" cy="4051302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7192" y="1812927"/>
            <a:ext cx="419709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5924" y="2389190"/>
            <a:ext cx="4628369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56088" y="1812927"/>
            <a:ext cx="418998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7" y="2389190"/>
            <a:ext cx="4628367" cy="3471861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3" y="446088"/>
            <a:ext cx="3547533" cy="1185861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6873" y="446088"/>
            <a:ext cx="5706492" cy="5414963"/>
          </a:xfrm>
        </p:spPr>
        <p:txBody>
          <a:bodyPr>
            <a:normAutofit/>
          </a:bodyPr>
          <a:lstStyle>
            <a:lvl5pPr>
              <a:defRPr/>
            </a:lvl5pPr>
            <a:lvl6pPr marL="2514600" indent="-228600">
              <a:buClr>
                <a:schemeClr val="tx2"/>
              </a:buClr>
              <a:buSzPct val="101000"/>
              <a:buFont typeface="Courier New" pitchFamily="49" charset="0"/>
              <a:buChar char="o"/>
              <a:defRPr sz="1200"/>
            </a:lvl6pPr>
            <a:lvl7pPr marL="29718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7pPr>
            <a:lvl8pPr marL="34290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8pPr>
            <a:lvl9pPr marL="3886200" indent="-228600">
              <a:buClr>
                <a:schemeClr val="tx2"/>
              </a:buClr>
              <a:buFont typeface="Courier New" pitchFamily="49" charset="0"/>
              <a:buChar char="o"/>
              <a:defRPr sz="1200" baseline="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3" y="1631950"/>
            <a:ext cx="3547533" cy="4229099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5924" y="1387058"/>
            <a:ext cx="4641849" cy="1113254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5924" y="2500312"/>
            <a:ext cx="4641849" cy="2530200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  <p:grpSp>
        <p:nvGrpSpPr>
          <p:cNvPr id="17" name="Group 16"/>
          <p:cNvGrpSpPr/>
          <p:nvPr/>
        </p:nvGrpSpPr>
        <p:grpSpPr>
          <a:xfrm>
            <a:off x="6291682" y="993076"/>
            <a:ext cx="2462851" cy="1530439"/>
            <a:chOff x="4718762" y="993075"/>
            <a:chExt cx="1847138" cy="1530439"/>
          </a:xfrm>
        </p:grpSpPr>
        <p:sp>
          <p:nvSpPr>
            <p:cNvPr id="32" name="Oval 31"/>
            <p:cNvSpPr/>
            <p:nvPr/>
          </p:nvSpPr>
          <p:spPr>
            <a:xfrm>
              <a:off x="5479247" y="1436861"/>
              <a:ext cx="1086653" cy="1086653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3" name="Oval 32"/>
            <p:cNvSpPr/>
            <p:nvPr/>
          </p:nvSpPr>
          <p:spPr>
            <a:xfrm>
              <a:off x="5650541" y="1411791"/>
              <a:ext cx="830365" cy="830365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9" name="Oval 28"/>
            <p:cNvSpPr/>
            <p:nvPr/>
          </p:nvSpPr>
          <p:spPr>
            <a:xfrm>
              <a:off x="5256184" y="1894454"/>
              <a:ext cx="602364" cy="602364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1" name="Oval 30"/>
            <p:cNvSpPr/>
            <p:nvPr/>
          </p:nvSpPr>
          <p:spPr>
            <a:xfrm>
              <a:off x="5424145" y="1811313"/>
              <a:ext cx="489588" cy="489588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28" name="Oval 27"/>
            <p:cNvSpPr/>
            <p:nvPr/>
          </p:nvSpPr>
          <p:spPr>
            <a:xfrm>
              <a:off x="4718762" y="2083426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0" name="Oval 29"/>
            <p:cNvSpPr/>
            <p:nvPr/>
          </p:nvSpPr>
          <p:spPr>
            <a:xfrm>
              <a:off x="6132091" y="993075"/>
              <a:ext cx="256601" cy="256601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4" name="Oval 33"/>
            <p:cNvSpPr/>
            <p:nvPr/>
          </p:nvSpPr>
          <p:spPr>
            <a:xfrm>
              <a:off x="5059596" y="1894454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35" name="Oval 34"/>
            <p:cNvSpPr/>
            <p:nvPr/>
          </p:nvSpPr>
          <p:spPr>
            <a:xfrm>
              <a:off x="6148801" y="1060593"/>
              <a:ext cx="197439" cy="197439"/>
            </a:xfrm>
            <a:prstGeom prst="ellipse">
              <a:avLst/>
            </a:prstGeom>
            <a:solidFill>
              <a:schemeClr val="accent1"/>
            </a:solidFill>
            <a:ln>
              <a:solidFill>
                <a:schemeClr val="accent1"/>
              </a:solidFill>
            </a:ln>
            <a:effectLst/>
            <a:scene3d>
              <a:camera prst="orthographicFront">
                <a:rot lat="0" lon="0" rev="0"/>
              </a:camera>
              <a:lightRig rig="threePt" dir="tl"/>
            </a:scene3d>
            <a:sp3d extrusionH="254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18" name="Picture Placeholder 17"/>
          <p:cNvSpPr>
            <a:spLocks noGrp="1"/>
          </p:cNvSpPr>
          <p:nvPr>
            <p:ph type="pic" sz="quarter" idx="14"/>
          </p:nvPr>
        </p:nvSpPr>
        <p:spPr>
          <a:xfrm>
            <a:off x="6502400" y="1600200"/>
            <a:ext cx="4572000" cy="3429000"/>
          </a:xfrm>
          <a:prstGeom prst="ellips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</p:spTree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4" y="1807361"/>
            <a:ext cx="9497440" cy="405143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 bwMode="hidden">
          <a:xfrm>
            <a:off x="0" y="0"/>
            <a:ext cx="73152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zh-TW" altLang="en-US" dirty="0">
              <a:latin typeface="MingLiu" panose="02020509000000000000" pitchFamily="49" charset="-120"/>
              <a:ea typeface="MingLiu" panose="02020509000000000000" pitchFamily="49" charset="-120"/>
            </a:endParaRPr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982712" y="457200"/>
            <a:ext cx="3602736" cy="155448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圖片預留位置 2" descr="要新增影像的空白預留位置。按一下預留位置，然後選取您要新增的影像"/>
          <p:cNvSpPr>
            <a:spLocks noGrp="1"/>
          </p:cNvSpPr>
          <p:nvPr>
            <p:ph type="pic" idx="1"/>
          </p:nvPr>
        </p:nvSpPr>
        <p:spPr>
          <a:xfrm>
            <a:off x="0" y="-1"/>
            <a:ext cx="7315200" cy="6858000"/>
          </a:xfrm>
        </p:spPr>
        <p:txBody>
          <a:bodyPr tIns="457200" rtlCol="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TW" altLang="en-US"/>
              <a:t>按一下圖示以新增圖片</a:t>
            </a:r>
            <a:endParaRPr lang="zh-TW" altLang="en-US" dirty="0"/>
          </a:p>
        </p:txBody>
      </p:sp>
      <p:sp>
        <p:nvSpPr>
          <p:cNvPr id="4" name="文字預留位置 3"/>
          <p:cNvSpPr>
            <a:spLocks noGrp="1"/>
          </p:cNvSpPr>
          <p:nvPr>
            <p:ph type="body" sz="half" idx="2"/>
          </p:nvPr>
        </p:nvSpPr>
        <p:spPr>
          <a:xfrm>
            <a:off x="7982712" y="2101850"/>
            <a:ext cx="3602736" cy="1828800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zh-TW" altLang="en-US"/>
              <a:t>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4257981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79415" y="675723"/>
            <a:ext cx="1963949" cy="518532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45923" y="675724"/>
            <a:ext cx="7290076" cy="5185327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43543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193385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565306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4359357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9262139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3029107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482520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18181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7652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8.xml"/><Relationship Id="rId13" Type="http://schemas.openxmlformats.org/officeDocument/2006/relationships/theme" Target="../theme/theme10.xml"/><Relationship Id="rId3" Type="http://schemas.openxmlformats.org/officeDocument/2006/relationships/slideLayout" Target="../slideLayouts/slideLayout93.xml"/><Relationship Id="rId7" Type="http://schemas.openxmlformats.org/officeDocument/2006/relationships/slideLayout" Target="../slideLayouts/slideLayout97.xml"/><Relationship Id="rId12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92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5" Type="http://schemas.openxmlformats.org/officeDocument/2006/relationships/slideLayout" Target="../slideLayouts/slideLayout95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04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45.xml"/><Relationship Id="rId4" Type="http://schemas.openxmlformats.org/officeDocument/2006/relationships/slideLayout" Target="../slideLayouts/slideLayout39.xml"/><Relationship Id="rId9" Type="http://schemas.openxmlformats.org/officeDocument/2006/relationships/slideLayout" Target="../slideLayouts/slideLayout4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4.xml"/><Relationship Id="rId13" Type="http://schemas.openxmlformats.org/officeDocument/2006/relationships/image" Target="../media/image9.jpg"/><Relationship Id="rId3" Type="http://schemas.openxmlformats.org/officeDocument/2006/relationships/slideLayout" Target="../slideLayouts/slideLayout49.xml"/><Relationship Id="rId7" Type="http://schemas.openxmlformats.org/officeDocument/2006/relationships/slideLayout" Target="../slideLayouts/slideLayout53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48.xml"/><Relationship Id="rId1" Type="http://schemas.openxmlformats.org/officeDocument/2006/relationships/slideLayout" Target="../slideLayouts/slideLayout47.xml"/><Relationship Id="rId6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57.xml"/><Relationship Id="rId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56.xml"/><Relationship Id="rId4" Type="http://schemas.openxmlformats.org/officeDocument/2006/relationships/slideLayout" Target="../slideLayouts/slideLayout50.xml"/><Relationship Id="rId9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image" Target="../media/image10.jpeg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59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0" Type="http://schemas.openxmlformats.org/officeDocument/2006/relationships/slideLayout" Target="../slideLayouts/slideLayout67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image" Target="../media/image11.png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0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image" Target="../media/image13.png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7.xml"/><Relationship Id="rId3" Type="http://schemas.openxmlformats.org/officeDocument/2006/relationships/slideLayout" Target="../slideLayouts/slideLayout82.xml"/><Relationship Id="rId7" Type="http://schemas.openxmlformats.org/officeDocument/2006/relationships/slideLayout" Target="../slideLayouts/slideLayout86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81.xml"/><Relationship Id="rId1" Type="http://schemas.openxmlformats.org/officeDocument/2006/relationships/slideLayout" Target="../slideLayouts/slideLayout80.xml"/><Relationship Id="rId6" Type="http://schemas.openxmlformats.org/officeDocument/2006/relationships/slideLayout" Target="../slideLayouts/slideLayout85.xml"/><Relationship Id="rId11" Type="http://schemas.openxmlformats.org/officeDocument/2006/relationships/slideLayout" Target="../slideLayouts/slideLayout90.xml"/><Relationship Id="rId5" Type="http://schemas.openxmlformats.org/officeDocument/2006/relationships/slideLayout" Target="../slideLayouts/slideLayout84.xml"/><Relationship Id="rId10" Type="http://schemas.openxmlformats.org/officeDocument/2006/relationships/slideLayout" Target="../slideLayouts/slideLayout89.xml"/><Relationship Id="rId4" Type="http://schemas.openxmlformats.org/officeDocument/2006/relationships/slideLayout" Target="../slideLayouts/slideLayout83.xml"/><Relationship Id="rId9" Type="http://schemas.openxmlformats.org/officeDocument/2006/relationships/slideLayout" Target="../slideLayouts/slideLayout8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預留位置 1"/>
          <p:cNvSpPr>
            <a:spLocks noGrp="1"/>
          </p:cNvSpPr>
          <p:nvPr>
            <p:ph type="title"/>
          </p:nvPr>
        </p:nvSpPr>
        <p:spPr>
          <a:xfrm>
            <a:off x="1295400" y="362303"/>
            <a:ext cx="9601200" cy="106994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預留位置 2"/>
          <p:cNvSpPr>
            <a:spLocks noGrp="1"/>
          </p:cNvSpPr>
          <p:nvPr>
            <p:ph type="body" idx="1"/>
          </p:nvPr>
        </p:nvSpPr>
        <p:spPr>
          <a:xfrm>
            <a:off x="1295400" y="1828806"/>
            <a:ext cx="9601200" cy="4348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TW" altLang="en-US" dirty="0"/>
              <a:t>按一下以編輯母片文字樣式</a:t>
            </a:r>
          </a:p>
          <a:p>
            <a:pPr lvl="1" rtl="0"/>
            <a:r>
              <a:rPr lang="zh-TW" altLang="en-US" dirty="0"/>
              <a:t>第二層</a:t>
            </a:r>
          </a:p>
          <a:p>
            <a:pPr lvl="2" rtl="0"/>
            <a:r>
              <a:rPr lang="zh-TW" altLang="en-US" dirty="0"/>
              <a:t>第三層</a:t>
            </a:r>
          </a:p>
          <a:p>
            <a:pPr lvl="3" rtl="0"/>
            <a:r>
              <a:rPr lang="zh-TW" altLang="en-US" dirty="0"/>
              <a:t>第四層</a:t>
            </a:r>
          </a:p>
          <a:p>
            <a:pPr lvl="4" rtl="0"/>
            <a:r>
              <a:rPr lang="zh-TW" altLang="en-US" dirty="0"/>
              <a:t>第五層</a:t>
            </a:r>
          </a:p>
        </p:txBody>
      </p:sp>
      <p:sp>
        <p:nvSpPr>
          <p:cNvPr id="5" name="頁尾預留位置 4"/>
          <p:cNvSpPr>
            <a:spLocks noGrp="1"/>
          </p:cNvSpPr>
          <p:nvPr>
            <p:ph type="ftr" sz="quarter" idx="3"/>
          </p:nvPr>
        </p:nvSpPr>
        <p:spPr>
          <a:xfrm>
            <a:off x="609600" y="6385492"/>
            <a:ext cx="609904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r>
              <a:rPr lang="zh-TW" altLang="en-US"/>
              <a:t>新增頁尾</a:t>
            </a:r>
            <a:endParaRPr lang="zh-TW" altLang="en-US" dirty="0"/>
          </a:p>
        </p:txBody>
      </p:sp>
      <p:sp>
        <p:nvSpPr>
          <p:cNvPr id="4" name="日期預留位置 3"/>
          <p:cNvSpPr>
            <a:spLocks noGrp="1"/>
          </p:cNvSpPr>
          <p:nvPr>
            <p:ph type="dt" sz="half" idx="2"/>
          </p:nvPr>
        </p:nvSpPr>
        <p:spPr>
          <a:xfrm>
            <a:off x="9419259" y="6385492"/>
            <a:ext cx="982047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96FD9922-0412-41EB-A56F-4E4715405F0F}" type="datetime1">
              <a:rPr lang="zh-TW" altLang="en-US" smtClean="0"/>
              <a:pPr/>
              <a:t>2024/1/11</a:t>
            </a:fld>
            <a:endParaRPr lang="zh-TW" altLang="en-US" dirty="0"/>
          </a:p>
        </p:txBody>
      </p:sp>
      <p:sp>
        <p:nvSpPr>
          <p:cNvPr id="6" name="投影片編號預留位置 5"/>
          <p:cNvSpPr>
            <a:spLocks noGrp="1"/>
          </p:cNvSpPr>
          <p:nvPr>
            <p:ph type="sldNum" sz="quarter" idx="4"/>
          </p:nvPr>
        </p:nvSpPr>
        <p:spPr>
          <a:xfrm>
            <a:off x="10753535" y="6385492"/>
            <a:ext cx="828868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accent1"/>
                </a:solidFill>
                <a:latin typeface="MingLiu" panose="02020509000000000000" pitchFamily="49" charset="-120"/>
                <a:ea typeface="MingLiu" panose="02020509000000000000" pitchFamily="49" charset="-120"/>
              </a:defRPr>
            </a:lvl1pPr>
          </a:lstStyle>
          <a:p>
            <a:fld id="{E31375A4-56A4-47D6-9801-1991572033F7}" type="slidenum">
              <a:rPr lang="en-US" altLang="zh-TW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26675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802" r:id="rId3"/>
    <p:sldLayoutId id="2147483803" r:id="rId4"/>
    <p:sldLayoutId id="2147483804" r:id="rId5"/>
    <p:sldLayoutId id="2147483805" r:id="rId6"/>
    <p:sldLayoutId id="2147483806" r:id="rId7"/>
    <p:sldLayoutId id="2147483807" r:id="rId8"/>
    <p:sldLayoutId id="2147483808" r:id="rId9"/>
    <p:sldLayoutId id="2147483809" r:id="rId10"/>
    <p:sldLayoutId id="2147483810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MingLiu" panose="02020509000000000000" pitchFamily="49" charset="-120"/>
          <a:ea typeface="MingLiu" panose="02020509000000000000" pitchFamily="49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1pPr>
      <a:lvl2pPr marL="502920" indent="-22860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3pPr>
      <a:lvl4pPr marL="9601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4pPr>
      <a:lvl5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MingLiu" panose="02020509000000000000" pitchFamily="49" charset="-120"/>
          <a:ea typeface="MingLiu" panose="02020509000000000000" pitchFamily="49" charset="-120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F7E33C34-A23B-48D3-958D-64DE6894690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685800"/>
            <a:fld id="{A43217D7-8BAC-4E77-AD89-CD9A2E3AC242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 defTabSz="685800"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0048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804CA758-6790-A396-B0EE-9A18E8C0241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5157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D5312A2F-5676-5FC8-16FB-391A47495C3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latin typeface="Arial" panose="020B0604020202020204" pitchFamily="34" charset="0"/>
              </a:defRPr>
            </a:lvl1pPr>
          </a:lstStyle>
          <a:p>
            <a:fld id="{DF305D6F-E47B-47B0-97E3-BBCC58F75850}" type="slidenum">
              <a:rPr lang="en-US" altLang="zh-TW"/>
              <a:pPr/>
              <a:t>‹#›</a:t>
            </a:fld>
            <a:endParaRPr lang="en-US" altLang="zh-TW"/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ABDAA006-C475-4BA6-9016-1391FFB5C0ED}"/>
              </a:ext>
            </a:extLst>
          </p:cNvPr>
          <p:cNvGrpSpPr>
            <a:grpSpLocks/>
          </p:cNvGrpSpPr>
          <p:nvPr/>
        </p:nvGrpSpPr>
        <p:grpSpPr bwMode="auto">
          <a:xfrm>
            <a:off x="1" y="1"/>
            <a:ext cx="12187767" cy="6850063"/>
            <a:chOff x="0" y="0"/>
            <a:chExt cx="5758" cy="4315"/>
          </a:xfrm>
        </p:grpSpPr>
        <p:grpSp>
          <p:nvGrpSpPr>
            <p:cNvPr id="14341" name="Group 5">
              <a:extLst>
                <a:ext uri="{FF2B5EF4-FFF2-40B4-BE49-F238E27FC236}">
                  <a16:creationId xmlns:a16="http://schemas.microsoft.com/office/drawing/2014/main" id="{556379FA-A432-6B61-639B-98BF2DC42FBA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1728" y="2230"/>
              <a:chExt cx="4027" cy="2085"/>
            </a:xfrm>
          </p:grpSpPr>
          <p:sp>
            <p:nvSpPr>
              <p:cNvPr id="14342" name="Freeform 6">
                <a:extLst>
                  <a:ext uri="{FF2B5EF4-FFF2-40B4-BE49-F238E27FC236}">
                    <a16:creationId xmlns:a16="http://schemas.microsoft.com/office/drawing/2014/main" id="{9FEF38E5-B6A6-727F-6243-D3C6CF04B83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1728" y="264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343" name="Freeform 7">
                <a:extLst>
                  <a:ext uri="{FF2B5EF4-FFF2-40B4-BE49-F238E27FC236}">
                    <a16:creationId xmlns:a16="http://schemas.microsoft.com/office/drawing/2014/main" id="{A5CCC828-8253-1D31-720C-365D7B65F927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170" y="267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90980"/>
                      <a:invGamma/>
                    </a:schemeClr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344" name="Freeform 8">
                <a:extLst>
                  <a:ext uri="{FF2B5EF4-FFF2-40B4-BE49-F238E27FC236}">
                    <a16:creationId xmlns:a16="http://schemas.microsoft.com/office/drawing/2014/main" id="{C560B2D0-1B39-0D55-C9B9-9BDBD09C09DA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900" y="334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1961"/>
                      <a:invGamma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345" name="Freeform 9">
                <a:extLst>
                  <a:ext uri="{FF2B5EF4-FFF2-40B4-BE49-F238E27FC236}">
                    <a16:creationId xmlns:a16="http://schemas.microsoft.com/office/drawing/2014/main" id="{AED7F27D-76B3-3B92-D26C-68C51B367AE2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2748" y="223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  <p:sp>
            <p:nvSpPr>
              <p:cNvPr id="14346" name="Freeform 10">
                <a:extLst>
                  <a:ext uri="{FF2B5EF4-FFF2-40B4-BE49-F238E27FC236}">
                    <a16:creationId xmlns:a16="http://schemas.microsoft.com/office/drawing/2014/main" id="{D156EBB3-6D0E-1641-7E87-D2BAABD729F1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4501" y="231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87843"/>
                      <a:invGamma/>
                    </a:schemeClr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ja-JP" altLang="en-US"/>
              </a:p>
            </p:txBody>
          </p:sp>
        </p:grpSp>
        <p:sp>
          <p:nvSpPr>
            <p:cNvPr id="14347" name="Freeform 11">
              <a:extLst>
                <a:ext uri="{FF2B5EF4-FFF2-40B4-BE49-F238E27FC236}">
                  <a16:creationId xmlns:a16="http://schemas.microsoft.com/office/drawing/2014/main" id="{8C02C60D-C09B-A79C-9D50-00F05D4C50D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2" y="1341"/>
              <a:ext cx="1825" cy="1537"/>
            </a:xfrm>
            <a:custGeom>
              <a:avLst/>
              <a:gdLst>
                <a:gd name="T0" fmla="*/ 982 w 2296"/>
                <a:gd name="T1" fmla="*/ 1061 h 1469"/>
                <a:gd name="T2" fmla="*/ 1357 w 2296"/>
                <a:gd name="T3" fmla="*/ 1012 h 1469"/>
                <a:gd name="T4" fmla="*/ 1666 w 2296"/>
                <a:gd name="T5" fmla="*/ 957 h 1469"/>
                <a:gd name="T6" fmla="*/ 1916 w 2296"/>
                <a:gd name="T7" fmla="*/ 897 h 1469"/>
                <a:gd name="T8" fmla="*/ 2100 w 2296"/>
                <a:gd name="T9" fmla="*/ 832 h 1469"/>
                <a:gd name="T10" fmla="*/ 2220 w 2296"/>
                <a:gd name="T11" fmla="*/ 756 h 1469"/>
                <a:gd name="T12" fmla="*/ 2285 w 2296"/>
                <a:gd name="T13" fmla="*/ 669 h 1469"/>
                <a:gd name="T14" fmla="*/ 2290 w 2296"/>
                <a:gd name="T15" fmla="*/ 560 h 1469"/>
                <a:gd name="T16" fmla="*/ 2241 w 2296"/>
                <a:gd name="T17" fmla="*/ 457 h 1469"/>
                <a:gd name="T18" fmla="*/ 2144 w 2296"/>
                <a:gd name="T19" fmla="*/ 364 h 1469"/>
                <a:gd name="T20" fmla="*/ 2008 w 2296"/>
                <a:gd name="T21" fmla="*/ 277 h 1469"/>
                <a:gd name="T22" fmla="*/ 1769 w 2296"/>
                <a:gd name="T23" fmla="*/ 157 h 1469"/>
                <a:gd name="T24" fmla="*/ 1612 w 2296"/>
                <a:gd name="T25" fmla="*/ 92 h 1469"/>
                <a:gd name="T26" fmla="*/ 1476 w 2296"/>
                <a:gd name="T27" fmla="*/ 43 h 1469"/>
                <a:gd name="T28" fmla="*/ 1384 w 2296"/>
                <a:gd name="T29" fmla="*/ 10 h 1469"/>
                <a:gd name="T30" fmla="*/ 1346 w 2296"/>
                <a:gd name="T31" fmla="*/ 0 h 1469"/>
                <a:gd name="T32" fmla="*/ 1655 w 2296"/>
                <a:gd name="T33" fmla="*/ 119 h 1469"/>
                <a:gd name="T34" fmla="*/ 1948 w 2296"/>
                <a:gd name="T35" fmla="*/ 255 h 1469"/>
                <a:gd name="T36" fmla="*/ 2068 w 2296"/>
                <a:gd name="T37" fmla="*/ 326 h 1469"/>
                <a:gd name="T38" fmla="*/ 2171 w 2296"/>
                <a:gd name="T39" fmla="*/ 402 h 1469"/>
                <a:gd name="T40" fmla="*/ 2236 w 2296"/>
                <a:gd name="T41" fmla="*/ 478 h 1469"/>
                <a:gd name="T42" fmla="*/ 2263 w 2296"/>
                <a:gd name="T43" fmla="*/ 560 h 1469"/>
                <a:gd name="T44" fmla="*/ 2241 w 2296"/>
                <a:gd name="T45" fmla="*/ 636 h 1469"/>
                <a:gd name="T46" fmla="*/ 2171 w 2296"/>
                <a:gd name="T47" fmla="*/ 702 h 1469"/>
                <a:gd name="T48" fmla="*/ 2062 w 2296"/>
                <a:gd name="T49" fmla="*/ 756 h 1469"/>
                <a:gd name="T50" fmla="*/ 1921 w 2296"/>
                <a:gd name="T51" fmla="*/ 800 h 1469"/>
                <a:gd name="T52" fmla="*/ 1748 w 2296"/>
                <a:gd name="T53" fmla="*/ 843 h 1469"/>
                <a:gd name="T54" fmla="*/ 1351 w 2296"/>
                <a:gd name="T55" fmla="*/ 908 h 1469"/>
                <a:gd name="T56" fmla="*/ 923 w 2296"/>
                <a:gd name="T57" fmla="*/ 968 h 1469"/>
                <a:gd name="T58" fmla="*/ 521 w 2296"/>
                <a:gd name="T59" fmla="*/ 1028 h 1469"/>
                <a:gd name="T60" fmla="*/ 353 w 2296"/>
                <a:gd name="T61" fmla="*/ 1066 h 1469"/>
                <a:gd name="T62" fmla="*/ 206 w 2296"/>
                <a:gd name="T63" fmla="*/ 1104 h 1469"/>
                <a:gd name="T64" fmla="*/ 92 w 2296"/>
                <a:gd name="T65" fmla="*/ 1148 h 1469"/>
                <a:gd name="T66" fmla="*/ 22 w 2296"/>
                <a:gd name="T67" fmla="*/ 1202 h 1469"/>
                <a:gd name="T68" fmla="*/ 0 w 2296"/>
                <a:gd name="T69" fmla="*/ 1262 h 1469"/>
                <a:gd name="T70" fmla="*/ 27 w 2296"/>
                <a:gd name="T71" fmla="*/ 1327 h 1469"/>
                <a:gd name="T72" fmla="*/ 98 w 2296"/>
                <a:gd name="T73" fmla="*/ 1382 h 1469"/>
                <a:gd name="T74" fmla="*/ 196 w 2296"/>
                <a:gd name="T75" fmla="*/ 1425 h 1469"/>
                <a:gd name="T76" fmla="*/ 326 w 2296"/>
                <a:gd name="T77" fmla="*/ 1469 h 1469"/>
                <a:gd name="T78" fmla="*/ 217 w 2296"/>
                <a:gd name="T79" fmla="*/ 1414 h 1469"/>
                <a:gd name="T80" fmla="*/ 147 w 2296"/>
                <a:gd name="T81" fmla="*/ 1360 h 1469"/>
                <a:gd name="T82" fmla="*/ 120 w 2296"/>
                <a:gd name="T83" fmla="*/ 1306 h 1469"/>
                <a:gd name="T84" fmla="*/ 141 w 2296"/>
                <a:gd name="T85" fmla="*/ 1257 h 1469"/>
                <a:gd name="T86" fmla="*/ 212 w 2296"/>
                <a:gd name="T87" fmla="*/ 1208 h 1469"/>
                <a:gd name="T88" fmla="*/ 342 w 2296"/>
                <a:gd name="T89" fmla="*/ 1164 h 1469"/>
                <a:gd name="T90" fmla="*/ 527 w 2296"/>
                <a:gd name="T91" fmla="*/ 1121 h 1469"/>
                <a:gd name="T92" fmla="*/ 771 w 2296"/>
                <a:gd name="T93" fmla="*/ 1088 h 1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  <p:sp>
          <p:nvSpPr>
            <p:cNvPr id="14348" name="Freeform 12">
              <a:extLst>
                <a:ext uri="{FF2B5EF4-FFF2-40B4-BE49-F238E27FC236}">
                  <a16:creationId xmlns:a16="http://schemas.microsoft.com/office/drawing/2014/main" id="{4284042C-2E29-FC48-C1EF-2E2509E25A8F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1906 h 1906"/>
                <a:gd name="T4" fmla="*/ 5740 w 5740"/>
                <a:gd name="T5" fmla="*/ 1906 h 1906"/>
                <a:gd name="T6" fmla="*/ 5740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ja-JP" altLang="en-US"/>
            </a:p>
          </p:txBody>
        </p:sp>
      </p:grpSp>
      <p:sp>
        <p:nvSpPr>
          <p:cNvPr id="14349" name="Rectangle 13">
            <a:extLst>
              <a:ext uri="{FF2B5EF4-FFF2-40B4-BE49-F238E27FC236}">
                <a16:creationId xmlns:a16="http://schemas.microsoft.com/office/drawing/2014/main" id="{0352D269-93C3-047B-2B65-92C86EB34CA1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4350" name="Rectangle 14">
            <a:extLst>
              <a:ext uri="{FF2B5EF4-FFF2-40B4-BE49-F238E27FC236}">
                <a16:creationId xmlns:a16="http://schemas.microsoft.com/office/drawing/2014/main" id="{94B52227-4029-2280-12E8-169938A4E6F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latin typeface="Arial" panose="020B0604020202020204" pitchFamily="34" charset="0"/>
              </a:defRPr>
            </a:lvl1pPr>
          </a:lstStyle>
          <a:p>
            <a:endParaRPr lang="en-US" altLang="zh-TW"/>
          </a:p>
        </p:txBody>
      </p:sp>
      <p:sp>
        <p:nvSpPr>
          <p:cNvPr id="14351" name="Rectangle 15">
            <a:extLst>
              <a:ext uri="{FF2B5EF4-FFF2-40B4-BE49-F238E27FC236}">
                <a16:creationId xmlns:a16="http://schemas.microsoft.com/office/drawing/2014/main" id="{E721781F-481D-AFC1-64D3-467EABFEF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796" r:id="rId9"/>
    <p:sldLayoutId id="2147483797" r:id="rId10"/>
    <p:sldLayoutId id="2147483798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70000"/>
        <a:buFont typeface="Wingdings" panose="05000000000000000000" pitchFamily="2" charset="2"/>
        <a:buChar char="n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7" name="Shape 107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08" name="Shape 108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09" name="Shape 109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0" name="Shape 110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1" name="Shape 111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2" name="Shape 112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3" name="Shape 113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4" name="Shape 114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5" name="Shape 115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6" name="Shape 116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7" name="Shape 117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8" name="Shape 118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19" name="Shape 119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0" name="Shape 120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1" name="Shape 121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2" name="Shape 122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3" name="Shape 123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4" name="Shape 124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5" name="Shape 125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6" name="Shape 126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7" name="Shape 127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8" name="Shape 128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29" name="Shape 129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dt" idx="10"/>
          </p:nvPr>
        </p:nvSpPr>
        <p:spPr>
          <a:xfrm>
            <a:off x="609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2" name="Shape 132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133" name="Shape 133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382218801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79" r:id="rId1"/>
    <p:sldLayoutId id="2147483780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98798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45" r:id="rId3"/>
    <p:sldLayoutId id="2147483746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77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hape 10"/>
          <p:cNvGrpSpPr/>
          <p:nvPr/>
        </p:nvGrpSpPr>
        <p:grpSpPr>
          <a:xfrm>
            <a:off x="0" y="0"/>
            <a:ext cx="12213165" cy="6858000"/>
            <a:chOff x="0" y="0"/>
            <a:chExt cx="9159874" cy="6858000"/>
          </a:xfrm>
        </p:grpSpPr>
        <p:sp>
          <p:nvSpPr>
            <p:cNvPr id="11" name="Shape 11"/>
            <p:cNvSpPr txBox="1"/>
            <p:nvPr/>
          </p:nvSpPr>
          <p:spPr>
            <a:xfrm>
              <a:off x="8305800" y="1586"/>
              <a:ext cx="838199" cy="6856412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rgbClr val="0F0F0F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2" name="Shape 12"/>
            <p:cNvSpPr txBox="1"/>
            <p:nvPr/>
          </p:nvSpPr>
          <p:spPr>
            <a:xfrm>
              <a:off x="16764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3" name="Shape 13"/>
            <p:cNvSpPr txBox="1"/>
            <p:nvPr/>
          </p:nvSpPr>
          <p:spPr>
            <a:xfrm>
              <a:off x="2743200" y="0"/>
              <a:ext cx="6857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4" name="Shape 14"/>
            <p:cNvSpPr txBox="1"/>
            <p:nvPr/>
          </p:nvSpPr>
          <p:spPr>
            <a:xfrm>
              <a:off x="3581400" y="0"/>
              <a:ext cx="381000" cy="68580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5" name="Shape 15"/>
            <p:cNvSpPr txBox="1"/>
            <p:nvPr/>
          </p:nvSpPr>
          <p:spPr>
            <a:xfrm>
              <a:off x="2133600" y="0"/>
              <a:ext cx="609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6" name="Shape 16"/>
            <p:cNvSpPr txBox="1"/>
            <p:nvPr/>
          </p:nvSpPr>
          <p:spPr>
            <a:xfrm>
              <a:off x="762000" y="0"/>
              <a:ext cx="9144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" name="Shape 17"/>
            <p:cNvSpPr txBox="1"/>
            <p:nvPr/>
          </p:nvSpPr>
          <p:spPr>
            <a:xfrm>
              <a:off x="457200" y="0"/>
              <a:ext cx="304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11B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" name="Shape 18"/>
            <p:cNvSpPr txBox="1"/>
            <p:nvPr/>
          </p:nvSpPr>
          <p:spPr>
            <a:xfrm>
              <a:off x="0" y="0"/>
              <a:ext cx="457200" cy="6858000"/>
            </a:xfrm>
            <a:prstGeom prst="rect">
              <a:avLst/>
            </a:prstGeom>
            <a:gradFill>
              <a:gsLst>
                <a:gs pos="0">
                  <a:srgbClr val="4C19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9" name="Shape 19"/>
            <p:cNvSpPr txBox="1"/>
            <p:nvPr/>
          </p:nvSpPr>
          <p:spPr>
            <a:xfrm>
              <a:off x="34290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0" name="Shape 20"/>
            <p:cNvSpPr txBox="1"/>
            <p:nvPr/>
          </p:nvSpPr>
          <p:spPr>
            <a:xfrm>
              <a:off x="44196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1" name="Shape 21"/>
            <p:cNvSpPr txBox="1"/>
            <p:nvPr/>
          </p:nvSpPr>
          <p:spPr>
            <a:xfrm>
              <a:off x="1981200" y="0"/>
              <a:ext cx="228600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2" name="Shape 22"/>
            <p:cNvSpPr txBox="1"/>
            <p:nvPr/>
          </p:nvSpPr>
          <p:spPr>
            <a:xfrm>
              <a:off x="5238750" y="0"/>
              <a:ext cx="400049" cy="6858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3" name="Shape 23"/>
            <p:cNvSpPr txBox="1"/>
            <p:nvPr/>
          </p:nvSpPr>
          <p:spPr>
            <a:xfrm>
              <a:off x="7391400" y="0"/>
              <a:ext cx="2286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4" name="Shape 24"/>
            <p:cNvSpPr txBox="1"/>
            <p:nvPr/>
          </p:nvSpPr>
          <p:spPr>
            <a:xfrm>
              <a:off x="7315200" y="0"/>
              <a:ext cx="10667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5" name="Shape 25"/>
            <p:cNvSpPr txBox="1"/>
            <p:nvPr/>
          </p:nvSpPr>
          <p:spPr>
            <a:xfrm>
              <a:off x="5562600" y="0"/>
              <a:ext cx="9905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6" name="Shape 26"/>
            <p:cNvSpPr txBox="1"/>
            <p:nvPr/>
          </p:nvSpPr>
          <p:spPr>
            <a:xfrm>
              <a:off x="6096000" y="0"/>
              <a:ext cx="8381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7" name="Shape 27"/>
            <p:cNvSpPr txBox="1"/>
            <p:nvPr/>
          </p:nvSpPr>
          <p:spPr>
            <a:xfrm>
              <a:off x="6934200" y="0"/>
              <a:ext cx="381000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50000">
                  <a:srgbClr val="5D1F00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8" name="Shape 28"/>
            <p:cNvSpPr txBox="1"/>
            <p:nvPr/>
          </p:nvSpPr>
          <p:spPr>
            <a:xfrm>
              <a:off x="4254500" y="0"/>
              <a:ext cx="241299" cy="6858000"/>
            </a:xfrm>
            <a:prstGeom prst="rect">
              <a:avLst/>
            </a:pr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29" name="Shape 29"/>
            <p:cNvSpPr txBox="1"/>
            <p:nvPr/>
          </p:nvSpPr>
          <p:spPr>
            <a:xfrm>
              <a:off x="3756025" y="0"/>
              <a:ext cx="533399" cy="6858000"/>
            </a:xfrm>
            <a:prstGeom prst="rect">
              <a:avLst/>
            </a:prstGeom>
            <a:gradFill>
              <a:gsLst>
                <a:gs pos="0">
                  <a:schemeClr val="dk2"/>
                </a:gs>
                <a:gs pos="100000">
                  <a:schemeClr val="dk1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ctr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0" name="Shape 30"/>
            <p:cNvSpPr/>
            <p:nvPr/>
          </p:nvSpPr>
          <p:spPr>
            <a:xfrm>
              <a:off x="1586" y="6151562"/>
              <a:ext cx="9144000" cy="706436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20000" y="120000"/>
                  </a:moveTo>
                  <a:lnTo>
                    <a:pt x="120000" y="20494"/>
                  </a:lnTo>
                  <a:lnTo>
                    <a:pt x="119375" y="21842"/>
                  </a:lnTo>
                  <a:lnTo>
                    <a:pt x="118750" y="23191"/>
                  </a:lnTo>
                  <a:lnTo>
                    <a:pt x="117625" y="24539"/>
                  </a:lnTo>
                  <a:lnTo>
                    <a:pt x="116500" y="24539"/>
                  </a:lnTo>
                  <a:lnTo>
                    <a:pt x="115500" y="24539"/>
                  </a:lnTo>
                  <a:lnTo>
                    <a:pt x="114750" y="23191"/>
                  </a:lnTo>
                  <a:lnTo>
                    <a:pt x="114375" y="23191"/>
                  </a:lnTo>
                  <a:lnTo>
                    <a:pt x="114125" y="21842"/>
                  </a:lnTo>
                  <a:lnTo>
                    <a:pt x="113875" y="20494"/>
                  </a:lnTo>
                  <a:lnTo>
                    <a:pt x="113625" y="20494"/>
                  </a:lnTo>
                  <a:lnTo>
                    <a:pt x="113625" y="18876"/>
                  </a:lnTo>
                  <a:lnTo>
                    <a:pt x="113500" y="18876"/>
                  </a:lnTo>
                  <a:lnTo>
                    <a:pt x="113500" y="17528"/>
                  </a:lnTo>
                  <a:lnTo>
                    <a:pt x="113500" y="16179"/>
                  </a:lnTo>
                  <a:lnTo>
                    <a:pt x="113500" y="14831"/>
                  </a:lnTo>
                  <a:lnTo>
                    <a:pt x="113375" y="13483"/>
                  </a:lnTo>
                  <a:lnTo>
                    <a:pt x="113375" y="11865"/>
                  </a:lnTo>
                  <a:lnTo>
                    <a:pt x="113250" y="10516"/>
                  </a:lnTo>
                  <a:lnTo>
                    <a:pt x="113000" y="9168"/>
                  </a:lnTo>
                  <a:lnTo>
                    <a:pt x="112875" y="7820"/>
                  </a:lnTo>
                  <a:lnTo>
                    <a:pt x="112791" y="4853"/>
                  </a:lnTo>
                  <a:lnTo>
                    <a:pt x="112520" y="4314"/>
                  </a:lnTo>
                  <a:lnTo>
                    <a:pt x="112208" y="2696"/>
                  </a:lnTo>
                  <a:lnTo>
                    <a:pt x="111833" y="1887"/>
                  </a:lnTo>
                  <a:lnTo>
                    <a:pt x="111083" y="1887"/>
                  </a:lnTo>
                  <a:lnTo>
                    <a:pt x="109291" y="2696"/>
                  </a:lnTo>
                  <a:lnTo>
                    <a:pt x="107166" y="1887"/>
                  </a:lnTo>
                  <a:lnTo>
                    <a:pt x="106041" y="4314"/>
                  </a:lnTo>
                  <a:lnTo>
                    <a:pt x="105229" y="5932"/>
                  </a:lnTo>
                  <a:lnTo>
                    <a:pt x="104916" y="8089"/>
                  </a:lnTo>
                  <a:lnTo>
                    <a:pt x="104625" y="10516"/>
                  </a:lnTo>
                  <a:lnTo>
                    <a:pt x="104375" y="11865"/>
                  </a:lnTo>
                  <a:lnTo>
                    <a:pt x="103875" y="14831"/>
                  </a:lnTo>
                  <a:lnTo>
                    <a:pt x="103125" y="18876"/>
                  </a:lnTo>
                  <a:lnTo>
                    <a:pt x="102500" y="23191"/>
                  </a:lnTo>
                  <a:lnTo>
                    <a:pt x="101750" y="25887"/>
                  </a:lnTo>
                  <a:lnTo>
                    <a:pt x="101125" y="27505"/>
                  </a:lnTo>
                  <a:lnTo>
                    <a:pt x="100500" y="28853"/>
                  </a:lnTo>
                  <a:lnTo>
                    <a:pt x="99875" y="30202"/>
                  </a:lnTo>
                  <a:lnTo>
                    <a:pt x="99250" y="30202"/>
                  </a:lnTo>
                  <a:lnTo>
                    <a:pt x="98750" y="30202"/>
                  </a:lnTo>
                  <a:lnTo>
                    <a:pt x="98250" y="28853"/>
                  </a:lnTo>
                  <a:lnTo>
                    <a:pt x="97875" y="27505"/>
                  </a:lnTo>
                  <a:lnTo>
                    <a:pt x="97375" y="25887"/>
                  </a:lnTo>
                  <a:lnTo>
                    <a:pt x="97125" y="24539"/>
                  </a:lnTo>
                  <a:lnTo>
                    <a:pt x="96750" y="23191"/>
                  </a:lnTo>
                  <a:lnTo>
                    <a:pt x="96479" y="17797"/>
                  </a:lnTo>
                  <a:lnTo>
                    <a:pt x="96187" y="11325"/>
                  </a:lnTo>
                  <a:lnTo>
                    <a:pt x="95791" y="6741"/>
                  </a:lnTo>
                  <a:lnTo>
                    <a:pt x="95500" y="3505"/>
                  </a:lnTo>
                  <a:lnTo>
                    <a:pt x="95104" y="1078"/>
                  </a:lnTo>
                  <a:lnTo>
                    <a:pt x="94479" y="808"/>
                  </a:lnTo>
                  <a:lnTo>
                    <a:pt x="94041" y="2426"/>
                  </a:lnTo>
                  <a:lnTo>
                    <a:pt x="93625" y="4853"/>
                  </a:lnTo>
                  <a:lnTo>
                    <a:pt x="93145" y="6202"/>
                  </a:lnTo>
                  <a:lnTo>
                    <a:pt x="92500" y="7820"/>
                  </a:lnTo>
                  <a:lnTo>
                    <a:pt x="91875" y="10516"/>
                  </a:lnTo>
                  <a:lnTo>
                    <a:pt x="91125" y="13483"/>
                  </a:lnTo>
                  <a:lnTo>
                    <a:pt x="90250" y="16179"/>
                  </a:lnTo>
                  <a:lnTo>
                    <a:pt x="89250" y="20494"/>
                  </a:lnTo>
                  <a:lnTo>
                    <a:pt x="88250" y="21842"/>
                  </a:lnTo>
                  <a:lnTo>
                    <a:pt x="87145" y="24539"/>
                  </a:lnTo>
                  <a:lnTo>
                    <a:pt x="86000" y="25887"/>
                  </a:lnTo>
                  <a:lnTo>
                    <a:pt x="84875" y="27505"/>
                  </a:lnTo>
                  <a:lnTo>
                    <a:pt x="83750" y="27505"/>
                  </a:lnTo>
                  <a:lnTo>
                    <a:pt x="82625" y="27505"/>
                  </a:lnTo>
                  <a:lnTo>
                    <a:pt x="81500" y="27505"/>
                  </a:lnTo>
                  <a:lnTo>
                    <a:pt x="80375" y="27505"/>
                  </a:lnTo>
                  <a:lnTo>
                    <a:pt x="79375" y="27505"/>
                  </a:lnTo>
                  <a:lnTo>
                    <a:pt x="78375" y="25887"/>
                  </a:lnTo>
                  <a:lnTo>
                    <a:pt x="77625" y="24539"/>
                  </a:lnTo>
                  <a:lnTo>
                    <a:pt x="76750" y="21842"/>
                  </a:lnTo>
                  <a:lnTo>
                    <a:pt x="76125" y="20494"/>
                  </a:lnTo>
                  <a:lnTo>
                    <a:pt x="75875" y="18876"/>
                  </a:lnTo>
                  <a:lnTo>
                    <a:pt x="75625" y="17528"/>
                  </a:lnTo>
                  <a:lnTo>
                    <a:pt x="75250" y="16179"/>
                  </a:lnTo>
                  <a:lnTo>
                    <a:pt x="74875" y="13483"/>
                  </a:lnTo>
                  <a:lnTo>
                    <a:pt x="74500" y="13483"/>
                  </a:lnTo>
                  <a:lnTo>
                    <a:pt x="74125" y="11865"/>
                  </a:lnTo>
                  <a:lnTo>
                    <a:pt x="73750" y="11865"/>
                  </a:lnTo>
                  <a:lnTo>
                    <a:pt x="73500" y="11865"/>
                  </a:lnTo>
                  <a:lnTo>
                    <a:pt x="73250" y="13483"/>
                  </a:lnTo>
                  <a:lnTo>
                    <a:pt x="73000" y="13483"/>
                  </a:lnTo>
                  <a:lnTo>
                    <a:pt x="72750" y="14831"/>
                  </a:lnTo>
                  <a:lnTo>
                    <a:pt x="72500" y="14831"/>
                  </a:lnTo>
                  <a:lnTo>
                    <a:pt x="72250" y="17528"/>
                  </a:lnTo>
                  <a:lnTo>
                    <a:pt x="72000" y="18876"/>
                  </a:lnTo>
                  <a:lnTo>
                    <a:pt x="71875" y="18876"/>
                  </a:lnTo>
                  <a:lnTo>
                    <a:pt x="71250" y="20494"/>
                  </a:lnTo>
                  <a:lnTo>
                    <a:pt x="69375" y="21842"/>
                  </a:lnTo>
                  <a:lnTo>
                    <a:pt x="66750" y="24539"/>
                  </a:lnTo>
                  <a:lnTo>
                    <a:pt x="65124" y="27505"/>
                  </a:lnTo>
                  <a:lnTo>
                    <a:pt x="63500" y="30202"/>
                  </a:lnTo>
                  <a:lnTo>
                    <a:pt x="61875" y="33168"/>
                  </a:lnTo>
                  <a:lnTo>
                    <a:pt x="60500" y="34516"/>
                  </a:lnTo>
                  <a:lnTo>
                    <a:pt x="59750" y="34516"/>
                  </a:lnTo>
                  <a:lnTo>
                    <a:pt x="59250" y="34516"/>
                  </a:lnTo>
                  <a:lnTo>
                    <a:pt x="58625" y="34516"/>
                  </a:lnTo>
                  <a:lnTo>
                    <a:pt x="58125" y="34516"/>
                  </a:lnTo>
                  <a:lnTo>
                    <a:pt x="57625" y="33168"/>
                  </a:lnTo>
                  <a:lnTo>
                    <a:pt x="57125" y="31550"/>
                  </a:lnTo>
                  <a:lnTo>
                    <a:pt x="56750" y="30202"/>
                  </a:lnTo>
                  <a:lnTo>
                    <a:pt x="56375" y="28853"/>
                  </a:lnTo>
                  <a:lnTo>
                    <a:pt x="56333" y="22382"/>
                  </a:lnTo>
                  <a:lnTo>
                    <a:pt x="56458" y="15101"/>
                  </a:lnTo>
                  <a:lnTo>
                    <a:pt x="56458" y="9707"/>
                  </a:lnTo>
                  <a:lnTo>
                    <a:pt x="56166" y="6741"/>
                  </a:lnTo>
                  <a:lnTo>
                    <a:pt x="55666" y="9707"/>
                  </a:lnTo>
                  <a:lnTo>
                    <a:pt x="55375" y="13483"/>
                  </a:lnTo>
                  <a:lnTo>
                    <a:pt x="54958" y="16179"/>
                  </a:lnTo>
                  <a:lnTo>
                    <a:pt x="54458" y="20494"/>
                  </a:lnTo>
                  <a:lnTo>
                    <a:pt x="53958" y="22651"/>
                  </a:lnTo>
                  <a:lnTo>
                    <a:pt x="53291" y="25617"/>
                  </a:lnTo>
                  <a:lnTo>
                    <a:pt x="52833" y="26426"/>
                  </a:lnTo>
                  <a:lnTo>
                    <a:pt x="52250" y="27505"/>
                  </a:lnTo>
                  <a:lnTo>
                    <a:pt x="51625" y="28314"/>
                  </a:lnTo>
                  <a:lnTo>
                    <a:pt x="50916" y="29393"/>
                  </a:lnTo>
                  <a:lnTo>
                    <a:pt x="50208" y="29662"/>
                  </a:lnTo>
                  <a:lnTo>
                    <a:pt x="49458" y="28853"/>
                  </a:lnTo>
                  <a:lnTo>
                    <a:pt x="48916" y="27775"/>
                  </a:lnTo>
                  <a:lnTo>
                    <a:pt x="48375" y="24539"/>
                  </a:lnTo>
                  <a:lnTo>
                    <a:pt x="48000" y="23191"/>
                  </a:lnTo>
                  <a:lnTo>
                    <a:pt x="47750" y="21842"/>
                  </a:lnTo>
                  <a:lnTo>
                    <a:pt x="47625" y="20494"/>
                  </a:lnTo>
                  <a:lnTo>
                    <a:pt x="47375" y="18876"/>
                  </a:lnTo>
                  <a:lnTo>
                    <a:pt x="47250" y="17528"/>
                  </a:lnTo>
                  <a:lnTo>
                    <a:pt x="46791" y="4853"/>
                  </a:lnTo>
                  <a:lnTo>
                    <a:pt x="46333" y="0"/>
                  </a:lnTo>
                  <a:lnTo>
                    <a:pt x="45520" y="808"/>
                  </a:lnTo>
                  <a:lnTo>
                    <a:pt x="44916" y="4314"/>
                  </a:lnTo>
                  <a:lnTo>
                    <a:pt x="44291" y="5932"/>
                  </a:lnTo>
                  <a:lnTo>
                    <a:pt x="43354" y="13213"/>
                  </a:lnTo>
                  <a:lnTo>
                    <a:pt x="42666" y="17258"/>
                  </a:lnTo>
                  <a:lnTo>
                    <a:pt x="42041" y="20494"/>
                  </a:lnTo>
                  <a:lnTo>
                    <a:pt x="41375" y="25887"/>
                  </a:lnTo>
                  <a:lnTo>
                    <a:pt x="39500" y="27505"/>
                  </a:lnTo>
                  <a:lnTo>
                    <a:pt x="37375" y="27505"/>
                  </a:lnTo>
                  <a:lnTo>
                    <a:pt x="35250" y="27505"/>
                  </a:lnTo>
                  <a:lnTo>
                    <a:pt x="34250" y="27505"/>
                  </a:lnTo>
                  <a:lnTo>
                    <a:pt x="33375" y="25887"/>
                  </a:lnTo>
                  <a:lnTo>
                    <a:pt x="32499" y="24539"/>
                  </a:lnTo>
                  <a:lnTo>
                    <a:pt x="31750" y="23191"/>
                  </a:lnTo>
                  <a:lnTo>
                    <a:pt x="31375" y="23191"/>
                  </a:lnTo>
                  <a:lnTo>
                    <a:pt x="31125" y="21842"/>
                  </a:lnTo>
                  <a:lnTo>
                    <a:pt x="30875" y="20494"/>
                  </a:lnTo>
                  <a:lnTo>
                    <a:pt x="30750" y="18876"/>
                  </a:lnTo>
                  <a:lnTo>
                    <a:pt x="30375" y="17528"/>
                  </a:lnTo>
                  <a:lnTo>
                    <a:pt x="30000" y="14831"/>
                  </a:lnTo>
                  <a:lnTo>
                    <a:pt x="29750" y="13483"/>
                  </a:lnTo>
                  <a:lnTo>
                    <a:pt x="29375" y="13483"/>
                  </a:lnTo>
                  <a:lnTo>
                    <a:pt x="29125" y="11865"/>
                  </a:lnTo>
                  <a:lnTo>
                    <a:pt x="28875" y="11865"/>
                  </a:lnTo>
                  <a:lnTo>
                    <a:pt x="28625" y="11865"/>
                  </a:lnTo>
                  <a:lnTo>
                    <a:pt x="28250" y="11865"/>
                  </a:lnTo>
                  <a:lnTo>
                    <a:pt x="28000" y="11865"/>
                  </a:lnTo>
                  <a:lnTo>
                    <a:pt x="27750" y="13483"/>
                  </a:lnTo>
                  <a:lnTo>
                    <a:pt x="27250" y="14831"/>
                  </a:lnTo>
                  <a:lnTo>
                    <a:pt x="26250" y="18876"/>
                  </a:lnTo>
                  <a:lnTo>
                    <a:pt x="25375" y="23191"/>
                  </a:lnTo>
                  <a:lnTo>
                    <a:pt x="24500" y="25887"/>
                  </a:lnTo>
                  <a:lnTo>
                    <a:pt x="23750" y="28853"/>
                  </a:lnTo>
                  <a:lnTo>
                    <a:pt x="22875" y="31550"/>
                  </a:lnTo>
                  <a:lnTo>
                    <a:pt x="22125" y="34516"/>
                  </a:lnTo>
                  <a:lnTo>
                    <a:pt x="21250" y="35865"/>
                  </a:lnTo>
                  <a:lnTo>
                    <a:pt x="19750" y="38561"/>
                  </a:lnTo>
                  <a:lnTo>
                    <a:pt x="18375" y="40179"/>
                  </a:lnTo>
                  <a:lnTo>
                    <a:pt x="17125" y="40179"/>
                  </a:lnTo>
                  <a:lnTo>
                    <a:pt x="15875" y="38561"/>
                  </a:lnTo>
                  <a:lnTo>
                    <a:pt x="14750" y="37213"/>
                  </a:lnTo>
                  <a:lnTo>
                    <a:pt x="13625" y="34516"/>
                  </a:lnTo>
                  <a:lnTo>
                    <a:pt x="12750" y="31550"/>
                  </a:lnTo>
                  <a:lnTo>
                    <a:pt x="11875" y="28853"/>
                  </a:lnTo>
                  <a:lnTo>
                    <a:pt x="11125" y="25887"/>
                  </a:lnTo>
                  <a:lnTo>
                    <a:pt x="10500" y="23191"/>
                  </a:lnTo>
                  <a:lnTo>
                    <a:pt x="10000" y="20494"/>
                  </a:lnTo>
                  <a:lnTo>
                    <a:pt x="9625" y="17528"/>
                  </a:lnTo>
                  <a:lnTo>
                    <a:pt x="9250" y="14831"/>
                  </a:lnTo>
                  <a:lnTo>
                    <a:pt x="8875" y="11865"/>
                  </a:lnTo>
                  <a:lnTo>
                    <a:pt x="8500" y="9168"/>
                  </a:lnTo>
                  <a:lnTo>
                    <a:pt x="8375" y="9168"/>
                  </a:lnTo>
                  <a:lnTo>
                    <a:pt x="8250" y="9168"/>
                  </a:lnTo>
                  <a:lnTo>
                    <a:pt x="8124" y="9168"/>
                  </a:lnTo>
                  <a:lnTo>
                    <a:pt x="8000" y="9168"/>
                  </a:lnTo>
                  <a:lnTo>
                    <a:pt x="7875" y="10516"/>
                  </a:lnTo>
                  <a:lnTo>
                    <a:pt x="7750" y="11865"/>
                  </a:lnTo>
                  <a:lnTo>
                    <a:pt x="7500" y="14831"/>
                  </a:lnTo>
                  <a:lnTo>
                    <a:pt x="7250" y="17528"/>
                  </a:lnTo>
                  <a:lnTo>
                    <a:pt x="7125" y="18876"/>
                  </a:lnTo>
                  <a:lnTo>
                    <a:pt x="7000" y="20494"/>
                  </a:lnTo>
                  <a:lnTo>
                    <a:pt x="6750" y="23191"/>
                  </a:lnTo>
                  <a:lnTo>
                    <a:pt x="6375" y="24539"/>
                  </a:lnTo>
                  <a:lnTo>
                    <a:pt x="6000" y="25887"/>
                  </a:lnTo>
                  <a:lnTo>
                    <a:pt x="5500" y="27505"/>
                  </a:lnTo>
                  <a:lnTo>
                    <a:pt x="5000" y="28853"/>
                  </a:lnTo>
                  <a:lnTo>
                    <a:pt x="4500" y="30202"/>
                  </a:lnTo>
                  <a:lnTo>
                    <a:pt x="4000" y="30202"/>
                  </a:lnTo>
                  <a:lnTo>
                    <a:pt x="3500" y="31550"/>
                  </a:lnTo>
                  <a:lnTo>
                    <a:pt x="3020" y="31550"/>
                  </a:lnTo>
                  <a:lnTo>
                    <a:pt x="2500" y="31550"/>
                  </a:lnTo>
                  <a:lnTo>
                    <a:pt x="1875" y="30202"/>
                  </a:lnTo>
                  <a:lnTo>
                    <a:pt x="1375" y="30202"/>
                  </a:lnTo>
                  <a:lnTo>
                    <a:pt x="875" y="28853"/>
                  </a:lnTo>
                  <a:lnTo>
                    <a:pt x="500" y="27505"/>
                  </a:lnTo>
                  <a:lnTo>
                    <a:pt x="0" y="25887"/>
                  </a:lnTo>
                  <a:lnTo>
                    <a:pt x="0" y="120000"/>
                  </a:lnTo>
                  <a:lnTo>
                    <a:pt x="120000" y="120000"/>
                  </a:lnTo>
                </a:path>
              </a:pathLst>
            </a:custGeom>
            <a:solidFill>
              <a:schemeClr val="accent2">
                <a:alpha val="49411"/>
              </a:schemeClr>
            </a:soli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1" name="Shape 31"/>
            <p:cNvSpPr/>
            <p:nvPr/>
          </p:nvSpPr>
          <p:spPr>
            <a:xfrm>
              <a:off x="0" y="6138862"/>
              <a:ext cx="9159874" cy="276224"/>
            </a:xfrm>
            <a:custGeom>
              <a:avLst/>
              <a:gdLst/>
              <a:ahLst/>
              <a:cxnLst/>
              <a:rect l="0" t="0" r="0" b="0"/>
              <a:pathLst>
                <a:path w="120000" h="120000" extrusionOk="0">
                  <a:moveTo>
                    <a:pt x="107126" y="16551"/>
                  </a:moveTo>
                  <a:lnTo>
                    <a:pt x="106627" y="17931"/>
                  </a:lnTo>
                  <a:lnTo>
                    <a:pt x="105691" y="20689"/>
                  </a:lnTo>
                  <a:lnTo>
                    <a:pt x="105005" y="26206"/>
                  </a:lnTo>
                  <a:lnTo>
                    <a:pt x="104589" y="33103"/>
                  </a:lnTo>
                  <a:lnTo>
                    <a:pt x="104339" y="37241"/>
                  </a:lnTo>
                  <a:lnTo>
                    <a:pt x="103840" y="45517"/>
                  </a:lnTo>
                  <a:lnTo>
                    <a:pt x="103091" y="57931"/>
                  </a:lnTo>
                  <a:lnTo>
                    <a:pt x="102467" y="70344"/>
                  </a:lnTo>
                  <a:lnTo>
                    <a:pt x="101719" y="78620"/>
                  </a:lnTo>
                  <a:lnTo>
                    <a:pt x="101095" y="82758"/>
                  </a:lnTo>
                  <a:lnTo>
                    <a:pt x="100471" y="86896"/>
                  </a:lnTo>
                  <a:lnTo>
                    <a:pt x="99847" y="91034"/>
                  </a:lnTo>
                  <a:lnTo>
                    <a:pt x="99223" y="91034"/>
                  </a:lnTo>
                  <a:lnTo>
                    <a:pt x="98745" y="91034"/>
                  </a:lnTo>
                  <a:lnTo>
                    <a:pt x="98246" y="86896"/>
                  </a:lnTo>
                  <a:lnTo>
                    <a:pt x="97871" y="82758"/>
                  </a:lnTo>
                  <a:lnTo>
                    <a:pt x="97372" y="78620"/>
                  </a:lnTo>
                  <a:lnTo>
                    <a:pt x="97123" y="74482"/>
                  </a:lnTo>
                  <a:lnTo>
                    <a:pt x="96748" y="70344"/>
                  </a:lnTo>
                  <a:lnTo>
                    <a:pt x="96499" y="66206"/>
                  </a:lnTo>
                  <a:lnTo>
                    <a:pt x="96374" y="57931"/>
                  </a:lnTo>
                  <a:lnTo>
                    <a:pt x="96249" y="53793"/>
                  </a:lnTo>
                  <a:lnTo>
                    <a:pt x="96124" y="45517"/>
                  </a:lnTo>
                  <a:lnTo>
                    <a:pt x="96000" y="37241"/>
                  </a:lnTo>
                  <a:lnTo>
                    <a:pt x="95875" y="33103"/>
                  </a:lnTo>
                  <a:lnTo>
                    <a:pt x="95750" y="28965"/>
                  </a:lnTo>
                  <a:lnTo>
                    <a:pt x="95625" y="24827"/>
                  </a:lnTo>
                  <a:lnTo>
                    <a:pt x="95376" y="20689"/>
                  </a:lnTo>
                  <a:lnTo>
                    <a:pt x="95126" y="16551"/>
                  </a:lnTo>
                  <a:lnTo>
                    <a:pt x="94876" y="12413"/>
                  </a:lnTo>
                  <a:lnTo>
                    <a:pt x="94502" y="12413"/>
                  </a:lnTo>
                  <a:lnTo>
                    <a:pt x="94128" y="12413"/>
                  </a:lnTo>
                  <a:lnTo>
                    <a:pt x="93629" y="16551"/>
                  </a:lnTo>
                  <a:lnTo>
                    <a:pt x="93129" y="20689"/>
                  </a:lnTo>
                  <a:lnTo>
                    <a:pt x="92526" y="24827"/>
                  </a:lnTo>
                  <a:lnTo>
                    <a:pt x="91902" y="33103"/>
                  </a:lnTo>
                  <a:lnTo>
                    <a:pt x="91154" y="41379"/>
                  </a:lnTo>
                  <a:lnTo>
                    <a:pt x="90280" y="49655"/>
                  </a:lnTo>
                  <a:lnTo>
                    <a:pt x="89157" y="62068"/>
                  </a:lnTo>
                  <a:lnTo>
                    <a:pt x="88159" y="66206"/>
                  </a:lnTo>
                  <a:lnTo>
                    <a:pt x="87057" y="74482"/>
                  </a:lnTo>
                  <a:lnTo>
                    <a:pt x="85934" y="78620"/>
                  </a:lnTo>
                  <a:lnTo>
                    <a:pt x="84811" y="82758"/>
                  </a:lnTo>
                  <a:lnTo>
                    <a:pt x="83688" y="82758"/>
                  </a:lnTo>
                  <a:lnTo>
                    <a:pt x="82564" y="82758"/>
                  </a:lnTo>
                  <a:lnTo>
                    <a:pt x="81441" y="82758"/>
                  </a:lnTo>
                  <a:lnTo>
                    <a:pt x="80339" y="82758"/>
                  </a:lnTo>
                  <a:lnTo>
                    <a:pt x="79341" y="82758"/>
                  </a:lnTo>
                  <a:lnTo>
                    <a:pt x="78343" y="78620"/>
                  </a:lnTo>
                  <a:lnTo>
                    <a:pt x="77594" y="74482"/>
                  </a:lnTo>
                  <a:lnTo>
                    <a:pt x="76720" y="66206"/>
                  </a:lnTo>
                  <a:lnTo>
                    <a:pt x="76097" y="62068"/>
                  </a:lnTo>
                  <a:lnTo>
                    <a:pt x="75847" y="57931"/>
                  </a:lnTo>
                  <a:lnTo>
                    <a:pt x="75597" y="53793"/>
                  </a:lnTo>
                  <a:lnTo>
                    <a:pt x="75223" y="49655"/>
                  </a:lnTo>
                  <a:lnTo>
                    <a:pt x="74870" y="41379"/>
                  </a:lnTo>
                  <a:lnTo>
                    <a:pt x="74495" y="41379"/>
                  </a:lnTo>
                  <a:lnTo>
                    <a:pt x="74121" y="37241"/>
                  </a:lnTo>
                  <a:lnTo>
                    <a:pt x="73746" y="37241"/>
                  </a:lnTo>
                  <a:lnTo>
                    <a:pt x="73497" y="37241"/>
                  </a:lnTo>
                  <a:lnTo>
                    <a:pt x="73247" y="41379"/>
                  </a:lnTo>
                  <a:lnTo>
                    <a:pt x="72998" y="41379"/>
                  </a:lnTo>
                  <a:lnTo>
                    <a:pt x="72748" y="45517"/>
                  </a:lnTo>
                  <a:lnTo>
                    <a:pt x="72499" y="45517"/>
                  </a:lnTo>
                  <a:lnTo>
                    <a:pt x="72249" y="53793"/>
                  </a:lnTo>
                  <a:lnTo>
                    <a:pt x="72000" y="57931"/>
                  </a:lnTo>
                  <a:lnTo>
                    <a:pt x="71875" y="57931"/>
                  </a:lnTo>
                  <a:lnTo>
                    <a:pt x="71251" y="62068"/>
                  </a:lnTo>
                  <a:lnTo>
                    <a:pt x="69379" y="66206"/>
                  </a:lnTo>
                  <a:lnTo>
                    <a:pt x="66655" y="74482"/>
                  </a:lnTo>
                  <a:lnTo>
                    <a:pt x="65032" y="82758"/>
                  </a:lnTo>
                  <a:lnTo>
                    <a:pt x="63410" y="91034"/>
                  </a:lnTo>
                  <a:lnTo>
                    <a:pt x="61809" y="99310"/>
                  </a:lnTo>
                  <a:lnTo>
                    <a:pt x="60436" y="103448"/>
                  </a:lnTo>
                  <a:lnTo>
                    <a:pt x="59688" y="103448"/>
                  </a:lnTo>
                  <a:lnTo>
                    <a:pt x="59188" y="103448"/>
                  </a:lnTo>
                  <a:lnTo>
                    <a:pt x="58564" y="103448"/>
                  </a:lnTo>
                  <a:lnTo>
                    <a:pt x="58065" y="103448"/>
                  </a:lnTo>
                  <a:lnTo>
                    <a:pt x="57566" y="99310"/>
                  </a:lnTo>
                  <a:lnTo>
                    <a:pt x="57067" y="95172"/>
                  </a:lnTo>
                  <a:lnTo>
                    <a:pt x="56714" y="91034"/>
                  </a:lnTo>
                  <a:lnTo>
                    <a:pt x="56339" y="86896"/>
                  </a:lnTo>
                  <a:lnTo>
                    <a:pt x="56214" y="66206"/>
                  </a:lnTo>
                  <a:lnTo>
                    <a:pt x="56214" y="53793"/>
                  </a:lnTo>
                  <a:lnTo>
                    <a:pt x="56339" y="28965"/>
                  </a:lnTo>
                  <a:lnTo>
                    <a:pt x="56090" y="24827"/>
                  </a:lnTo>
                  <a:lnTo>
                    <a:pt x="55590" y="28965"/>
                  </a:lnTo>
                  <a:lnTo>
                    <a:pt x="55341" y="41379"/>
                  </a:lnTo>
                  <a:lnTo>
                    <a:pt x="54967" y="49655"/>
                  </a:lnTo>
                  <a:lnTo>
                    <a:pt x="54467" y="62068"/>
                  </a:lnTo>
                  <a:lnTo>
                    <a:pt x="53968" y="70344"/>
                  </a:lnTo>
                  <a:lnTo>
                    <a:pt x="53220" y="78620"/>
                  </a:lnTo>
                  <a:lnTo>
                    <a:pt x="52845" y="78620"/>
                  </a:lnTo>
                  <a:lnTo>
                    <a:pt x="52221" y="82758"/>
                  </a:lnTo>
                  <a:lnTo>
                    <a:pt x="51597" y="86896"/>
                  </a:lnTo>
                  <a:lnTo>
                    <a:pt x="50870" y="86896"/>
                  </a:lnTo>
                  <a:lnTo>
                    <a:pt x="50246" y="91034"/>
                  </a:lnTo>
                  <a:lnTo>
                    <a:pt x="49497" y="86896"/>
                  </a:lnTo>
                  <a:lnTo>
                    <a:pt x="48873" y="82758"/>
                  </a:lnTo>
                  <a:lnTo>
                    <a:pt x="48374" y="74482"/>
                  </a:lnTo>
                  <a:lnTo>
                    <a:pt x="48000" y="70344"/>
                  </a:lnTo>
                  <a:lnTo>
                    <a:pt x="47750" y="66206"/>
                  </a:lnTo>
                  <a:lnTo>
                    <a:pt x="47625" y="62068"/>
                  </a:lnTo>
                  <a:lnTo>
                    <a:pt x="47376" y="57931"/>
                  </a:lnTo>
                  <a:lnTo>
                    <a:pt x="47251" y="53793"/>
                  </a:lnTo>
                  <a:lnTo>
                    <a:pt x="46793" y="39310"/>
                  </a:lnTo>
                  <a:lnTo>
                    <a:pt x="46648" y="24137"/>
                  </a:lnTo>
                  <a:lnTo>
                    <a:pt x="46336" y="12413"/>
                  </a:lnTo>
                  <a:lnTo>
                    <a:pt x="45920" y="12413"/>
                  </a:lnTo>
                  <a:lnTo>
                    <a:pt x="45171" y="16551"/>
                  </a:lnTo>
                  <a:lnTo>
                    <a:pt x="44734" y="24827"/>
                  </a:lnTo>
                  <a:lnTo>
                    <a:pt x="44235" y="35172"/>
                  </a:lnTo>
                  <a:lnTo>
                    <a:pt x="43611" y="41379"/>
                  </a:lnTo>
                  <a:lnTo>
                    <a:pt x="43112" y="49655"/>
                  </a:lnTo>
                  <a:lnTo>
                    <a:pt x="42551" y="60000"/>
                  </a:lnTo>
                  <a:lnTo>
                    <a:pt x="41740" y="70344"/>
                  </a:lnTo>
                  <a:lnTo>
                    <a:pt x="41116" y="78620"/>
                  </a:lnTo>
                  <a:lnTo>
                    <a:pt x="40492" y="82758"/>
                  </a:lnTo>
                  <a:lnTo>
                    <a:pt x="39410" y="82758"/>
                  </a:lnTo>
                  <a:lnTo>
                    <a:pt x="37310" y="82758"/>
                  </a:lnTo>
                  <a:lnTo>
                    <a:pt x="35188" y="82758"/>
                  </a:lnTo>
                  <a:lnTo>
                    <a:pt x="34190" y="82758"/>
                  </a:lnTo>
                  <a:lnTo>
                    <a:pt x="33317" y="78620"/>
                  </a:lnTo>
                  <a:lnTo>
                    <a:pt x="32464" y="74482"/>
                  </a:lnTo>
                  <a:lnTo>
                    <a:pt x="31715" y="70344"/>
                  </a:lnTo>
                  <a:lnTo>
                    <a:pt x="31341" y="70344"/>
                  </a:lnTo>
                  <a:lnTo>
                    <a:pt x="31091" y="66206"/>
                  </a:lnTo>
                  <a:lnTo>
                    <a:pt x="30842" y="62068"/>
                  </a:lnTo>
                  <a:lnTo>
                    <a:pt x="30717" y="57931"/>
                  </a:lnTo>
                  <a:lnTo>
                    <a:pt x="30343" y="53793"/>
                  </a:lnTo>
                  <a:lnTo>
                    <a:pt x="29968" y="45517"/>
                  </a:lnTo>
                  <a:lnTo>
                    <a:pt x="29719" y="41379"/>
                  </a:lnTo>
                  <a:lnTo>
                    <a:pt x="29344" y="41379"/>
                  </a:lnTo>
                  <a:lnTo>
                    <a:pt x="29095" y="37241"/>
                  </a:lnTo>
                  <a:lnTo>
                    <a:pt x="28845" y="37241"/>
                  </a:lnTo>
                  <a:lnTo>
                    <a:pt x="28596" y="37241"/>
                  </a:lnTo>
                  <a:lnTo>
                    <a:pt x="28221" y="37241"/>
                  </a:lnTo>
                  <a:lnTo>
                    <a:pt x="27972" y="37241"/>
                  </a:lnTo>
                  <a:lnTo>
                    <a:pt x="27722" y="41379"/>
                  </a:lnTo>
                  <a:lnTo>
                    <a:pt x="27223" y="45517"/>
                  </a:lnTo>
                  <a:lnTo>
                    <a:pt x="26246" y="57931"/>
                  </a:lnTo>
                  <a:lnTo>
                    <a:pt x="25372" y="70344"/>
                  </a:lnTo>
                  <a:lnTo>
                    <a:pt x="24499" y="78620"/>
                  </a:lnTo>
                  <a:lnTo>
                    <a:pt x="23750" y="86896"/>
                  </a:lnTo>
                  <a:lnTo>
                    <a:pt x="22876" y="95172"/>
                  </a:lnTo>
                  <a:lnTo>
                    <a:pt x="22003" y="103448"/>
                  </a:lnTo>
                  <a:lnTo>
                    <a:pt x="21129" y="107586"/>
                  </a:lnTo>
                  <a:lnTo>
                    <a:pt x="19653" y="115862"/>
                  </a:lnTo>
                  <a:lnTo>
                    <a:pt x="18280" y="120000"/>
                  </a:lnTo>
                  <a:lnTo>
                    <a:pt x="17032" y="120000"/>
                  </a:lnTo>
                  <a:lnTo>
                    <a:pt x="15785" y="115862"/>
                  </a:lnTo>
                  <a:lnTo>
                    <a:pt x="14682" y="111724"/>
                  </a:lnTo>
                  <a:lnTo>
                    <a:pt x="13559" y="103448"/>
                  </a:lnTo>
                  <a:lnTo>
                    <a:pt x="12686" y="95172"/>
                  </a:lnTo>
                  <a:lnTo>
                    <a:pt x="11812" y="86896"/>
                  </a:lnTo>
                  <a:lnTo>
                    <a:pt x="11064" y="78620"/>
                  </a:lnTo>
                  <a:lnTo>
                    <a:pt x="10440" y="70344"/>
                  </a:lnTo>
                  <a:lnTo>
                    <a:pt x="9941" y="62068"/>
                  </a:lnTo>
                  <a:lnTo>
                    <a:pt x="9566" y="53793"/>
                  </a:lnTo>
                  <a:lnTo>
                    <a:pt x="9192" y="45517"/>
                  </a:lnTo>
                  <a:lnTo>
                    <a:pt x="8838" y="37241"/>
                  </a:lnTo>
                  <a:lnTo>
                    <a:pt x="8464" y="28965"/>
                  </a:lnTo>
                  <a:lnTo>
                    <a:pt x="8339" y="28965"/>
                  </a:lnTo>
                  <a:lnTo>
                    <a:pt x="8214" y="28965"/>
                  </a:lnTo>
                  <a:lnTo>
                    <a:pt x="8090" y="28965"/>
                  </a:lnTo>
                  <a:lnTo>
                    <a:pt x="7965" y="28965"/>
                  </a:lnTo>
                  <a:lnTo>
                    <a:pt x="7840" y="33103"/>
                  </a:lnTo>
                  <a:lnTo>
                    <a:pt x="7715" y="37241"/>
                  </a:lnTo>
                  <a:lnTo>
                    <a:pt x="7466" y="45517"/>
                  </a:lnTo>
                  <a:lnTo>
                    <a:pt x="7216" y="53793"/>
                  </a:lnTo>
                  <a:lnTo>
                    <a:pt x="7091" y="57931"/>
                  </a:lnTo>
                  <a:lnTo>
                    <a:pt x="6967" y="62068"/>
                  </a:lnTo>
                  <a:lnTo>
                    <a:pt x="6717" y="70344"/>
                  </a:lnTo>
                  <a:lnTo>
                    <a:pt x="6343" y="74482"/>
                  </a:lnTo>
                  <a:lnTo>
                    <a:pt x="5968" y="78620"/>
                  </a:lnTo>
                  <a:lnTo>
                    <a:pt x="5469" y="82758"/>
                  </a:lnTo>
                  <a:lnTo>
                    <a:pt x="4970" y="86896"/>
                  </a:lnTo>
                  <a:lnTo>
                    <a:pt x="4471" y="91034"/>
                  </a:lnTo>
                  <a:lnTo>
                    <a:pt x="3972" y="91034"/>
                  </a:lnTo>
                  <a:lnTo>
                    <a:pt x="3473" y="95172"/>
                  </a:lnTo>
                  <a:lnTo>
                    <a:pt x="2994" y="95172"/>
                  </a:lnTo>
                  <a:lnTo>
                    <a:pt x="2495" y="95172"/>
                  </a:lnTo>
                  <a:lnTo>
                    <a:pt x="1871" y="91034"/>
                  </a:lnTo>
                  <a:lnTo>
                    <a:pt x="1372" y="91034"/>
                  </a:lnTo>
                  <a:lnTo>
                    <a:pt x="873" y="86896"/>
                  </a:lnTo>
                  <a:lnTo>
                    <a:pt x="499" y="82758"/>
                  </a:lnTo>
                  <a:lnTo>
                    <a:pt x="0" y="78620"/>
                  </a:lnTo>
                  <a:lnTo>
                    <a:pt x="0" y="66206"/>
                  </a:lnTo>
                  <a:lnTo>
                    <a:pt x="499" y="70344"/>
                  </a:lnTo>
                  <a:lnTo>
                    <a:pt x="873" y="74482"/>
                  </a:lnTo>
                  <a:lnTo>
                    <a:pt x="1372" y="78620"/>
                  </a:lnTo>
                  <a:lnTo>
                    <a:pt x="1871" y="78620"/>
                  </a:lnTo>
                  <a:lnTo>
                    <a:pt x="2495" y="82758"/>
                  </a:lnTo>
                  <a:lnTo>
                    <a:pt x="2994" y="82758"/>
                  </a:lnTo>
                  <a:lnTo>
                    <a:pt x="3473" y="82758"/>
                  </a:lnTo>
                  <a:lnTo>
                    <a:pt x="3972" y="78620"/>
                  </a:lnTo>
                  <a:lnTo>
                    <a:pt x="4471" y="78620"/>
                  </a:lnTo>
                  <a:lnTo>
                    <a:pt x="4970" y="74482"/>
                  </a:lnTo>
                  <a:lnTo>
                    <a:pt x="5469" y="70344"/>
                  </a:lnTo>
                  <a:lnTo>
                    <a:pt x="5968" y="66206"/>
                  </a:lnTo>
                  <a:lnTo>
                    <a:pt x="6343" y="62068"/>
                  </a:lnTo>
                  <a:lnTo>
                    <a:pt x="6717" y="57931"/>
                  </a:lnTo>
                  <a:lnTo>
                    <a:pt x="6967" y="49655"/>
                  </a:lnTo>
                  <a:lnTo>
                    <a:pt x="7091" y="45517"/>
                  </a:lnTo>
                  <a:lnTo>
                    <a:pt x="7216" y="41379"/>
                  </a:lnTo>
                  <a:lnTo>
                    <a:pt x="7466" y="33103"/>
                  </a:lnTo>
                  <a:lnTo>
                    <a:pt x="7715" y="24827"/>
                  </a:lnTo>
                  <a:lnTo>
                    <a:pt x="7840" y="20689"/>
                  </a:lnTo>
                  <a:lnTo>
                    <a:pt x="7965" y="16551"/>
                  </a:lnTo>
                  <a:lnTo>
                    <a:pt x="8090" y="16551"/>
                  </a:lnTo>
                  <a:lnTo>
                    <a:pt x="8214" y="16551"/>
                  </a:lnTo>
                  <a:lnTo>
                    <a:pt x="8339" y="16551"/>
                  </a:lnTo>
                  <a:lnTo>
                    <a:pt x="8464" y="16551"/>
                  </a:lnTo>
                  <a:lnTo>
                    <a:pt x="8838" y="24827"/>
                  </a:lnTo>
                  <a:lnTo>
                    <a:pt x="9192" y="33103"/>
                  </a:lnTo>
                  <a:lnTo>
                    <a:pt x="9566" y="41379"/>
                  </a:lnTo>
                  <a:lnTo>
                    <a:pt x="9941" y="49655"/>
                  </a:lnTo>
                  <a:lnTo>
                    <a:pt x="10440" y="57931"/>
                  </a:lnTo>
                  <a:lnTo>
                    <a:pt x="11064" y="66206"/>
                  </a:lnTo>
                  <a:lnTo>
                    <a:pt x="11812" y="74482"/>
                  </a:lnTo>
                  <a:lnTo>
                    <a:pt x="12686" y="82758"/>
                  </a:lnTo>
                  <a:lnTo>
                    <a:pt x="13559" y="91034"/>
                  </a:lnTo>
                  <a:lnTo>
                    <a:pt x="14682" y="99310"/>
                  </a:lnTo>
                  <a:lnTo>
                    <a:pt x="15785" y="103448"/>
                  </a:lnTo>
                  <a:lnTo>
                    <a:pt x="17032" y="107586"/>
                  </a:lnTo>
                  <a:lnTo>
                    <a:pt x="18280" y="107586"/>
                  </a:lnTo>
                  <a:lnTo>
                    <a:pt x="19653" y="103448"/>
                  </a:lnTo>
                  <a:lnTo>
                    <a:pt x="21129" y="95172"/>
                  </a:lnTo>
                  <a:lnTo>
                    <a:pt x="22003" y="91034"/>
                  </a:lnTo>
                  <a:lnTo>
                    <a:pt x="22876" y="82758"/>
                  </a:lnTo>
                  <a:lnTo>
                    <a:pt x="23750" y="74482"/>
                  </a:lnTo>
                  <a:lnTo>
                    <a:pt x="24499" y="66206"/>
                  </a:lnTo>
                  <a:lnTo>
                    <a:pt x="25372" y="57931"/>
                  </a:lnTo>
                  <a:lnTo>
                    <a:pt x="26246" y="45517"/>
                  </a:lnTo>
                  <a:lnTo>
                    <a:pt x="27223" y="33103"/>
                  </a:lnTo>
                  <a:lnTo>
                    <a:pt x="27722" y="28965"/>
                  </a:lnTo>
                  <a:lnTo>
                    <a:pt x="27972" y="24827"/>
                  </a:lnTo>
                  <a:lnTo>
                    <a:pt x="28221" y="24827"/>
                  </a:lnTo>
                  <a:lnTo>
                    <a:pt x="28596" y="24827"/>
                  </a:lnTo>
                  <a:lnTo>
                    <a:pt x="28845" y="24827"/>
                  </a:lnTo>
                  <a:lnTo>
                    <a:pt x="29095" y="24827"/>
                  </a:lnTo>
                  <a:lnTo>
                    <a:pt x="29344" y="28965"/>
                  </a:lnTo>
                  <a:lnTo>
                    <a:pt x="29719" y="28965"/>
                  </a:lnTo>
                  <a:lnTo>
                    <a:pt x="29968" y="33103"/>
                  </a:lnTo>
                  <a:lnTo>
                    <a:pt x="30343" y="41379"/>
                  </a:lnTo>
                  <a:lnTo>
                    <a:pt x="30717" y="45517"/>
                  </a:lnTo>
                  <a:lnTo>
                    <a:pt x="30842" y="49655"/>
                  </a:lnTo>
                  <a:lnTo>
                    <a:pt x="31091" y="53793"/>
                  </a:lnTo>
                  <a:lnTo>
                    <a:pt x="31341" y="57931"/>
                  </a:lnTo>
                  <a:lnTo>
                    <a:pt x="31715" y="57931"/>
                  </a:lnTo>
                  <a:lnTo>
                    <a:pt x="32464" y="62068"/>
                  </a:lnTo>
                  <a:lnTo>
                    <a:pt x="33317" y="66206"/>
                  </a:lnTo>
                  <a:lnTo>
                    <a:pt x="34190" y="70344"/>
                  </a:lnTo>
                  <a:lnTo>
                    <a:pt x="35188" y="70344"/>
                  </a:lnTo>
                  <a:lnTo>
                    <a:pt x="37310" y="70344"/>
                  </a:lnTo>
                  <a:lnTo>
                    <a:pt x="39410" y="70344"/>
                  </a:lnTo>
                  <a:lnTo>
                    <a:pt x="40305" y="70344"/>
                  </a:lnTo>
                  <a:lnTo>
                    <a:pt x="40991" y="66206"/>
                  </a:lnTo>
                  <a:lnTo>
                    <a:pt x="41989" y="53103"/>
                  </a:lnTo>
                  <a:lnTo>
                    <a:pt x="42904" y="39310"/>
                  </a:lnTo>
                  <a:lnTo>
                    <a:pt x="43902" y="26206"/>
                  </a:lnTo>
                  <a:lnTo>
                    <a:pt x="44610" y="12413"/>
                  </a:lnTo>
                  <a:lnTo>
                    <a:pt x="45171" y="6206"/>
                  </a:lnTo>
                  <a:lnTo>
                    <a:pt x="45795" y="0"/>
                  </a:lnTo>
                  <a:lnTo>
                    <a:pt x="46481" y="2068"/>
                  </a:lnTo>
                  <a:lnTo>
                    <a:pt x="46793" y="16551"/>
                  </a:lnTo>
                  <a:lnTo>
                    <a:pt x="47043" y="35172"/>
                  </a:lnTo>
                  <a:lnTo>
                    <a:pt x="47625" y="49655"/>
                  </a:lnTo>
                  <a:lnTo>
                    <a:pt x="47750" y="53793"/>
                  </a:lnTo>
                  <a:lnTo>
                    <a:pt x="48000" y="57931"/>
                  </a:lnTo>
                  <a:lnTo>
                    <a:pt x="48374" y="62068"/>
                  </a:lnTo>
                  <a:lnTo>
                    <a:pt x="48873" y="70344"/>
                  </a:lnTo>
                  <a:lnTo>
                    <a:pt x="49497" y="74482"/>
                  </a:lnTo>
                  <a:lnTo>
                    <a:pt x="50246" y="78620"/>
                  </a:lnTo>
                  <a:lnTo>
                    <a:pt x="50870" y="74482"/>
                  </a:lnTo>
                  <a:lnTo>
                    <a:pt x="51597" y="74482"/>
                  </a:lnTo>
                  <a:lnTo>
                    <a:pt x="52221" y="70344"/>
                  </a:lnTo>
                  <a:lnTo>
                    <a:pt x="52845" y="66206"/>
                  </a:lnTo>
                  <a:lnTo>
                    <a:pt x="53220" y="66206"/>
                  </a:lnTo>
                  <a:lnTo>
                    <a:pt x="53968" y="57931"/>
                  </a:lnTo>
                  <a:lnTo>
                    <a:pt x="54467" y="49655"/>
                  </a:lnTo>
                  <a:lnTo>
                    <a:pt x="54967" y="37241"/>
                  </a:lnTo>
                  <a:lnTo>
                    <a:pt x="55341" y="28965"/>
                  </a:lnTo>
                  <a:lnTo>
                    <a:pt x="55590" y="16551"/>
                  </a:lnTo>
                  <a:lnTo>
                    <a:pt x="56090" y="12413"/>
                  </a:lnTo>
                  <a:lnTo>
                    <a:pt x="56464" y="16551"/>
                  </a:lnTo>
                  <a:lnTo>
                    <a:pt x="56464" y="33103"/>
                  </a:lnTo>
                  <a:lnTo>
                    <a:pt x="56339" y="53793"/>
                  </a:lnTo>
                  <a:lnTo>
                    <a:pt x="56339" y="74482"/>
                  </a:lnTo>
                  <a:lnTo>
                    <a:pt x="56714" y="78620"/>
                  </a:lnTo>
                  <a:lnTo>
                    <a:pt x="57067" y="82758"/>
                  </a:lnTo>
                  <a:lnTo>
                    <a:pt x="57566" y="86896"/>
                  </a:lnTo>
                  <a:lnTo>
                    <a:pt x="58065" y="91034"/>
                  </a:lnTo>
                  <a:lnTo>
                    <a:pt x="58564" y="91034"/>
                  </a:lnTo>
                  <a:lnTo>
                    <a:pt x="59188" y="91034"/>
                  </a:lnTo>
                  <a:lnTo>
                    <a:pt x="59688" y="91034"/>
                  </a:lnTo>
                  <a:lnTo>
                    <a:pt x="60436" y="91034"/>
                  </a:lnTo>
                  <a:lnTo>
                    <a:pt x="61809" y="86896"/>
                  </a:lnTo>
                  <a:lnTo>
                    <a:pt x="63410" y="78620"/>
                  </a:lnTo>
                  <a:lnTo>
                    <a:pt x="65032" y="70344"/>
                  </a:lnTo>
                  <a:lnTo>
                    <a:pt x="66655" y="62068"/>
                  </a:lnTo>
                  <a:lnTo>
                    <a:pt x="69379" y="53793"/>
                  </a:lnTo>
                  <a:lnTo>
                    <a:pt x="71251" y="49655"/>
                  </a:lnTo>
                  <a:lnTo>
                    <a:pt x="71875" y="45517"/>
                  </a:lnTo>
                  <a:lnTo>
                    <a:pt x="72000" y="45517"/>
                  </a:lnTo>
                  <a:lnTo>
                    <a:pt x="72249" y="41379"/>
                  </a:lnTo>
                  <a:lnTo>
                    <a:pt x="72499" y="33103"/>
                  </a:lnTo>
                  <a:lnTo>
                    <a:pt x="72748" y="33103"/>
                  </a:lnTo>
                  <a:lnTo>
                    <a:pt x="72998" y="28965"/>
                  </a:lnTo>
                  <a:lnTo>
                    <a:pt x="73247" y="28965"/>
                  </a:lnTo>
                  <a:lnTo>
                    <a:pt x="73497" y="24827"/>
                  </a:lnTo>
                  <a:lnTo>
                    <a:pt x="73746" y="24827"/>
                  </a:lnTo>
                  <a:lnTo>
                    <a:pt x="74121" y="24827"/>
                  </a:lnTo>
                  <a:lnTo>
                    <a:pt x="74495" y="28965"/>
                  </a:lnTo>
                  <a:lnTo>
                    <a:pt x="74870" y="28965"/>
                  </a:lnTo>
                  <a:lnTo>
                    <a:pt x="75223" y="37241"/>
                  </a:lnTo>
                  <a:lnTo>
                    <a:pt x="75597" y="41379"/>
                  </a:lnTo>
                  <a:lnTo>
                    <a:pt x="75847" y="45517"/>
                  </a:lnTo>
                  <a:lnTo>
                    <a:pt x="76097" y="49655"/>
                  </a:lnTo>
                  <a:lnTo>
                    <a:pt x="76720" y="53793"/>
                  </a:lnTo>
                  <a:lnTo>
                    <a:pt x="77594" y="62068"/>
                  </a:lnTo>
                  <a:lnTo>
                    <a:pt x="78343" y="66206"/>
                  </a:lnTo>
                  <a:lnTo>
                    <a:pt x="79341" y="70344"/>
                  </a:lnTo>
                  <a:lnTo>
                    <a:pt x="80339" y="70344"/>
                  </a:lnTo>
                  <a:lnTo>
                    <a:pt x="81441" y="70344"/>
                  </a:lnTo>
                  <a:lnTo>
                    <a:pt x="82564" y="70344"/>
                  </a:lnTo>
                  <a:lnTo>
                    <a:pt x="83688" y="70344"/>
                  </a:lnTo>
                  <a:lnTo>
                    <a:pt x="84811" y="70344"/>
                  </a:lnTo>
                  <a:lnTo>
                    <a:pt x="85934" y="66206"/>
                  </a:lnTo>
                  <a:lnTo>
                    <a:pt x="87057" y="62068"/>
                  </a:lnTo>
                  <a:lnTo>
                    <a:pt x="88159" y="53793"/>
                  </a:lnTo>
                  <a:lnTo>
                    <a:pt x="89157" y="49655"/>
                  </a:lnTo>
                  <a:lnTo>
                    <a:pt x="90280" y="37241"/>
                  </a:lnTo>
                  <a:lnTo>
                    <a:pt x="91154" y="28965"/>
                  </a:lnTo>
                  <a:lnTo>
                    <a:pt x="91902" y="20689"/>
                  </a:lnTo>
                  <a:lnTo>
                    <a:pt x="92526" y="12413"/>
                  </a:lnTo>
                  <a:lnTo>
                    <a:pt x="93129" y="8275"/>
                  </a:lnTo>
                  <a:lnTo>
                    <a:pt x="93629" y="4137"/>
                  </a:lnTo>
                  <a:lnTo>
                    <a:pt x="94128" y="0"/>
                  </a:lnTo>
                  <a:lnTo>
                    <a:pt x="94502" y="0"/>
                  </a:lnTo>
                  <a:lnTo>
                    <a:pt x="94876" y="0"/>
                  </a:lnTo>
                  <a:lnTo>
                    <a:pt x="95126" y="4137"/>
                  </a:lnTo>
                  <a:lnTo>
                    <a:pt x="95376" y="8275"/>
                  </a:lnTo>
                  <a:lnTo>
                    <a:pt x="95625" y="12413"/>
                  </a:lnTo>
                  <a:lnTo>
                    <a:pt x="95750" y="16551"/>
                  </a:lnTo>
                  <a:lnTo>
                    <a:pt x="95875" y="20689"/>
                  </a:lnTo>
                  <a:lnTo>
                    <a:pt x="96000" y="24827"/>
                  </a:lnTo>
                  <a:lnTo>
                    <a:pt x="96124" y="33103"/>
                  </a:lnTo>
                  <a:lnTo>
                    <a:pt x="96249" y="41379"/>
                  </a:lnTo>
                  <a:lnTo>
                    <a:pt x="96374" y="45517"/>
                  </a:lnTo>
                  <a:lnTo>
                    <a:pt x="96499" y="53793"/>
                  </a:lnTo>
                  <a:lnTo>
                    <a:pt x="96748" y="57931"/>
                  </a:lnTo>
                  <a:lnTo>
                    <a:pt x="97123" y="62068"/>
                  </a:lnTo>
                  <a:lnTo>
                    <a:pt x="97372" y="66206"/>
                  </a:lnTo>
                  <a:lnTo>
                    <a:pt x="97871" y="70344"/>
                  </a:lnTo>
                  <a:lnTo>
                    <a:pt x="98246" y="74482"/>
                  </a:lnTo>
                  <a:lnTo>
                    <a:pt x="98745" y="78620"/>
                  </a:lnTo>
                  <a:lnTo>
                    <a:pt x="99223" y="78620"/>
                  </a:lnTo>
                  <a:lnTo>
                    <a:pt x="99847" y="78620"/>
                  </a:lnTo>
                  <a:lnTo>
                    <a:pt x="100471" y="74482"/>
                  </a:lnTo>
                  <a:lnTo>
                    <a:pt x="101095" y="70344"/>
                  </a:lnTo>
                  <a:lnTo>
                    <a:pt x="101719" y="66206"/>
                  </a:lnTo>
                  <a:lnTo>
                    <a:pt x="102467" y="57931"/>
                  </a:lnTo>
                  <a:lnTo>
                    <a:pt x="103091" y="45517"/>
                  </a:lnTo>
                  <a:lnTo>
                    <a:pt x="103840" y="33103"/>
                  </a:lnTo>
                  <a:lnTo>
                    <a:pt x="104339" y="24827"/>
                  </a:lnTo>
                  <a:lnTo>
                    <a:pt x="104589" y="20689"/>
                  </a:lnTo>
                  <a:lnTo>
                    <a:pt x="105254" y="16551"/>
                  </a:lnTo>
                  <a:lnTo>
                    <a:pt x="105878" y="11724"/>
                  </a:lnTo>
                  <a:lnTo>
                    <a:pt x="106440" y="9655"/>
                  </a:lnTo>
                  <a:lnTo>
                    <a:pt x="107001" y="6206"/>
                  </a:lnTo>
                  <a:lnTo>
                    <a:pt x="107625" y="6206"/>
                  </a:lnTo>
                  <a:lnTo>
                    <a:pt x="108124" y="5517"/>
                  </a:lnTo>
                  <a:lnTo>
                    <a:pt x="108540" y="6206"/>
                  </a:lnTo>
                  <a:lnTo>
                    <a:pt x="108935" y="6206"/>
                  </a:lnTo>
                  <a:lnTo>
                    <a:pt x="109351" y="7586"/>
                  </a:lnTo>
                  <a:lnTo>
                    <a:pt x="109809" y="6206"/>
                  </a:lnTo>
                  <a:lnTo>
                    <a:pt x="110308" y="7586"/>
                  </a:lnTo>
                  <a:lnTo>
                    <a:pt x="110786" y="5517"/>
                  </a:lnTo>
                  <a:lnTo>
                    <a:pt x="111285" y="5517"/>
                  </a:lnTo>
                  <a:lnTo>
                    <a:pt x="112097" y="6206"/>
                  </a:lnTo>
                  <a:lnTo>
                    <a:pt x="113032" y="16551"/>
                  </a:lnTo>
                  <a:lnTo>
                    <a:pt x="113282" y="20689"/>
                  </a:lnTo>
                  <a:lnTo>
                    <a:pt x="113407" y="24827"/>
                  </a:lnTo>
                  <a:lnTo>
                    <a:pt x="113407" y="28965"/>
                  </a:lnTo>
                  <a:lnTo>
                    <a:pt x="113532" y="33103"/>
                  </a:lnTo>
                  <a:lnTo>
                    <a:pt x="113532" y="37241"/>
                  </a:lnTo>
                  <a:lnTo>
                    <a:pt x="113532" y="41379"/>
                  </a:lnTo>
                  <a:lnTo>
                    <a:pt x="113532" y="45517"/>
                  </a:lnTo>
                  <a:lnTo>
                    <a:pt x="113656" y="45517"/>
                  </a:lnTo>
                  <a:lnTo>
                    <a:pt x="113656" y="49655"/>
                  </a:lnTo>
                  <a:lnTo>
                    <a:pt x="113906" y="49655"/>
                  </a:lnTo>
                  <a:lnTo>
                    <a:pt x="114155" y="53793"/>
                  </a:lnTo>
                  <a:lnTo>
                    <a:pt x="114405" y="57931"/>
                  </a:lnTo>
                  <a:lnTo>
                    <a:pt x="114779" y="57931"/>
                  </a:lnTo>
                  <a:lnTo>
                    <a:pt x="115528" y="62068"/>
                  </a:lnTo>
                  <a:lnTo>
                    <a:pt x="116526" y="62068"/>
                  </a:lnTo>
                  <a:lnTo>
                    <a:pt x="117629" y="62068"/>
                  </a:lnTo>
                  <a:lnTo>
                    <a:pt x="118752" y="57931"/>
                  </a:lnTo>
                  <a:lnTo>
                    <a:pt x="119376" y="53793"/>
                  </a:lnTo>
                  <a:lnTo>
                    <a:pt x="119999" y="49655"/>
                  </a:lnTo>
                  <a:lnTo>
                    <a:pt x="119999" y="62068"/>
                  </a:lnTo>
                  <a:lnTo>
                    <a:pt x="119999" y="62068"/>
                  </a:lnTo>
                  <a:lnTo>
                    <a:pt x="119376" y="66206"/>
                  </a:lnTo>
                  <a:lnTo>
                    <a:pt x="118752" y="70344"/>
                  </a:lnTo>
                  <a:lnTo>
                    <a:pt x="117629" y="74482"/>
                  </a:lnTo>
                  <a:lnTo>
                    <a:pt x="116526" y="74482"/>
                  </a:lnTo>
                  <a:lnTo>
                    <a:pt x="115528" y="74482"/>
                  </a:lnTo>
                  <a:lnTo>
                    <a:pt x="114779" y="70344"/>
                  </a:lnTo>
                  <a:lnTo>
                    <a:pt x="114405" y="70344"/>
                  </a:lnTo>
                  <a:lnTo>
                    <a:pt x="114155" y="66206"/>
                  </a:lnTo>
                  <a:lnTo>
                    <a:pt x="113906" y="62068"/>
                  </a:lnTo>
                  <a:lnTo>
                    <a:pt x="113656" y="62068"/>
                  </a:lnTo>
                  <a:lnTo>
                    <a:pt x="113656" y="57931"/>
                  </a:lnTo>
                  <a:lnTo>
                    <a:pt x="113532" y="57931"/>
                  </a:lnTo>
                  <a:lnTo>
                    <a:pt x="113532" y="53793"/>
                  </a:lnTo>
                  <a:lnTo>
                    <a:pt x="113532" y="49655"/>
                  </a:lnTo>
                  <a:lnTo>
                    <a:pt x="113532" y="45517"/>
                  </a:lnTo>
                  <a:lnTo>
                    <a:pt x="113407" y="41379"/>
                  </a:lnTo>
                  <a:lnTo>
                    <a:pt x="113407" y="37241"/>
                  </a:lnTo>
                  <a:lnTo>
                    <a:pt x="113282" y="33103"/>
                  </a:lnTo>
                  <a:lnTo>
                    <a:pt x="113032" y="28965"/>
                  </a:lnTo>
                  <a:lnTo>
                    <a:pt x="112908" y="24827"/>
                  </a:lnTo>
                  <a:lnTo>
                    <a:pt x="112783" y="24827"/>
                  </a:lnTo>
                  <a:lnTo>
                    <a:pt x="112409" y="20689"/>
                  </a:lnTo>
                  <a:lnTo>
                    <a:pt x="112159" y="20689"/>
                  </a:lnTo>
                  <a:lnTo>
                    <a:pt x="111681" y="15862"/>
                  </a:lnTo>
                  <a:lnTo>
                    <a:pt x="111181" y="16551"/>
                  </a:lnTo>
                  <a:lnTo>
                    <a:pt x="110745" y="18620"/>
                  </a:lnTo>
                  <a:lnTo>
                    <a:pt x="110183" y="20000"/>
                  </a:lnTo>
                  <a:lnTo>
                    <a:pt x="109601" y="20000"/>
                  </a:lnTo>
                  <a:lnTo>
                    <a:pt x="109123" y="17931"/>
                  </a:lnTo>
                  <a:lnTo>
                    <a:pt x="108540" y="16551"/>
                  </a:lnTo>
                  <a:lnTo>
                    <a:pt x="108124" y="14482"/>
                  </a:lnTo>
                  <a:lnTo>
                    <a:pt x="107604" y="16551"/>
                  </a:lnTo>
                </a:path>
              </a:pathLst>
            </a:custGeom>
            <a:gradFill>
              <a:gsLst>
                <a:gs pos="0">
                  <a:schemeClr val="accent2"/>
                </a:gs>
                <a:gs pos="50000">
                  <a:srgbClr val="080808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wrap="square" lIns="91425" tIns="45700" rIns="91425" bIns="45700" anchor="t" anchorCtr="0"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48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609600" y="277823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1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0" marR="0" lvl="1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0" marR="0" lvl="2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0" marR="0" lvl="3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0" marR="0" lvl="4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457200" marR="0" lvl="5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914400" marR="0" lvl="6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1371600" marR="0" lvl="7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1828800" marR="0" lvl="8" indent="0" algn="ctr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Font typeface="Tahoma"/>
              <a:buNone/>
              <a:defRPr sz="4200" b="0" i="0" u="none" strike="noStrike" cap="none">
                <a:solidFill>
                  <a:schemeClr val="lt2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530724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ftr" idx="11"/>
          </p:nvPr>
        </p:nvSpPr>
        <p:spPr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  <p:sp>
        <p:nvSpPr>
          <p:cNvPr id="35" name="Shape 35"/>
          <p:cNvSpPr txBox="1">
            <a:spLocks noGrp="1"/>
          </p:cNvSpPr>
          <p:nvPr>
            <p:ph type="sldNum" idx="12"/>
          </p:nvPr>
        </p:nvSpPr>
        <p:spPr>
          <a:xfrm>
            <a:off x="8737607" y="6243637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algn="r" defTabSz="914400">
              <a:buClr>
                <a:srgbClr val="FFFFFF"/>
              </a:buClr>
              <a:buSzPct val="25000"/>
            </a:pPr>
            <a:fld id="{00000000-1234-1234-1234-123412341234}" type="slidenum">
              <a:rPr lang="en-US" sz="1000" kern="0" smtClean="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rPr>
              <a:pPr algn="r" defTabSz="914400">
                <a:buClr>
                  <a:srgbClr val="FFFFFF"/>
                </a:buClr>
                <a:buSzPct val="25000"/>
              </a:pPr>
              <a:t>‹#›</a:t>
            </a:fld>
            <a:endParaRPr lang="en-US" sz="1000" kern="0">
              <a:solidFill>
                <a:srgbClr val="FFFFFF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" name="Shape 36"/>
          <p:cNvSpPr txBox="1">
            <a:spLocks noGrp="1"/>
          </p:cNvSpPr>
          <p:nvPr>
            <p:ph type="dt" idx="10"/>
          </p:nvPr>
        </p:nvSpPr>
        <p:spPr>
          <a:xfrm>
            <a:off x="609607" y="6248400"/>
            <a:ext cx="2844799" cy="45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Tahoma"/>
              <a:buNone/>
              <a:defRPr sz="4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defTabSz="914400">
              <a:buClr>
                <a:srgbClr val="FFFFFF"/>
              </a:buClr>
            </a:pPr>
            <a:endParaRPr lang="zh-TW" altLang="en-US" kern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776245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696" r:id="rId9"/>
    <p:sldLayoutId id="2147483697" r:id="rId10"/>
    <p:sldLayoutId id="214748369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914400"/>
            <a:ext cx="109728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  <a:endParaRPr lang="en-US" altLang="zh-TW"/>
          </a:p>
        </p:txBody>
      </p:sp>
      <p:sp>
        <p:nvSpPr>
          <p:cNvPr id="205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828801"/>
            <a:ext cx="10972800" cy="4297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altLang="zh-TW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6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fld id="{E134544D-B3FA-4EAF-B51B-1E8C79D4996C}" type="datetimeFigureOut">
              <a:rPr lang="en-US" altLang="zh-TW" smtClean="0">
                <a:cs typeface="Arial"/>
                <a:sym typeface="Arial"/>
              </a:rPr>
              <a:pPr defTabSz="914400">
                <a:defRPr/>
              </a:pPr>
              <a:t>1/11/2024</a:t>
            </a:fld>
            <a:endParaRPr lang="en-US" altLang="en-US">
              <a:cs typeface="Arial"/>
              <a:sym typeface="Arial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6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0" hangingPunct="1">
              <a:spcBef>
                <a:spcPts val="0"/>
              </a:spcBef>
              <a:spcAft>
                <a:spcPts val="0"/>
              </a:spcAft>
              <a:defRPr kumimoji="0" lang="zh-TW" sz="1200">
                <a:solidFill>
                  <a:prstClr val="black">
                    <a:tint val="75000"/>
                  </a:prstClr>
                </a:solidFill>
                <a:latin typeface="Georgia"/>
                <a:ea typeface="新細明體"/>
              </a:defRPr>
            </a:lvl1pPr>
          </a:lstStyle>
          <a:p>
            <a:pPr defTabSz="914400">
              <a:defRPr/>
            </a:pPr>
            <a:endParaRPr lang="zh-TW" altLang="en-US">
              <a:cs typeface="Arial"/>
              <a:sym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6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solidFill>
                  <a:srgbClr val="898989"/>
                </a:solidFill>
                <a:latin typeface="Georgia" panose="02040502050405020303" pitchFamily="18" charset="0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A1D2959C-CA42-4B0D-BCEE-300648A15F18}" type="slidenum">
              <a:rPr lang="en-US" altLang="zh-TW" smtClean="0">
                <a:cs typeface="Arial"/>
                <a:sym typeface="Arial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zh-TW" altLang="en-US">
              <a:cs typeface="Arial"/>
              <a:sym typeface="Arial"/>
            </a:endParaRPr>
          </a:p>
        </p:txBody>
      </p:sp>
      <p:pic>
        <p:nvPicPr>
          <p:cNvPr id="2055" name="Picture 6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43"/>
          <a:stretch>
            <a:fillRect/>
          </a:stretch>
        </p:blipFill>
        <p:spPr bwMode="auto">
          <a:xfrm>
            <a:off x="-16933" y="0"/>
            <a:ext cx="12208933" cy="66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1421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74" r:id="rId9"/>
    <p:sldLayoutId id="2147483775" r:id="rId10"/>
    <p:sldLayoutId id="2147483776" r:id="rId11"/>
  </p:sldLayoutIdLst>
  <p:transition spd="slow">
    <p:fade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lang="zh-TW" sz="28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5pPr>
      <a:lvl6pPr marL="4572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6pPr>
      <a:lvl7pPr marL="9144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Georgia" pitchFamily="18" charset="0"/>
          <a:ea typeface="微軟正黑體" pitchFamily="34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lang="zh-TW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0"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kumimoji="0" lang="zh-TW"/>
      </a:defPPr>
      <a:lvl1pPr marL="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0" lang="zh-TW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4849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4" r:id="rId1"/>
    <p:sldLayoutId id="2147483825" r:id="rId2"/>
    <p:sldLayoutId id="2147483826" r:id="rId3"/>
    <p:sldLayoutId id="2147483827" r:id="rId4"/>
    <p:sldLayoutId id="2147483828" r:id="rId5"/>
    <p:sldLayoutId id="2147483829" r:id="rId6"/>
    <p:sldLayoutId id="2147483830" r:id="rId7"/>
    <p:sldLayoutId id="2147483831" r:id="rId8"/>
    <p:sldLayoutId id="2147483832" r:id="rId9"/>
    <p:sldLayoutId id="2147483833" r:id="rId10"/>
    <p:sldLayoutId id="214748383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1B7CCD-96EE-477E-9329-4848771DC36F}" type="datetimeFigureOut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2024/1/11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150569-77FF-4599-93DE-B0212682CFFA}" type="slidenum">
              <a:rPr lang="zh-TW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TW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0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>
                <a:gamma/>
                <a:shade val="57647"/>
                <a:invGamma/>
              </a:schemeClr>
            </a:gs>
            <a:gs pos="100000">
              <a:schemeClr val="bg1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>
            <a:extLst>
              <a:ext uri="{FF2B5EF4-FFF2-40B4-BE49-F238E27FC236}">
                <a16:creationId xmlns:a16="http://schemas.microsoft.com/office/drawing/2014/main" id="{81520BDB-52E7-6EC1-BA04-688C00123DBF}"/>
              </a:ext>
            </a:extLst>
          </p:cNvPr>
          <p:cNvGrpSpPr>
            <a:grpSpLocks/>
          </p:cNvGrpSpPr>
          <p:nvPr/>
        </p:nvGrpSpPr>
        <p:grpSpPr bwMode="auto">
          <a:xfrm>
            <a:off x="0" y="1"/>
            <a:ext cx="12192000" cy="6856413"/>
            <a:chOff x="0" y="0"/>
            <a:chExt cx="5760" cy="4319"/>
          </a:xfrm>
        </p:grpSpPr>
        <p:sp>
          <p:nvSpPr>
            <p:cNvPr id="4099" name="Freeform 3">
              <a:extLst>
                <a:ext uri="{FF2B5EF4-FFF2-40B4-BE49-F238E27FC236}">
                  <a16:creationId xmlns:a16="http://schemas.microsoft.com/office/drawing/2014/main" id="{EFED8567-1465-B9D0-3C43-F387F2FECA5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2"/>
              <a:ext cx="5758" cy="3273"/>
            </a:xfrm>
            <a:custGeom>
              <a:avLst/>
              <a:gdLst>
                <a:gd name="T0" fmla="*/ 3193 w 5740"/>
                <a:gd name="T1" fmla="*/ 1816 h 3273"/>
                <a:gd name="T2" fmla="*/ 0 w 5740"/>
                <a:gd name="T3" fmla="*/ 0 h 3273"/>
                <a:gd name="T4" fmla="*/ 0 w 5740"/>
                <a:gd name="T5" fmla="*/ 522 h 3273"/>
                <a:gd name="T6" fmla="*/ 3037 w 5740"/>
                <a:gd name="T7" fmla="*/ 1978 h 3273"/>
                <a:gd name="T8" fmla="*/ 5740 w 5740"/>
                <a:gd name="T9" fmla="*/ 3273 h 3273"/>
                <a:gd name="T10" fmla="*/ 5740 w 5740"/>
                <a:gd name="T11" fmla="*/ 3267 h 3273"/>
                <a:gd name="T12" fmla="*/ 3193 w 5740"/>
                <a:gd name="T13" fmla="*/ 1816 h 3273"/>
                <a:gd name="T14" fmla="*/ 3193 w 5740"/>
                <a:gd name="T15" fmla="*/ 1816 h 32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740" h="3273">
                  <a:moveTo>
                    <a:pt x="3193" y="1816"/>
                  </a:moveTo>
                  <a:lnTo>
                    <a:pt x="0" y="0"/>
                  </a:lnTo>
                  <a:lnTo>
                    <a:pt x="0" y="522"/>
                  </a:lnTo>
                  <a:lnTo>
                    <a:pt x="3037" y="1978"/>
                  </a:lnTo>
                  <a:lnTo>
                    <a:pt x="5740" y="3273"/>
                  </a:lnTo>
                  <a:lnTo>
                    <a:pt x="5740" y="3267"/>
                  </a:lnTo>
                  <a:lnTo>
                    <a:pt x="3193" y="1816"/>
                  </a:lnTo>
                  <a:lnTo>
                    <a:pt x="3193" y="181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3529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0" name="Freeform 4">
              <a:extLst>
                <a:ext uri="{FF2B5EF4-FFF2-40B4-BE49-F238E27FC236}">
                  <a16:creationId xmlns:a16="http://schemas.microsoft.com/office/drawing/2014/main" id="{766E62FB-BEF1-6A28-E0C5-9E01B0AB9B7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49" y="0"/>
              <a:ext cx="5609" cy="3243"/>
            </a:xfrm>
            <a:custGeom>
              <a:avLst/>
              <a:gdLst>
                <a:gd name="T0" fmla="*/ 3163 w 5591"/>
                <a:gd name="T1" fmla="*/ 1714 h 3243"/>
                <a:gd name="T2" fmla="*/ 431 w 5591"/>
                <a:gd name="T3" fmla="*/ 0 h 3243"/>
                <a:gd name="T4" fmla="*/ 0 w 5591"/>
                <a:gd name="T5" fmla="*/ 0 h 3243"/>
                <a:gd name="T6" fmla="*/ 3086 w 5591"/>
                <a:gd name="T7" fmla="*/ 1786 h 3243"/>
                <a:gd name="T8" fmla="*/ 5591 w 5591"/>
                <a:gd name="T9" fmla="*/ 3243 h 3243"/>
                <a:gd name="T10" fmla="*/ 5591 w 5591"/>
                <a:gd name="T11" fmla="*/ 3237 h 3243"/>
                <a:gd name="T12" fmla="*/ 3163 w 5591"/>
                <a:gd name="T13" fmla="*/ 1714 h 3243"/>
                <a:gd name="T14" fmla="*/ 3163 w 5591"/>
                <a:gd name="T15" fmla="*/ 1714 h 3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591" h="3243">
                  <a:moveTo>
                    <a:pt x="3163" y="1714"/>
                  </a:moveTo>
                  <a:lnTo>
                    <a:pt x="431" y="0"/>
                  </a:lnTo>
                  <a:lnTo>
                    <a:pt x="0" y="0"/>
                  </a:lnTo>
                  <a:lnTo>
                    <a:pt x="3086" y="1786"/>
                  </a:lnTo>
                  <a:lnTo>
                    <a:pt x="5591" y="3243"/>
                  </a:lnTo>
                  <a:lnTo>
                    <a:pt x="5591" y="3237"/>
                  </a:lnTo>
                  <a:lnTo>
                    <a:pt x="3163" y="1714"/>
                  </a:lnTo>
                  <a:lnTo>
                    <a:pt x="3163" y="1714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1" name="Freeform 5">
              <a:extLst>
                <a:ext uri="{FF2B5EF4-FFF2-40B4-BE49-F238E27FC236}">
                  <a16:creationId xmlns:a16="http://schemas.microsoft.com/office/drawing/2014/main" id="{97490CA8-C7DA-BF25-CD51-BD756288692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433"/>
              <a:ext cx="4038" cy="191"/>
            </a:xfrm>
            <a:custGeom>
              <a:avLst/>
              <a:gdLst>
                <a:gd name="T0" fmla="*/ 0 w 4042"/>
                <a:gd name="T1" fmla="*/ 156 h 192"/>
                <a:gd name="T2" fmla="*/ 4042 w 4042"/>
                <a:gd name="T3" fmla="*/ 192 h 192"/>
                <a:gd name="T4" fmla="*/ 4042 w 4042"/>
                <a:gd name="T5" fmla="*/ 144 h 192"/>
                <a:gd name="T6" fmla="*/ 0 w 4042"/>
                <a:gd name="T7" fmla="*/ 0 h 192"/>
                <a:gd name="T8" fmla="*/ 0 w 4042"/>
                <a:gd name="T9" fmla="*/ 156 h 192"/>
                <a:gd name="T10" fmla="*/ 0 w 4042"/>
                <a:gd name="T11" fmla="*/ 156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042" h="192">
                  <a:moveTo>
                    <a:pt x="0" y="156"/>
                  </a:moveTo>
                  <a:lnTo>
                    <a:pt x="4042" y="192"/>
                  </a:lnTo>
                  <a:lnTo>
                    <a:pt x="4042" y="144"/>
                  </a:lnTo>
                  <a:lnTo>
                    <a:pt x="0" y="0"/>
                  </a:lnTo>
                  <a:lnTo>
                    <a:pt x="0" y="156"/>
                  </a:lnTo>
                  <a:lnTo>
                    <a:pt x="0" y="15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5686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2" name="Freeform 6">
              <a:extLst>
                <a:ext uri="{FF2B5EF4-FFF2-40B4-BE49-F238E27FC236}">
                  <a16:creationId xmlns:a16="http://schemas.microsoft.com/office/drawing/2014/main" id="{E1E4380B-31FB-2DF3-F419-B4120F33E06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038" y="3577"/>
              <a:ext cx="1720" cy="65"/>
            </a:xfrm>
            <a:custGeom>
              <a:avLst/>
              <a:gdLst>
                <a:gd name="T0" fmla="*/ 1722 w 1722"/>
                <a:gd name="T1" fmla="*/ 66 h 66"/>
                <a:gd name="T2" fmla="*/ 1722 w 1722"/>
                <a:gd name="T3" fmla="*/ 60 h 66"/>
                <a:gd name="T4" fmla="*/ 0 w 1722"/>
                <a:gd name="T5" fmla="*/ 0 h 66"/>
                <a:gd name="T6" fmla="*/ 0 w 1722"/>
                <a:gd name="T7" fmla="*/ 48 h 66"/>
                <a:gd name="T8" fmla="*/ 1722 w 1722"/>
                <a:gd name="T9" fmla="*/ 66 h 66"/>
                <a:gd name="T10" fmla="*/ 1722 w 1722"/>
                <a:gd name="T11" fmla="*/ 66 h 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722" h="66">
                  <a:moveTo>
                    <a:pt x="1722" y="66"/>
                  </a:moveTo>
                  <a:lnTo>
                    <a:pt x="1722" y="60"/>
                  </a:lnTo>
                  <a:lnTo>
                    <a:pt x="0" y="0"/>
                  </a:lnTo>
                  <a:lnTo>
                    <a:pt x="0" y="48"/>
                  </a:lnTo>
                  <a:lnTo>
                    <a:pt x="1722" y="66"/>
                  </a:lnTo>
                  <a:lnTo>
                    <a:pt x="1722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3" name="Freeform 7">
              <a:extLst>
                <a:ext uri="{FF2B5EF4-FFF2-40B4-BE49-F238E27FC236}">
                  <a16:creationId xmlns:a16="http://schemas.microsoft.com/office/drawing/2014/main" id="{9E32B8DC-BAC2-29B5-680C-76AACC2CD45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726"/>
              <a:ext cx="4784" cy="329"/>
            </a:xfrm>
            <a:custGeom>
              <a:avLst/>
              <a:gdLst>
                <a:gd name="T0" fmla="*/ 0 w 4789"/>
                <a:gd name="T1" fmla="*/ 329 h 329"/>
                <a:gd name="T2" fmla="*/ 4789 w 4789"/>
                <a:gd name="T3" fmla="*/ 77 h 329"/>
                <a:gd name="T4" fmla="*/ 4789 w 4789"/>
                <a:gd name="T5" fmla="*/ 0 h 329"/>
                <a:gd name="T6" fmla="*/ 0 w 4789"/>
                <a:gd name="T7" fmla="*/ 107 h 329"/>
                <a:gd name="T8" fmla="*/ 0 w 4789"/>
                <a:gd name="T9" fmla="*/ 329 h 329"/>
                <a:gd name="T10" fmla="*/ 0 w 4789"/>
                <a:gd name="T11" fmla="*/ 329 h 3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789" h="329">
                  <a:moveTo>
                    <a:pt x="0" y="329"/>
                  </a:moveTo>
                  <a:lnTo>
                    <a:pt x="4789" y="77"/>
                  </a:lnTo>
                  <a:lnTo>
                    <a:pt x="4789" y="0"/>
                  </a:lnTo>
                  <a:lnTo>
                    <a:pt x="0" y="107"/>
                  </a:lnTo>
                  <a:lnTo>
                    <a:pt x="0" y="329"/>
                  </a:lnTo>
                  <a:lnTo>
                    <a:pt x="0" y="329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1961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4" name="Freeform 8">
              <a:extLst>
                <a:ext uri="{FF2B5EF4-FFF2-40B4-BE49-F238E27FC236}">
                  <a16:creationId xmlns:a16="http://schemas.microsoft.com/office/drawing/2014/main" id="{CFA68EA2-ABD1-74A5-7BB1-385D78A3BC05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784" y="3702"/>
              <a:ext cx="974" cy="101"/>
            </a:xfrm>
            <a:custGeom>
              <a:avLst/>
              <a:gdLst>
                <a:gd name="T0" fmla="*/ 975 w 975"/>
                <a:gd name="T1" fmla="*/ 48 h 101"/>
                <a:gd name="T2" fmla="*/ 975 w 975"/>
                <a:gd name="T3" fmla="*/ 0 h 101"/>
                <a:gd name="T4" fmla="*/ 0 w 975"/>
                <a:gd name="T5" fmla="*/ 24 h 101"/>
                <a:gd name="T6" fmla="*/ 0 w 975"/>
                <a:gd name="T7" fmla="*/ 101 h 101"/>
                <a:gd name="T8" fmla="*/ 975 w 975"/>
                <a:gd name="T9" fmla="*/ 48 h 101"/>
                <a:gd name="T10" fmla="*/ 975 w 975"/>
                <a:gd name="T11" fmla="*/ 48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75" h="101">
                  <a:moveTo>
                    <a:pt x="975" y="48"/>
                  </a:moveTo>
                  <a:lnTo>
                    <a:pt x="975" y="0"/>
                  </a:lnTo>
                  <a:lnTo>
                    <a:pt x="0" y="24"/>
                  </a:lnTo>
                  <a:lnTo>
                    <a:pt x="0" y="101"/>
                  </a:lnTo>
                  <a:lnTo>
                    <a:pt x="975" y="48"/>
                  </a:lnTo>
                  <a:lnTo>
                    <a:pt x="975" y="4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5" name="Freeform 9">
              <a:extLst>
                <a:ext uri="{FF2B5EF4-FFF2-40B4-BE49-F238E27FC236}">
                  <a16:creationId xmlns:a16="http://schemas.microsoft.com/office/drawing/2014/main" id="{FA5A4CD1-599E-E208-DD50-92FC435002E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619" y="3815"/>
              <a:ext cx="2139" cy="198"/>
            </a:xfrm>
            <a:custGeom>
              <a:avLst/>
              <a:gdLst>
                <a:gd name="T0" fmla="*/ 2141 w 2141"/>
                <a:gd name="T1" fmla="*/ 0 h 198"/>
                <a:gd name="T2" fmla="*/ 0 w 2141"/>
                <a:gd name="T3" fmla="*/ 156 h 198"/>
                <a:gd name="T4" fmla="*/ 0 w 2141"/>
                <a:gd name="T5" fmla="*/ 198 h 198"/>
                <a:gd name="T6" fmla="*/ 2141 w 2141"/>
                <a:gd name="T7" fmla="*/ 0 h 198"/>
                <a:gd name="T8" fmla="*/ 2141 w 2141"/>
                <a:gd name="T9" fmla="*/ 0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41" h="198">
                  <a:moveTo>
                    <a:pt x="2141" y="0"/>
                  </a:moveTo>
                  <a:lnTo>
                    <a:pt x="0" y="156"/>
                  </a:lnTo>
                  <a:lnTo>
                    <a:pt x="0" y="198"/>
                  </a:lnTo>
                  <a:lnTo>
                    <a:pt x="2141" y="0"/>
                  </a:lnTo>
                  <a:lnTo>
                    <a:pt x="2141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6" name="Freeform 10">
              <a:extLst>
                <a:ext uri="{FF2B5EF4-FFF2-40B4-BE49-F238E27FC236}">
                  <a16:creationId xmlns:a16="http://schemas.microsoft.com/office/drawing/2014/main" id="{89A4AE74-6198-AE17-ED75-89CFE614FA4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3971"/>
              <a:ext cx="3619" cy="348"/>
            </a:xfrm>
            <a:custGeom>
              <a:avLst/>
              <a:gdLst>
                <a:gd name="T0" fmla="*/ 0 w 3623"/>
                <a:gd name="T1" fmla="*/ 348 h 348"/>
                <a:gd name="T2" fmla="*/ 311 w 3623"/>
                <a:gd name="T3" fmla="*/ 348 h 348"/>
                <a:gd name="T4" fmla="*/ 3623 w 3623"/>
                <a:gd name="T5" fmla="*/ 42 h 348"/>
                <a:gd name="T6" fmla="*/ 3623 w 3623"/>
                <a:gd name="T7" fmla="*/ 0 h 348"/>
                <a:gd name="T8" fmla="*/ 0 w 3623"/>
                <a:gd name="T9" fmla="*/ 264 h 348"/>
                <a:gd name="T10" fmla="*/ 0 w 3623"/>
                <a:gd name="T11" fmla="*/ 348 h 348"/>
                <a:gd name="T12" fmla="*/ 0 w 3623"/>
                <a:gd name="T13" fmla="*/ 348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623" h="348">
                  <a:moveTo>
                    <a:pt x="0" y="348"/>
                  </a:moveTo>
                  <a:lnTo>
                    <a:pt x="311" y="348"/>
                  </a:lnTo>
                  <a:lnTo>
                    <a:pt x="3623" y="42"/>
                  </a:lnTo>
                  <a:lnTo>
                    <a:pt x="3623" y="0"/>
                  </a:lnTo>
                  <a:lnTo>
                    <a:pt x="0" y="264"/>
                  </a:lnTo>
                  <a:lnTo>
                    <a:pt x="0" y="348"/>
                  </a:lnTo>
                  <a:lnTo>
                    <a:pt x="0" y="3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7" name="Freeform 11">
              <a:extLst>
                <a:ext uri="{FF2B5EF4-FFF2-40B4-BE49-F238E27FC236}">
                  <a16:creationId xmlns:a16="http://schemas.microsoft.com/office/drawing/2014/main" id="{05F3AABF-ADA3-8D65-6ED9-5799BE29ABE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097" y="4043"/>
              <a:ext cx="2514" cy="276"/>
            </a:xfrm>
            <a:custGeom>
              <a:avLst/>
              <a:gdLst>
                <a:gd name="T0" fmla="*/ 2182 w 2517"/>
                <a:gd name="T1" fmla="*/ 276 h 276"/>
                <a:gd name="T2" fmla="*/ 2517 w 2517"/>
                <a:gd name="T3" fmla="*/ 204 h 276"/>
                <a:gd name="T4" fmla="*/ 2260 w 2517"/>
                <a:gd name="T5" fmla="*/ 0 h 276"/>
                <a:gd name="T6" fmla="*/ 0 w 2517"/>
                <a:gd name="T7" fmla="*/ 276 h 276"/>
                <a:gd name="T8" fmla="*/ 2182 w 2517"/>
                <a:gd name="T9" fmla="*/ 276 h 276"/>
                <a:gd name="T10" fmla="*/ 2182 w 2517"/>
                <a:gd name="T11" fmla="*/ 276 h 2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76">
                  <a:moveTo>
                    <a:pt x="2182" y="276"/>
                  </a:moveTo>
                  <a:lnTo>
                    <a:pt x="2517" y="204"/>
                  </a:lnTo>
                  <a:lnTo>
                    <a:pt x="2260" y="0"/>
                  </a:lnTo>
                  <a:lnTo>
                    <a:pt x="0" y="276"/>
                  </a:lnTo>
                  <a:lnTo>
                    <a:pt x="2182" y="276"/>
                  </a:lnTo>
                  <a:lnTo>
                    <a:pt x="2182" y="276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8" name="Freeform 12">
              <a:extLst>
                <a:ext uri="{FF2B5EF4-FFF2-40B4-BE49-F238E27FC236}">
                  <a16:creationId xmlns:a16="http://schemas.microsoft.com/office/drawing/2014/main" id="{2B942A6E-B269-F79F-3982-FB019DF6EEC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354" y="3869"/>
              <a:ext cx="1404" cy="378"/>
            </a:xfrm>
            <a:custGeom>
              <a:avLst/>
              <a:gdLst>
                <a:gd name="T0" fmla="*/ 1405 w 1405"/>
                <a:gd name="T1" fmla="*/ 126 h 378"/>
                <a:gd name="T2" fmla="*/ 1405 w 1405"/>
                <a:gd name="T3" fmla="*/ 0 h 378"/>
                <a:gd name="T4" fmla="*/ 0 w 1405"/>
                <a:gd name="T5" fmla="*/ 174 h 378"/>
                <a:gd name="T6" fmla="*/ 257 w 1405"/>
                <a:gd name="T7" fmla="*/ 378 h 378"/>
                <a:gd name="T8" fmla="*/ 1405 w 1405"/>
                <a:gd name="T9" fmla="*/ 126 h 378"/>
                <a:gd name="T10" fmla="*/ 1405 w 1405"/>
                <a:gd name="T11" fmla="*/ 126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05" h="378">
                  <a:moveTo>
                    <a:pt x="1405" y="126"/>
                  </a:moveTo>
                  <a:lnTo>
                    <a:pt x="1405" y="0"/>
                  </a:lnTo>
                  <a:lnTo>
                    <a:pt x="0" y="174"/>
                  </a:lnTo>
                  <a:lnTo>
                    <a:pt x="257" y="378"/>
                  </a:lnTo>
                  <a:lnTo>
                    <a:pt x="1405" y="126"/>
                  </a:lnTo>
                  <a:lnTo>
                    <a:pt x="1405" y="12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6863"/>
                    <a:invGamma/>
                  </a:schemeClr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09" name="Freeform 13">
              <a:extLst>
                <a:ext uri="{FF2B5EF4-FFF2-40B4-BE49-F238E27FC236}">
                  <a16:creationId xmlns:a16="http://schemas.microsoft.com/office/drawing/2014/main" id="{D1EF3893-60BE-F1B0-AC8E-3DC452DAC1E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151"/>
              <a:ext cx="728" cy="240"/>
            </a:xfrm>
            <a:custGeom>
              <a:avLst/>
              <a:gdLst>
                <a:gd name="T0" fmla="*/ 729 w 729"/>
                <a:gd name="T1" fmla="*/ 240 h 240"/>
                <a:gd name="T2" fmla="*/ 0 w 729"/>
                <a:gd name="T3" fmla="*/ 0 h 240"/>
                <a:gd name="T4" fmla="*/ 0 w 729"/>
                <a:gd name="T5" fmla="*/ 6 h 240"/>
                <a:gd name="T6" fmla="*/ 729 w 729"/>
                <a:gd name="T7" fmla="*/ 240 h 240"/>
                <a:gd name="T8" fmla="*/ 729 w 729"/>
                <a:gd name="T9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29" h="240">
                  <a:moveTo>
                    <a:pt x="729" y="240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729" y="240"/>
                  </a:lnTo>
                  <a:lnTo>
                    <a:pt x="729" y="24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0" name="Freeform 14">
              <a:extLst>
                <a:ext uri="{FF2B5EF4-FFF2-40B4-BE49-F238E27FC236}">
                  <a16:creationId xmlns:a16="http://schemas.microsoft.com/office/drawing/2014/main" id="{64283951-8746-4022-8C09-81EE91445F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1486"/>
              <a:ext cx="5030" cy="1671"/>
            </a:xfrm>
            <a:custGeom>
              <a:avLst/>
              <a:gdLst>
                <a:gd name="T0" fmla="*/ 0 w 5035"/>
                <a:gd name="T1" fmla="*/ 72 h 1672"/>
                <a:gd name="T2" fmla="*/ 5035 w 5035"/>
                <a:gd name="T3" fmla="*/ 1672 h 1672"/>
                <a:gd name="T4" fmla="*/ 5035 w 5035"/>
                <a:gd name="T5" fmla="*/ 1666 h 1672"/>
                <a:gd name="T6" fmla="*/ 0 w 5035"/>
                <a:gd name="T7" fmla="*/ 0 h 1672"/>
                <a:gd name="T8" fmla="*/ 0 w 5035"/>
                <a:gd name="T9" fmla="*/ 72 h 1672"/>
                <a:gd name="T10" fmla="*/ 0 w 5035"/>
                <a:gd name="T11" fmla="*/ 72 h 16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1672">
                  <a:moveTo>
                    <a:pt x="0" y="72"/>
                  </a:moveTo>
                  <a:lnTo>
                    <a:pt x="5035" y="1672"/>
                  </a:lnTo>
                  <a:lnTo>
                    <a:pt x="5035" y="1666"/>
                  </a:lnTo>
                  <a:lnTo>
                    <a:pt x="0" y="0"/>
                  </a:lnTo>
                  <a:lnTo>
                    <a:pt x="0" y="72"/>
                  </a:lnTo>
                  <a:lnTo>
                    <a:pt x="0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4510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1" name="Freeform 15">
              <a:extLst>
                <a:ext uri="{FF2B5EF4-FFF2-40B4-BE49-F238E27FC236}">
                  <a16:creationId xmlns:a16="http://schemas.microsoft.com/office/drawing/2014/main" id="{CF0EE39C-BB7F-A532-4D9C-B91E1233C9B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030" y="3049"/>
              <a:ext cx="728" cy="318"/>
            </a:xfrm>
            <a:custGeom>
              <a:avLst/>
              <a:gdLst>
                <a:gd name="T0" fmla="*/ 729 w 729"/>
                <a:gd name="T1" fmla="*/ 318 h 318"/>
                <a:gd name="T2" fmla="*/ 729 w 729"/>
                <a:gd name="T3" fmla="*/ 312 h 318"/>
                <a:gd name="T4" fmla="*/ 0 w 729"/>
                <a:gd name="T5" fmla="*/ 0 h 318"/>
                <a:gd name="T6" fmla="*/ 0 w 729"/>
                <a:gd name="T7" fmla="*/ 54 h 318"/>
                <a:gd name="T8" fmla="*/ 729 w 729"/>
                <a:gd name="T9" fmla="*/ 318 h 318"/>
                <a:gd name="T10" fmla="*/ 729 w 729"/>
                <a:gd name="T11" fmla="*/ 318 h 3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29" h="318">
                  <a:moveTo>
                    <a:pt x="729" y="318"/>
                  </a:moveTo>
                  <a:lnTo>
                    <a:pt x="729" y="312"/>
                  </a:lnTo>
                  <a:lnTo>
                    <a:pt x="0" y="0"/>
                  </a:lnTo>
                  <a:lnTo>
                    <a:pt x="0" y="54"/>
                  </a:lnTo>
                  <a:lnTo>
                    <a:pt x="729" y="318"/>
                  </a:lnTo>
                  <a:lnTo>
                    <a:pt x="729" y="31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2" name="Freeform 16">
              <a:extLst>
                <a:ext uri="{FF2B5EF4-FFF2-40B4-BE49-F238E27FC236}">
                  <a16:creationId xmlns:a16="http://schemas.microsoft.com/office/drawing/2014/main" id="{A4B5781F-C6EE-4E77-34E3-D542F9057990}"/>
                </a:ext>
              </a:extLst>
            </p:cNvPr>
            <p:cNvSpPr>
              <a:spLocks/>
            </p:cNvSpPr>
            <p:nvPr/>
          </p:nvSpPr>
          <p:spPr bwMode="hidden">
            <a:xfrm>
              <a:off x="0" y="916"/>
              <a:ext cx="5030" cy="2187"/>
            </a:xfrm>
            <a:custGeom>
              <a:avLst/>
              <a:gdLst>
                <a:gd name="T0" fmla="*/ 0 w 5035"/>
                <a:gd name="T1" fmla="*/ 396 h 2188"/>
                <a:gd name="T2" fmla="*/ 5035 w 5035"/>
                <a:gd name="T3" fmla="*/ 2188 h 2188"/>
                <a:gd name="T4" fmla="*/ 5035 w 5035"/>
                <a:gd name="T5" fmla="*/ 2134 h 2188"/>
                <a:gd name="T6" fmla="*/ 0 w 5035"/>
                <a:gd name="T7" fmla="*/ 0 h 2188"/>
                <a:gd name="T8" fmla="*/ 0 w 5035"/>
                <a:gd name="T9" fmla="*/ 396 h 2188"/>
                <a:gd name="T10" fmla="*/ 0 w 5035"/>
                <a:gd name="T11" fmla="*/ 396 h 2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035" h="2188">
                  <a:moveTo>
                    <a:pt x="0" y="396"/>
                  </a:moveTo>
                  <a:lnTo>
                    <a:pt x="5035" y="2188"/>
                  </a:lnTo>
                  <a:lnTo>
                    <a:pt x="5035" y="2134"/>
                  </a:lnTo>
                  <a:lnTo>
                    <a:pt x="0" y="0"/>
                  </a:lnTo>
                  <a:lnTo>
                    <a:pt x="0" y="396"/>
                  </a:lnTo>
                  <a:lnTo>
                    <a:pt x="0" y="396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3" name="Freeform 17">
              <a:extLst>
                <a:ext uri="{FF2B5EF4-FFF2-40B4-BE49-F238E27FC236}">
                  <a16:creationId xmlns:a16="http://schemas.microsoft.com/office/drawing/2014/main" id="{6CF76657-621C-B1CF-6E9F-99265E58DFC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294" y="0"/>
              <a:ext cx="3159" cy="2725"/>
            </a:xfrm>
            <a:custGeom>
              <a:avLst/>
              <a:gdLst>
                <a:gd name="T0" fmla="*/ 0 w 3163"/>
                <a:gd name="T1" fmla="*/ 0 h 2727"/>
                <a:gd name="T2" fmla="*/ 3145 w 3163"/>
                <a:gd name="T3" fmla="*/ 2727 h 2727"/>
                <a:gd name="T4" fmla="*/ 3163 w 3163"/>
                <a:gd name="T5" fmla="*/ 2704 h 2727"/>
                <a:gd name="T6" fmla="*/ 102 w 3163"/>
                <a:gd name="T7" fmla="*/ 0 h 2727"/>
                <a:gd name="T8" fmla="*/ 0 w 3163"/>
                <a:gd name="T9" fmla="*/ 0 h 2727"/>
                <a:gd name="T10" fmla="*/ 0 w 3163"/>
                <a:gd name="T11" fmla="*/ 0 h 27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63" h="2727">
                  <a:moveTo>
                    <a:pt x="0" y="0"/>
                  </a:moveTo>
                  <a:lnTo>
                    <a:pt x="3145" y="2727"/>
                  </a:lnTo>
                  <a:lnTo>
                    <a:pt x="3163" y="2704"/>
                  </a:lnTo>
                  <a:lnTo>
                    <a:pt x="10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980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4" name="Freeform 18">
              <a:extLst>
                <a:ext uri="{FF2B5EF4-FFF2-40B4-BE49-F238E27FC236}">
                  <a16:creationId xmlns:a16="http://schemas.microsoft.com/office/drawing/2014/main" id="{CA146EF2-F183-A94E-48D5-52F317323F1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35" y="2702"/>
              <a:ext cx="323" cy="299"/>
            </a:xfrm>
            <a:custGeom>
              <a:avLst/>
              <a:gdLst>
                <a:gd name="T0" fmla="*/ 323 w 323"/>
                <a:gd name="T1" fmla="*/ 299 h 299"/>
                <a:gd name="T2" fmla="*/ 323 w 323"/>
                <a:gd name="T3" fmla="*/ 263 h 299"/>
                <a:gd name="T4" fmla="*/ 18 w 323"/>
                <a:gd name="T5" fmla="*/ 0 h 299"/>
                <a:gd name="T6" fmla="*/ 0 w 323"/>
                <a:gd name="T7" fmla="*/ 23 h 299"/>
                <a:gd name="T8" fmla="*/ 323 w 323"/>
                <a:gd name="T9" fmla="*/ 299 h 299"/>
                <a:gd name="T10" fmla="*/ 323 w 323"/>
                <a:gd name="T11" fmla="*/ 299 h 2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23" h="299">
                  <a:moveTo>
                    <a:pt x="323" y="299"/>
                  </a:moveTo>
                  <a:lnTo>
                    <a:pt x="323" y="263"/>
                  </a:lnTo>
                  <a:lnTo>
                    <a:pt x="18" y="0"/>
                  </a:lnTo>
                  <a:lnTo>
                    <a:pt x="0" y="23"/>
                  </a:lnTo>
                  <a:lnTo>
                    <a:pt x="323" y="299"/>
                  </a:lnTo>
                  <a:lnTo>
                    <a:pt x="323" y="299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4118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5" name="Freeform 19">
              <a:extLst>
                <a:ext uri="{FF2B5EF4-FFF2-40B4-BE49-F238E27FC236}">
                  <a16:creationId xmlns:a16="http://schemas.microsoft.com/office/drawing/2014/main" id="{0EEF0820-2DAA-C5FA-4A6F-A058C13EA47A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77" y="2588"/>
              <a:ext cx="281" cy="335"/>
            </a:xfrm>
            <a:custGeom>
              <a:avLst/>
              <a:gdLst>
                <a:gd name="T0" fmla="*/ 281 w 281"/>
                <a:gd name="T1" fmla="*/ 335 h 335"/>
                <a:gd name="T2" fmla="*/ 281 w 281"/>
                <a:gd name="T3" fmla="*/ 173 h 335"/>
                <a:gd name="T4" fmla="*/ 96 w 281"/>
                <a:gd name="T5" fmla="*/ 0 h 335"/>
                <a:gd name="T6" fmla="*/ 0 w 281"/>
                <a:gd name="T7" fmla="*/ 90 h 335"/>
                <a:gd name="T8" fmla="*/ 281 w 281"/>
                <a:gd name="T9" fmla="*/ 335 h 335"/>
                <a:gd name="T10" fmla="*/ 281 w 281"/>
                <a:gd name="T11" fmla="*/ 335 h 3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81" h="335">
                  <a:moveTo>
                    <a:pt x="281" y="335"/>
                  </a:moveTo>
                  <a:lnTo>
                    <a:pt x="281" y="173"/>
                  </a:lnTo>
                  <a:lnTo>
                    <a:pt x="96" y="0"/>
                  </a:lnTo>
                  <a:lnTo>
                    <a:pt x="0" y="90"/>
                  </a:lnTo>
                  <a:lnTo>
                    <a:pt x="281" y="335"/>
                  </a:lnTo>
                  <a:lnTo>
                    <a:pt x="281" y="33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6" name="Freeform 20">
              <a:extLst>
                <a:ext uri="{FF2B5EF4-FFF2-40B4-BE49-F238E27FC236}">
                  <a16:creationId xmlns:a16="http://schemas.microsoft.com/office/drawing/2014/main" id="{FE2A7D05-6D09-81DF-2FB5-53D4817D467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454" y="0"/>
              <a:ext cx="3119" cy="2678"/>
            </a:xfrm>
            <a:custGeom>
              <a:avLst/>
              <a:gdLst>
                <a:gd name="T0" fmla="*/ 0 w 3122"/>
                <a:gd name="T1" fmla="*/ 0 h 2680"/>
                <a:gd name="T2" fmla="*/ 3026 w 3122"/>
                <a:gd name="T3" fmla="*/ 2680 h 2680"/>
                <a:gd name="T4" fmla="*/ 3122 w 3122"/>
                <a:gd name="T5" fmla="*/ 2590 h 2680"/>
                <a:gd name="T6" fmla="*/ 383 w 3122"/>
                <a:gd name="T7" fmla="*/ 0 h 2680"/>
                <a:gd name="T8" fmla="*/ 0 w 3122"/>
                <a:gd name="T9" fmla="*/ 0 h 2680"/>
                <a:gd name="T10" fmla="*/ 0 w 3122"/>
                <a:gd name="T11" fmla="*/ 0 h 26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122" h="2680">
                  <a:moveTo>
                    <a:pt x="0" y="0"/>
                  </a:moveTo>
                  <a:lnTo>
                    <a:pt x="3026" y="2680"/>
                  </a:lnTo>
                  <a:lnTo>
                    <a:pt x="3122" y="2590"/>
                  </a:lnTo>
                  <a:lnTo>
                    <a:pt x="383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6275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7" name="Freeform 21">
              <a:extLst>
                <a:ext uri="{FF2B5EF4-FFF2-40B4-BE49-F238E27FC236}">
                  <a16:creationId xmlns:a16="http://schemas.microsoft.com/office/drawing/2014/main" id="{2B186EE5-CE22-E742-FE15-82CE327BC28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26" y="2534"/>
              <a:ext cx="132" cy="132"/>
            </a:xfrm>
            <a:custGeom>
              <a:avLst/>
              <a:gdLst>
                <a:gd name="T0" fmla="*/ 132 w 132"/>
                <a:gd name="T1" fmla="*/ 132 h 132"/>
                <a:gd name="T2" fmla="*/ 0 w 132"/>
                <a:gd name="T3" fmla="*/ 0 h 132"/>
                <a:gd name="T4" fmla="*/ 0 w 132"/>
                <a:gd name="T5" fmla="*/ 0 h 132"/>
                <a:gd name="T6" fmla="*/ 132 w 132"/>
                <a:gd name="T7" fmla="*/ 132 h 132"/>
                <a:gd name="T8" fmla="*/ 132 w 132"/>
                <a:gd name="T9" fmla="*/ 132 h 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2" h="132">
                  <a:moveTo>
                    <a:pt x="132" y="132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132" y="132"/>
                  </a:lnTo>
                  <a:lnTo>
                    <a:pt x="132" y="132"/>
                  </a:lnTo>
                  <a:close/>
                </a:path>
              </a:pathLst>
            </a:custGeom>
            <a:solidFill>
              <a:srgbClr val="FF99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8" name="Freeform 22">
              <a:extLst>
                <a:ext uri="{FF2B5EF4-FFF2-40B4-BE49-F238E27FC236}">
                  <a16:creationId xmlns:a16="http://schemas.microsoft.com/office/drawing/2014/main" id="{6847EE44-34C5-7D90-4554-E5F6E04F8B9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112" y="0"/>
              <a:ext cx="2514" cy="2534"/>
            </a:xfrm>
            <a:custGeom>
              <a:avLst/>
              <a:gdLst>
                <a:gd name="T0" fmla="*/ 0 w 2517"/>
                <a:gd name="T1" fmla="*/ 0 h 2536"/>
                <a:gd name="T2" fmla="*/ 2517 w 2517"/>
                <a:gd name="T3" fmla="*/ 2536 h 2536"/>
                <a:gd name="T4" fmla="*/ 2517 w 2517"/>
                <a:gd name="T5" fmla="*/ 2536 h 2536"/>
                <a:gd name="T6" fmla="*/ 66 w 2517"/>
                <a:gd name="T7" fmla="*/ 0 h 2536"/>
                <a:gd name="T8" fmla="*/ 0 w 2517"/>
                <a:gd name="T9" fmla="*/ 0 h 2536"/>
                <a:gd name="T10" fmla="*/ 0 w 2517"/>
                <a:gd name="T11" fmla="*/ 0 h 25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517" h="2536">
                  <a:moveTo>
                    <a:pt x="0" y="0"/>
                  </a:moveTo>
                  <a:lnTo>
                    <a:pt x="2517" y="2536"/>
                  </a:lnTo>
                  <a:lnTo>
                    <a:pt x="2517" y="2536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1373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19" name="Freeform 23">
              <a:extLst>
                <a:ext uri="{FF2B5EF4-FFF2-40B4-BE49-F238E27FC236}">
                  <a16:creationId xmlns:a16="http://schemas.microsoft.com/office/drawing/2014/main" id="{991A7A72-D66D-48C0-51F7-8FE573CC916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488" y="0"/>
              <a:ext cx="2198" cy="2480"/>
            </a:xfrm>
            <a:custGeom>
              <a:avLst/>
              <a:gdLst>
                <a:gd name="T0" fmla="*/ 0 w 2200"/>
                <a:gd name="T1" fmla="*/ 0 h 2482"/>
                <a:gd name="T2" fmla="*/ 2188 w 2200"/>
                <a:gd name="T3" fmla="*/ 2482 h 2482"/>
                <a:gd name="T4" fmla="*/ 2200 w 2200"/>
                <a:gd name="T5" fmla="*/ 2476 h 2482"/>
                <a:gd name="T6" fmla="*/ 317 w 2200"/>
                <a:gd name="T7" fmla="*/ 0 h 2482"/>
                <a:gd name="T8" fmla="*/ 0 w 2200"/>
                <a:gd name="T9" fmla="*/ 0 h 2482"/>
                <a:gd name="T10" fmla="*/ 0 w 2200"/>
                <a:gd name="T11" fmla="*/ 0 h 24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200" h="2482">
                  <a:moveTo>
                    <a:pt x="0" y="0"/>
                  </a:moveTo>
                  <a:lnTo>
                    <a:pt x="2188" y="2482"/>
                  </a:lnTo>
                  <a:lnTo>
                    <a:pt x="2200" y="2476"/>
                  </a:lnTo>
                  <a:lnTo>
                    <a:pt x="317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0" name="Freeform 24">
              <a:extLst>
                <a:ext uri="{FF2B5EF4-FFF2-40B4-BE49-F238E27FC236}">
                  <a16:creationId xmlns:a16="http://schemas.microsoft.com/office/drawing/2014/main" id="{3D92939F-943B-5610-8920-C8CF3DEC02B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74" y="2474"/>
              <a:ext cx="84" cy="96"/>
            </a:xfrm>
            <a:custGeom>
              <a:avLst/>
              <a:gdLst>
                <a:gd name="T0" fmla="*/ 84 w 84"/>
                <a:gd name="T1" fmla="*/ 96 h 96"/>
                <a:gd name="T2" fmla="*/ 84 w 84"/>
                <a:gd name="T3" fmla="*/ 90 h 96"/>
                <a:gd name="T4" fmla="*/ 12 w 84"/>
                <a:gd name="T5" fmla="*/ 0 h 96"/>
                <a:gd name="T6" fmla="*/ 0 w 84"/>
                <a:gd name="T7" fmla="*/ 6 h 96"/>
                <a:gd name="T8" fmla="*/ 84 w 84"/>
                <a:gd name="T9" fmla="*/ 96 h 96"/>
                <a:gd name="T10" fmla="*/ 84 w 84"/>
                <a:gd name="T1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4" h="96">
                  <a:moveTo>
                    <a:pt x="84" y="96"/>
                  </a:moveTo>
                  <a:lnTo>
                    <a:pt x="84" y="90"/>
                  </a:lnTo>
                  <a:lnTo>
                    <a:pt x="12" y="0"/>
                  </a:lnTo>
                  <a:lnTo>
                    <a:pt x="0" y="6"/>
                  </a:lnTo>
                  <a:lnTo>
                    <a:pt x="84" y="96"/>
                  </a:lnTo>
                  <a:lnTo>
                    <a:pt x="84" y="9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tint val="90980"/>
                    <a:invGamma/>
                  </a:schemeClr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1" name="Freeform 25">
              <a:extLst>
                <a:ext uri="{FF2B5EF4-FFF2-40B4-BE49-F238E27FC236}">
                  <a16:creationId xmlns:a16="http://schemas.microsoft.com/office/drawing/2014/main" id="{0AE8DEBE-171B-76DA-D9B6-59B6B525051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03" y="850"/>
              <a:ext cx="155" cy="516"/>
            </a:xfrm>
            <a:custGeom>
              <a:avLst/>
              <a:gdLst>
                <a:gd name="T0" fmla="*/ 155 w 155"/>
                <a:gd name="T1" fmla="*/ 516 h 516"/>
                <a:gd name="T2" fmla="*/ 155 w 155"/>
                <a:gd name="T3" fmla="*/ 204 h 516"/>
                <a:gd name="T4" fmla="*/ 77 w 155"/>
                <a:gd name="T5" fmla="*/ 0 h 516"/>
                <a:gd name="T6" fmla="*/ 0 w 155"/>
                <a:gd name="T7" fmla="*/ 192 h 516"/>
                <a:gd name="T8" fmla="*/ 155 w 155"/>
                <a:gd name="T9" fmla="*/ 516 h 516"/>
                <a:gd name="T10" fmla="*/ 155 w 155"/>
                <a:gd name="T11" fmla="*/ 516 h 5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5" h="516">
                  <a:moveTo>
                    <a:pt x="155" y="516"/>
                  </a:moveTo>
                  <a:lnTo>
                    <a:pt x="155" y="204"/>
                  </a:lnTo>
                  <a:lnTo>
                    <a:pt x="77" y="0"/>
                  </a:lnTo>
                  <a:lnTo>
                    <a:pt x="0" y="192"/>
                  </a:lnTo>
                  <a:lnTo>
                    <a:pt x="155" y="516"/>
                  </a:lnTo>
                  <a:lnTo>
                    <a:pt x="155" y="516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2" name="Freeform 26">
              <a:extLst>
                <a:ext uri="{FF2B5EF4-FFF2-40B4-BE49-F238E27FC236}">
                  <a16:creationId xmlns:a16="http://schemas.microsoft.com/office/drawing/2014/main" id="{66B5A7D1-358B-4219-2839-B3A3F55E5D0D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107" y="0"/>
              <a:ext cx="573" cy="1042"/>
            </a:xfrm>
            <a:custGeom>
              <a:avLst/>
              <a:gdLst>
                <a:gd name="T0" fmla="*/ 0 w 574"/>
                <a:gd name="T1" fmla="*/ 0 h 1043"/>
                <a:gd name="T2" fmla="*/ 497 w 574"/>
                <a:gd name="T3" fmla="*/ 1043 h 1043"/>
                <a:gd name="T4" fmla="*/ 574 w 574"/>
                <a:gd name="T5" fmla="*/ 851 h 1043"/>
                <a:gd name="T6" fmla="*/ 251 w 574"/>
                <a:gd name="T7" fmla="*/ 0 h 1043"/>
                <a:gd name="T8" fmla="*/ 0 w 574"/>
                <a:gd name="T9" fmla="*/ 0 h 1043"/>
                <a:gd name="T10" fmla="*/ 0 w 574"/>
                <a:gd name="T11" fmla="*/ 0 h 10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" h="1043">
                  <a:moveTo>
                    <a:pt x="0" y="0"/>
                  </a:moveTo>
                  <a:lnTo>
                    <a:pt x="497" y="1043"/>
                  </a:lnTo>
                  <a:lnTo>
                    <a:pt x="574" y="851"/>
                  </a:lnTo>
                  <a:lnTo>
                    <a:pt x="251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6667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3" name="Freeform 27">
              <a:extLst>
                <a:ext uri="{FF2B5EF4-FFF2-40B4-BE49-F238E27FC236}">
                  <a16:creationId xmlns:a16="http://schemas.microsoft.com/office/drawing/2014/main" id="{6653E718-BF0D-B796-17E5-A90F9A7E60D2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411" y="0"/>
              <a:ext cx="341" cy="796"/>
            </a:xfrm>
            <a:custGeom>
              <a:avLst/>
              <a:gdLst>
                <a:gd name="T0" fmla="*/ 144 w 341"/>
                <a:gd name="T1" fmla="*/ 0 h 797"/>
                <a:gd name="T2" fmla="*/ 0 w 341"/>
                <a:gd name="T3" fmla="*/ 0 h 797"/>
                <a:gd name="T4" fmla="*/ 287 w 341"/>
                <a:gd name="T5" fmla="*/ 797 h 797"/>
                <a:gd name="T6" fmla="*/ 341 w 341"/>
                <a:gd name="T7" fmla="*/ 653 h 797"/>
                <a:gd name="T8" fmla="*/ 144 w 341"/>
                <a:gd name="T9" fmla="*/ 0 h 797"/>
                <a:gd name="T10" fmla="*/ 144 w 341"/>
                <a:gd name="T11" fmla="*/ 0 h 7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41" h="797">
                  <a:moveTo>
                    <a:pt x="144" y="0"/>
                  </a:moveTo>
                  <a:lnTo>
                    <a:pt x="0" y="0"/>
                  </a:lnTo>
                  <a:lnTo>
                    <a:pt x="287" y="797"/>
                  </a:lnTo>
                  <a:lnTo>
                    <a:pt x="341" y="653"/>
                  </a:lnTo>
                  <a:lnTo>
                    <a:pt x="144" y="0"/>
                  </a:lnTo>
                  <a:lnTo>
                    <a:pt x="144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6980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4" name="Freeform 28">
              <a:extLst>
                <a:ext uri="{FF2B5EF4-FFF2-40B4-BE49-F238E27FC236}">
                  <a16:creationId xmlns:a16="http://schemas.microsoft.com/office/drawing/2014/main" id="{A9210F2E-5D10-ABF1-909C-EC812CD4691B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698" y="653"/>
              <a:ext cx="60" cy="311"/>
            </a:xfrm>
            <a:custGeom>
              <a:avLst/>
              <a:gdLst>
                <a:gd name="T0" fmla="*/ 0 w 60"/>
                <a:gd name="T1" fmla="*/ 144 h 312"/>
                <a:gd name="T2" fmla="*/ 60 w 60"/>
                <a:gd name="T3" fmla="*/ 312 h 312"/>
                <a:gd name="T4" fmla="*/ 60 w 60"/>
                <a:gd name="T5" fmla="*/ 6 h 312"/>
                <a:gd name="T6" fmla="*/ 54 w 60"/>
                <a:gd name="T7" fmla="*/ 0 h 312"/>
                <a:gd name="T8" fmla="*/ 0 w 60"/>
                <a:gd name="T9" fmla="*/ 144 h 312"/>
                <a:gd name="T10" fmla="*/ 0 w 60"/>
                <a:gd name="T11" fmla="*/ 144 h 3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0" h="312">
                  <a:moveTo>
                    <a:pt x="0" y="144"/>
                  </a:moveTo>
                  <a:lnTo>
                    <a:pt x="60" y="312"/>
                  </a:lnTo>
                  <a:lnTo>
                    <a:pt x="60" y="6"/>
                  </a:lnTo>
                  <a:lnTo>
                    <a:pt x="54" y="0"/>
                  </a:lnTo>
                  <a:lnTo>
                    <a:pt x="0" y="144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5" name="Freeform 29">
              <a:extLst>
                <a:ext uri="{FF2B5EF4-FFF2-40B4-BE49-F238E27FC236}">
                  <a16:creationId xmlns:a16="http://schemas.microsoft.com/office/drawing/2014/main" id="{968BC84D-C01C-9D07-64A8-D26401885A9C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1601"/>
              <a:ext cx="5752" cy="1864"/>
            </a:xfrm>
            <a:custGeom>
              <a:avLst/>
              <a:gdLst>
                <a:gd name="T0" fmla="*/ 0 w 5740"/>
                <a:gd name="T1" fmla="*/ 371 h 1864"/>
                <a:gd name="T2" fmla="*/ 5740 w 5740"/>
                <a:gd name="T3" fmla="*/ 1864 h 1864"/>
                <a:gd name="T4" fmla="*/ 5740 w 5740"/>
                <a:gd name="T5" fmla="*/ 1834 h 1864"/>
                <a:gd name="T6" fmla="*/ 0 w 5740"/>
                <a:gd name="T7" fmla="*/ 0 h 1864"/>
                <a:gd name="T8" fmla="*/ 0 w 5740"/>
                <a:gd name="T9" fmla="*/ 371 h 1864"/>
                <a:gd name="T10" fmla="*/ 0 w 5740"/>
                <a:gd name="T11" fmla="*/ 371 h 1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864">
                  <a:moveTo>
                    <a:pt x="0" y="371"/>
                  </a:moveTo>
                  <a:lnTo>
                    <a:pt x="5740" y="1864"/>
                  </a:lnTo>
                  <a:lnTo>
                    <a:pt x="5740" y="1834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0" y="371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352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6" name="Freeform 30">
              <a:extLst>
                <a:ext uri="{FF2B5EF4-FFF2-40B4-BE49-F238E27FC236}">
                  <a16:creationId xmlns:a16="http://schemas.microsoft.com/office/drawing/2014/main" id="{6F4767C4-A883-8D63-EBF5-06EA8C5D5299}"/>
                </a:ext>
              </a:extLst>
            </p:cNvPr>
            <p:cNvSpPr>
              <a:spLocks/>
            </p:cNvSpPr>
            <p:nvPr/>
          </p:nvSpPr>
          <p:spPr bwMode="hidden">
            <a:xfrm>
              <a:off x="5754" y="3483"/>
              <a:ext cx="6" cy="6"/>
            </a:xfrm>
            <a:custGeom>
              <a:avLst/>
              <a:gdLst>
                <a:gd name="T0" fmla="*/ 6 w 6"/>
                <a:gd name="T1" fmla="*/ 6 h 6"/>
                <a:gd name="T2" fmla="*/ 0 w 6"/>
                <a:gd name="T3" fmla="*/ 0 h 6"/>
                <a:gd name="T4" fmla="*/ 0 w 6"/>
                <a:gd name="T5" fmla="*/ 6 h 6"/>
                <a:gd name="T6" fmla="*/ 6 w 6"/>
                <a:gd name="T7" fmla="*/ 6 h 6"/>
                <a:gd name="T8" fmla="*/ 6 w 6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6" y="6"/>
                  </a:moveTo>
                  <a:lnTo>
                    <a:pt x="0" y="0"/>
                  </a:lnTo>
                  <a:lnTo>
                    <a:pt x="0" y="6"/>
                  </a:lnTo>
                  <a:lnTo>
                    <a:pt x="6" y="6"/>
                  </a:lnTo>
                  <a:lnTo>
                    <a:pt x="6" y="6"/>
                  </a:lnTo>
                  <a:close/>
                </a:path>
              </a:pathLst>
            </a:custGeom>
            <a:solidFill>
              <a:srgbClr val="18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7" name="Freeform 31">
              <a:extLst>
                <a:ext uri="{FF2B5EF4-FFF2-40B4-BE49-F238E27FC236}">
                  <a16:creationId xmlns:a16="http://schemas.microsoft.com/office/drawing/2014/main" id="{6FC27F96-7921-BBC8-F5C0-B07B2ABD9E71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2152"/>
              <a:ext cx="5752" cy="1337"/>
            </a:xfrm>
            <a:custGeom>
              <a:avLst/>
              <a:gdLst>
                <a:gd name="T0" fmla="*/ 0 w 5740"/>
                <a:gd name="T1" fmla="*/ 366 h 1337"/>
                <a:gd name="T2" fmla="*/ 5740 w 5740"/>
                <a:gd name="T3" fmla="*/ 1337 h 1337"/>
                <a:gd name="T4" fmla="*/ 5740 w 5740"/>
                <a:gd name="T5" fmla="*/ 1331 h 1337"/>
                <a:gd name="T6" fmla="*/ 0 w 5740"/>
                <a:gd name="T7" fmla="*/ 0 h 1337"/>
                <a:gd name="T8" fmla="*/ 0 w 5740"/>
                <a:gd name="T9" fmla="*/ 366 h 1337"/>
                <a:gd name="T10" fmla="*/ 0 w 5740"/>
                <a:gd name="T11" fmla="*/ 366 h 13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1337">
                  <a:moveTo>
                    <a:pt x="0" y="366"/>
                  </a:moveTo>
                  <a:lnTo>
                    <a:pt x="5740" y="1337"/>
                  </a:lnTo>
                  <a:lnTo>
                    <a:pt x="5740" y="1331"/>
                  </a:lnTo>
                  <a:lnTo>
                    <a:pt x="0" y="0"/>
                  </a:lnTo>
                  <a:lnTo>
                    <a:pt x="0" y="366"/>
                  </a:lnTo>
                  <a:lnTo>
                    <a:pt x="0" y="366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6078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8" name="Freeform 32">
              <a:extLst>
                <a:ext uri="{FF2B5EF4-FFF2-40B4-BE49-F238E27FC236}">
                  <a16:creationId xmlns:a16="http://schemas.microsoft.com/office/drawing/2014/main" id="{F6678170-BA4B-9DA0-DAC5-4EE1272E6456}"/>
                </a:ext>
              </a:extLst>
            </p:cNvPr>
            <p:cNvSpPr>
              <a:spLocks/>
            </p:cNvSpPr>
            <p:nvPr/>
          </p:nvSpPr>
          <p:spPr bwMode="hidden">
            <a:xfrm>
              <a:off x="2" y="3177"/>
              <a:ext cx="5752" cy="414"/>
            </a:xfrm>
            <a:custGeom>
              <a:avLst/>
              <a:gdLst>
                <a:gd name="T0" fmla="*/ 0 w 5740"/>
                <a:gd name="T1" fmla="*/ 48 h 414"/>
                <a:gd name="T2" fmla="*/ 5740 w 5740"/>
                <a:gd name="T3" fmla="*/ 414 h 414"/>
                <a:gd name="T4" fmla="*/ 5740 w 5740"/>
                <a:gd name="T5" fmla="*/ 402 h 414"/>
                <a:gd name="T6" fmla="*/ 0 w 5740"/>
                <a:gd name="T7" fmla="*/ 0 h 414"/>
                <a:gd name="T8" fmla="*/ 0 w 5740"/>
                <a:gd name="T9" fmla="*/ 48 h 414"/>
                <a:gd name="T10" fmla="*/ 0 w 5740"/>
                <a:gd name="T11" fmla="*/ 48 h 4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740" h="414">
                  <a:moveTo>
                    <a:pt x="0" y="48"/>
                  </a:moveTo>
                  <a:lnTo>
                    <a:pt x="5740" y="414"/>
                  </a:lnTo>
                  <a:lnTo>
                    <a:pt x="5740" y="402"/>
                  </a:lnTo>
                  <a:lnTo>
                    <a:pt x="0" y="0"/>
                  </a:lnTo>
                  <a:lnTo>
                    <a:pt x="0" y="48"/>
                  </a:lnTo>
                  <a:lnTo>
                    <a:pt x="0" y="48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29" name="Freeform 33">
              <a:extLst>
                <a:ext uri="{FF2B5EF4-FFF2-40B4-BE49-F238E27FC236}">
                  <a16:creationId xmlns:a16="http://schemas.microsoft.com/office/drawing/2014/main" id="{D6EB680F-80DA-F63D-3329-E1A2B84953A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1297" y="0"/>
              <a:ext cx="4457" cy="3177"/>
            </a:xfrm>
            <a:custGeom>
              <a:avLst/>
              <a:gdLst>
                <a:gd name="T0" fmla="*/ 0 w 4448"/>
                <a:gd name="T1" fmla="*/ 0 h 3177"/>
                <a:gd name="T2" fmla="*/ 4448 w 4448"/>
                <a:gd name="T3" fmla="*/ 3177 h 3177"/>
                <a:gd name="T4" fmla="*/ 4448 w 4448"/>
                <a:gd name="T5" fmla="*/ 3153 h 3177"/>
                <a:gd name="T6" fmla="*/ 125 w 4448"/>
                <a:gd name="T7" fmla="*/ 0 h 3177"/>
                <a:gd name="T8" fmla="*/ 0 w 4448"/>
                <a:gd name="T9" fmla="*/ 0 h 3177"/>
                <a:gd name="T10" fmla="*/ 0 w 4448"/>
                <a:gd name="T11" fmla="*/ 0 h 3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448" h="3177">
                  <a:moveTo>
                    <a:pt x="0" y="0"/>
                  </a:moveTo>
                  <a:lnTo>
                    <a:pt x="4448" y="3177"/>
                  </a:lnTo>
                  <a:lnTo>
                    <a:pt x="4448" y="3153"/>
                  </a:lnTo>
                  <a:lnTo>
                    <a:pt x="125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4862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0" name="Freeform 34">
              <a:extLst>
                <a:ext uri="{FF2B5EF4-FFF2-40B4-BE49-F238E27FC236}">
                  <a16:creationId xmlns:a16="http://schemas.microsoft.com/office/drawing/2014/main" id="{5886AEF6-2F11-BF61-90D6-7926A68E772E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321" y="0"/>
              <a:ext cx="2433" cy="2614"/>
            </a:xfrm>
            <a:custGeom>
              <a:avLst/>
              <a:gdLst>
                <a:gd name="T0" fmla="*/ 0 w 2428"/>
                <a:gd name="T1" fmla="*/ 0 h 2614"/>
                <a:gd name="T2" fmla="*/ 2428 w 2428"/>
                <a:gd name="T3" fmla="*/ 2614 h 2614"/>
                <a:gd name="T4" fmla="*/ 2428 w 2428"/>
                <a:gd name="T5" fmla="*/ 2608 h 2614"/>
                <a:gd name="T6" fmla="*/ 66 w 2428"/>
                <a:gd name="T7" fmla="*/ 0 h 2614"/>
                <a:gd name="T8" fmla="*/ 0 w 2428"/>
                <a:gd name="T9" fmla="*/ 0 h 2614"/>
                <a:gd name="T10" fmla="*/ 0 w 2428"/>
                <a:gd name="T11" fmla="*/ 0 h 26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428" h="2614">
                  <a:moveTo>
                    <a:pt x="0" y="0"/>
                  </a:moveTo>
                  <a:lnTo>
                    <a:pt x="2428" y="2614"/>
                  </a:lnTo>
                  <a:lnTo>
                    <a:pt x="2428" y="2608"/>
                  </a:lnTo>
                  <a:lnTo>
                    <a:pt x="66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84706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1" name="Freeform 35">
              <a:extLst>
                <a:ext uri="{FF2B5EF4-FFF2-40B4-BE49-F238E27FC236}">
                  <a16:creationId xmlns:a16="http://schemas.microsoft.com/office/drawing/2014/main" id="{3EF24EDB-38B6-E93A-C32F-03FCD806BB48}"/>
                </a:ext>
              </a:extLst>
            </p:cNvPr>
            <p:cNvSpPr>
              <a:spLocks/>
            </p:cNvSpPr>
            <p:nvPr/>
          </p:nvSpPr>
          <p:spPr bwMode="hidden">
            <a:xfrm>
              <a:off x="3950" y="0"/>
              <a:ext cx="1804" cy="2464"/>
            </a:xfrm>
            <a:custGeom>
              <a:avLst/>
              <a:gdLst>
                <a:gd name="T0" fmla="*/ 485 w 1800"/>
                <a:gd name="T1" fmla="*/ 0 h 2464"/>
                <a:gd name="T2" fmla="*/ 0 w 1800"/>
                <a:gd name="T3" fmla="*/ 0 h 2464"/>
                <a:gd name="T4" fmla="*/ 1800 w 1800"/>
                <a:gd name="T5" fmla="*/ 2464 h 2464"/>
                <a:gd name="T6" fmla="*/ 1800 w 1800"/>
                <a:gd name="T7" fmla="*/ 2248 h 2464"/>
                <a:gd name="T8" fmla="*/ 1794 w 1800"/>
                <a:gd name="T9" fmla="*/ 2248 h 2464"/>
                <a:gd name="T10" fmla="*/ 485 w 1800"/>
                <a:gd name="T11" fmla="*/ 0 h 2464"/>
                <a:gd name="T12" fmla="*/ 485 w 1800"/>
                <a:gd name="T13" fmla="*/ 0 h 2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00" h="2464">
                  <a:moveTo>
                    <a:pt x="485" y="0"/>
                  </a:moveTo>
                  <a:lnTo>
                    <a:pt x="0" y="0"/>
                  </a:lnTo>
                  <a:lnTo>
                    <a:pt x="1800" y="2464"/>
                  </a:lnTo>
                  <a:lnTo>
                    <a:pt x="1800" y="2248"/>
                  </a:lnTo>
                  <a:lnTo>
                    <a:pt x="1794" y="2248"/>
                  </a:lnTo>
                  <a:lnTo>
                    <a:pt x="485" y="0"/>
                  </a:lnTo>
                  <a:lnTo>
                    <a:pt x="485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>
                    <a:gamma/>
                    <a:shade val="78824"/>
                    <a:invGamma/>
                  </a:schemeClr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2" name="Freeform 36">
              <a:extLst>
                <a:ext uri="{FF2B5EF4-FFF2-40B4-BE49-F238E27FC236}">
                  <a16:creationId xmlns:a16="http://schemas.microsoft.com/office/drawing/2014/main" id="{8AB42C69-6807-91EE-4900-3CCEBFE3D054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519" y="0"/>
              <a:ext cx="1235" cy="2074"/>
            </a:xfrm>
            <a:custGeom>
              <a:avLst/>
              <a:gdLst>
                <a:gd name="T0" fmla="*/ 0 w 1232"/>
                <a:gd name="T1" fmla="*/ 0 h 2074"/>
                <a:gd name="T2" fmla="*/ 1232 w 1232"/>
                <a:gd name="T3" fmla="*/ 2074 h 2074"/>
                <a:gd name="T4" fmla="*/ 1232 w 1232"/>
                <a:gd name="T5" fmla="*/ 2038 h 2074"/>
                <a:gd name="T6" fmla="*/ 42 w 1232"/>
                <a:gd name="T7" fmla="*/ 0 h 2074"/>
                <a:gd name="T8" fmla="*/ 0 w 1232"/>
                <a:gd name="T9" fmla="*/ 0 h 2074"/>
                <a:gd name="T10" fmla="*/ 0 w 1232"/>
                <a:gd name="T11" fmla="*/ 0 h 2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32" h="2074">
                  <a:moveTo>
                    <a:pt x="0" y="0"/>
                  </a:moveTo>
                  <a:lnTo>
                    <a:pt x="1232" y="2074"/>
                  </a:lnTo>
                  <a:lnTo>
                    <a:pt x="1232" y="2038"/>
                  </a:lnTo>
                  <a:lnTo>
                    <a:pt x="42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57647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3" name="Freeform 37">
              <a:extLst>
                <a:ext uri="{FF2B5EF4-FFF2-40B4-BE49-F238E27FC236}">
                  <a16:creationId xmlns:a16="http://schemas.microsoft.com/office/drawing/2014/main" id="{3ADEE90F-16C7-7F37-AAD0-8078744874F3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694" y="0"/>
              <a:ext cx="1060" cy="1936"/>
            </a:xfrm>
            <a:custGeom>
              <a:avLst/>
              <a:gdLst>
                <a:gd name="T0" fmla="*/ 0 w 1058"/>
                <a:gd name="T1" fmla="*/ 0 h 1936"/>
                <a:gd name="T2" fmla="*/ 1058 w 1058"/>
                <a:gd name="T3" fmla="*/ 1936 h 1936"/>
                <a:gd name="T4" fmla="*/ 1058 w 1058"/>
                <a:gd name="T5" fmla="*/ 1930 h 1936"/>
                <a:gd name="T6" fmla="*/ 54 w 1058"/>
                <a:gd name="T7" fmla="*/ 0 h 1936"/>
                <a:gd name="T8" fmla="*/ 0 w 1058"/>
                <a:gd name="T9" fmla="*/ 0 h 1936"/>
                <a:gd name="T10" fmla="*/ 0 w 1058"/>
                <a:gd name="T11" fmla="*/ 0 h 19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58" h="1936">
                  <a:moveTo>
                    <a:pt x="0" y="0"/>
                  </a:moveTo>
                  <a:lnTo>
                    <a:pt x="1058" y="1936"/>
                  </a:lnTo>
                  <a:lnTo>
                    <a:pt x="1058" y="1930"/>
                  </a:lnTo>
                  <a:lnTo>
                    <a:pt x="54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2549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34" name="Freeform 38">
              <a:extLst>
                <a:ext uri="{FF2B5EF4-FFF2-40B4-BE49-F238E27FC236}">
                  <a16:creationId xmlns:a16="http://schemas.microsoft.com/office/drawing/2014/main" id="{BFC3E44E-2ABF-ACDA-D3B7-9C64CE95E677}"/>
                </a:ext>
              </a:extLst>
            </p:cNvPr>
            <p:cNvSpPr>
              <a:spLocks/>
            </p:cNvSpPr>
            <p:nvPr/>
          </p:nvSpPr>
          <p:spPr bwMode="hidden">
            <a:xfrm>
              <a:off x="4981" y="0"/>
              <a:ext cx="773" cy="1487"/>
            </a:xfrm>
            <a:custGeom>
              <a:avLst/>
              <a:gdLst>
                <a:gd name="T0" fmla="*/ 771 w 771"/>
                <a:gd name="T1" fmla="*/ 1433 h 1487"/>
                <a:gd name="T2" fmla="*/ 42 w 771"/>
                <a:gd name="T3" fmla="*/ 0 h 1487"/>
                <a:gd name="T4" fmla="*/ 0 w 771"/>
                <a:gd name="T5" fmla="*/ 0 h 1487"/>
                <a:gd name="T6" fmla="*/ 771 w 771"/>
                <a:gd name="T7" fmla="*/ 1487 h 1487"/>
                <a:gd name="T8" fmla="*/ 771 w 771"/>
                <a:gd name="T9" fmla="*/ 1433 h 1487"/>
                <a:gd name="T10" fmla="*/ 771 w 771"/>
                <a:gd name="T11" fmla="*/ 1433 h 14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71" h="1487">
                  <a:moveTo>
                    <a:pt x="771" y="1433"/>
                  </a:moveTo>
                  <a:lnTo>
                    <a:pt x="42" y="0"/>
                  </a:lnTo>
                  <a:lnTo>
                    <a:pt x="0" y="0"/>
                  </a:lnTo>
                  <a:lnTo>
                    <a:pt x="771" y="1487"/>
                  </a:lnTo>
                  <a:lnTo>
                    <a:pt x="771" y="1433"/>
                  </a:lnTo>
                  <a:lnTo>
                    <a:pt x="771" y="1433"/>
                  </a:lnTo>
                  <a:close/>
                </a:path>
              </a:pathLst>
            </a:custGeom>
            <a:gradFill rotWithShape="0">
              <a:gsLst>
                <a:gs pos="0">
                  <a:schemeClr val="bg1">
                    <a:gamma/>
                    <a:shade val="78824"/>
                    <a:invGamma/>
                  </a:schemeClr>
                </a:gs>
                <a:gs pos="100000">
                  <a:schemeClr val="bg1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4135" name="Group 39">
              <a:extLst>
                <a:ext uri="{FF2B5EF4-FFF2-40B4-BE49-F238E27FC236}">
                  <a16:creationId xmlns:a16="http://schemas.microsoft.com/office/drawing/2014/main" id="{3ACAEE79-8019-AC61-2B49-4FA5F3783E16}"/>
                </a:ext>
              </a:extLst>
            </p:cNvPr>
            <p:cNvGrpSpPr>
              <a:grpSpLocks/>
            </p:cNvGrpSpPr>
            <p:nvPr userDrawn="1"/>
          </p:nvGrpSpPr>
          <p:grpSpPr bwMode="auto">
            <a:xfrm>
              <a:off x="0" y="1632"/>
              <a:ext cx="5758" cy="1858"/>
              <a:chOff x="0" y="1632"/>
              <a:chExt cx="5758" cy="1858"/>
            </a:xfrm>
          </p:grpSpPr>
          <p:sp>
            <p:nvSpPr>
              <p:cNvPr id="4136" name="Freeform 40">
                <a:extLst>
                  <a:ext uri="{FF2B5EF4-FFF2-40B4-BE49-F238E27FC236}">
                    <a16:creationId xmlns:a16="http://schemas.microsoft.com/office/drawing/2014/main" id="{A20B084F-B75B-E060-4EE9-AEACB5C1BDEF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0" y="1632"/>
                <a:ext cx="3670" cy="1313"/>
              </a:xfrm>
              <a:custGeom>
                <a:avLst/>
                <a:gdLst>
                  <a:gd name="T0" fmla="*/ 0 w 3659"/>
                  <a:gd name="T1" fmla="*/ 0 h 1313"/>
                  <a:gd name="T2" fmla="*/ 0 w 3659"/>
                  <a:gd name="T3" fmla="*/ 366 h 1313"/>
                  <a:gd name="T4" fmla="*/ 3635 w 3659"/>
                  <a:gd name="T5" fmla="*/ 1313 h 1313"/>
                  <a:gd name="T6" fmla="*/ 3647 w 3659"/>
                  <a:gd name="T7" fmla="*/ 1235 h 1313"/>
                  <a:gd name="T8" fmla="*/ 3659 w 3659"/>
                  <a:gd name="T9" fmla="*/ 1163 h 1313"/>
                  <a:gd name="T10" fmla="*/ 0 w 3659"/>
                  <a:gd name="T11" fmla="*/ 0 h 1313"/>
                  <a:gd name="T12" fmla="*/ 0 w 3659"/>
                  <a:gd name="T13" fmla="*/ 0 h 13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659" h="1313">
                    <a:moveTo>
                      <a:pt x="0" y="0"/>
                    </a:moveTo>
                    <a:lnTo>
                      <a:pt x="0" y="366"/>
                    </a:lnTo>
                    <a:lnTo>
                      <a:pt x="3635" y="1313"/>
                    </a:lnTo>
                    <a:lnTo>
                      <a:pt x="3647" y="1235"/>
                    </a:lnTo>
                    <a:lnTo>
                      <a:pt x="3659" y="1163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>
                      <a:gamma/>
                      <a:shade val="72549"/>
                      <a:invGamma/>
                    </a:schemeClr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37" name="Freeform 41">
                <a:extLst>
                  <a:ext uri="{FF2B5EF4-FFF2-40B4-BE49-F238E27FC236}">
                    <a16:creationId xmlns:a16="http://schemas.microsoft.com/office/drawing/2014/main" id="{BEE68A7E-E0A9-4D49-B2A0-F6369A265766}"/>
                  </a:ext>
                </a:extLst>
              </p:cNvPr>
              <p:cNvSpPr>
                <a:spLocks/>
              </p:cNvSpPr>
              <p:nvPr/>
            </p:nvSpPr>
            <p:spPr bwMode="hidden">
              <a:xfrm>
                <a:off x="3646" y="2795"/>
                <a:ext cx="2112" cy="695"/>
              </a:xfrm>
              <a:custGeom>
                <a:avLst/>
                <a:gdLst>
                  <a:gd name="T0" fmla="*/ 2105 w 2105"/>
                  <a:gd name="T1" fmla="*/ 665 h 695"/>
                  <a:gd name="T2" fmla="*/ 24 w 2105"/>
                  <a:gd name="T3" fmla="*/ 0 h 695"/>
                  <a:gd name="T4" fmla="*/ 12 w 2105"/>
                  <a:gd name="T5" fmla="*/ 72 h 695"/>
                  <a:gd name="T6" fmla="*/ 0 w 2105"/>
                  <a:gd name="T7" fmla="*/ 150 h 695"/>
                  <a:gd name="T8" fmla="*/ 2105 w 2105"/>
                  <a:gd name="T9" fmla="*/ 695 h 695"/>
                  <a:gd name="T10" fmla="*/ 2105 w 2105"/>
                  <a:gd name="T11" fmla="*/ 665 h 695"/>
                  <a:gd name="T12" fmla="*/ 2105 w 2105"/>
                  <a:gd name="T13" fmla="*/ 665 h 6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2105" h="695">
                    <a:moveTo>
                      <a:pt x="2105" y="665"/>
                    </a:moveTo>
                    <a:lnTo>
                      <a:pt x="24" y="0"/>
                    </a:lnTo>
                    <a:lnTo>
                      <a:pt x="12" y="72"/>
                    </a:lnTo>
                    <a:lnTo>
                      <a:pt x="0" y="150"/>
                    </a:lnTo>
                    <a:lnTo>
                      <a:pt x="2105" y="695"/>
                    </a:lnTo>
                    <a:lnTo>
                      <a:pt x="2105" y="665"/>
                    </a:lnTo>
                    <a:lnTo>
                      <a:pt x="2105" y="66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tint val="90980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138" name="Rectangle 42">
            <a:extLst>
              <a:ext uri="{FF2B5EF4-FFF2-40B4-BE49-F238E27FC236}">
                <a16:creationId xmlns:a16="http://schemas.microsoft.com/office/drawing/2014/main" id="{973AC88B-5F84-DB48-7FF9-E71BE9B15B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3"/>
            <a:ext cx="10972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4139" name="Rectangle 43">
            <a:extLst>
              <a:ext uri="{FF2B5EF4-FFF2-40B4-BE49-F238E27FC236}">
                <a16:creationId xmlns:a16="http://schemas.microsoft.com/office/drawing/2014/main" id="{11ABFF28-547C-C08F-1217-7E7F8DFF7C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140" name="Rectangle 44">
            <a:extLst>
              <a:ext uri="{FF2B5EF4-FFF2-40B4-BE49-F238E27FC236}">
                <a16:creationId xmlns:a16="http://schemas.microsoft.com/office/drawing/2014/main" id="{F33B84A0-9F62-3434-3978-76DEBD441CE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TW"/>
          </a:p>
        </p:txBody>
      </p:sp>
      <p:sp>
        <p:nvSpPr>
          <p:cNvPr id="4141" name="Rectangle 45">
            <a:extLst>
              <a:ext uri="{FF2B5EF4-FFF2-40B4-BE49-F238E27FC236}">
                <a16:creationId xmlns:a16="http://schemas.microsoft.com/office/drawing/2014/main" id="{E438A5C1-4428-ECBD-F3DE-6FBD55FEB6D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 altLang="zh-TW"/>
          </a:p>
        </p:txBody>
      </p:sp>
      <p:sp>
        <p:nvSpPr>
          <p:cNvPr id="4142" name="Rectangle 46">
            <a:extLst>
              <a:ext uri="{FF2B5EF4-FFF2-40B4-BE49-F238E27FC236}">
                <a16:creationId xmlns:a16="http://schemas.microsoft.com/office/drawing/2014/main" id="{1212DDAA-AD60-354F-B1A6-E10770DA9D1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3638"/>
            <a:ext cx="2844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0" sz="12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BE2BE7AD-CA44-431C-ACE4-CCE1B8920FAA}" type="slidenum">
              <a:rPr lang="en-US" altLang="zh-TW"/>
              <a:pPr/>
              <a:t>‹#›</a:t>
            </a:fld>
            <a:endParaRPr lang="en-US" altLang="zh-TW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748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新細明體" panose="02020500000000000000" pitchFamily="18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90000"/>
        <a:buFont typeface="Wingdings" panose="05000000000000000000" pitchFamily="2" charset="2"/>
        <a:buBlip>
          <a:blip r:embed="rId13"/>
        </a:buBlip>
        <a:defRPr kumimoji="1" sz="32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anose="05000000000000000000" pitchFamily="2" charset="2"/>
        <a:buBlip>
          <a:blip r:embed="rId14"/>
        </a:buBlip>
        <a:defRPr kumimoji="1" sz="24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anose="05000000000000000000" pitchFamily="2" charset="2"/>
        <a:buBlip>
          <a:blip r:embed="rId15"/>
        </a:buBlip>
        <a:defRPr kumimoji="1" sz="2000" kern="1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roup 134"/>
          <p:cNvGrpSpPr/>
          <p:nvPr/>
        </p:nvGrpSpPr>
        <p:grpSpPr>
          <a:xfrm>
            <a:off x="-12" y="-16"/>
            <a:ext cx="12336461" cy="6858038"/>
            <a:chOff x="-9" y="-16"/>
            <a:chExt cx="9252346" cy="6858038"/>
          </a:xfrm>
        </p:grpSpPr>
        <p:grpSp>
          <p:nvGrpSpPr>
            <p:cNvPr id="136" name="Group 638"/>
            <p:cNvGrpSpPr/>
            <p:nvPr/>
          </p:nvGrpSpPr>
          <p:grpSpPr>
            <a:xfrm>
              <a:off x="8528" y="419213"/>
              <a:ext cx="9073251" cy="5913938"/>
              <a:chOff x="8528" y="419213"/>
              <a:chExt cx="9073251" cy="5913938"/>
            </a:xfrm>
          </p:grpSpPr>
          <p:grpSp>
            <p:nvGrpSpPr>
              <p:cNvPr id="224" name="Group 121"/>
              <p:cNvGrpSpPr>
                <a:grpSpLocks noChangeAspect="1"/>
              </p:cNvGrpSpPr>
              <p:nvPr/>
            </p:nvGrpSpPr>
            <p:grpSpPr>
              <a:xfrm rot="2429339">
                <a:off x="8528" y="447135"/>
                <a:ext cx="1128260" cy="875915"/>
                <a:chOff x="-162267" y="4120976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50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51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52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53" name="Freeform 75"/>
                <p:cNvSpPr>
                  <a:spLocks noEditPoints="1"/>
                </p:cNvSpPr>
                <p:nvPr/>
              </p:nvSpPr>
              <p:spPr bwMode="auto">
                <a:xfrm>
                  <a:off x="-162267" y="4120976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225" name="Group 142"/>
              <p:cNvGrpSpPr>
                <a:grpSpLocks noChangeAspect="1"/>
              </p:cNvGrpSpPr>
              <p:nvPr/>
            </p:nvGrpSpPr>
            <p:grpSpPr>
              <a:xfrm rot="19493664">
                <a:off x="353923" y="1671596"/>
                <a:ext cx="992740" cy="814144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6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7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8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9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226" name="Group 147"/>
              <p:cNvGrpSpPr>
                <a:grpSpLocks noChangeAspect="1"/>
              </p:cNvGrpSpPr>
              <p:nvPr/>
            </p:nvGrpSpPr>
            <p:grpSpPr>
              <a:xfrm rot="19711069">
                <a:off x="391817" y="4560622"/>
                <a:ext cx="1094993" cy="93382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42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3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4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5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227" name="Group 172"/>
              <p:cNvGrpSpPr>
                <a:grpSpLocks noChangeAspect="1"/>
              </p:cNvGrpSpPr>
              <p:nvPr/>
            </p:nvGrpSpPr>
            <p:grpSpPr>
              <a:xfrm rot="19711069">
                <a:off x="7705128" y="419213"/>
                <a:ext cx="1376651" cy="1173997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8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9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0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41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90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228" name="Group 177"/>
              <p:cNvGrpSpPr>
                <a:grpSpLocks noChangeAspect="1"/>
              </p:cNvGrpSpPr>
              <p:nvPr/>
            </p:nvGrpSpPr>
            <p:grpSpPr>
              <a:xfrm rot="2429339">
                <a:off x="7324516" y="3846323"/>
                <a:ext cx="1472288" cy="1142999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4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5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6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7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229" name="Group 182"/>
              <p:cNvGrpSpPr>
                <a:grpSpLocks noChangeAspect="1"/>
              </p:cNvGrpSpPr>
              <p:nvPr/>
            </p:nvGrpSpPr>
            <p:grpSpPr>
              <a:xfrm rot="19493664">
                <a:off x="7783359" y="5358489"/>
                <a:ext cx="1188480" cy="974662"/>
                <a:chOff x="381000" y="304800"/>
                <a:chExt cx="3317876" cy="2720975"/>
              </a:xfrm>
              <a:solidFill>
                <a:schemeClr val="bg2">
                  <a:lumMod val="60000"/>
                  <a:lumOff val="40000"/>
                  <a:alpha val="1000"/>
                </a:schemeClr>
              </a:solidFill>
            </p:grpSpPr>
            <p:sp>
              <p:nvSpPr>
                <p:cNvPr id="23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33" name="Freeform 82"/>
                <p:cNvSpPr>
                  <a:spLocks noEditPoints="1"/>
                </p:cNvSpPr>
                <p:nvPr/>
              </p:nvSpPr>
              <p:spPr bwMode="auto">
                <a:xfrm>
                  <a:off x="381000" y="304800"/>
                  <a:ext cx="3317876" cy="2720975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1778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254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</p:grpSp>
        <p:grpSp>
          <p:nvGrpSpPr>
            <p:cNvPr id="137" name="Group 669"/>
            <p:cNvGrpSpPr/>
            <p:nvPr/>
          </p:nvGrpSpPr>
          <p:grpSpPr>
            <a:xfrm>
              <a:off x="-9" y="242195"/>
              <a:ext cx="9144001" cy="6615827"/>
              <a:chOff x="-9" y="242195"/>
              <a:chExt cx="9144001" cy="6615827"/>
            </a:xfrm>
          </p:grpSpPr>
          <p:grpSp>
            <p:nvGrpSpPr>
              <p:cNvPr id="179" name="Group 32"/>
              <p:cNvGrpSpPr>
                <a:grpSpLocks noChangeAspect="1"/>
              </p:cNvGrpSpPr>
              <p:nvPr/>
            </p:nvGrpSpPr>
            <p:grpSpPr>
              <a:xfrm rot="20059765">
                <a:off x="214282" y="242195"/>
                <a:ext cx="1611192" cy="1321331"/>
                <a:chOff x="492450" y="105224"/>
                <a:chExt cx="2967986" cy="2434032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20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21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22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23" name="Freeform 82"/>
                <p:cNvSpPr>
                  <a:spLocks noEditPoints="1"/>
                </p:cNvSpPr>
                <p:nvPr/>
              </p:nvSpPr>
              <p:spPr bwMode="auto">
                <a:xfrm rot="650724">
                  <a:off x="492450" y="105224"/>
                  <a:ext cx="2967986" cy="243403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80" name="Group 48"/>
              <p:cNvGrpSpPr>
                <a:grpSpLocks noChangeAspect="1"/>
              </p:cNvGrpSpPr>
              <p:nvPr/>
            </p:nvGrpSpPr>
            <p:grpSpPr>
              <a:xfrm rot="1419986">
                <a:off x="7374137" y="629719"/>
                <a:ext cx="1046470" cy="892409"/>
                <a:chOff x="5181600" y="457200"/>
                <a:chExt cx="3235325" cy="2759075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16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7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8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9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sp>
            <p:nvSpPr>
              <p:cNvPr id="213" name="Freeform 73"/>
              <p:cNvSpPr>
                <a:spLocks/>
              </p:cNvSpPr>
              <p:nvPr/>
            </p:nvSpPr>
            <p:spPr bwMode="auto">
              <a:xfrm rot="1542474">
                <a:off x="7058065" y="3702660"/>
                <a:ext cx="879" cy="1757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0"/>
                  </a:cxn>
                  <a:cxn ang="0">
                    <a:pos x="0" y="2"/>
                  </a:cxn>
                  <a:cxn ang="0">
                    <a:pos x="0" y="2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h="2">
                    <a:moveTo>
                      <a:pt x="0" y="0"/>
                    </a:moveTo>
                    <a:lnTo>
                      <a:pt x="0" y="0"/>
                    </a:lnTo>
                    <a:lnTo>
                      <a:pt x="0" y="2"/>
                    </a:lnTo>
                    <a:lnTo>
                      <a:pt x="0" y="2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2">
                  <a:lumMod val="60000"/>
                  <a:lumOff val="40000"/>
                  <a:alpha val="8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1800"/>
              </a:p>
            </p:txBody>
          </p:sp>
          <p:grpSp>
            <p:nvGrpSpPr>
              <p:cNvPr id="182" name="Group 63"/>
              <p:cNvGrpSpPr>
                <a:grpSpLocks noChangeAspect="1"/>
              </p:cNvGrpSpPr>
              <p:nvPr/>
            </p:nvGrpSpPr>
            <p:grpSpPr>
              <a:xfrm rot="1645451">
                <a:off x="8050341" y="4268987"/>
                <a:ext cx="917115" cy="1118301"/>
                <a:chOff x="507386" y="-1244242"/>
                <a:chExt cx="2720979" cy="3317871"/>
              </a:xfrm>
              <a:solidFill>
                <a:schemeClr val="bg2">
                  <a:lumMod val="60000"/>
                  <a:lumOff val="40000"/>
                  <a:alpha val="8000"/>
                </a:schemeClr>
              </a:solidFill>
            </p:grpSpPr>
            <p:sp>
              <p:nvSpPr>
                <p:cNvPr id="208" name="Freeform 79"/>
                <p:cNvSpPr>
                  <a:spLocks/>
                </p:cNvSpPr>
                <p:nvPr/>
              </p:nvSpPr>
              <p:spPr bwMode="auto">
                <a:xfrm>
                  <a:off x="1660525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30" y="344"/>
                    </a:cxn>
                    <a:cxn ang="0">
                      <a:pos x="230" y="344"/>
                    </a:cxn>
                    <a:cxn ang="0">
                      <a:pos x="232" y="344"/>
                    </a:cxn>
                    <a:cxn ang="0">
                      <a:pos x="232" y="342"/>
                    </a:cxn>
                    <a:cxn ang="0">
                      <a:pos x="232" y="342"/>
                    </a:cxn>
                    <a:cxn ang="0">
                      <a:pos x="224" y="328"/>
                    </a:cxn>
                    <a:cxn ang="0">
                      <a:pos x="48" y="50"/>
                    </a:cxn>
                    <a:cxn ang="0">
                      <a:pos x="48" y="50"/>
                    </a:cxn>
                    <a:cxn ang="0">
                      <a:pos x="30" y="24"/>
                    </a:cxn>
                    <a:cxn ang="0">
                      <a:pos x="30" y="24"/>
                    </a:cxn>
                    <a:cxn ang="0">
                      <a:pos x="22" y="12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0"/>
                    </a:cxn>
                    <a:cxn ang="0">
                      <a:pos x="0" y="4"/>
                    </a:cxn>
                    <a:cxn ang="0">
                      <a:pos x="0" y="4"/>
                    </a:cxn>
                    <a:cxn ang="0">
                      <a:pos x="4" y="14"/>
                    </a:cxn>
                    <a:cxn ang="0">
                      <a:pos x="10" y="22"/>
                    </a:cxn>
                    <a:cxn ang="0">
                      <a:pos x="10" y="22"/>
                    </a:cxn>
                    <a:cxn ang="0">
                      <a:pos x="18" y="30"/>
                    </a:cxn>
                    <a:cxn ang="0">
                      <a:pos x="26" y="42"/>
                    </a:cxn>
                    <a:cxn ang="0">
                      <a:pos x="218" y="332"/>
                    </a:cxn>
                    <a:cxn ang="0">
                      <a:pos x="218" y="332"/>
                    </a:cxn>
                    <a:cxn ang="0">
                      <a:pos x="226" y="340"/>
                    </a:cxn>
                    <a:cxn ang="0">
                      <a:pos x="230" y="344"/>
                    </a:cxn>
                    <a:cxn ang="0">
                      <a:pos x="230" y="344"/>
                    </a:cxn>
                  </a:cxnLst>
                  <a:rect l="0" t="0" r="r" b="b"/>
                  <a:pathLst>
                    <a:path w="232" h="344">
                      <a:moveTo>
                        <a:pt x="230" y="344"/>
                      </a:moveTo>
                      <a:lnTo>
                        <a:pt x="230" y="344"/>
                      </a:lnTo>
                      <a:lnTo>
                        <a:pt x="232" y="344"/>
                      </a:lnTo>
                      <a:lnTo>
                        <a:pt x="232" y="342"/>
                      </a:lnTo>
                      <a:lnTo>
                        <a:pt x="232" y="342"/>
                      </a:lnTo>
                      <a:lnTo>
                        <a:pt x="224" y="328"/>
                      </a:lnTo>
                      <a:lnTo>
                        <a:pt x="48" y="50"/>
                      </a:lnTo>
                      <a:lnTo>
                        <a:pt x="48" y="50"/>
                      </a:lnTo>
                      <a:lnTo>
                        <a:pt x="30" y="24"/>
                      </a:lnTo>
                      <a:lnTo>
                        <a:pt x="30" y="24"/>
                      </a:lnTo>
                      <a:lnTo>
                        <a:pt x="22" y="12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0"/>
                      </a:lnTo>
                      <a:lnTo>
                        <a:pt x="0" y="4"/>
                      </a:lnTo>
                      <a:lnTo>
                        <a:pt x="0" y="4"/>
                      </a:lnTo>
                      <a:lnTo>
                        <a:pt x="4" y="14"/>
                      </a:lnTo>
                      <a:lnTo>
                        <a:pt x="10" y="22"/>
                      </a:lnTo>
                      <a:lnTo>
                        <a:pt x="10" y="22"/>
                      </a:lnTo>
                      <a:lnTo>
                        <a:pt x="18" y="30"/>
                      </a:lnTo>
                      <a:lnTo>
                        <a:pt x="26" y="42"/>
                      </a:lnTo>
                      <a:lnTo>
                        <a:pt x="218" y="332"/>
                      </a:lnTo>
                      <a:lnTo>
                        <a:pt x="218" y="332"/>
                      </a:lnTo>
                      <a:lnTo>
                        <a:pt x="226" y="340"/>
                      </a:lnTo>
                      <a:lnTo>
                        <a:pt x="230" y="344"/>
                      </a:lnTo>
                      <a:lnTo>
                        <a:pt x="230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9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0" name="Freeform 81"/>
                <p:cNvSpPr>
                  <a:spLocks/>
                </p:cNvSpPr>
                <p:nvPr/>
              </p:nvSpPr>
              <p:spPr bwMode="auto">
                <a:xfrm>
                  <a:off x="2057401" y="654050"/>
                  <a:ext cx="368300" cy="546100"/>
                </a:xfrm>
                <a:custGeom>
                  <a:avLst/>
                  <a:gdLst/>
                  <a:ahLst/>
                  <a:cxnLst>
                    <a:cxn ang="0">
                      <a:pos x="2" y="344"/>
                    </a:cxn>
                    <a:cxn ang="0">
                      <a:pos x="2" y="344"/>
                    </a:cxn>
                    <a:cxn ang="0">
                      <a:pos x="6" y="340"/>
                    </a:cxn>
                    <a:cxn ang="0">
                      <a:pos x="14" y="332"/>
                    </a:cxn>
                    <a:cxn ang="0">
                      <a:pos x="206" y="42"/>
                    </a:cxn>
                    <a:cxn ang="0">
                      <a:pos x="206" y="42"/>
                    </a:cxn>
                    <a:cxn ang="0">
                      <a:pos x="214" y="30"/>
                    </a:cxn>
                    <a:cxn ang="0">
                      <a:pos x="222" y="22"/>
                    </a:cxn>
                    <a:cxn ang="0">
                      <a:pos x="222" y="22"/>
                    </a:cxn>
                    <a:cxn ang="0">
                      <a:pos x="228" y="14"/>
                    </a:cxn>
                    <a:cxn ang="0">
                      <a:pos x="232" y="4"/>
                    </a:cxn>
                    <a:cxn ang="0">
                      <a:pos x="232" y="4"/>
                    </a:cxn>
                    <a:cxn ang="0">
                      <a:pos x="232" y="0"/>
                    </a:cxn>
                    <a:cxn ang="0">
                      <a:pos x="230" y="0"/>
                    </a:cxn>
                    <a:cxn ang="0">
                      <a:pos x="226" y="0"/>
                    </a:cxn>
                    <a:cxn ang="0">
                      <a:pos x="222" y="2"/>
                    </a:cxn>
                    <a:cxn ang="0">
                      <a:pos x="222" y="2"/>
                    </a:cxn>
                    <a:cxn ang="0">
                      <a:pos x="210" y="12"/>
                    </a:cxn>
                    <a:cxn ang="0">
                      <a:pos x="202" y="24"/>
                    </a:cxn>
                    <a:cxn ang="0">
                      <a:pos x="202" y="24"/>
                    </a:cxn>
                    <a:cxn ang="0">
                      <a:pos x="184" y="50"/>
                    </a:cxn>
                    <a:cxn ang="0">
                      <a:pos x="8" y="328"/>
                    </a:cxn>
                    <a:cxn ang="0">
                      <a:pos x="8" y="328"/>
                    </a:cxn>
                    <a:cxn ang="0">
                      <a:pos x="0" y="342"/>
                    </a:cxn>
                    <a:cxn ang="0">
                      <a:pos x="0" y="342"/>
                    </a:cxn>
                    <a:cxn ang="0">
                      <a:pos x="0" y="344"/>
                    </a:cxn>
                    <a:cxn ang="0">
                      <a:pos x="0" y="344"/>
                    </a:cxn>
                    <a:cxn ang="0">
                      <a:pos x="2" y="344"/>
                    </a:cxn>
                    <a:cxn ang="0">
                      <a:pos x="2" y="344"/>
                    </a:cxn>
                  </a:cxnLst>
                  <a:rect l="0" t="0" r="r" b="b"/>
                  <a:pathLst>
                    <a:path w="232" h="344">
                      <a:moveTo>
                        <a:pt x="2" y="344"/>
                      </a:moveTo>
                      <a:lnTo>
                        <a:pt x="2" y="344"/>
                      </a:lnTo>
                      <a:lnTo>
                        <a:pt x="6" y="340"/>
                      </a:lnTo>
                      <a:lnTo>
                        <a:pt x="14" y="332"/>
                      </a:lnTo>
                      <a:lnTo>
                        <a:pt x="206" y="42"/>
                      </a:lnTo>
                      <a:lnTo>
                        <a:pt x="206" y="42"/>
                      </a:lnTo>
                      <a:lnTo>
                        <a:pt x="214" y="30"/>
                      </a:lnTo>
                      <a:lnTo>
                        <a:pt x="222" y="22"/>
                      </a:lnTo>
                      <a:lnTo>
                        <a:pt x="222" y="22"/>
                      </a:lnTo>
                      <a:lnTo>
                        <a:pt x="228" y="14"/>
                      </a:lnTo>
                      <a:lnTo>
                        <a:pt x="232" y="4"/>
                      </a:lnTo>
                      <a:lnTo>
                        <a:pt x="232" y="4"/>
                      </a:lnTo>
                      <a:lnTo>
                        <a:pt x="232" y="0"/>
                      </a:lnTo>
                      <a:lnTo>
                        <a:pt x="230" y="0"/>
                      </a:lnTo>
                      <a:lnTo>
                        <a:pt x="226" y="0"/>
                      </a:lnTo>
                      <a:lnTo>
                        <a:pt x="222" y="2"/>
                      </a:lnTo>
                      <a:lnTo>
                        <a:pt x="222" y="2"/>
                      </a:lnTo>
                      <a:lnTo>
                        <a:pt x="210" y="12"/>
                      </a:lnTo>
                      <a:lnTo>
                        <a:pt x="202" y="24"/>
                      </a:lnTo>
                      <a:lnTo>
                        <a:pt x="202" y="24"/>
                      </a:lnTo>
                      <a:lnTo>
                        <a:pt x="184" y="50"/>
                      </a:lnTo>
                      <a:lnTo>
                        <a:pt x="8" y="328"/>
                      </a:lnTo>
                      <a:lnTo>
                        <a:pt x="8" y="328"/>
                      </a:lnTo>
                      <a:lnTo>
                        <a:pt x="0" y="342"/>
                      </a:lnTo>
                      <a:lnTo>
                        <a:pt x="0" y="342"/>
                      </a:lnTo>
                      <a:lnTo>
                        <a:pt x="0" y="344"/>
                      </a:lnTo>
                      <a:lnTo>
                        <a:pt x="0" y="344"/>
                      </a:lnTo>
                      <a:lnTo>
                        <a:pt x="2" y="344"/>
                      </a:lnTo>
                      <a:lnTo>
                        <a:pt x="2" y="34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11" name="Freeform 82"/>
                <p:cNvSpPr>
                  <a:spLocks noEditPoints="1"/>
                </p:cNvSpPr>
                <p:nvPr/>
              </p:nvSpPr>
              <p:spPr bwMode="auto">
                <a:xfrm rot="18845760">
                  <a:off x="208940" y="-945796"/>
                  <a:ext cx="3317871" cy="2720979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3" name="Group 87"/>
              <p:cNvGrpSpPr>
                <a:grpSpLocks noChangeAspect="1"/>
              </p:cNvGrpSpPr>
              <p:nvPr/>
            </p:nvGrpSpPr>
            <p:grpSpPr>
              <a:xfrm>
                <a:off x="-9" y="5334005"/>
                <a:ext cx="1188232" cy="1524017"/>
                <a:chOff x="2743200" y="306388"/>
                <a:chExt cx="1876425" cy="24066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204" name="Freeform 21"/>
                <p:cNvSpPr>
                  <a:spLocks/>
                </p:cNvSpPr>
                <p:nvPr/>
              </p:nvSpPr>
              <p:spPr bwMode="auto">
                <a:xfrm>
                  <a:off x="3333750" y="890588"/>
                  <a:ext cx="34925" cy="482600"/>
                </a:xfrm>
                <a:custGeom>
                  <a:avLst/>
                  <a:gdLst>
                    <a:gd name="T0" fmla="*/ 20 w 22"/>
                    <a:gd name="T1" fmla="*/ 304 h 304"/>
                    <a:gd name="T2" fmla="*/ 20 w 22"/>
                    <a:gd name="T3" fmla="*/ 304 h 304"/>
                    <a:gd name="T4" fmla="*/ 22 w 22"/>
                    <a:gd name="T5" fmla="*/ 304 h 304"/>
                    <a:gd name="T6" fmla="*/ 22 w 22"/>
                    <a:gd name="T7" fmla="*/ 304 h 304"/>
                    <a:gd name="T8" fmla="*/ 22 w 22"/>
                    <a:gd name="T9" fmla="*/ 286 h 304"/>
                    <a:gd name="T10" fmla="*/ 14 w 22"/>
                    <a:gd name="T11" fmla="*/ 54 h 304"/>
                    <a:gd name="T12" fmla="*/ 14 w 22"/>
                    <a:gd name="T13" fmla="*/ 54 h 304"/>
                    <a:gd name="T14" fmla="*/ 14 w 22"/>
                    <a:gd name="T15" fmla="*/ 26 h 304"/>
                    <a:gd name="T16" fmla="*/ 14 w 22"/>
                    <a:gd name="T17" fmla="*/ 26 h 304"/>
                    <a:gd name="T18" fmla="*/ 12 w 22"/>
                    <a:gd name="T19" fmla="*/ 16 h 304"/>
                    <a:gd name="T20" fmla="*/ 8 w 22"/>
                    <a:gd name="T21" fmla="*/ 6 h 304"/>
                    <a:gd name="T22" fmla="*/ 8 w 22"/>
                    <a:gd name="T23" fmla="*/ 6 h 304"/>
                    <a:gd name="T24" fmla="*/ 4 w 22"/>
                    <a:gd name="T25" fmla="*/ 0 h 304"/>
                    <a:gd name="T26" fmla="*/ 2 w 22"/>
                    <a:gd name="T27" fmla="*/ 0 h 304"/>
                    <a:gd name="T28" fmla="*/ 2 w 22"/>
                    <a:gd name="T29" fmla="*/ 2 h 304"/>
                    <a:gd name="T30" fmla="*/ 2 w 22"/>
                    <a:gd name="T31" fmla="*/ 2 h 304"/>
                    <a:gd name="T32" fmla="*/ 0 w 22"/>
                    <a:gd name="T33" fmla="*/ 10 h 304"/>
                    <a:gd name="T34" fmla="*/ 2 w 22"/>
                    <a:gd name="T35" fmla="*/ 18 h 304"/>
                    <a:gd name="T36" fmla="*/ 2 w 22"/>
                    <a:gd name="T37" fmla="*/ 18 h 304"/>
                    <a:gd name="T38" fmla="*/ 4 w 22"/>
                    <a:gd name="T39" fmla="*/ 40 h 304"/>
                    <a:gd name="T40" fmla="*/ 18 w 22"/>
                    <a:gd name="T41" fmla="*/ 286 h 304"/>
                    <a:gd name="T42" fmla="*/ 18 w 22"/>
                    <a:gd name="T43" fmla="*/ 286 h 304"/>
                    <a:gd name="T44" fmla="*/ 20 w 22"/>
                    <a:gd name="T45" fmla="*/ 304 h 304"/>
                    <a:gd name="T46" fmla="*/ 20 w 22"/>
                    <a:gd name="T47" fmla="*/ 304 h 3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</a:cxnLst>
                  <a:rect l="0" t="0" r="r" b="b"/>
                  <a:pathLst>
                    <a:path w="22" h="304">
                      <a:moveTo>
                        <a:pt x="20" y="304"/>
                      </a:moveTo>
                      <a:lnTo>
                        <a:pt x="20" y="304"/>
                      </a:lnTo>
                      <a:lnTo>
                        <a:pt x="22" y="304"/>
                      </a:lnTo>
                      <a:lnTo>
                        <a:pt x="22" y="304"/>
                      </a:lnTo>
                      <a:lnTo>
                        <a:pt x="22" y="286"/>
                      </a:lnTo>
                      <a:lnTo>
                        <a:pt x="14" y="54"/>
                      </a:lnTo>
                      <a:lnTo>
                        <a:pt x="14" y="54"/>
                      </a:lnTo>
                      <a:lnTo>
                        <a:pt x="14" y="26"/>
                      </a:lnTo>
                      <a:lnTo>
                        <a:pt x="14" y="26"/>
                      </a:lnTo>
                      <a:lnTo>
                        <a:pt x="12" y="16"/>
                      </a:lnTo>
                      <a:lnTo>
                        <a:pt x="8" y="6"/>
                      </a:lnTo>
                      <a:lnTo>
                        <a:pt x="8" y="6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2" y="18"/>
                      </a:lnTo>
                      <a:lnTo>
                        <a:pt x="2" y="18"/>
                      </a:lnTo>
                      <a:lnTo>
                        <a:pt x="4" y="40"/>
                      </a:lnTo>
                      <a:lnTo>
                        <a:pt x="18" y="286"/>
                      </a:lnTo>
                      <a:lnTo>
                        <a:pt x="18" y="286"/>
                      </a:lnTo>
                      <a:lnTo>
                        <a:pt x="20" y="304"/>
                      </a:lnTo>
                      <a:lnTo>
                        <a:pt x="20" y="30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5" name="Freeform 22"/>
                <p:cNvSpPr>
                  <a:spLocks/>
                </p:cNvSpPr>
                <p:nvPr/>
              </p:nvSpPr>
              <p:spPr bwMode="auto">
                <a:xfrm>
                  <a:off x="3362325" y="1382713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6" name="Freeform 23"/>
                <p:cNvSpPr>
                  <a:spLocks/>
                </p:cNvSpPr>
                <p:nvPr/>
              </p:nvSpPr>
              <p:spPr bwMode="auto">
                <a:xfrm>
                  <a:off x="3384550" y="1173163"/>
                  <a:ext cx="438150" cy="212725"/>
                </a:xfrm>
                <a:custGeom>
                  <a:avLst/>
                  <a:gdLst>
                    <a:gd name="T0" fmla="*/ 2 w 276"/>
                    <a:gd name="T1" fmla="*/ 134 h 134"/>
                    <a:gd name="T2" fmla="*/ 2 w 276"/>
                    <a:gd name="T3" fmla="*/ 134 h 134"/>
                    <a:gd name="T4" fmla="*/ 16 w 276"/>
                    <a:gd name="T5" fmla="*/ 128 h 134"/>
                    <a:gd name="T6" fmla="*/ 238 w 276"/>
                    <a:gd name="T7" fmla="*/ 20 h 134"/>
                    <a:gd name="T8" fmla="*/ 238 w 276"/>
                    <a:gd name="T9" fmla="*/ 20 h 134"/>
                    <a:gd name="T10" fmla="*/ 260 w 276"/>
                    <a:gd name="T11" fmla="*/ 12 h 134"/>
                    <a:gd name="T12" fmla="*/ 260 w 276"/>
                    <a:gd name="T13" fmla="*/ 12 h 134"/>
                    <a:gd name="T14" fmla="*/ 268 w 276"/>
                    <a:gd name="T15" fmla="*/ 10 h 134"/>
                    <a:gd name="T16" fmla="*/ 274 w 276"/>
                    <a:gd name="T17" fmla="*/ 6 h 134"/>
                    <a:gd name="T18" fmla="*/ 274 w 276"/>
                    <a:gd name="T19" fmla="*/ 6 h 134"/>
                    <a:gd name="T20" fmla="*/ 276 w 276"/>
                    <a:gd name="T21" fmla="*/ 2 h 134"/>
                    <a:gd name="T22" fmla="*/ 274 w 276"/>
                    <a:gd name="T23" fmla="*/ 2 h 134"/>
                    <a:gd name="T24" fmla="*/ 268 w 276"/>
                    <a:gd name="T25" fmla="*/ 0 h 134"/>
                    <a:gd name="T26" fmla="*/ 268 w 276"/>
                    <a:gd name="T27" fmla="*/ 0 h 134"/>
                    <a:gd name="T28" fmla="*/ 258 w 276"/>
                    <a:gd name="T29" fmla="*/ 2 h 134"/>
                    <a:gd name="T30" fmla="*/ 248 w 276"/>
                    <a:gd name="T31" fmla="*/ 6 h 134"/>
                    <a:gd name="T32" fmla="*/ 248 w 276"/>
                    <a:gd name="T33" fmla="*/ 6 h 134"/>
                    <a:gd name="T34" fmla="*/ 222 w 276"/>
                    <a:gd name="T35" fmla="*/ 18 h 134"/>
                    <a:gd name="T36" fmla="*/ 16 w 276"/>
                    <a:gd name="T37" fmla="*/ 124 h 134"/>
                    <a:gd name="T38" fmla="*/ 16 w 276"/>
                    <a:gd name="T39" fmla="*/ 124 h 134"/>
                    <a:gd name="T40" fmla="*/ 0 w 276"/>
                    <a:gd name="T41" fmla="*/ 132 h 134"/>
                    <a:gd name="T42" fmla="*/ 0 w 276"/>
                    <a:gd name="T43" fmla="*/ 132 h 134"/>
                    <a:gd name="T44" fmla="*/ 0 w 276"/>
                    <a:gd name="T45" fmla="*/ 134 h 134"/>
                    <a:gd name="T46" fmla="*/ 0 w 276"/>
                    <a:gd name="T47" fmla="*/ 134 h 134"/>
                    <a:gd name="T48" fmla="*/ 2 w 276"/>
                    <a:gd name="T49" fmla="*/ 134 h 134"/>
                    <a:gd name="T50" fmla="*/ 2 w 276"/>
                    <a:gd name="T51" fmla="*/ 134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276" h="134">
                      <a:moveTo>
                        <a:pt x="2" y="134"/>
                      </a:moveTo>
                      <a:lnTo>
                        <a:pt x="2" y="134"/>
                      </a:lnTo>
                      <a:lnTo>
                        <a:pt x="16" y="128"/>
                      </a:lnTo>
                      <a:lnTo>
                        <a:pt x="238" y="20"/>
                      </a:lnTo>
                      <a:lnTo>
                        <a:pt x="238" y="20"/>
                      </a:lnTo>
                      <a:lnTo>
                        <a:pt x="260" y="12"/>
                      </a:lnTo>
                      <a:lnTo>
                        <a:pt x="260" y="12"/>
                      </a:lnTo>
                      <a:lnTo>
                        <a:pt x="268" y="10"/>
                      </a:lnTo>
                      <a:lnTo>
                        <a:pt x="274" y="6"/>
                      </a:lnTo>
                      <a:lnTo>
                        <a:pt x="274" y="6"/>
                      </a:lnTo>
                      <a:lnTo>
                        <a:pt x="276" y="2"/>
                      </a:lnTo>
                      <a:lnTo>
                        <a:pt x="274" y="2"/>
                      </a:lnTo>
                      <a:lnTo>
                        <a:pt x="268" y="0"/>
                      </a:lnTo>
                      <a:lnTo>
                        <a:pt x="268" y="0"/>
                      </a:lnTo>
                      <a:lnTo>
                        <a:pt x="258" y="2"/>
                      </a:lnTo>
                      <a:lnTo>
                        <a:pt x="248" y="6"/>
                      </a:lnTo>
                      <a:lnTo>
                        <a:pt x="248" y="6"/>
                      </a:lnTo>
                      <a:lnTo>
                        <a:pt x="222" y="18"/>
                      </a:lnTo>
                      <a:lnTo>
                        <a:pt x="16" y="124"/>
                      </a:lnTo>
                      <a:lnTo>
                        <a:pt x="16" y="124"/>
                      </a:lnTo>
                      <a:lnTo>
                        <a:pt x="0" y="132"/>
                      </a:lnTo>
                      <a:lnTo>
                        <a:pt x="0" y="132"/>
                      </a:lnTo>
                      <a:lnTo>
                        <a:pt x="0" y="134"/>
                      </a:lnTo>
                      <a:lnTo>
                        <a:pt x="0" y="134"/>
                      </a:lnTo>
                      <a:lnTo>
                        <a:pt x="2" y="134"/>
                      </a:lnTo>
                      <a:lnTo>
                        <a:pt x="2" y="13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7" name="Freeform 24"/>
                <p:cNvSpPr>
                  <a:spLocks noEditPoints="1"/>
                </p:cNvSpPr>
                <p:nvPr/>
              </p:nvSpPr>
              <p:spPr bwMode="auto">
                <a:xfrm>
                  <a:off x="2743200" y="306388"/>
                  <a:ext cx="1876425" cy="2406650"/>
                </a:xfrm>
                <a:custGeom>
                  <a:avLst/>
                  <a:gdLst>
                    <a:gd name="T0" fmla="*/ 1052 w 1182"/>
                    <a:gd name="T1" fmla="*/ 606 h 1516"/>
                    <a:gd name="T2" fmla="*/ 928 w 1182"/>
                    <a:gd name="T3" fmla="*/ 580 h 1516"/>
                    <a:gd name="T4" fmla="*/ 738 w 1182"/>
                    <a:gd name="T5" fmla="*/ 592 h 1516"/>
                    <a:gd name="T6" fmla="*/ 590 w 1182"/>
                    <a:gd name="T7" fmla="*/ 640 h 1516"/>
                    <a:gd name="T8" fmla="*/ 408 w 1182"/>
                    <a:gd name="T9" fmla="*/ 740 h 1516"/>
                    <a:gd name="T10" fmla="*/ 404 w 1182"/>
                    <a:gd name="T11" fmla="*/ 716 h 1516"/>
                    <a:gd name="T12" fmla="*/ 416 w 1182"/>
                    <a:gd name="T13" fmla="*/ 696 h 1516"/>
                    <a:gd name="T14" fmla="*/ 410 w 1182"/>
                    <a:gd name="T15" fmla="*/ 684 h 1516"/>
                    <a:gd name="T16" fmla="*/ 400 w 1182"/>
                    <a:gd name="T17" fmla="*/ 674 h 1516"/>
                    <a:gd name="T18" fmla="*/ 390 w 1182"/>
                    <a:gd name="T19" fmla="*/ 670 h 1516"/>
                    <a:gd name="T20" fmla="*/ 382 w 1182"/>
                    <a:gd name="T21" fmla="*/ 670 h 1516"/>
                    <a:gd name="T22" fmla="*/ 360 w 1182"/>
                    <a:gd name="T23" fmla="*/ 676 h 1516"/>
                    <a:gd name="T24" fmla="*/ 346 w 1182"/>
                    <a:gd name="T25" fmla="*/ 692 h 1516"/>
                    <a:gd name="T26" fmla="*/ 336 w 1182"/>
                    <a:gd name="T27" fmla="*/ 652 h 1516"/>
                    <a:gd name="T28" fmla="*/ 330 w 1182"/>
                    <a:gd name="T29" fmla="*/ 454 h 1516"/>
                    <a:gd name="T30" fmla="*/ 278 w 1182"/>
                    <a:gd name="T31" fmla="*/ 264 h 1516"/>
                    <a:gd name="T32" fmla="*/ 202 w 1182"/>
                    <a:gd name="T33" fmla="*/ 132 h 1516"/>
                    <a:gd name="T34" fmla="*/ 102 w 1182"/>
                    <a:gd name="T35" fmla="*/ 36 h 1516"/>
                    <a:gd name="T36" fmla="*/ 26 w 1182"/>
                    <a:gd name="T37" fmla="*/ 612 h 1516"/>
                    <a:gd name="T38" fmla="*/ 42 w 1182"/>
                    <a:gd name="T39" fmla="*/ 658 h 1516"/>
                    <a:gd name="T40" fmla="*/ 16 w 1182"/>
                    <a:gd name="T41" fmla="*/ 1072 h 1516"/>
                    <a:gd name="T42" fmla="*/ 172 w 1182"/>
                    <a:gd name="T43" fmla="*/ 898 h 1516"/>
                    <a:gd name="T44" fmla="*/ 208 w 1182"/>
                    <a:gd name="T45" fmla="*/ 874 h 1516"/>
                    <a:gd name="T46" fmla="*/ 226 w 1182"/>
                    <a:gd name="T47" fmla="*/ 896 h 1516"/>
                    <a:gd name="T48" fmla="*/ 158 w 1182"/>
                    <a:gd name="T49" fmla="*/ 998 h 1516"/>
                    <a:gd name="T50" fmla="*/ 122 w 1182"/>
                    <a:gd name="T51" fmla="*/ 1062 h 1516"/>
                    <a:gd name="T52" fmla="*/ 162 w 1182"/>
                    <a:gd name="T53" fmla="*/ 1118 h 1516"/>
                    <a:gd name="T54" fmla="*/ 220 w 1182"/>
                    <a:gd name="T55" fmla="*/ 1036 h 1516"/>
                    <a:gd name="T56" fmla="*/ 276 w 1182"/>
                    <a:gd name="T57" fmla="*/ 942 h 1516"/>
                    <a:gd name="T58" fmla="*/ 306 w 1182"/>
                    <a:gd name="T59" fmla="*/ 920 h 1516"/>
                    <a:gd name="T60" fmla="*/ 316 w 1182"/>
                    <a:gd name="T61" fmla="*/ 942 h 1516"/>
                    <a:gd name="T62" fmla="*/ 250 w 1182"/>
                    <a:gd name="T63" fmla="*/ 1148 h 1516"/>
                    <a:gd name="T64" fmla="*/ 224 w 1182"/>
                    <a:gd name="T65" fmla="*/ 1250 h 1516"/>
                    <a:gd name="T66" fmla="*/ 232 w 1182"/>
                    <a:gd name="T67" fmla="*/ 1342 h 1516"/>
                    <a:gd name="T68" fmla="*/ 242 w 1182"/>
                    <a:gd name="T69" fmla="*/ 1400 h 1516"/>
                    <a:gd name="T70" fmla="*/ 258 w 1182"/>
                    <a:gd name="T71" fmla="*/ 1432 h 1516"/>
                    <a:gd name="T72" fmla="*/ 310 w 1182"/>
                    <a:gd name="T73" fmla="*/ 1496 h 1516"/>
                    <a:gd name="T74" fmla="*/ 314 w 1182"/>
                    <a:gd name="T75" fmla="*/ 1458 h 1516"/>
                    <a:gd name="T76" fmla="*/ 300 w 1182"/>
                    <a:gd name="T77" fmla="*/ 1390 h 1516"/>
                    <a:gd name="T78" fmla="*/ 316 w 1182"/>
                    <a:gd name="T79" fmla="*/ 1298 h 1516"/>
                    <a:gd name="T80" fmla="*/ 350 w 1182"/>
                    <a:gd name="T81" fmla="*/ 1252 h 1516"/>
                    <a:gd name="T82" fmla="*/ 378 w 1182"/>
                    <a:gd name="T83" fmla="*/ 1242 h 1516"/>
                    <a:gd name="T84" fmla="*/ 426 w 1182"/>
                    <a:gd name="T85" fmla="*/ 1228 h 1516"/>
                    <a:gd name="T86" fmla="*/ 440 w 1182"/>
                    <a:gd name="T87" fmla="*/ 1210 h 1516"/>
                    <a:gd name="T88" fmla="*/ 480 w 1182"/>
                    <a:gd name="T89" fmla="*/ 1202 h 1516"/>
                    <a:gd name="T90" fmla="*/ 554 w 1182"/>
                    <a:gd name="T91" fmla="*/ 1172 h 1516"/>
                    <a:gd name="T92" fmla="*/ 620 w 1182"/>
                    <a:gd name="T93" fmla="*/ 1120 h 1516"/>
                    <a:gd name="T94" fmla="*/ 612 w 1182"/>
                    <a:gd name="T95" fmla="*/ 1058 h 1516"/>
                    <a:gd name="T96" fmla="*/ 558 w 1182"/>
                    <a:gd name="T97" fmla="*/ 938 h 1516"/>
                    <a:gd name="T98" fmla="*/ 688 w 1182"/>
                    <a:gd name="T99" fmla="*/ 1006 h 1516"/>
                    <a:gd name="T100" fmla="*/ 760 w 1182"/>
                    <a:gd name="T101" fmla="*/ 1020 h 1516"/>
                    <a:gd name="T102" fmla="*/ 818 w 1182"/>
                    <a:gd name="T103" fmla="*/ 992 h 1516"/>
                    <a:gd name="T104" fmla="*/ 852 w 1182"/>
                    <a:gd name="T105" fmla="*/ 966 h 1516"/>
                    <a:gd name="T106" fmla="*/ 890 w 1182"/>
                    <a:gd name="T107" fmla="*/ 942 h 1516"/>
                    <a:gd name="T108" fmla="*/ 898 w 1182"/>
                    <a:gd name="T109" fmla="*/ 922 h 1516"/>
                    <a:gd name="T110" fmla="*/ 932 w 1182"/>
                    <a:gd name="T111" fmla="*/ 904 h 1516"/>
                    <a:gd name="T112" fmla="*/ 936 w 1182"/>
                    <a:gd name="T113" fmla="*/ 892 h 1516"/>
                    <a:gd name="T114" fmla="*/ 984 w 1182"/>
                    <a:gd name="T115" fmla="*/ 858 h 1516"/>
                    <a:gd name="T116" fmla="*/ 1020 w 1182"/>
                    <a:gd name="T117" fmla="*/ 838 h 1516"/>
                    <a:gd name="T118" fmla="*/ 1064 w 1182"/>
                    <a:gd name="T119" fmla="*/ 826 h 1516"/>
                    <a:gd name="T120" fmla="*/ 1086 w 1182"/>
                    <a:gd name="T121" fmla="*/ 814 h 1516"/>
                    <a:gd name="T122" fmla="*/ 1168 w 1182"/>
                    <a:gd name="T123" fmla="*/ 760 h 1516"/>
                    <a:gd name="T124" fmla="*/ 390 w 1182"/>
                    <a:gd name="T125" fmla="*/ 678 h 15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1182" h="1516">
                      <a:moveTo>
                        <a:pt x="1136" y="650"/>
                      </a:moveTo>
                      <a:lnTo>
                        <a:pt x="1098" y="626"/>
                      </a:lnTo>
                      <a:lnTo>
                        <a:pt x="1098" y="626"/>
                      </a:lnTo>
                      <a:lnTo>
                        <a:pt x="1086" y="620"/>
                      </a:lnTo>
                      <a:lnTo>
                        <a:pt x="1052" y="606"/>
                      </a:lnTo>
                      <a:lnTo>
                        <a:pt x="1026" y="598"/>
                      </a:lnTo>
                      <a:lnTo>
                        <a:pt x="998" y="590"/>
                      </a:lnTo>
                      <a:lnTo>
                        <a:pt x="964" y="584"/>
                      </a:lnTo>
                      <a:lnTo>
                        <a:pt x="928" y="580"/>
                      </a:lnTo>
                      <a:lnTo>
                        <a:pt x="928" y="580"/>
                      </a:lnTo>
                      <a:lnTo>
                        <a:pt x="890" y="578"/>
                      </a:lnTo>
                      <a:lnTo>
                        <a:pt x="852" y="578"/>
                      </a:lnTo>
                      <a:lnTo>
                        <a:pt x="814" y="580"/>
                      </a:lnTo>
                      <a:lnTo>
                        <a:pt x="776" y="586"/>
                      </a:lnTo>
                      <a:lnTo>
                        <a:pt x="738" y="592"/>
                      </a:lnTo>
                      <a:lnTo>
                        <a:pt x="700" y="602"/>
                      </a:lnTo>
                      <a:lnTo>
                        <a:pt x="662" y="614"/>
                      </a:lnTo>
                      <a:lnTo>
                        <a:pt x="622" y="628"/>
                      </a:lnTo>
                      <a:lnTo>
                        <a:pt x="622" y="628"/>
                      </a:lnTo>
                      <a:lnTo>
                        <a:pt x="590" y="640"/>
                      </a:lnTo>
                      <a:lnTo>
                        <a:pt x="558" y="654"/>
                      </a:lnTo>
                      <a:lnTo>
                        <a:pt x="496" y="686"/>
                      </a:lnTo>
                      <a:lnTo>
                        <a:pt x="444" y="716"/>
                      </a:lnTo>
                      <a:lnTo>
                        <a:pt x="408" y="740"/>
                      </a:lnTo>
                      <a:lnTo>
                        <a:pt x="408" y="740"/>
                      </a:lnTo>
                      <a:lnTo>
                        <a:pt x="404" y="736"/>
                      </a:lnTo>
                      <a:lnTo>
                        <a:pt x="404" y="736"/>
                      </a:lnTo>
                      <a:lnTo>
                        <a:pt x="406" y="728"/>
                      </a:lnTo>
                      <a:lnTo>
                        <a:pt x="404" y="716"/>
                      </a:lnTo>
                      <a:lnTo>
                        <a:pt x="404" y="716"/>
                      </a:lnTo>
                      <a:lnTo>
                        <a:pt x="410" y="714"/>
                      </a:lnTo>
                      <a:lnTo>
                        <a:pt x="414" y="708"/>
                      </a:lnTo>
                      <a:lnTo>
                        <a:pt x="414" y="708"/>
                      </a:lnTo>
                      <a:lnTo>
                        <a:pt x="416" y="702"/>
                      </a:lnTo>
                      <a:lnTo>
                        <a:pt x="416" y="696"/>
                      </a:lnTo>
                      <a:lnTo>
                        <a:pt x="414" y="690"/>
                      </a:lnTo>
                      <a:lnTo>
                        <a:pt x="408" y="686"/>
                      </a:lnTo>
                      <a:lnTo>
                        <a:pt x="408" y="686"/>
                      </a:lnTo>
                      <a:lnTo>
                        <a:pt x="406" y="686"/>
                      </a:lnTo>
                      <a:lnTo>
                        <a:pt x="410" y="684"/>
                      </a:lnTo>
                      <a:lnTo>
                        <a:pt x="406" y="680"/>
                      </a:lnTo>
                      <a:lnTo>
                        <a:pt x="404" y="680"/>
                      </a:lnTo>
                      <a:lnTo>
                        <a:pt x="404" y="678"/>
                      </a:lnTo>
                      <a:lnTo>
                        <a:pt x="402" y="672"/>
                      </a:lnTo>
                      <a:lnTo>
                        <a:pt x="400" y="674"/>
                      </a:lnTo>
                      <a:lnTo>
                        <a:pt x="400" y="672"/>
                      </a:lnTo>
                      <a:lnTo>
                        <a:pt x="398" y="672"/>
                      </a:lnTo>
                      <a:lnTo>
                        <a:pt x="394" y="670"/>
                      </a:lnTo>
                      <a:lnTo>
                        <a:pt x="392" y="672"/>
                      </a:lnTo>
                      <a:lnTo>
                        <a:pt x="390" y="670"/>
                      </a:lnTo>
                      <a:lnTo>
                        <a:pt x="388" y="670"/>
                      </a:lnTo>
                      <a:lnTo>
                        <a:pt x="388" y="674"/>
                      </a:lnTo>
                      <a:lnTo>
                        <a:pt x="388" y="676"/>
                      </a:lnTo>
                      <a:lnTo>
                        <a:pt x="388" y="676"/>
                      </a:lnTo>
                      <a:lnTo>
                        <a:pt x="382" y="670"/>
                      </a:lnTo>
                      <a:lnTo>
                        <a:pt x="382" y="670"/>
                      </a:lnTo>
                      <a:lnTo>
                        <a:pt x="376" y="668"/>
                      </a:lnTo>
                      <a:lnTo>
                        <a:pt x="370" y="670"/>
                      </a:lnTo>
                      <a:lnTo>
                        <a:pt x="364" y="672"/>
                      </a:lnTo>
                      <a:lnTo>
                        <a:pt x="360" y="676"/>
                      </a:lnTo>
                      <a:lnTo>
                        <a:pt x="360" y="676"/>
                      </a:lnTo>
                      <a:lnTo>
                        <a:pt x="358" y="682"/>
                      </a:lnTo>
                      <a:lnTo>
                        <a:pt x="358" y="686"/>
                      </a:lnTo>
                      <a:lnTo>
                        <a:pt x="358" y="686"/>
                      </a:lnTo>
                      <a:lnTo>
                        <a:pt x="346" y="692"/>
                      </a:lnTo>
                      <a:lnTo>
                        <a:pt x="338" y="698"/>
                      </a:lnTo>
                      <a:lnTo>
                        <a:pt x="338" y="698"/>
                      </a:lnTo>
                      <a:lnTo>
                        <a:pt x="334" y="696"/>
                      </a:lnTo>
                      <a:lnTo>
                        <a:pt x="334" y="696"/>
                      </a:lnTo>
                      <a:lnTo>
                        <a:pt x="336" y="652"/>
                      </a:lnTo>
                      <a:lnTo>
                        <a:pt x="338" y="592"/>
                      </a:lnTo>
                      <a:lnTo>
                        <a:pt x="336" y="524"/>
                      </a:lnTo>
                      <a:lnTo>
                        <a:pt x="334" y="488"/>
                      </a:lnTo>
                      <a:lnTo>
                        <a:pt x="330" y="454"/>
                      </a:lnTo>
                      <a:lnTo>
                        <a:pt x="330" y="454"/>
                      </a:lnTo>
                      <a:lnTo>
                        <a:pt x="322" y="412"/>
                      </a:lnTo>
                      <a:lnTo>
                        <a:pt x="314" y="372"/>
                      </a:lnTo>
                      <a:lnTo>
                        <a:pt x="304" y="334"/>
                      </a:lnTo>
                      <a:lnTo>
                        <a:pt x="292" y="298"/>
                      </a:lnTo>
                      <a:lnTo>
                        <a:pt x="278" y="264"/>
                      </a:lnTo>
                      <a:lnTo>
                        <a:pt x="262" y="230"/>
                      </a:lnTo>
                      <a:lnTo>
                        <a:pt x="244" y="196"/>
                      </a:lnTo>
                      <a:lnTo>
                        <a:pt x="224" y="164"/>
                      </a:lnTo>
                      <a:lnTo>
                        <a:pt x="224" y="164"/>
                      </a:lnTo>
                      <a:lnTo>
                        <a:pt x="202" y="132"/>
                      </a:lnTo>
                      <a:lnTo>
                        <a:pt x="182" y="106"/>
                      </a:lnTo>
                      <a:lnTo>
                        <a:pt x="160" y="84"/>
                      </a:lnTo>
                      <a:lnTo>
                        <a:pt x="142" y="68"/>
                      </a:lnTo>
                      <a:lnTo>
                        <a:pt x="114" y="44"/>
                      </a:lnTo>
                      <a:lnTo>
                        <a:pt x="102" y="36"/>
                      </a:lnTo>
                      <a:lnTo>
                        <a:pt x="62" y="14"/>
                      </a:lnTo>
                      <a:lnTo>
                        <a:pt x="20" y="0"/>
                      </a:lnTo>
                      <a:lnTo>
                        <a:pt x="0" y="2"/>
                      </a:lnTo>
                      <a:lnTo>
                        <a:pt x="0" y="598"/>
                      </a:lnTo>
                      <a:lnTo>
                        <a:pt x="26" y="612"/>
                      </a:lnTo>
                      <a:lnTo>
                        <a:pt x="64" y="640"/>
                      </a:lnTo>
                      <a:lnTo>
                        <a:pt x="88" y="658"/>
                      </a:lnTo>
                      <a:lnTo>
                        <a:pt x="88" y="660"/>
                      </a:lnTo>
                      <a:lnTo>
                        <a:pt x="88" y="660"/>
                      </a:lnTo>
                      <a:lnTo>
                        <a:pt x="42" y="658"/>
                      </a:lnTo>
                      <a:lnTo>
                        <a:pt x="20" y="660"/>
                      </a:lnTo>
                      <a:lnTo>
                        <a:pt x="0" y="662"/>
                      </a:lnTo>
                      <a:lnTo>
                        <a:pt x="0" y="1086"/>
                      </a:lnTo>
                      <a:lnTo>
                        <a:pt x="0" y="1086"/>
                      </a:lnTo>
                      <a:lnTo>
                        <a:pt x="16" y="1072"/>
                      </a:lnTo>
                      <a:lnTo>
                        <a:pt x="16" y="1072"/>
                      </a:lnTo>
                      <a:lnTo>
                        <a:pt x="52" y="1030"/>
                      </a:lnTo>
                      <a:lnTo>
                        <a:pt x="112" y="962"/>
                      </a:lnTo>
                      <a:lnTo>
                        <a:pt x="144" y="926"/>
                      </a:lnTo>
                      <a:lnTo>
                        <a:pt x="172" y="898"/>
                      </a:lnTo>
                      <a:lnTo>
                        <a:pt x="192" y="878"/>
                      </a:lnTo>
                      <a:lnTo>
                        <a:pt x="200" y="874"/>
                      </a:lnTo>
                      <a:lnTo>
                        <a:pt x="204" y="872"/>
                      </a:lnTo>
                      <a:lnTo>
                        <a:pt x="204" y="872"/>
                      </a:lnTo>
                      <a:lnTo>
                        <a:pt x="208" y="874"/>
                      </a:lnTo>
                      <a:lnTo>
                        <a:pt x="212" y="874"/>
                      </a:lnTo>
                      <a:lnTo>
                        <a:pt x="224" y="872"/>
                      </a:lnTo>
                      <a:lnTo>
                        <a:pt x="238" y="866"/>
                      </a:lnTo>
                      <a:lnTo>
                        <a:pt x="252" y="860"/>
                      </a:lnTo>
                      <a:lnTo>
                        <a:pt x="226" y="896"/>
                      </a:lnTo>
                      <a:lnTo>
                        <a:pt x="218" y="910"/>
                      </a:lnTo>
                      <a:lnTo>
                        <a:pt x="202" y="924"/>
                      </a:lnTo>
                      <a:lnTo>
                        <a:pt x="186" y="950"/>
                      </a:lnTo>
                      <a:lnTo>
                        <a:pt x="182" y="958"/>
                      </a:lnTo>
                      <a:lnTo>
                        <a:pt x="158" y="998"/>
                      </a:lnTo>
                      <a:lnTo>
                        <a:pt x="162" y="1004"/>
                      </a:lnTo>
                      <a:lnTo>
                        <a:pt x="160" y="1010"/>
                      </a:lnTo>
                      <a:lnTo>
                        <a:pt x="150" y="1012"/>
                      </a:lnTo>
                      <a:lnTo>
                        <a:pt x="140" y="1032"/>
                      </a:lnTo>
                      <a:lnTo>
                        <a:pt x="122" y="1062"/>
                      </a:lnTo>
                      <a:lnTo>
                        <a:pt x="120" y="1094"/>
                      </a:lnTo>
                      <a:lnTo>
                        <a:pt x="128" y="1120"/>
                      </a:lnTo>
                      <a:lnTo>
                        <a:pt x="142" y="1104"/>
                      </a:lnTo>
                      <a:lnTo>
                        <a:pt x="134" y="1124"/>
                      </a:lnTo>
                      <a:lnTo>
                        <a:pt x="162" y="1118"/>
                      </a:lnTo>
                      <a:lnTo>
                        <a:pt x="188" y="1100"/>
                      </a:lnTo>
                      <a:lnTo>
                        <a:pt x="206" y="1070"/>
                      </a:lnTo>
                      <a:lnTo>
                        <a:pt x="218" y="1052"/>
                      </a:lnTo>
                      <a:lnTo>
                        <a:pt x="216" y="1042"/>
                      </a:lnTo>
                      <a:lnTo>
                        <a:pt x="220" y="1036"/>
                      </a:lnTo>
                      <a:lnTo>
                        <a:pt x="228" y="1038"/>
                      </a:lnTo>
                      <a:lnTo>
                        <a:pt x="250" y="998"/>
                      </a:lnTo>
                      <a:lnTo>
                        <a:pt x="254" y="992"/>
                      </a:lnTo>
                      <a:lnTo>
                        <a:pt x="272" y="964"/>
                      </a:lnTo>
                      <a:lnTo>
                        <a:pt x="276" y="942"/>
                      </a:lnTo>
                      <a:lnTo>
                        <a:pt x="284" y="930"/>
                      </a:lnTo>
                      <a:lnTo>
                        <a:pt x="302" y="890"/>
                      </a:lnTo>
                      <a:lnTo>
                        <a:pt x="302" y="890"/>
                      </a:lnTo>
                      <a:lnTo>
                        <a:pt x="304" y="906"/>
                      </a:lnTo>
                      <a:lnTo>
                        <a:pt x="306" y="920"/>
                      </a:lnTo>
                      <a:lnTo>
                        <a:pt x="310" y="932"/>
                      </a:lnTo>
                      <a:lnTo>
                        <a:pt x="312" y="936"/>
                      </a:lnTo>
                      <a:lnTo>
                        <a:pt x="314" y="938"/>
                      </a:lnTo>
                      <a:lnTo>
                        <a:pt x="314" y="938"/>
                      </a:lnTo>
                      <a:lnTo>
                        <a:pt x="316" y="942"/>
                      </a:lnTo>
                      <a:lnTo>
                        <a:pt x="316" y="952"/>
                      </a:lnTo>
                      <a:lnTo>
                        <a:pt x="308" y="980"/>
                      </a:lnTo>
                      <a:lnTo>
                        <a:pt x="296" y="1018"/>
                      </a:lnTo>
                      <a:lnTo>
                        <a:pt x="282" y="1062"/>
                      </a:lnTo>
                      <a:lnTo>
                        <a:pt x="250" y="1148"/>
                      </a:lnTo>
                      <a:lnTo>
                        <a:pt x="230" y="1198"/>
                      </a:lnTo>
                      <a:lnTo>
                        <a:pt x="230" y="1198"/>
                      </a:lnTo>
                      <a:lnTo>
                        <a:pt x="228" y="1208"/>
                      </a:lnTo>
                      <a:lnTo>
                        <a:pt x="226" y="1220"/>
                      </a:lnTo>
                      <a:lnTo>
                        <a:pt x="224" y="1250"/>
                      </a:lnTo>
                      <a:lnTo>
                        <a:pt x="224" y="1278"/>
                      </a:lnTo>
                      <a:lnTo>
                        <a:pt x="224" y="1304"/>
                      </a:lnTo>
                      <a:lnTo>
                        <a:pt x="224" y="1304"/>
                      </a:lnTo>
                      <a:lnTo>
                        <a:pt x="228" y="1324"/>
                      </a:lnTo>
                      <a:lnTo>
                        <a:pt x="232" y="1342"/>
                      </a:lnTo>
                      <a:lnTo>
                        <a:pt x="236" y="1362"/>
                      </a:lnTo>
                      <a:lnTo>
                        <a:pt x="236" y="1362"/>
                      </a:lnTo>
                      <a:lnTo>
                        <a:pt x="238" y="1380"/>
                      </a:lnTo>
                      <a:lnTo>
                        <a:pt x="240" y="1394"/>
                      </a:lnTo>
                      <a:lnTo>
                        <a:pt x="242" y="1400"/>
                      </a:lnTo>
                      <a:lnTo>
                        <a:pt x="246" y="1404"/>
                      </a:lnTo>
                      <a:lnTo>
                        <a:pt x="246" y="1404"/>
                      </a:lnTo>
                      <a:lnTo>
                        <a:pt x="252" y="1412"/>
                      </a:lnTo>
                      <a:lnTo>
                        <a:pt x="254" y="1420"/>
                      </a:lnTo>
                      <a:lnTo>
                        <a:pt x="258" y="1432"/>
                      </a:lnTo>
                      <a:lnTo>
                        <a:pt x="244" y="1448"/>
                      </a:lnTo>
                      <a:lnTo>
                        <a:pt x="258" y="1516"/>
                      </a:lnTo>
                      <a:lnTo>
                        <a:pt x="304" y="1516"/>
                      </a:lnTo>
                      <a:lnTo>
                        <a:pt x="304" y="1516"/>
                      </a:lnTo>
                      <a:lnTo>
                        <a:pt x="310" y="1496"/>
                      </a:lnTo>
                      <a:lnTo>
                        <a:pt x="310" y="1496"/>
                      </a:lnTo>
                      <a:lnTo>
                        <a:pt x="314" y="1482"/>
                      </a:lnTo>
                      <a:lnTo>
                        <a:pt x="314" y="1470"/>
                      </a:lnTo>
                      <a:lnTo>
                        <a:pt x="314" y="1458"/>
                      </a:lnTo>
                      <a:lnTo>
                        <a:pt x="314" y="1458"/>
                      </a:lnTo>
                      <a:lnTo>
                        <a:pt x="314" y="1452"/>
                      </a:lnTo>
                      <a:lnTo>
                        <a:pt x="312" y="1440"/>
                      </a:lnTo>
                      <a:lnTo>
                        <a:pt x="310" y="1418"/>
                      </a:lnTo>
                      <a:lnTo>
                        <a:pt x="300" y="1390"/>
                      </a:lnTo>
                      <a:lnTo>
                        <a:pt x="300" y="1390"/>
                      </a:lnTo>
                      <a:lnTo>
                        <a:pt x="298" y="1372"/>
                      </a:lnTo>
                      <a:lnTo>
                        <a:pt x="298" y="1356"/>
                      </a:lnTo>
                      <a:lnTo>
                        <a:pt x="300" y="1338"/>
                      </a:lnTo>
                      <a:lnTo>
                        <a:pt x="306" y="1322"/>
                      </a:lnTo>
                      <a:lnTo>
                        <a:pt x="316" y="1298"/>
                      </a:lnTo>
                      <a:lnTo>
                        <a:pt x="320" y="1290"/>
                      </a:lnTo>
                      <a:lnTo>
                        <a:pt x="320" y="1290"/>
                      </a:lnTo>
                      <a:lnTo>
                        <a:pt x="326" y="1280"/>
                      </a:lnTo>
                      <a:lnTo>
                        <a:pt x="342" y="1262"/>
                      </a:lnTo>
                      <a:lnTo>
                        <a:pt x="350" y="1252"/>
                      </a:lnTo>
                      <a:lnTo>
                        <a:pt x="360" y="1246"/>
                      </a:lnTo>
                      <a:lnTo>
                        <a:pt x="368" y="1242"/>
                      </a:lnTo>
                      <a:lnTo>
                        <a:pt x="374" y="1240"/>
                      </a:lnTo>
                      <a:lnTo>
                        <a:pt x="378" y="1242"/>
                      </a:lnTo>
                      <a:lnTo>
                        <a:pt x="378" y="1242"/>
                      </a:lnTo>
                      <a:lnTo>
                        <a:pt x="386" y="1244"/>
                      </a:lnTo>
                      <a:lnTo>
                        <a:pt x="394" y="1242"/>
                      </a:lnTo>
                      <a:lnTo>
                        <a:pt x="404" y="1240"/>
                      </a:lnTo>
                      <a:lnTo>
                        <a:pt x="412" y="1236"/>
                      </a:lnTo>
                      <a:lnTo>
                        <a:pt x="426" y="1228"/>
                      </a:lnTo>
                      <a:lnTo>
                        <a:pt x="430" y="1224"/>
                      </a:lnTo>
                      <a:lnTo>
                        <a:pt x="430" y="1224"/>
                      </a:lnTo>
                      <a:lnTo>
                        <a:pt x="432" y="1220"/>
                      </a:lnTo>
                      <a:lnTo>
                        <a:pt x="436" y="1216"/>
                      </a:lnTo>
                      <a:lnTo>
                        <a:pt x="440" y="1210"/>
                      </a:lnTo>
                      <a:lnTo>
                        <a:pt x="446" y="1206"/>
                      </a:lnTo>
                      <a:lnTo>
                        <a:pt x="454" y="1204"/>
                      </a:lnTo>
                      <a:lnTo>
                        <a:pt x="466" y="1202"/>
                      </a:lnTo>
                      <a:lnTo>
                        <a:pt x="480" y="1202"/>
                      </a:lnTo>
                      <a:lnTo>
                        <a:pt x="480" y="1202"/>
                      </a:lnTo>
                      <a:lnTo>
                        <a:pt x="488" y="1204"/>
                      </a:lnTo>
                      <a:lnTo>
                        <a:pt x="496" y="1202"/>
                      </a:lnTo>
                      <a:lnTo>
                        <a:pt x="514" y="1196"/>
                      </a:lnTo>
                      <a:lnTo>
                        <a:pt x="534" y="1186"/>
                      </a:lnTo>
                      <a:lnTo>
                        <a:pt x="554" y="1172"/>
                      </a:lnTo>
                      <a:lnTo>
                        <a:pt x="586" y="1148"/>
                      </a:lnTo>
                      <a:lnTo>
                        <a:pt x="598" y="1136"/>
                      </a:lnTo>
                      <a:lnTo>
                        <a:pt x="616" y="1120"/>
                      </a:lnTo>
                      <a:lnTo>
                        <a:pt x="616" y="1120"/>
                      </a:lnTo>
                      <a:lnTo>
                        <a:pt x="620" y="1120"/>
                      </a:lnTo>
                      <a:lnTo>
                        <a:pt x="622" y="1120"/>
                      </a:lnTo>
                      <a:lnTo>
                        <a:pt x="624" y="1116"/>
                      </a:lnTo>
                      <a:lnTo>
                        <a:pt x="624" y="1104"/>
                      </a:lnTo>
                      <a:lnTo>
                        <a:pt x="620" y="1086"/>
                      </a:lnTo>
                      <a:lnTo>
                        <a:pt x="612" y="1058"/>
                      </a:lnTo>
                      <a:lnTo>
                        <a:pt x="598" y="1018"/>
                      </a:lnTo>
                      <a:lnTo>
                        <a:pt x="598" y="1018"/>
                      </a:lnTo>
                      <a:lnTo>
                        <a:pt x="590" y="998"/>
                      </a:lnTo>
                      <a:lnTo>
                        <a:pt x="580" y="978"/>
                      </a:lnTo>
                      <a:lnTo>
                        <a:pt x="558" y="938"/>
                      </a:lnTo>
                      <a:lnTo>
                        <a:pt x="558" y="938"/>
                      </a:lnTo>
                      <a:lnTo>
                        <a:pt x="586" y="948"/>
                      </a:lnTo>
                      <a:lnTo>
                        <a:pt x="628" y="970"/>
                      </a:lnTo>
                      <a:lnTo>
                        <a:pt x="658" y="986"/>
                      </a:lnTo>
                      <a:lnTo>
                        <a:pt x="688" y="1006"/>
                      </a:lnTo>
                      <a:lnTo>
                        <a:pt x="722" y="1020"/>
                      </a:lnTo>
                      <a:lnTo>
                        <a:pt x="722" y="1020"/>
                      </a:lnTo>
                      <a:lnTo>
                        <a:pt x="738" y="1022"/>
                      </a:lnTo>
                      <a:lnTo>
                        <a:pt x="750" y="1022"/>
                      </a:lnTo>
                      <a:lnTo>
                        <a:pt x="760" y="1020"/>
                      </a:lnTo>
                      <a:lnTo>
                        <a:pt x="760" y="1020"/>
                      </a:lnTo>
                      <a:lnTo>
                        <a:pt x="776" y="1012"/>
                      </a:lnTo>
                      <a:lnTo>
                        <a:pt x="802" y="1000"/>
                      </a:lnTo>
                      <a:lnTo>
                        <a:pt x="802" y="1000"/>
                      </a:lnTo>
                      <a:lnTo>
                        <a:pt x="818" y="992"/>
                      </a:lnTo>
                      <a:lnTo>
                        <a:pt x="830" y="986"/>
                      </a:lnTo>
                      <a:lnTo>
                        <a:pt x="836" y="980"/>
                      </a:lnTo>
                      <a:lnTo>
                        <a:pt x="836" y="980"/>
                      </a:lnTo>
                      <a:lnTo>
                        <a:pt x="846" y="972"/>
                      </a:lnTo>
                      <a:lnTo>
                        <a:pt x="852" y="966"/>
                      </a:lnTo>
                      <a:lnTo>
                        <a:pt x="858" y="962"/>
                      </a:lnTo>
                      <a:lnTo>
                        <a:pt x="858" y="962"/>
                      </a:lnTo>
                      <a:lnTo>
                        <a:pt x="868" y="960"/>
                      </a:lnTo>
                      <a:lnTo>
                        <a:pt x="880" y="952"/>
                      </a:lnTo>
                      <a:lnTo>
                        <a:pt x="890" y="942"/>
                      </a:lnTo>
                      <a:lnTo>
                        <a:pt x="894" y="936"/>
                      </a:lnTo>
                      <a:lnTo>
                        <a:pt x="894" y="930"/>
                      </a:lnTo>
                      <a:lnTo>
                        <a:pt x="894" y="930"/>
                      </a:lnTo>
                      <a:lnTo>
                        <a:pt x="896" y="926"/>
                      </a:lnTo>
                      <a:lnTo>
                        <a:pt x="898" y="922"/>
                      </a:lnTo>
                      <a:lnTo>
                        <a:pt x="904" y="916"/>
                      </a:lnTo>
                      <a:lnTo>
                        <a:pt x="914" y="910"/>
                      </a:lnTo>
                      <a:lnTo>
                        <a:pt x="914" y="910"/>
                      </a:lnTo>
                      <a:lnTo>
                        <a:pt x="924" y="908"/>
                      </a:lnTo>
                      <a:lnTo>
                        <a:pt x="932" y="904"/>
                      </a:lnTo>
                      <a:lnTo>
                        <a:pt x="934" y="902"/>
                      </a:lnTo>
                      <a:lnTo>
                        <a:pt x="934" y="900"/>
                      </a:lnTo>
                      <a:lnTo>
                        <a:pt x="934" y="900"/>
                      </a:lnTo>
                      <a:lnTo>
                        <a:pt x="934" y="896"/>
                      </a:lnTo>
                      <a:lnTo>
                        <a:pt x="936" y="892"/>
                      </a:lnTo>
                      <a:lnTo>
                        <a:pt x="944" y="882"/>
                      </a:lnTo>
                      <a:lnTo>
                        <a:pt x="956" y="868"/>
                      </a:lnTo>
                      <a:lnTo>
                        <a:pt x="956" y="868"/>
                      </a:lnTo>
                      <a:lnTo>
                        <a:pt x="972" y="862"/>
                      </a:lnTo>
                      <a:lnTo>
                        <a:pt x="984" y="858"/>
                      </a:lnTo>
                      <a:lnTo>
                        <a:pt x="990" y="854"/>
                      </a:lnTo>
                      <a:lnTo>
                        <a:pt x="990" y="854"/>
                      </a:lnTo>
                      <a:lnTo>
                        <a:pt x="996" y="848"/>
                      </a:lnTo>
                      <a:lnTo>
                        <a:pt x="1006" y="842"/>
                      </a:lnTo>
                      <a:lnTo>
                        <a:pt x="1020" y="838"/>
                      </a:lnTo>
                      <a:lnTo>
                        <a:pt x="1032" y="836"/>
                      </a:lnTo>
                      <a:lnTo>
                        <a:pt x="1032" y="836"/>
                      </a:lnTo>
                      <a:lnTo>
                        <a:pt x="1044" y="836"/>
                      </a:lnTo>
                      <a:lnTo>
                        <a:pt x="1054" y="832"/>
                      </a:lnTo>
                      <a:lnTo>
                        <a:pt x="1064" y="826"/>
                      </a:lnTo>
                      <a:lnTo>
                        <a:pt x="1064" y="826"/>
                      </a:lnTo>
                      <a:lnTo>
                        <a:pt x="1072" y="820"/>
                      </a:lnTo>
                      <a:lnTo>
                        <a:pt x="1080" y="816"/>
                      </a:lnTo>
                      <a:lnTo>
                        <a:pt x="1086" y="814"/>
                      </a:lnTo>
                      <a:lnTo>
                        <a:pt x="1086" y="814"/>
                      </a:lnTo>
                      <a:lnTo>
                        <a:pt x="1096" y="812"/>
                      </a:lnTo>
                      <a:lnTo>
                        <a:pt x="1106" y="808"/>
                      </a:lnTo>
                      <a:lnTo>
                        <a:pt x="1118" y="802"/>
                      </a:lnTo>
                      <a:lnTo>
                        <a:pt x="1148" y="782"/>
                      </a:lnTo>
                      <a:lnTo>
                        <a:pt x="1168" y="760"/>
                      </a:lnTo>
                      <a:lnTo>
                        <a:pt x="1180" y="738"/>
                      </a:lnTo>
                      <a:lnTo>
                        <a:pt x="1182" y="712"/>
                      </a:lnTo>
                      <a:lnTo>
                        <a:pt x="1168" y="680"/>
                      </a:lnTo>
                      <a:lnTo>
                        <a:pt x="1136" y="650"/>
                      </a:lnTo>
                      <a:close/>
                      <a:moveTo>
                        <a:pt x="390" y="678"/>
                      </a:moveTo>
                      <a:lnTo>
                        <a:pt x="390" y="680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lnTo>
                        <a:pt x="390" y="67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4" name="Group 92"/>
              <p:cNvGrpSpPr>
                <a:grpSpLocks noChangeAspect="1"/>
              </p:cNvGrpSpPr>
              <p:nvPr/>
            </p:nvGrpSpPr>
            <p:grpSpPr>
              <a:xfrm>
                <a:off x="4" y="2846361"/>
                <a:ext cx="930494" cy="1301751"/>
                <a:chOff x="5073650" y="2381609"/>
                <a:chExt cx="1257300" cy="175895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  <a:effectLst/>
            </p:grpSpPr>
            <p:sp>
              <p:nvSpPr>
                <p:cNvPr id="200" name="Freeform 49"/>
                <p:cNvSpPr>
                  <a:spLocks/>
                </p:cNvSpPr>
                <p:nvPr/>
              </p:nvSpPr>
              <p:spPr bwMode="auto">
                <a:xfrm>
                  <a:off x="5073650" y="3192463"/>
                  <a:ext cx="114300" cy="177800"/>
                </a:xfrm>
                <a:custGeom>
                  <a:avLst/>
                  <a:gdLst>
                    <a:gd name="T0" fmla="*/ 70 w 72"/>
                    <a:gd name="T1" fmla="*/ 112 h 112"/>
                    <a:gd name="T2" fmla="*/ 70 w 72"/>
                    <a:gd name="T3" fmla="*/ 112 h 112"/>
                    <a:gd name="T4" fmla="*/ 72 w 72"/>
                    <a:gd name="T5" fmla="*/ 110 h 112"/>
                    <a:gd name="T6" fmla="*/ 72 w 72"/>
                    <a:gd name="T7" fmla="*/ 110 h 112"/>
                    <a:gd name="T8" fmla="*/ 64 w 72"/>
                    <a:gd name="T9" fmla="*/ 96 h 112"/>
                    <a:gd name="T10" fmla="*/ 8 w 72"/>
                    <a:gd name="T11" fmla="*/ 10 h 112"/>
                    <a:gd name="T12" fmla="*/ 8 w 72"/>
                    <a:gd name="T13" fmla="*/ 10 h 112"/>
                    <a:gd name="T14" fmla="*/ 2 w 72"/>
                    <a:gd name="T15" fmla="*/ 2 h 112"/>
                    <a:gd name="T16" fmla="*/ 0 w 72"/>
                    <a:gd name="T17" fmla="*/ 0 h 112"/>
                    <a:gd name="T18" fmla="*/ 0 w 72"/>
                    <a:gd name="T19" fmla="*/ 2 h 112"/>
                    <a:gd name="T20" fmla="*/ 0 w 72"/>
                    <a:gd name="T21" fmla="*/ 2 h 112"/>
                    <a:gd name="T22" fmla="*/ 2 w 72"/>
                    <a:gd name="T23" fmla="*/ 10 h 112"/>
                    <a:gd name="T24" fmla="*/ 8 w 72"/>
                    <a:gd name="T25" fmla="*/ 22 h 112"/>
                    <a:gd name="T26" fmla="*/ 60 w 72"/>
                    <a:gd name="T27" fmla="*/ 98 h 112"/>
                    <a:gd name="T28" fmla="*/ 60 w 72"/>
                    <a:gd name="T29" fmla="*/ 98 h 112"/>
                    <a:gd name="T30" fmla="*/ 66 w 72"/>
                    <a:gd name="T31" fmla="*/ 108 h 112"/>
                    <a:gd name="T32" fmla="*/ 70 w 72"/>
                    <a:gd name="T33" fmla="*/ 112 h 112"/>
                    <a:gd name="T34" fmla="*/ 70 w 72"/>
                    <a:gd name="T35" fmla="*/ 112 h 1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2" h="112">
                      <a:moveTo>
                        <a:pt x="70" y="112"/>
                      </a:moveTo>
                      <a:lnTo>
                        <a:pt x="70" y="112"/>
                      </a:lnTo>
                      <a:lnTo>
                        <a:pt x="72" y="110"/>
                      </a:lnTo>
                      <a:lnTo>
                        <a:pt x="72" y="110"/>
                      </a:lnTo>
                      <a:lnTo>
                        <a:pt x="64" y="96"/>
                      </a:lnTo>
                      <a:lnTo>
                        <a:pt x="8" y="10"/>
                      </a:lnTo>
                      <a:lnTo>
                        <a:pt x="8" y="10"/>
                      </a:lnTo>
                      <a:lnTo>
                        <a:pt x="2" y="2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2" y="10"/>
                      </a:lnTo>
                      <a:lnTo>
                        <a:pt x="8" y="22"/>
                      </a:lnTo>
                      <a:lnTo>
                        <a:pt x="60" y="98"/>
                      </a:lnTo>
                      <a:lnTo>
                        <a:pt x="60" y="98"/>
                      </a:lnTo>
                      <a:lnTo>
                        <a:pt x="66" y="108"/>
                      </a:lnTo>
                      <a:lnTo>
                        <a:pt x="70" y="112"/>
                      </a:lnTo>
                      <a:lnTo>
                        <a:pt x="70" y="11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1" name="Freeform 50"/>
                <p:cNvSpPr>
                  <a:spLocks/>
                </p:cNvSpPr>
                <p:nvPr/>
              </p:nvSpPr>
              <p:spPr bwMode="auto">
                <a:xfrm>
                  <a:off x="5191125" y="3379788"/>
                  <a:ext cx="0" cy="3175"/>
                </a:xfrm>
                <a:custGeom>
                  <a:avLst/>
                  <a:gdLst>
                    <a:gd name="T0" fmla="*/ 0 h 2"/>
                    <a:gd name="T1" fmla="*/ 0 h 2"/>
                    <a:gd name="T2" fmla="*/ 2 h 2"/>
                    <a:gd name="T3" fmla="*/ 2 h 2"/>
                    <a:gd name="T4" fmla="*/ 0 h 2"/>
                    <a:gd name="T5" fmla="*/ 0 h 2"/>
                    <a:gd name="T6" fmla="*/ 0 h 2"/>
                    <a:gd name="T7" fmla="*/ 0 h 2"/>
                    <a:gd name="T8" fmla="*/ 0 h 2"/>
                    <a:gd name="T9" fmla="*/ 0 h 2"/>
                  </a:gdLst>
                  <a:ahLst/>
                  <a:cxnLst>
                    <a:cxn ang="0">
                      <a:pos x="0" y="T0"/>
                    </a:cxn>
                    <a:cxn ang="0">
                      <a:pos x="0" y="T1"/>
                    </a:cxn>
                    <a:cxn ang="0">
                      <a:pos x="0" y="T2"/>
                    </a:cxn>
                    <a:cxn ang="0">
                      <a:pos x="0" y="T3"/>
                    </a:cxn>
                    <a:cxn ang="0">
                      <a:pos x="0" y="T4"/>
                    </a:cxn>
                    <a:cxn ang="0">
                      <a:pos x="0" y="T5"/>
                    </a:cxn>
                    <a:cxn ang="0">
                      <a:pos x="0" y="T6"/>
                    </a:cxn>
                    <a:cxn ang="0">
                      <a:pos x="0" y="T7"/>
                    </a:cxn>
                    <a:cxn ang="0">
                      <a:pos x="0" y="T8"/>
                    </a:cxn>
                    <a:cxn ang="0">
                      <a:pos x="0" y="T9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2" name="Freeform 51"/>
                <p:cNvSpPr>
                  <a:spLocks/>
                </p:cNvSpPr>
                <p:nvPr/>
              </p:nvSpPr>
              <p:spPr bwMode="auto">
                <a:xfrm>
                  <a:off x="5210175" y="2935288"/>
                  <a:ext cx="292100" cy="434975"/>
                </a:xfrm>
                <a:custGeom>
                  <a:avLst/>
                  <a:gdLst>
                    <a:gd name="T0" fmla="*/ 2 w 184"/>
                    <a:gd name="T1" fmla="*/ 274 h 274"/>
                    <a:gd name="T2" fmla="*/ 2 w 184"/>
                    <a:gd name="T3" fmla="*/ 274 h 274"/>
                    <a:gd name="T4" fmla="*/ 12 w 184"/>
                    <a:gd name="T5" fmla="*/ 260 h 274"/>
                    <a:gd name="T6" fmla="*/ 160 w 184"/>
                    <a:gd name="T7" fmla="*/ 36 h 274"/>
                    <a:gd name="T8" fmla="*/ 160 w 184"/>
                    <a:gd name="T9" fmla="*/ 36 h 274"/>
                    <a:gd name="T10" fmla="*/ 168 w 184"/>
                    <a:gd name="T11" fmla="*/ 26 h 274"/>
                    <a:gd name="T12" fmla="*/ 176 w 184"/>
                    <a:gd name="T13" fmla="*/ 18 h 274"/>
                    <a:gd name="T14" fmla="*/ 176 w 184"/>
                    <a:gd name="T15" fmla="*/ 18 h 274"/>
                    <a:gd name="T16" fmla="*/ 182 w 184"/>
                    <a:gd name="T17" fmla="*/ 12 h 274"/>
                    <a:gd name="T18" fmla="*/ 184 w 184"/>
                    <a:gd name="T19" fmla="*/ 4 h 274"/>
                    <a:gd name="T20" fmla="*/ 184 w 184"/>
                    <a:gd name="T21" fmla="*/ 4 h 274"/>
                    <a:gd name="T22" fmla="*/ 184 w 184"/>
                    <a:gd name="T23" fmla="*/ 2 h 274"/>
                    <a:gd name="T24" fmla="*/ 182 w 184"/>
                    <a:gd name="T25" fmla="*/ 0 h 274"/>
                    <a:gd name="T26" fmla="*/ 180 w 184"/>
                    <a:gd name="T27" fmla="*/ 0 h 274"/>
                    <a:gd name="T28" fmla="*/ 176 w 184"/>
                    <a:gd name="T29" fmla="*/ 2 h 274"/>
                    <a:gd name="T30" fmla="*/ 176 w 184"/>
                    <a:gd name="T31" fmla="*/ 2 h 274"/>
                    <a:gd name="T32" fmla="*/ 168 w 184"/>
                    <a:gd name="T33" fmla="*/ 10 h 274"/>
                    <a:gd name="T34" fmla="*/ 160 w 184"/>
                    <a:gd name="T35" fmla="*/ 20 h 274"/>
                    <a:gd name="T36" fmla="*/ 160 w 184"/>
                    <a:gd name="T37" fmla="*/ 20 h 274"/>
                    <a:gd name="T38" fmla="*/ 144 w 184"/>
                    <a:gd name="T39" fmla="*/ 44 h 274"/>
                    <a:gd name="T40" fmla="*/ 8 w 184"/>
                    <a:gd name="T41" fmla="*/ 258 h 274"/>
                    <a:gd name="T42" fmla="*/ 8 w 184"/>
                    <a:gd name="T43" fmla="*/ 258 h 274"/>
                    <a:gd name="T44" fmla="*/ 0 w 184"/>
                    <a:gd name="T45" fmla="*/ 272 h 274"/>
                    <a:gd name="T46" fmla="*/ 0 w 184"/>
                    <a:gd name="T47" fmla="*/ 272 h 274"/>
                    <a:gd name="T48" fmla="*/ 0 w 184"/>
                    <a:gd name="T49" fmla="*/ 274 h 274"/>
                    <a:gd name="T50" fmla="*/ 0 w 184"/>
                    <a:gd name="T51" fmla="*/ 274 h 274"/>
                    <a:gd name="T52" fmla="*/ 2 w 184"/>
                    <a:gd name="T53" fmla="*/ 274 h 274"/>
                    <a:gd name="T54" fmla="*/ 2 w 184"/>
                    <a:gd name="T55" fmla="*/ 274 h 2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184" h="274">
                      <a:moveTo>
                        <a:pt x="2" y="274"/>
                      </a:moveTo>
                      <a:lnTo>
                        <a:pt x="2" y="274"/>
                      </a:lnTo>
                      <a:lnTo>
                        <a:pt x="12" y="260"/>
                      </a:lnTo>
                      <a:lnTo>
                        <a:pt x="160" y="36"/>
                      </a:lnTo>
                      <a:lnTo>
                        <a:pt x="160" y="36"/>
                      </a:lnTo>
                      <a:lnTo>
                        <a:pt x="168" y="26"/>
                      </a:lnTo>
                      <a:lnTo>
                        <a:pt x="176" y="18"/>
                      </a:lnTo>
                      <a:lnTo>
                        <a:pt x="176" y="18"/>
                      </a:lnTo>
                      <a:lnTo>
                        <a:pt x="182" y="12"/>
                      </a:lnTo>
                      <a:lnTo>
                        <a:pt x="184" y="4"/>
                      </a:lnTo>
                      <a:lnTo>
                        <a:pt x="184" y="4"/>
                      </a:lnTo>
                      <a:lnTo>
                        <a:pt x="184" y="2"/>
                      </a:lnTo>
                      <a:lnTo>
                        <a:pt x="182" y="0"/>
                      </a:lnTo>
                      <a:lnTo>
                        <a:pt x="180" y="0"/>
                      </a:lnTo>
                      <a:lnTo>
                        <a:pt x="176" y="2"/>
                      </a:lnTo>
                      <a:lnTo>
                        <a:pt x="176" y="2"/>
                      </a:lnTo>
                      <a:lnTo>
                        <a:pt x="168" y="10"/>
                      </a:lnTo>
                      <a:lnTo>
                        <a:pt x="160" y="20"/>
                      </a:lnTo>
                      <a:lnTo>
                        <a:pt x="160" y="20"/>
                      </a:lnTo>
                      <a:lnTo>
                        <a:pt x="144" y="44"/>
                      </a:lnTo>
                      <a:lnTo>
                        <a:pt x="8" y="258"/>
                      </a:lnTo>
                      <a:lnTo>
                        <a:pt x="8" y="258"/>
                      </a:lnTo>
                      <a:lnTo>
                        <a:pt x="0" y="272"/>
                      </a:lnTo>
                      <a:lnTo>
                        <a:pt x="0" y="272"/>
                      </a:lnTo>
                      <a:lnTo>
                        <a:pt x="0" y="274"/>
                      </a:lnTo>
                      <a:lnTo>
                        <a:pt x="0" y="274"/>
                      </a:lnTo>
                      <a:lnTo>
                        <a:pt x="2" y="274"/>
                      </a:lnTo>
                      <a:lnTo>
                        <a:pt x="2" y="27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203" name="Freeform 52"/>
                <p:cNvSpPr>
                  <a:spLocks noEditPoints="1"/>
                </p:cNvSpPr>
                <p:nvPr/>
              </p:nvSpPr>
              <p:spPr bwMode="auto">
                <a:xfrm>
                  <a:off x="5073650" y="2381609"/>
                  <a:ext cx="1257300" cy="1758950"/>
                </a:xfrm>
                <a:custGeom>
                  <a:avLst/>
                  <a:gdLst>
                    <a:gd name="T0" fmla="*/ 780 w 792"/>
                    <a:gd name="T1" fmla="*/ 16 h 1108"/>
                    <a:gd name="T2" fmla="*/ 752 w 792"/>
                    <a:gd name="T3" fmla="*/ 4 h 1108"/>
                    <a:gd name="T4" fmla="*/ 622 w 792"/>
                    <a:gd name="T5" fmla="*/ 26 h 1108"/>
                    <a:gd name="T6" fmla="*/ 230 w 792"/>
                    <a:gd name="T7" fmla="*/ 382 h 1108"/>
                    <a:gd name="T8" fmla="*/ 118 w 792"/>
                    <a:gd name="T9" fmla="*/ 576 h 1108"/>
                    <a:gd name="T10" fmla="*/ 106 w 792"/>
                    <a:gd name="T11" fmla="*/ 550 h 1108"/>
                    <a:gd name="T12" fmla="*/ 112 w 792"/>
                    <a:gd name="T13" fmla="*/ 538 h 1108"/>
                    <a:gd name="T14" fmla="*/ 94 w 792"/>
                    <a:gd name="T15" fmla="*/ 520 h 1108"/>
                    <a:gd name="T16" fmla="*/ 90 w 792"/>
                    <a:gd name="T17" fmla="*/ 516 h 1108"/>
                    <a:gd name="T18" fmla="*/ 80 w 792"/>
                    <a:gd name="T19" fmla="*/ 512 h 1108"/>
                    <a:gd name="T20" fmla="*/ 72 w 792"/>
                    <a:gd name="T21" fmla="*/ 516 h 1108"/>
                    <a:gd name="T22" fmla="*/ 68 w 792"/>
                    <a:gd name="T23" fmla="*/ 522 h 1108"/>
                    <a:gd name="T24" fmla="*/ 56 w 792"/>
                    <a:gd name="T25" fmla="*/ 522 h 1108"/>
                    <a:gd name="T26" fmla="*/ 44 w 792"/>
                    <a:gd name="T27" fmla="*/ 538 h 1108"/>
                    <a:gd name="T28" fmla="*/ 40 w 792"/>
                    <a:gd name="T29" fmla="*/ 560 h 1108"/>
                    <a:gd name="T30" fmla="*/ 0 w 792"/>
                    <a:gd name="T31" fmla="*/ 900 h 1108"/>
                    <a:gd name="T32" fmla="*/ 46 w 792"/>
                    <a:gd name="T33" fmla="*/ 738 h 1108"/>
                    <a:gd name="T34" fmla="*/ 32 w 792"/>
                    <a:gd name="T35" fmla="*/ 854 h 1108"/>
                    <a:gd name="T36" fmla="*/ 40 w 792"/>
                    <a:gd name="T37" fmla="*/ 950 h 1108"/>
                    <a:gd name="T38" fmla="*/ 32 w 792"/>
                    <a:gd name="T39" fmla="*/ 1026 h 1108"/>
                    <a:gd name="T40" fmla="*/ 80 w 792"/>
                    <a:gd name="T41" fmla="*/ 1078 h 1108"/>
                    <a:gd name="T42" fmla="*/ 120 w 792"/>
                    <a:gd name="T43" fmla="*/ 964 h 1108"/>
                    <a:gd name="T44" fmla="*/ 120 w 792"/>
                    <a:gd name="T45" fmla="*/ 896 h 1108"/>
                    <a:gd name="T46" fmla="*/ 114 w 792"/>
                    <a:gd name="T47" fmla="*/ 814 h 1108"/>
                    <a:gd name="T48" fmla="*/ 108 w 792"/>
                    <a:gd name="T49" fmla="*/ 732 h 1108"/>
                    <a:gd name="T50" fmla="*/ 156 w 792"/>
                    <a:gd name="T51" fmla="*/ 900 h 1108"/>
                    <a:gd name="T52" fmla="*/ 204 w 792"/>
                    <a:gd name="T53" fmla="*/ 1010 h 1108"/>
                    <a:gd name="T54" fmla="*/ 242 w 792"/>
                    <a:gd name="T55" fmla="*/ 1064 h 1108"/>
                    <a:gd name="T56" fmla="*/ 294 w 792"/>
                    <a:gd name="T57" fmla="*/ 1102 h 1108"/>
                    <a:gd name="T58" fmla="*/ 316 w 792"/>
                    <a:gd name="T59" fmla="*/ 1104 h 1108"/>
                    <a:gd name="T60" fmla="*/ 366 w 792"/>
                    <a:gd name="T61" fmla="*/ 1096 h 1108"/>
                    <a:gd name="T62" fmla="*/ 408 w 792"/>
                    <a:gd name="T63" fmla="*/ 1072 h 1108"/>
                    <a:gd name="T64" fmla="*/ 432 w 792"/>
                    <a:gd name="T65" fmla="*/ 1058 h 1108"/>
                    <a:gd name="T66" fmla="*/ 454 w 792"/>
                    <a:gd name="T67" fmla="*/ 1034 h 1108"/>
                    <a:gd name="T68" fmla="*/ 470 w 792"/>
                    <a:gd name="T69" fmla="*/ 1030 h 1108"/>
                    <a:gd name="T70" fmla="*/ 502 w 792"/>
                    <a:gd name="T71" fmla="*/ 1002 h 1108"/>
                    <a:gd name="T72" fmla="*/ 508 w 792"/>
                    <a:gd name="T73" fmla="*/ 988 h 1108"/>
                    <a:gd name="T74" fmla="*/ 534 w 792"/>
                    <a:gd name="T75" fmla="*/ 974 h 1108"/>
                    <a:gd name="T76" fmla="*/ 550 w 792"/>
                    <a:gd name="T77" fmla="*/ 952 h 1108"/>
                    <a:gd name="T78" fmla="*/ 576 w 792"/>
                    <a:gd name="T79" fmla="*/ 860 h 1108"/>
                    <a:gd name="T80" fmla="*/ 580 w 792"/>
                    <a:gd name="T81" fmla="*/ 832 h 1108"/>
                    <a:gd name="T82" fmla="*/ 524 w 792"/>
                    <a:gd name="T83" fmla="*/ 726 h 1108"/>
                    <a:gd name="T84" fmla="*/ 460 w 792"/>
                    <a:gd name="T85" fmla="*/ 674 h 1108"/>
                    <a:gd name="T86" fmla="*/ 564 w 792"/>
                    <a:gd name="T87" fmla="*/ 630 h 1108"/>
                    <a:gd name="T88" fmla="*/ 694 w 792"/>
                    <a:gd name="T89" fmla="*/ 536 h 1108"/>
                    <a:gd name="T90" fmla="*/ 756 w 792"/>
                    <a:gd name="T91" fmla="*/ 300 h 1108"/>
                    <a:gd name="T92" fmla="*/ 74 w 792"/>
                    <a:gd name="T93" fmla="*/ 522 h 1108"/>
                    <a:gd name="T94" fmla="*/ 74 w 792"/>
                    <a:gd name="T95" fmla="*/ 522 h 110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</a:cxnLst>
                  <a:rect l="0" t="0" r="r" b="b"/>
                  <a:pathLst>
                    <a:path w="792" h="1108">
                      <a:moveTo>
                        <a:pt x="792" y="30"/>
                      </a:moveTo>
                      <a:lnTo>
                        <a:pt x="792" y="30"/>
                      </a:lnTo>
                      <a:lnTo>
                        <a:pt x="786" y="20"/>
                      </a:lnTo>
                      <a:lnTo>
                        <a:pt x="780" y="16"/>
                      </a:lnTo>
                      <a:lnTo>
                        <a:pt x="774" y="12"/>
                      </a:lnTo>
                      <a:lnTo>
                        <a:pt x="774" y="12"/>
                      </a:lnTo>
                      <a:lnTo>
                        <a:pt x="764" y="6"/>
                      </a:lnTo>
                      <a:lnTo>
                        <a:pt x="752" y="4"/>
                      </a:lnTo>
                      <a:lnTo>
                        <a:pt x="732" y="0"/>
                      </a:lnTo>
                      <a:lnTo>
                        <a:pt x="716" y="0"/>
                      </a:lnTo>
                      <a:lnTo>
                        <a:pt x="710" y="0"/>
                      </a:lnTo>
                      <a:lnTo>
                        <a:pt x="622" y="26"/>
                      </a:lnTo>
                      <a:lnTo>
                        <a:pt x="522" y="78"/>
                      </a:lnTo>
                      <a:lnTo>
                        <a:pt x="418" y="162"/>
                      </a:lnTo>
                      <a:lnTo>
                        <a:pt x="338" y="244"/>
                      </a:lnTo>
                      <a:lnTo>
                        <a:pt x="230" y="382"/>
                      </a:lnTo>
                      <a:lnTo>
                        <a:pt x="166" y="484"/>
                      </a:lnTo>
                      <a:lnTo>
                        <a:pt x="128" y="552"/>
                      </a:lnTo>
                      <a:lnTo>
                        <a:pt x="118" y="576"/>
                      </a:lnTo>
                      <a:lnTo>
                        <a:pt x="118" y="576"/>
                      </a:lnTo>
                      <a:lnTo>
                        <a:pt x="118" y="570"/>
                      </a:lnTo>
                      <a:lnTo>
                        <a:pt x="118" y="570"/>
                      </a:lnTo>
                      <a:lnTo>
                        <a:pt x="114" y="562"/>
                      </a:lnTo>
                      <a:lnTo>
                        <a:pt x="106" y="550"/>
                      </a:lnTo>
                      <a:lnTo>
                        <a:pt x="106" y="550"/>
                      </a:lnTo>
                      <a:lnTo>
                        <a:pt x="110" y="544"/>
                      </a:lnTo>
                      <a:lnTo>
                        <a:pt x="112" y="538"/>
                      </a:lnTo>
                      <a:lnTo>
                        <a:pt x="112" y="538"/>
                      </a:lnTo>
                      <a:lnTo>
                        <a:pt x="110" y="530"/>
                      </a:lnTo>
                      <a:lnTo>
                        <a:pt x="106" y="526"/>
                      </a:lnTo>
                      <a:lnTo>
                        <a:pt x="102" y="522"/>
                      </a:lnTo>
                      <a:lnTo>
                        <a:pt x="94" y="520"/>
                      </a:lnTo>
                      <a:lnTo>
                        <a:pt x="94" y="520"/>
                      </a:lnTo>
                      <a:lnTo>
                        <a:pt x="92" y="520"/>
                      </a:lnTo>
                      <a:lnTo>
                        <a:pt x="94" y="516"/>
                      </a:lnTo>
                      <a:lnTo>
                        <a:pt x="90" y="516"/>
                      </a:lnTo>
                      <a:lnTo>
                        <a:pt x="86" y="516"/>
                      </a:lnTo>
                      <a:lnTo>
                        <a:pt x="86" y="516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80" y="512"/>
                      </a:lnTo>
                      <a:lnTo>
                        <a:pt x="76" y="514"/>
                      </a:lnTo>
                      <a:lnTo>
                        <a:pt x="72" y="512"/>
                      </a:lnTo>
                      <a:lnTo>
                        <a:pt x="72" y="516"/>
                      </a:lnTo>
                      <a:lnTo>
                        <a:pt x="68" y="516"/>
                      </a:lnTo>
                      <a:lnTo>
                        <a:pt x="66" y="516"/>
                      </a:lnTo>
                      <a:lnTo>
                        <a:pt x="68" y="520"/>
                      </a:lnTo>
                      <a:lnTo>
                        <a:pt x="68" y="522"/>
                      </a:lnTo>
                      <a:lnTo>
                        <a:pt x="68" y="522"/>
                      </a:lnTo>
                      <a:lnTo>
                        <a:pt x="62" y="520"/>
                      </a:lnTo>
                      <a:lnTo>
                        <a:pt x="62" y="520"/>
                      </a:lnTo>
                      <a:lnTo>
                        <a:pt x="56" y="522"/>
                      </a:lnTo>
                      <a:lnTo>
                        <a:pt x="50" y="526"/>
                      </a:lnTo>
                      <a:lnTo>
                        <a:pt x="46" y="530"/>
                      </a:lnTo>
                      <a:lnTo>
                        <a:pt x="44" y="538"/>
                      </a:lnTo>
                      <a:lnTo>
                        <a:pt x="44" y="538"/>
                      </a:lnTo>
                      <a:lnTo>
                        <a:pt x="46" y="542"/>
                      </a:lnTo>
                      <a:lnTo>
                        <a:pt x="48" y="548"/>
                      </a:lnTo>
                      <a:lnTo>
                        <a:pt x="48" y="548"/>
                      </a:lnTo>
                      <a:lnTo>
                        <a:pt x="40" y="560"/>
                      </a:lnTo>
                      <a:lnTo>
                        <a:pt x="36" y="568"/>
                      </a:lnTo>
                      <a:lnTo>
                        <a:pt x="28" y="552"/>
                      </a:lnTo>
                      <a:lnTo>
                        <a:pt x="0" y="502"/>
                      </a:lnTo>
                      <a:lnTo>
                        <a:pt x="0" y="900"/>
                      </a:lnTo>
                      <a:lnTo>
                        <a:pt x="0" y="900"/>
                      </a:lnTo>
                      <a:lnTo>
                        <a:pt x="18" y="834"/>
                      </a:lnTo>
                      <a:lnTo>
                        <a:pt x="32" y="782"/>
                      </a:lnTo>
                      <a:lnTo>
                        <a:pt x="46" y="738"/>
                      </a:lnTo>
                      <a:lnTo>
                        <a:pt x="44" y="766"/>
                      </a:lnTo>
                      <a:lnTo>
                        <a:pt x="38" y="814"/>
                      </a:lnTo>
                      <a:lnTo>
                        <a:pt x="40" y="832"/>
                      </a:lnTo>
                      <a:lnTo>
                        <a:pt x="32" y="854"/>
                      </a:lnTo>
                      <a:lnTo>
                        <a:pt x="32" y="888"/>
                      </a:lnTo>
                      <a:lnTo>
                        <a:pt x="32" y="896"/>
                      </a:lnTo>
                      <a:lnTo>
                        <a:pt x="32" y="946"/>
                      </a:lnTo>
                      <a:lnTo>
                        <a:pt x="40" y="950"/>
                      </a:lnTo>
                      <a:lnTo>
                        <a:pt x="40" y="958"/>
                      </a:lnTo>
                      <a:lnTo>
                        <a:pt x="32" y="964"/>
                      </a:lnTo>
                      <a:lnTo>
                        <a:pt x="32" y="988"/>
                      </a:lnTo>
                      <a:lnTo>
                        <a:pt x="32" y="1026"/>
                      </a:lnTo>
                      <a:lnTo>
                        <a:pt x="48" y="1058"/>
                      </a:lnTo>
                      <a:lnTo>
                        <a:pt x="72" y="1078"/>
                      </a:lnTo>
                      <a:lnTo>
                        <a:pt x="76" y="1056"/>
                      </a:lnTo>
                      <a:lnTo>
                        <a:pt x="80" y="1078"/>
                      </a:lnTo>
                      <a:lnTo>
                        <a:pt x="104" y="1058"/>
                      </a:lnTo>
                      <a:lnTo>
                        <a:pt x="120" y="1026"/>
                      </a:lnTo>
                      <a:lnTo>
                        <a:pt x="120" y="988"/>
                      </a:lnTo>
                      <a:lnTo>
                        <a:pt x="120" y="964"/>
                      </a:lnTo>
                      <a:lnTo>
                        <a:pt x="112" y="958"/>
                      </a:lnTo>
                      <a:lnTo>
                        <a:pt x="112" y="950"/>
                      </a:lnTo>
                      <a:lnTo>
                        <a:pt x="120" y="946"/>
                      </a:lnTo>
                      <a:lnTo>
                        <a:pt x="120" y="896"/>
                      </a:lnTo>
                      <a:lnTo>
                        <a:pt x="120" y="888"/>
                      </a:lnTo>
                      <a:lnTo>
                        <a:pt x="120" y="854"/>
                      </a:lnTo>
                      <a:lnTo>
                        <a:pt x="112" y="832"/>
                      </a:lnTo>
                      <a:lnTo>
                        <a:pt x="114" y="814"/>
                      </a:lnTo>
                      <a:lnTo>
                        <a:pt x="108" y="766"/>
                      </a:lnTo>
                      <a:lnTo>
                        <a:pt x="106" y="738"/>
                      </a:lnTo>
                      <a:lnTo>
                        <a:pt x="106" y="738"/>
                      </a:lnTo>
                      <a:lnTo>
                        <a:pt x="108" y="732"/>
                      </a:lnTo>
                      <a:lnTo>
                        <a:pt x="108" y="732"/>
                      </a:lnTo>
                      <a:lnTo>
                        <a:pt x="122" y="778"/>
                      </a:lnTo>
                      <a:lnTo>
                        <a:pt x="138" y="834"/>
                      </a:lnTo>
                      <a:lnTo>
                        <a:pt x="156" y="900"/>
                      </a:lnTo>
                      <a:lnTo>
                        <a:pt x="156" y="900"/>
                      </a:lnTo>
                      <a:lnTo>
                        <a:pt x="174" y="942"/>
                      </a:lnTo>
                      <a:lnTo>
                        <a:pt x="190" y="978"/>
                      </a:lnTo>
                      <a:lnTo>
                        <a:pt x="204" y="1010"/>
                      </a:lnTo>
                      <a:lnTo>
                        <a:pt x="204" y="1010"/>
                      </a:lnTo>
                      <a:lnTo>
                        <a:pt x="218" y="1034"/>
                      </a:lnTo>
                      <a:lnTo>
                        <a:pt x="230" y="1050"/>
                      </a:lnTo>
                      <a:lnTo>
                        <a:pt x="242" y="1064"/>
                      </a:lnTo>
                      <a:lnTo>
                        <a:pt x="268" y="1090"/>
                      </a:lnTo>
                      <a:lnTo>
                        <a:pt x="284" y="1100"/>
                      </a:lnTo>
                      <a:lnTo>
                        <a:pt x="294" y="1102"/>
                      </a:lnTo>
                      <a:lnTo>
                        <a:pt x="294" y="1102"/>
                      </a:lnTo>
                      <a:lnTo>
                        <a:pt x="296" y="1100"/>
                      </a:lnTo>
                      <a:lnTo>
                        <a:pt x="300" y="1098"/>
                      </a:lnTo>
                      <a:lnTo>
                        <a:pt x="308" y="1100"/>
                      </a:lnTo>
                      <a:lnTo>
                        <a:pt x="316" y="1104"/>
                      </a:lnTo>
                      <a:lnTo>
                        <a:pt x="316" y="1104"/>
                      </a:lnTo>
                      <a:lnTo>
                        <a:pt x="322" y="1108"/>
                      </a:lnTo>
                      <a:lnTo>
                        <a:pt x="350" y="1108"/>
                      </a:lnTo>
                      <a:lnTo>
                        <a:pt x="366" y="1096"/>
                      </a:lnTo>
                      <a:lnTo>
                        <a:pt x="384" y="1082"/>
                      </a:lnTo>
                      <a:lnTo>
                        <a:pt x="384" y="1082"/>
                      </a:lnTo>
                      <a:lnTo>
                        <a:pt x="396" y="1076"/>
                      </a:lnTo>
                      <a:lnTo>
                        <a:pt x="408" y="1072"/>
                      </a:lnTo>
                      <a:lnTo>
                        <a:pt x="418" y="1068"/>
                      </a:lnTo>
                      <a:lnTo>
                        <a:pt x="418" y="1068"/>
                      </a:lnTo>
                      <a:lnTo>
                        <a:pt x="426" y="1064"/>
                      </a:lnTo>
                      <a:lnTo>
                        <a:pt x="432" y="1058"/>
                      </a:lnTo>
                      <a:lnTo>
                        <a:pt x="438" y="1050"/>
                      </a:lnTo>
                      <a:lnTo>
                        <a:pt x="438" y="1050"/>
                      </a:lnTo>
                      <a:lnTo>
                        <a:pt x="446" y="1040"/>
                      </a:lnTo>
                      <a:lnTo>
                        <a:pt x="454" y="1034"/>
                      </a:lnTo>
                      <a:lnTo>
                        <a:pt x="458" y="1032"/>
                      </a:lnTo>
                      <a:lnTo>
                        <a:pt x="462" y="1030"/>
                      </a:lnTo>
                      <a:lnTo>
                        <a:pt x="462" y="1030"/>
                      </a:lnTo>
                      <a:lnTo>
                        <a:pt x="470" y="1030"/>
                      </a:lnTo>
                      <a:lnTo>
                        <a:pt x="480" y="1026"/>
                      </a:lnTo>
                      <a:lnTo>
                        <a:pt x="492" y="1014"/>
                      </a:lnTo>
                      <a:lnTo>
                        <a:pt x="492" y="1014"/>
                      </a:lnTo>
                      <a:lnTo>
                        <a:pt x="502" y="100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6" y="992"/>
                      </a:lnTo>
                      <a:lnTo>
                        <a:pt x="508" y="988"/>
                      </a:lnTo>
                      <a:lnTo>
                        <a:pt x="514" y="982"/>
                      </a:lnTo>
                      <a:lnTo>
                        <a:pt x="526" y="976"/>
                      </a:lnTo>
                      <a:lnTo>
                        <a:pt x="526" y="976"/>
                      </a:lnTo>
                      <a:lnTo>
                        <a:pt x="534" y="974"/>
                      </a:lnTo>
                      <a:lnTo>
                        <a:pt x="538" y="970"/>
                      </a:lnTo>
                      <a:lnTo>
                        <a:pt x="546" y="962"/>
                      </a:lnTo>
                      <a:lnTo>
                        <a:pt x="548" y="954"/>
                      </a:lnTo>
                      <a:lnTo>
                        <a:pt x="550" y="952"/>
                      </a:lnTo>
                      <a:lnTo>
                        <a:pt x="560" y="916"/>
                      </a:lnTo>
                      <a:lnTo>
                        <a:pt x="576" y="890"/>
                      </a:lnTo>
                      <a:lnTo>
                        <a:pt x="576" y="860"/>
                      </a:lnTo>
                      <a:lnTo>
                        <a:pt x="576" y="860"/>
                      </a:lnTo>
                      <a:lnTo>
                        <a:pt x="578" y="850"/>
                      </a:lnTo>
                      <a:lnTo>
                        <a:pt x="580" y="840"/>
                      </a:lnTo>
                      <a:lnTo>
                        <a:pt x="580" y="832"/>
                      </a:lnTo>
                      <a:lnTo>
                        <a:pt x="580" y="832"/>
                      </a:lnTo>
                      <a:lnTo>
                        <a:pt x="576" y="820"/>
                      </a:lnTo>
                      <a:lnTo>
                        <a:pt x="572" y="808"/>
                      </a:lnTo>
                      <a:lnTo>
                        <a:pt x="566" y="792"/>
                      </a:lnTo>
                      <a:lnTo>
                        <a:pt x="524" y="726"/>
                      </a:lnTo>
                      <a:lnTo>
                        <a:pt x="524" y="726"/>
                      </a:lnTo>
                      <a:lnTo>
                        <a:pt x="474" y="680"/>
                      </a:lnTo>
                      <a:lnTo>
                        <a:pt x="474" y="680"/>
                      </a:lnTo>
                      <a:lnTo>
                        <a:pt x="460" y="674"/>
                      </a:lnTo>
                      <a:lnTo>
                        <a:pt x="438" y="666"/>
                      </a:lnTo>
                      <a:lnTo>
                        <a:pt x="384" y="646"/>
                      </a:lnTo>
                      <a:lnTo>
                        <a:pt x="524" y="634"/>
                      </a:lnTo>
                      <a:lnTo>
                        <a:pt x="564" y="630"/>
                      </a:lnTo>
                      <a:lnTo>
                        <a:pt x="606" y="624"/>
                      </a:lnTo>
                      <a:lnTo>
                        <a:pt x="636" y="608"/>
                      </a:lnTo>
                      <a:lnTo>
                        <a:pt x="666" y="580"/>
                      </a:lnTo>
                      <a:lnTo>
                        <a:pt x="694" y="536"/>
                      </a:lnTo>
                      <a:lnTo>
                        <a:pt x="714" y="486"/>
                      </a:lnTo>
                      <a:lnTo>
                        <a:pt x="724" y="454"/>
                      </a:lnTo>
                      <a:lnTo>
                        <a:pt x="742" y="360"/>
                      </a:lnTo>
                      <a:lnTo>
                        <a:pt x="756" y="300"/>
                      </a:lnTo>
                      <a:lnTo>
                        <a:pt x="788" y="150"/>
                      </a:lnTo>
                      <a:lnTo>
                        <a:pt x="792" y="100"/>
                      </a:lnTo>
                      <a:lnTo>
                        <a:pt x="792" y="30"/>
                      </a:lnTo>
                      <a:close/>
                      <a:moveTo>
                        <a:pt x="74" y="522"/>
                      </a:moveTo>
                      <a:lnTo>
                        <a:pt x="74" y="524"/>
                      </a:lnTo>
                      <a:lnTo>
                        <a:pt x="72" y="522"/>
                      </a:lnTo>
                      <a:lnTo>
                        <a:pt x="74" y="522"/>
                      </a:lnTo>
                      <a:lnTo>
                        <a:pt x="74" y="52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4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16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6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5" name="Group 97"/>
              <p:cNvGrpSpPr>
                <a:grpSpLocks noChangeAspect="1"/>
              </p:cNvGrpSpPr>
              <p:nvPr/>
            </p:nvGrpSpPr>
            <p:grpSpPr>
              <a:xfrm>
                <a:off x="4876750" y="5704502"/>
                <a:ext cx="1752575" cy="1153497"/>
                <a:chOff x="4978400" y="152400"/>
                <a:chExt cx="2489200" cy="16383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6" name="Freeform 28"/>
                <p:cNvSpPr>
                  <a:spLocks/>
                </p:cNvSpPr>
                <p:nvPr/>
              </p:nvSpPr>
              <p:spPr bwMode="auto">
                <a:xfrm>
                  <a:off x="6003925" y="923925"/>
                  <a:ext cx="22225" cy="546100"/>
                </a:xfrm>
                <a:custGeom>
                  <a:avLst/>
                  <a:gdLst>
                    <a:gd name="T0" fmla="*/ 12 w 14"/>
                    <a:gd name="T1" fmla="*/ 344 h 344"/>
                    <a:gd name="T2" fmla="*/ 12 w 14"/>
                    <a:gd name="T3" fmla="*/ 344 h 344"/>
                    <a:gd name="T4" fmla="*/ 14 w 14"/>
                    <a:gd name="T5" fmla="*/ 344 h 344"/>
                    <a:gd name="T6" fmla="*/ 14 w 14"/>
                    <a:gd name="T7" fmla="*/ 344 h 344"/>
                    <a:gd name="T8" fmla="*/ 14 w 14"/>
                    <a:gd name="T9" fmla="*/ 326 h 344"/>
                    <a:gd name="T10" fmla="*/ 14 w 14"/>
                    <a:gd name="T11" fmla="*/ 58 h 344"/>
                    <a:gd name="T12" fmla="*/ 14 w 14"/>
                    <a:gd name="T13" fmla="*/ 58 h 344"/>
                    <a:gd name="T14" fmla="*/ 14 w 14"/>
                    <a:gd name="T15" fmla="*/ 30 h 344"/>
                    <a:gd name="T16" fmla="*/ 14 w 14"/>
                    <a:gd name="T17" fmla="*/ 30 h 344"/>
                    <a:gd name="T18" fmla="*/ 12 w 14"/>
                    <a:gd name="T19" fmla="*/ 16 h 344"/>
                    <a:gd name="T20" fmla="*/ 8 w 14"/>
                    <a:gd name="T21" fmla="*/ 4 h 344"/>
                    <a:gd name="T22" fmla="*/ 8 w 14"/>
                    <a:gd name="T23" fmla="*/ 4 h 344"/>
                    <a:gd name="T24" fmla="*/ 6 w 14"/>
                    <a:gd name="T25" fmla="*/ 2 h 344"/>
                    <a:gd name="T26" fmla="*/ 4 w 14"/>
                    <a:gd name="T27" fmla="*/ 0 h 344"/>
                    <a:gd name="T28" fmla="*/ 2 w 14"/>
                    <a:gd name="T29" fmla="*/ 0 h 344"/>
                    <a:gd name="T30" fmla="*/ 0 w 14"/>
                    <a:gd name="T31" fmla="*/ 2 h 344"/>
                    <a:gd name="T32" fmla="*/ 0 w 14"/>
                    <a:gd name="T33" fmla="*/ 2 h 344"/>
                    <a:gd name="T34" fmla="*/ 0 w 14"/>
                    <a:gd name="T35" fmla="*/ 10 h 344"/>
                    <a:gd name="T36" fmla="*/ 0 w 14"/>
                    <a:gd name="T37" fmla="*/ 18 h 344"/>
                    <a:gd name="T38" fmla="*/ 0 w 14"/>
                    <a:gd name="T39" fmla="*/ 18 h 344"/>
                    <a:gd name="T40" fmla="*/ 2 w 14"/>
                    <a:gd name="T41" fmla="*/ 30 h 344"/>
                    <a:gd name="T42" fmla="*/ 4 w 14"/>
                    <a:gd name="T43" fmla="*/ 44 h 344"/>
                    <a:gd name="T44" fmla="*/ 10 w 14"/>
                    <a:gd name="T45" fmla="*/ 326 h 344"/>
                    <a:gd name="T46" fmla="*/ 10 w 14"/>
                    <a:gd name="T47" fmla="*/ 326 h 344"/>
                    <a:gd name="T48" fmla="*/ 10 w 14"/>
                    <a:gd name="T49" fmla="*/ 338 h 344"/>
                    <a:gd name="T50" fmla="*/ 12 w 14"/>
                    <a:gd name="T51" fmla="*/ 344 h 344"/>
                    <a:gd name="T52" fmla="*/ 12 w 14"/>
                    <a:gd name="T53" fmla="*/ 344 h 3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14" h="344">
                      <a:moveTo>
                        <a:pt x="12" y="344"/>
                      </a:moveTo>
                      <a:lnTo>
                        <a:pt x="12" y="344"/>
                      </a:lnTo>
                      <a:lnTo>
                        <a:pt x="14" y="344"/>
                      </a:lnTo>
                      <a:lnTo>
                        <a:pt x="14" y="344"/>
                      </a:lnTo>
                      <a:lnTo>
                        <a:pt x="14" y="326"/>
                      </a:lnTo>
                      <a:lnTo>
                        <a:pt x="14" y="58"/>
                      </a:lnTo>
                      <a:lnTo>
                        <a:pt x="14" y="58"/>
                      </a:lnTo>
                      <a:lnTo>
                        <a:pt x="14" y="30"/>
                      </a:lnTo>
                      <a:lnTo>
                        <a:pt x="14" y="30"/>
                      </a:lnTo>
                      <a:lnTo>
                        <a:pt x="12" y="16"/>
                      </a:lnTo>
                      <a:lnTo>
                        <a:pt x="8" y="4"/>
                      </a:lnTo>
                      <a:lnTo>
                        <a:pt x="8" y="4"/>
                      </a:lnTo>
                      <a:lnTo>
                        <a:pt x="6" y="2"/>
                      </a:lnTo>
                      <a:lnTo>
                        <a:pt x="4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30"/>
                      </a:lnTo>
                      <a:lnTo>
                        <a:pt x="4" y="44"/>
                      </a:lnTo>
                      <a:lnTo>
                        <a:pt x="10" y="326"/>
                      </a:lnTo>
                      <a:lnTo>
                        <a:pt x="10" y="326"/>
                      </a:lnTo>
                      <a:lnTo>
                        <a:pt x="10" y="338"/>
                      </a:lnTo>
                      <a:lnTo>
                        <a:pt x="12" y="344"/>
                      </a:lnTo>
                      <a:lnTo>
                        <a:pt x="12" y="3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7" name="Freeform 29"/>
                <p:cNvSpPr>
                  <a:spLocks/>
                </p:cNvSpPr>
                <p:nvPr/>
              </p:nvSpPr>
              <p:spPr bwMode="auto">
                <a:xfrm>
                  <a:off x="6019800" y="14827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8" name="Freeform 30"/>
                <p:cNvSpPr>
                  <a:spLocks/>
                </p:cNvSpPr>
                <p:nvPr/>
              </p:nvSpPr>
              <p:spPr bwMode="auto">
                <a:xfrm>
                  <a:off x="6045200" y="1257300"/>
                  <a:ext cx="501650" cy="228600"/>
                </a:xfrm>
                <a:custGeom>
                  <a:avLst/>
                  <a:gdLst>
                    <a:gd name="T0" fmla="*/ 2 w 316"/>
                    <a:gd name="T1" fmla="*/ 144 h 144"/>
                    <a:gd name="T2" fmla="*/ 2 w 316"/>
                    <a:gd name="T3" fmla="*/ 144 h 144"/>
                    <a:gd name="T4" fmla="*/ 18 w 316"/>
                    <a:gd name="T5" fmla="*/ 138 h 144"/>
                    <a:gd name="T6" fmla="*/ 276 w 316"/>
                    <a:gd name="T7" fmla="*/ 20 h 144"/>
                    <a:gd name="T8" fmla="*/ 276 w 316"/>
                    <a:gd name="T9" fmla="*/ 20 h 144"/>
                    <a:gd name="T10" fmla="*/ 288 w 316"/>
                    <a:gd name="T11" fmla="*/ 16 h 144"/>
                    <a:gd name="T12" fmla="*/ 298 w 316"/>
                    <a:gd name="T13" fmla="*/ 12 h 144"/>
                    <a:gd name="T14" fmla="*/ 298 w 316"/>
                    <a:gd name="T15" fmla="*/ 12 h 144"/>
                    <a:gd name="T16" fmla="*/ 306 w 316"/>
                    <a:gd name="T17" fmla="*/ 10 h 144"/>
                    <a:gd name="T18" fmla="*/ 314 w 316"/>
                    <a:gd name="T19" fmla="*/ 6 h 144"/>
                    <a:gd name="T20" fmla="*/ 314 w 316"/>
                    <a:gd name="T21" fmla="*/ 6 h 144"/>
                    <a:gd name="T22" fmla="*/ 316 w 316"/>
                    <a:gd name="T23" fmla="*/ 2 h 144"/>
                    <a:gd name="T24" fmla="*/ 314 w 316"/>
                    <a:gd name="T25" fmla="*/ 0 h 144"/>
                    <a:gd name="T26" fmla="*/ 312 w 316"/>
                    <a:gd name="T27" fmla="*/ 0 h 144"/>
                    <a:gd name="T28" fmla="*/ 308 w 316"/>
                    <a:gd name="T29" fmla="*/ 0 h 144"/>
                    <a:gd name="T30" fmla="*/ 308 w 316"/>
                    <a:gd name="T31" fmla="*/ 0 h 144"/>
                    <a:gd name="T32" fmla="*/ 296 w 316"/>
                    <a:gd name="T33" fmla="*/ 2 h 144"/>
                    <a:gd name="T34" fmla="*/ 284 w 316"/>
                    <a:gd name="T35" fmla="*/ 6 h 144"/>
                    <a:gd name="T36" fmla="*/ 284 w 316"/>
                    <a:gd name="T37" fmla="*/ 6 h 144"/>
                    <a:gd name="T38" fmla="*/ 258 w 316"/>
                    <a:gd name="T39" fmla="*/ 18 h 144"/>
                    <a:gd name="T40" fmla="*/ 16 w 316"/>
                    <a:gd name="T41" fmla="*/ 132 h 144"/>
                    <a:gd name="T42" fmla="*/ 16 w 316"/>
                    <a:gd name="T43" fmla="*/ 132 h 144"/>
                    <a:gd name="T44" fmla="*/ 0 w 316"/>
                    <a:gd name="T45" fmla="*/ 140 h 144"/>
                    <a:gd name="T46" fmla="*/ 0 w 316"/>
                    <a:gd name="T47" fmla="*/ 140 h 144"/>
                    <a:gd name="T48" fmla="*/ 0 w 316"/>
                    <a:gd name="T49" fmla="*/ 142 h 144"/>
                    <a:gd name="T50" fmla="*/ 0 w 316"/>
                    <a:gd name="T51" fmla="*/ 142 h 144"/>
                    <a:gd name="T52" fmla="*/ 2 w 316"/>
                    <a:gd name="T53" fmla="*/ 144 h 144"/>
                    <a:gd name="T54" fmla="*/ 2 w 316"/>
                    <a:gd name="T55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8" y="138"/>
                      </a:lnTo>
                      <a:lnTo>
                        <a:pt x="276" y="20"/>
                      </a:lnTo>
                      <a:lnTo>
                        <a:pt x="276" y="20"/>
                      </a:lnTo>
                      <a:lnTo>
                        <a:pt x="288" y="16"/>
                      </a:lnTo>
                      <a:lnTo>
                        <a:pt x="298" y="12"/>
                      </a:lnTo>
                      <a:lnTo>
                        <a:pt x="298" y="12"/>
                      </a:lnTo>
                      <a:lnTo>
                        <a:pt x="306" y="10"/>
                      </a:lnTo>
                      <a:lnTo>
                        <a:pt x="314" y="6"/>
                      </a:lnTo>
                      <a:lnTo>
                        <a:pt x="314" y="6"/>
                      </a:lnTo>
                      <a:lnTo>
                        <a:pt x="316" y="2"/>
                      </a:lnTo>
                      <a:lnTo>
                        <a:pt x="314" y="0"/>
                      </a:lnTo>
                      <a:lnTo>
                        <a:pt x="312" y="0"/>
                      </a:lnTo>
                      <a:lnTo>
                        <a:pt x="308" y="0"/>
                      </a:lnTo>
                      <a:lnTo>
                        <a:pt x="308" y="0"/>
                      </a:lnTo>
                      <a:lnTo>
                        <a:pt x="296" y="2"/>
                      </a:lnTo>
                      <a:lnTo>
                        <a:pt x="284" y="6"/>
                      </a:lnTo>
                      <a:lnTo>
                        <a:pt x="284" y="6"/>
                      </a:lnTo>
                      <a:lnTo>
                        <a:pt x="258" y="18"/>
                      </a:lnTo>
                      <a:lnTo>
                        <a:pt x="16" y="132"/>
                      </a:lnTo>
                      <a:lnTo>
                        <a:pt x="16" y="132"/>
                      </a:lnTo>
                      <a:lnTo>
                        <a:pt x="0" y="140"/>
                      </a:lnTo>
                      <a:lnTo>
                        <a:pt x="0" y="140"/>
                      </a:lnTo>
                      <a:lnTo>
                        <a:pt x="0" y="142"/>
                      </a:lnTo>
                      <a:lnTo>
                        <a:pt x="0" y="142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9" name="Freeform 31"/>
                <p:cNvSpPr>
                  <a:spLocks noEditPoints="1"/>
                </p:cNvSpPr>
                <p:nvPr/>
              </p:nvSpPr>
              <p:spPr bwMode="auto">
                <a:xfrm>
                  <a:off x="4978400" y="152400"/>
                  <a:ext cx="2489200" cy="1638300"/>
                </a:xfrm>
                <a:custGeom>
                  <a:avLst/>
                  <a:gdLst>
                    <a:gd name="T0" fmla="*/ 1564 w 1568"/>
                    <a:gd name="T1" fmla="*/ 774 h 1032"/>
                    <a:gd name="T2" fmla="*/ 1550 w 1568"/>
                    <a:gd name="T3" fmla="*/ 756 h 1032"/>
                    <a:gd name="T4" fmla="*/ 1514 w 1568"/>
                    <a:gd name="T5" fmla="*/ 728 h 1032"/>
                    <a:gd name="T6" fmla="*/ 1166 w 1568"/>
                    <a:gd name="T7" fmla="*/ 710 h 1032"/>
                    <a:gd name="T8" fmla="*/ 762 w 1568"/>
                    <a:gd name="T9" fmla="*/ 854 h 1032"/>
                    <a:gd name="T10" fmla="*/ 666 w 1568"/>
                    <a:gd name="T11" fmla="*/ 908 h 1032"/>
                    <a:gd name="T12" fmla="*/ 672 w 1568"/>
                    <a:gd name="T13" fmla="*/ 894 h 1032"/>
                    <a:gd name="T14" fmla="*/ 678 w 1568"/>
                    <a:gd name="T15" fmla="*/ 876 h 1032"/>
                    <a:gd name="T16" fmla="*/ 686 w 1568"/>
                    <a:gd name="T17" fmla="*/ 864 h 1032"/>
                    <a:gd name="T18" fmla="*/ 676 w 1568"/>
                    <a:gd name="T19" fmla="*/ 846 h 1032"/>
                    <a:gd name="T20" fmla="*/ 680 w 1568"/>
                    <a:gd name="T21" fmla="*/ 842 h 1032"/>
                    <a:gd name="T22" fmla="*/ 672 w 1568"/>
                    <a:gd name="T23" fmla="*/ 838 h 1032"/>
                    <a:gd name="T24" fmla="*/ 668 w 1568"/>
                    <a:gd name="T25" fmla="*/ 830 h 1032"/>
                    <a:gd name="T26" fmla="*/ 660 w 1568"/>
                    <a:gd name="T27" fmla="*/ 830 h 1032"/>
                    <a:gd name="T28" fmla="*/ 654 w 1568"/>
                    <a:gd name="T29" fmla="*/ 832 h 1032"/>
                    <a:gd name="T30" fmla="*/ 648 w 1568"/>
                    <a:gd name="T31" fmla="*/ 828 h 1032"/>
                    <a:gd name="T32" fmla="*/ 634 w 1568"/>
                    <a:gd name="T33" fmla="*/ 826 h 1032"/>
                    <a:gd name="T34" fmla="*/ 622 w 1568"/>
                    <a:gd name="T35" fmla="*/ 834 h 1032"/>
                    <a:gd name="T36" fmla="*/ 620 w 1568"/>
                    <a:gd name="T37" fmla="*/ 844 h 1032"/>
                    <a:gd name="T38" fmla="*/ 600 w 1568"/>
                    <a:gd name="T39" fmla="*/ 838 h 1032"/>
                    <a:gd name="T40" fmla="*/ 584 w 1568"/>
                    <a:gd name="T41" fmla="*/ 448 h 1032"/>
                    <a:gd name="T42" fmla="*/ 456 w 1568"/>
                    <a:gd name="T43" fmla="*/ 96 h 1032"/>
                    <a:gd name="T44" fmla="*/ 376 w 1568"/>
                    <a:gd name="T45" fmla="*/ 14 h 1032"/>
                    <a:gd name="T46" fmla="*/ 310 w 1568"/>
                    <a:gd name="T47" fmla="*/ 0 h 1032"/>
                    <a:gd name="T48" fmla="*/ 296 w 1568"/>
                    <a:gd name="T49" fmla="*/ 10 h 1032"/>
                    <a:gd name="T50" fmla="*/ 240 w 1568"/>
                    <a:gd name="T51" fmla="*/ 112 h 1032"/>
                    <a:gd name="T52" fmla="*/ 126 w 1568"/>
                    <a:gd name="T53" fmla="*/ 418 h 1032"/>
                    <a:gd name="T54" fmla="*/ 108 w 1568"/>
                    <a:gd name="T55" fmla="*/ 562 h 1032"/>
                    <a:gd name="T56" fmla="*/ 170 w 1568"/>
                    <a:gd name="T57" fmla="*/ 662 h 1032"/>
                    <a:gd name="T58" fmla="*/ 320 w 1568"/>
                    <a:gd name="T59" fmla="*/ 780 h 1032"/>
                    <a:gd name="T60" fmla="*/ 222 w 1568"/>
                    <a:gd name="T61" fmla="*/ 760 h 1032"/>
                    <a:gd name="T62" fmla="*/ 78 w 1568"/>
                    <a:gd name="T63" fmla="*/ 806 h 1032"/>
                    <a:gd name="T64" fmla="*/ 52 w 1568"/>
                    <a:gd name="T65" fmla="*/ 826 h 1032"/>
                    <a:gd name="T66" fmla="*/ 40 w 1568"/>
                    <a:gd name="T67" fmla="*/ 842 h 1032"/>
                    <a:gd name="T68" fmla="*/ 16 w 1568"/>
                    <a:gd name="T69" fmla="*/ 888 h 1032"/>
                    <a:gd name="T70" fmla="*/ 2 w 1568"/>
                    <a:gd name="T71" fmla="*/ 958 h 1032"/>
                    <a:gd name="T72" fmla="*/ 2 w 1568"/>
                    <a:gd name="T73" fmla="*/ 980 h 1032"/>
                    <a:gd name="T74" fmla="*/ 10 w 1568"/>
                    <a:gd name="T75" fmla="*/ 992 h 1032"/>
                    <a:gd name="T76" fmla="*/ 18 w 1568"/>
                    <a:gd name="T77" fmla="*/ 1016 h 1032"/>
                    <a:gd name="T78" fmla="*/ 18 w 1568"/>
                    <a:gd name="T79" fmla="*/ 1032 h 1032"/>
                    <a:gd name="T80" fmla="*/ 512 w 1568"/>
                    <a:gd name="T81" fmla="*/ 1014 h 1032"/>
                    <a:gd name="T82" fmla="*/ 1388 w 1568"/>
                    <a:gd name="T83" fmla="*/ 1020 h 1032"/>
                    <a:gd name="T84" fmla="*/ 1562 w 1568"/>
                    <a:gd name="T85" fmla="*/ 816 h 1032"/>
                    <a:gd name="T86" fmla="*/ 1568 w 1568"/>
                    <a:gd name="T87" fmla="*/ 806 h 1032"/>
                    <a:gd name="T88" fmla="*/ 656 w 1568"/>
                    <a:gd name="T89" fmla="*/ 838 h 1032"/>
                    <a:gd name="T90" fmla="*/ 656 w 1568"/>
                    <a:gd name="T91" fmla="*/ 838 h 10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</a:cxnLst>
                  <a:rect l="0" t="0" r="r" b="b"/>
                  <a:pathLst>
                    <a:path w="1568" h="1032">
                      <a:moveTo>
                        <a:pt x="1568" y="784"/>
                      </a:moveTo>
                      <a:lnTo>
                        <a:pt x="1568" y="784"/>
                      </a:lnTo>
                      <a:lnTo>
                        <a:pt x="1564" y="774"/>
                      </a:lnTo>
                      <a:lnTo>
                        <a:pt x="1564" y="774"/>
                      </a:lnTo>
                      <a:lnTo>
                        <a:pt x="1558" y="764"/>
                      </a:lnTo>
                      <a:lnTo>
                        <a:pt x="1550" y="756"/>
                      </a:lnTo>
                      <a:lnTo>
                        <a:pt x="1534" y="742"/>
                      </a:lnTo>
                      <a:lnTo>
                        <a:pt x="1520" y="732"/>
                      </a:lnTo>
                      <a:lnTo>
                        <a:pt x="1514" y="728"/>
                      </a:lnTo>
                      <a:lnTo>
                        <a:pt x="1420" y="702"/>
                      </a:lnTo>
                      <a:lnTo>
                        <a:pt x="1302" y="692"/>
                      </a:lnTo>
                      <a:lnTo>
                        <a:pt x="1166" y="710"/>
                      </a:lnTo>
                      <a:lnTo>
                        <a:pt x="1046" y="738"/>
                      </a:lnTo>
                      <a:lnTo>
                        <a:pt x="874" y="800"/>
                      </a:lnTo>
                      <a:lnTo>
                        <a:pt x="762" y="854"/>
                      </a:lnTo>
                      <a:lnTo>
                        <a:pt x="688" y="894"/>
                      </a:lnTo>
                      <a:lnTo>
                        <a:pt x="666" y="908"/>
                      </a:lnTo>
                      <a:lnTo>
                        <a:pt x="666" y="908"/>
                      </a:lnTo>
                      <a:lnTo>
                        <a:pt x="670" y="904"/>
                      </a:lnTo>
                      <a:lnTo>
                        <a:pt x="670" y="904"/>
                      </a:lnTo>
                      <a:lnTo>
                        <a:pt x="672" y="894"/>
                      </a:lnTo>
                      <a:lnTo>
                        <a:pt x="672" y="880"/>
                      </a:lnTo>
                      <a:lnTo>
                        <a:pt x="672" y="880"/>
                      </a:lnTo>
                      <a:lnTo>
                        <a:pt x="678" y="876"/>
                      </a:lnTo>
                      <a:lnTo>
                        <a:pt x="682" y="872"/>
                      </a:lnTo>
                      <a:lnTo>
                        <a:pt x="682" y="872"/>
                      </a:lnTo>
                      <a:lnTo>
                        <a:pt x="686" y="864"/>
                      </a:lnTo>
                      <a:lnTo>
                        <a:pt x="684" y="858"/>
                      </a:lnTo>
                      <a:lnTo>
                        <a:pt x="682" y="852"/>
                      </a:lnTo>
                      <a:lnTo>
                        <a:pt x="676" y="846"/>
                      </a:lnTo>
                      <a:lnTo>
                        <a:pt x="676" y="846"/>
                      </a:lnTo>
                      <a:lnTo>
                        <a:pt x="674" y="846"/>
                      </a:lnTo>
                      <a:lnTo>
                        <a:pt x="680" y="842"/>
                      </a:lnTo>
                      <a:lnTo>
                        <a:pt x="674" y="840"/>
                      </a:lnTo>
                      <a:lnTo>
                        <a:pt x="672" y="838"/>
                      </a:lnTo>
                      <a:lnTo>
                        <a:pt x="672" y="838"/>
                      </a:lnTo>
                      <a:lnTo>
                        <a:pt x="670" y="832"/>
                      </a:lnTo>
                      <a:lnTo>
                        <a:pt x="668" y="832"/>
                      </a:lnTo>
                      <a:lnTo>
                        <a:pt x="668" y="830"/>
                      </a:lnTo>
                      <a:lnTo>
                        <a:pt x="664" y="830"/>
                      </a:lnTo>
                      <a:lnTo>
                        <a:pt x="660" y="828"/>
                      </a:lnTo>
                      <a:lnTo>
                        <a:pt x="660" y="830"/>
                      </a:lnTo>
                      <a:lnTo>
                        <a:pt x="656" y="828"/>
                      </a:lnTo>
                      <a:lnTo>
                        <a:pt x="654" y="826"/>
                      </a:lnTo>
                      <a:lnTo>
                        <a:pt x="654" y="832"/>
                      </a:lnTo>
                      <a:lnTo>
                        <a:pt x="652" y="832"/>
                      </a:lnTo>
                      <a:lnTo>
                        <a:pt x="652" y="832"/>
                      </a:lnTo>
                      <a:lnTo>
                        <a:pt x="648" y="828"/>
                      </a:lnTo>
                      <a:lnTo>
                        <a:pt x="648" y="828"/>
                      </a:lnTo>
                      <a:lnTo>
                        <a:pt x="642" y="826"/>
                      </a:lnTo>
                      <a:lnTo>
                        <a:pt x="634" y="826"/>
                      </a:lnTo>
                      <a:lnTo>
                        <a:pt x="628" y="828"/>
                      </a:lnTo>
                      <a:lnTo>
                        <a:pt x="622" y="834"/>
                      </a:lnTo>
                      <a:lnTo>
                        <a:pt x="622" y="834"/>
                      </a:lnTo>
                      <a:lnTo>
                        <a:pt x="620" y="840"/>
                      </a:lnTo>
                      <a:lnTo>
                        <a:pt x="620" y="844"/>
                      </a:lnTo>
                      <a:lnTo>
                        <a:pt x="620" y="844"/>
                      </a:lnTo>
                      <a:lnTo>
                        <a:pt x="606" y="850"/>
                      </a:lnTo>
                      <a:lnTo>
                        <a:pt x="598" y="856"/>
                      </a:lnTo>
                      <a:lnTo>
                        <a:pt x="600" y="838"/>
                      </a:lnTo>
                      <a:lnTo>
                        <a:pt x="604" y="756"/>
                      </a:lnTo>
                      <a:lnTo>
                        <a:pt x="604" y="630"/>
                      </a:lnTo>
                      <a:lnTo>
                        <a:pt x="584" y="448"/>
                      </a:lnTo>
                      <a:lnTo>
                        <a:pt x="560" y="328"/>
                      </a:lnTo>
                      <a:lnTo>
                        <a:pt x="516" y="198"/>
                      </a:lnTo>
                      <a:lnTo>
                        <a:pt x="456" y="96"/>
                      </a:lnTo>
                      <a:lnTo>
                        <a:pt x="390" y="22"/>
                      </a:lnTo>
                      <a:lnTo>
                        <a:pt x="390" y="22"/>
                      </a:lnTo>
                      <a:lnTo>
                        <a:pt x="376" y="14"/>
                      </a:lnTo>
                      <a:lnTo>
                        <a:pt x="362" y="6"/>
                      </a:lnTo>
                      <a:lnTo>
                        <a:pt x="342" y="0"/>
                      </a:lnTo>
                      <a:lnTo>
                        <a:pt x="310" y="0"/>
                      </a:lnTo>
                      <a:lnTo>
                        <a:pt x="310" y="0"/>
                      </a:lnTo>
                      <a:lnTo>
                        <a:pt x="302" y="4"/>
                      </a:lnTo>
                      <a:lnTo>
                        <a:pt x="296" y="10"/>
                      </a:lnTo>
                      <a:lnTo>
                        <a:pt x="292" y="18"/>
                      </a:lnTo>
                      <a:lnTo>
                        <a:pt x="276" y="42"/>
                      </a:lnTo>
                      <a:lnTo>
                        <a:pt x="240" y="112"/>
                      </a:lnTo>
                      <a:lnTo>
                        <a:pt x="184" y="262"/>
                      </a:lnTo>
                      <a:lnTo>
                        <a:pt x="164" y="324"/>
                      </a:lnTo>
                      <a:lnTo>
                        <a:pt x="126" y="418"/>
                      </a:lnTo>
                      <a:lnTo>
                        <a:pt x="118" y="452"/>
                      </a:lnTo>
                      <a:lnTo>
                        <a:pt x="108" y="508"/>
                      </a:lnTo>
                      <a:lnTo>
                        <a:pt x="108" y="562"/>
                      </a:lnTo>
                      <a:lnTo>
                        <a:pt x="118" y="604"/>
                      </a:lnTo>
                      <a:lnTo>
                        <a:pt x="136" y="634"/>
                      </a:lnTo>
                      <a:lnTo>
                        <a:pt x="170" y="662"/>
                      </a:lnTo>
                      <a:lnTo>
                        <a:pt x="204" y="692"/>
                      </a:lnTo>
                      <a:lnTo>
                        <a:pt x="320" y="780"/>
                      </a:lnTo>
                      <a:lnTo>
                        <a:pt x="320" y="780"/>
                      </a:lnTo>
                      <a:lnTo>
                        <a:pt x="262" y="766"/>
                      </a:lnTo>
                      <a:lnTo>
                        <a:pt x="236" y="760"/>
                      </a:lnTo>
                      <a:lnTo>
                        <a:pt x="222" y="760"/>
                      </a:lnTo>
                      <a:lnTo>
                        <a:pt x="222" y="760"/>
                      </a:lnTo>
                      <a:lnTo>
                        <a:pt x="152" y="772"/>
                      </a:lnTo>
                      <a:lnTo>
                        <a:pt x="78" y="806"/>
                      </a:lnTo>
                      <a:lnTo>
                        <a:pt x="78" y="806"/>
                      </a:lnTo>
                      <a:lnTo>
                        <a:pt x="64" y="818"/>
                      </a:lnTo>
                      <a:lnTo>
                        <a:pt x="52" y="826"/>
                      </a:lnTo>
                      <a:lnTo>
                        <a:pt x="44" y="834"/>
                      </a:lnTo>
                      <a:lnTo>
                        <a:pt x="44" y="834"/>
                      </a:lnTo>
                      <a:lnTo>
                        <a:pt x="40" y="842"/>
                      </a:lnTo>
                      <a:lnTo>
                        <a:pt x="36" y="852"/>
                      </a:lnTo>
                      <a:lnTo>
                        <a:pt x="32" y="862"/>
                      </a:lnTo>
                      <a:lnTo>
                        <a:pt x="16" y="888"/>
                      </a:lnTo>
                      <a:lnTo>
                        <a:pt x="14" y="922"/>
                      </a:lnTo>
                      <a:lnTo>
                        <a:pt x="2" y="958"/>
                      </a:lnTo>
                      <a:lnTo>
                        <a:pt x="2" y="958"/>
                      </a:lnTo>
                      <a:lnTo>
                        <a:pt x="2" y="960"/>
                      </a:lnTo>
                      <a:lnTo>
                        <a:pt x="0" y="968"/>
                      </a:lnTo>
                      <a:lnTo>
                        <a:pt x="2" y="980"/>
                      </a:lnTo>
                      <a:lnTo>
                        <a:pt x="6" y="986"/>
                      </a:lnTo>
                      <a:lnTo>
                        <a:pt x="10" y="992"/>
                      </a:lnTo>
                      <a:lnTo>
                        <a:pt x="10" y="992"/>
                      </a:lnTo>
                      <a:lnTo>
                        <a:pt x="18" y="1004"/>
                      </a:lnTo>
                      <a:lnTo>
                        <a:pt x="20" y="1012"/>
                      </a:lnTo>
                      <a:lnTo>
                        <a:pt x="18" y="1016"/>
                      </a:lnTo>
                      <a:lnTo>
                        <a:pt x="18" y="1018"/>
                      </a:lnTo>
                      <a:lnTo>
                        <a:pt x="18" y="1018"/>
                      </a:lnTo>
                      <a:lnTo>
                        <a:pt x="18" y="1032"/>
                      </a:lnTo>
                      <a:lnTo>
                        <a:pt x="490" y="1032"/>
                      </a:lnTo>
                      <a:lnTo>
                        <a:pt x="490" y="1032"/>
                      </a:lnTo>
                      <a:lnTo>
                        <a:pt x="512" y="1014"/>
                      </a:lnTo>
                      <a:lnTo>
                        <a:pt x="498" y="1032"/>
                      </a:lnTo>
                      <a:lnTo>
                        <a:pt x="1376" y="1032"/>
                      </a:lnTo>
                      <a:lnTo>
                        <a:pt x="1388" y="1020"/>
                      </a:lnTo>
                      <a:lnTo>
                        <a:pt x="1498" y="904"/>
                      </a:lnTo>
                      <a:lnTo>
                        <a:pt x="1546" y="842"/>
                      </a:lnTo>
                      <a:lnTo>
                        <a:pt x="1562" y="816"/>
                      </a:lnTo>
                      <a:lnTo>
                        <a:pt x="1562" y="816"/>
                      </a:lnTo>
                      <a:lnTo>
                        <a:pt x="1564" y="812"/>
                      </a:lnTo>
                      <a:lnTo>
                        <a:pt x="1568" y="806"/>
                      </a:lnTo>
                      <a:lnTo>
                        <a:pt x="1568" y="784"/>
                      </a:lnTo>
                      <a:close/>
                      <a:moveTo>
                        <a:pt x="656" y="838"/>
                      </a:moveTo>
                      <a:lnTo>
                        <a:pt x="656" y="838"/>
                      </a:lnTo>
                      <a:lnTo>
                        <a:pt x="656" y="836"/>
                      </a:lnTo>
                      <a:lnTo>
                        <a:pt x="656" y="838"/>
                      </a:lnTo>
                      <a:lnTo>
                        <a:pt x="656" y="838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9000"/>
                  </a:schemeClr>
                </a:solidFill>
                <a:ln w="9525">
                  <a:solidFill>
                    <a:srgbClr val="FEFFFF">
                      <a:alpha val="12000"/>
                    </a:srgb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1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86" name="Group 102"/>
              <p:cNvGrpSpPr>
                <a:grpSpLocks noChangeAspect="1"/>
              </p:cNvGrpSpPr>
              <p:nvPr/>
            </p:nvGrpSpPr>
            <p:grpSpPr>
              <a:xfrm>
                <a:off x="7848593" y="1524004"/>
                <a:ext cx="1295399" cy="1685580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92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3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4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5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6000"/>
                  </a:schemeClr>
                </a:solidFill>
                <a:ln>
                  <a:noFill/>
                </a:ln>
                <a:effectLst>
                  <a:glow rad="38100">
                    <a:schemeClr val="bg2">
                      <a:lumMod val="50000"/>
                      <a:lumOff val="50000"/>
                      <a:alpha val="15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87" name="Group 112"/>
              <p:cNvGrpSpPr>
                <a:grpSpLocks noChangeAspect="1"/>
              </p:cNvGrpSpPr>
              <p:nvPr/>
            </p:nvGrpSpPr>
            <p:grpSpPr>
              <a:xfrm>
                <a:off x="7679515" y="5943604"/>
                <a:ext cx="1331670" cy="914403"/>
                <a:chOff x="7953375" y="152400"/>
                <a:chExt cx="1775564" cy="1219200"/>
              </a:xfrm>
              <a:solidFill>
                <a:schemeClr val="bg2">
                  <a:lumMod val="50000"/>
                  <a:lumOff val="50000"/>
                  <a:alpha val="8000"/>
                </a:schemeClr>
              </a:solidFill>
            </p:grpSpPr>
            <p:sp>
              <p:nvSpPr>
                <p:cNvPr id="188" name="Freeform 35"/>
                <p:cNvSpPr>
                  <a:spLocks/>
                </p:cNvSpPr>
                <p:nvPr/>
              </p:nvSpPr>
              <p:spPr bwMode="auto">
                <a:xfrm>
                  <a:off x="7953375" y="688975"/>
                  <a:ext cx="269875" cy="127000"/>
                </a:xfrm>
                <a:custGeom>
                  <a:avLst/>
                  <a:gdLst>
                    <a:gd name="T0" fmla="*/ 170 w 170"/>
                    <a:gd name="T1" fmla="*/ 80 h 80"/>
                    <a:gd name="T2" fmla="*/ 170 w 170"/>
                    <a:gd name="T3" fmla="*/ 80 h 80"/>
                    <a:gd name="T4" fmla="*/ 170 w 170"/>
                    <a:gd name="T5" fmla="*/ 80 h 80"/>
                    <a:gd name="T6" fmla="*/ 170 w 170"/>
                    <a:gd name="T7" fmla="*/ 80 h 80"/>
                    <a:gd name="T8" fmla="*/ 154 w 170"/>
                    <a:gd name="T9" fmla="*/ 72 h 80"/>
                    <a:gd name="T10" fmla="*/ 38 w 170"/>
                    <a:gd name="T11" fmla="*/ 14 h 80"/>
                    <a:gd name="T12" fmla="*/ 38 w 170"/>
                    <a:gd name="T13" fmla="*/ 14 h 80"/>
                    <a:gd name="T14" fmla="*/ 18 w 170"/>
                    <a:gd name="T15" fmla="*/ 4 h 80"/>
                    <a:gd name="T16" fmla="*/ 18 w 170"/>
                    <a:gd name="T17" fmla="*/ 4 h 80"/>
                    <a:gd name="T18" fmla="*/ 12 w 170"/>
                    <a:gd name="T19" fmla="*/ 2 h 80"/>
                    <a:gd name="T20" fmla="*/ 4 w 170"/>
                    <a:gd name="T21" fmla="*/ 0 h 80"/>
                    <a:gd name="T22" fmla="*/ 4 w 170"/>
                    <a:gd name="T23" fmla="*/ 0 h 80"/>
                    <a:gd name="T24" fmla="*/ 0 w 170"/>
                    <a:gd name="T25" fmla="*/ 0 h 80"/>
                    <a:gd name="T26" fmla="*/ 2 w 170"/>
                    <a:gd name="T27" fmla="*/ 4 h 80"/>
                    <a:gd name="T28" fmla="*/ 2 w 170"/>
                    <a:gd name="T29" fmla="*/ 4 h 80"/>
                    <a:gd name="T30" fmla="*/ 4 w 170"/>
                    <a:gd name="T31" fmla="*/ 6 h 80"/>
                    <a:gd name="T32" fmla="*/ 10 w 170"/>
                    <a:gd name="T33" fmla="*/ 8 h 80"/>
                    <a:gd name="T34" fmla="*/ 10 w 170"/>
                    <a:gd name="T35" fmla="*/ 8 h 80"/>
                    <a:gd name="T36" fmla="*/ 28 w 170"/>
                    <a:gd name="T37" fmla="*/ 16 h 80"/>
                    <a:gd name="T38" fmla="*/ 154 w 170"/>
                    <a:gd name="T39" fmla="*/ 74 h 80"/>
                    <a:gd name="T40" fmla="*/ 154 w 170"/>
                    <a:gd name="T41" fmla="*/ 74 h 80"/>
                    <a:gd name="T42" fmla="*/ 170 w 170"/>
                    <a:gd name="T43" fmla="*/ 80 h 80"/>
                    <a:gd name="T44" fmla="*/ 170 w 170"/>
                    <a:gd name="T45" fmla="*/ 8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70" h="80">
                      <a:moveTo>
                        <a:pt x="170" y="80"/>
                      </a:move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lnTo>
                        <a:pt x="154" y="72"/>
                      </a:lnTo>
                      <a:lnTo>
                        <a:pt x="38" y="14"/>
                      </a:lnTo>
                      <a:lnTo>
                        <a:pt x="38" y="14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2" y="4"/>
                      </a:lnTo>
                      <a:lnTo>
                        <a:pt x="2" y="4"/>
                      </a:lnTo>
                      <a:lnTo>
                        <a:pt x="4" y="6"/>
                      </a:lnTo>
                      <a:lnTo>
                        <a:pt x="10" y="8"/>
                      </a:lnTo>
                      <a:lnTo>
                        <a:pt x="10" y="8"/>
                      </a:lnTo>
                      <a:lnTo>
                        <a:pt x="28" y="16"/>
                      </a:lnTo>
                      <a:lnTo>
                        <a:pt x="154" y="74"/>
                      </a:lnTo>
                      <a:lnTo>
                        <a:pt x="154" y="74"/>
                      </a:lnTo>
                      <a:lnTo>
                        <a:pt x="170" y="80"/>
                      </a:lnTo>
                      <a:lnTo>
                        <a:pt x="170" y="8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89" name="Freeform 36"/>
                <p:cNvSpPr>
                  <a:spLocks/>
                </p:cNvSpPr>
                <p:nvPr/>
              </p:nvSpPr>
              <p:spPr bwMode="auto">
                <a:xfrm>
                  <a:off x="8226425" y="82232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0" name="Freeform 37"/>
                <p:cNvSpPr>
                  <a:spLocks/>
                </p:cNvSpPr>
                <p:nvPr/>
              </p:nvSpPr>
              <p:spPr bwMode="auto">
                <a:xfrm>
                  <a:off x="8232775" y="514350"/>
                  <a:ext cx="19050" cy="295275"/>
                </a:xfrm>
                <a:custGeom>
                  <a:avLst/>
                  <a:gdLst>
                    <a:gd name="T0" fmla="*/ 2 w 12"/>
                    <a:gd name="T1" fmla="*/ 186 h 186"/>
                    <a:gd name="T2" fmla="*/ 2 w 12"/>
                    <a:gd name="T3" fmla="*/ 186 h 186"/>
                    <a:gd name="T4" fmla="*/ 4 w 12"/>
                    <a:gd name="T5" fmla="*/ 168 h 186"/>
                    <a:gd name="T6" fmla="*/ 8 w 12"/>
                    <a:gd name="T7" fmla="*/ 30 h 186"/>
                    <a:gd name="T8" fmla="*/ 8 w 12"/>
                    <a:gd name="T9" fmla="*/ 30 h 186"/>
                    <a:gd name="T10" fmla="*/ 10 w 12"/>
                    <a:gd name="T11" fmla="*/ 10 h 186"/>
                    <a:gd name="T12" fmla="*/ 10 w 12"/>
                    <a:gd name="T13" fmla="*/ 10 h 186"/>
                    <a:gd name="T14" fmla="*/ 12 w 12"/>
                    <a:gd name="T15" fmla="*/ 6 h 186"/>
                    <a:gd name="T16" fmla="*/ 10 w 12"/>
                    <a:gd name="T17" fmla="*/ 0 h 186"/>
                    <a:gd name="T18" fmla="*/ 10 w 12"/>
                    <a:gd name="T19" fmla="*/ 0 h 186"/>
                    <a:gd name="T20" fmla="*/ 8 w 12"/>
                    <a:gd name="T21" fmla="*/ 0 h 186"/>
                    <a:gd name="T22" fmla="*/ 6 w 12"/>
                    <a:gd name="T23" fmla="*/ 2 h 186"/>
                    <a:gd name="T24" fmla="*/ 6 w 12"/>
                    <a:gd name="T25" fmla="*/ 2 h 186"/>
                    <a:gd name="T26" fmla="*/ 4 w 12"/>
                    <a:gd name="T27" fmla="*/ 8 h 186"/>
                    <a:gd name="T28" fmla="*/ 4 w 12"/>
                    <a:gd name="T29" fmla="*/ 16 h 186"/>
                    <a:gd name="T30" fmla="*/ 4 w 12"/>
                    <a:gd name="T31" fmla="*/ 16 h 186"/>
                    <a:gd name="T32" fmla="*/ 4 w 12"/>
                    <a:gd name="T33" fmla="*/ 38 h 186"/>
                    <a:gd name="T34" fmla="*/ 0 w 12"/>
                    <a:gd name="T35" fmla="*/ 168 h 186"/>
                    <a:gd name="T36" fmla="*/ 0 w 12"/>
                    <a:gd name="T37" fmla="*/ 168 h 186"/>
                    <a:gd name="T38" fmla="*/ 0 w 12"/>
                    <a:gd name="T39" fmla="*/ 186 h 186"/>
                    <a:gd name="T40" fmla="*/ 0 w 12"/>
                    <a:gd name="T41" fmla="*/ 186 h 186"/>
                    <a:gd name="T42" fmla="*/ 0 w 12"/>
                    <a:gd name="T43" fmla="*/ 186 h 186"/>
                    <a:gd name="T44" fmla="*/ 0 w 12"/>
                    <a:gd name="T45" fmla="*/ 186 h 186"/>
                    <a:gd name="T46" fmla="*/ 2 w 12"/>
                    <a:gd name="T47" fmla="*/ 186 h 186"/>
                    <a:gd name="T48" fmla="*/ 2 w 12"/>
                    <a:gd name="T49" fmla="*/ 186 h 1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12" h="186">
                      <a:moveTo>
                        <a:pt x="2" y="186"/>
                      </a:moveTo>
                      <a:lnTo>
                        <a:pt x="2" y="186"/>
                      </a:lnTo>
                      <a:lnTo>
                        <a:pt x="4" y="168"/>
                      </a:lnTo>
                      <a:lnTo>
                        <a:pt x="8" y="30"/>
                      </a:lnTo>
                      <a:lnTo>
                        <a:pt x="8" y="30"/>
                      </a:lnTo>
                      <a:lnTo>
                        <a:pt x="10" y="10"/>
                      </a:lnTo>
                      <a:lnTo>
                        <a:pt x="10" y="10"/>
                      </a:lnTo>
                      <a:lnTo>
                        <a:pt x="12" y="6"/>
                      </a:lnTo>
                      <a:lnTo>
                        <a:pt x="10" y="0"/>
                      </a:lnTo>
                      <a:lnTo>
                        <a:pt x="10" y="0"/>
                      </a:lnTo>
                      <a:lnTo>
                        <a:pt x="8" y="0"/>
                      </a:lnTo>
                      <a:lnTo>
                        <a:pt x="6" y="2"/>
                      </a:lnTo>
                      <a:lnTo>
                        <a:pt x="6" y="2"/>
                      </a:lnTo>
                      <a:lnTo>
                        <a:pt x="4" y="8"/>
                      </a:lnTo>
                      <a:lnTo>
                        <a:pt x="4" y="16"/>
                      </a:lnTo>
                      <a:lnTo>
                        <a:pt x="4" y="16"/>
                      </a:lnTo>
                      <a:lnTo>
                        <a:pt x="4" y="38"/>
                      </a:lnTo>
                      <a:lnTo>
                        <a:pt x="0" y="168"/>
                      </a:lnTo>
                      <a:lnTo>
                        <a:pt x="0" y="168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0" y="186"/>
                      </a:lnTo>
                      <a:lnTo>
                        <a:pt x="2" y="186"/>
                      </a:lnTo>
                      <a:lnTo>
                        <a:pt x="2" y="18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91" name="Freeform 38"/>
                <p:cNvSpPr>
                  <a:spLocks noEditPoints="1"/>
                </p:cNvSpPr>
                <p:nvPr/>
              </p:nvSpPr>
              <p:spPr bwMode="auto">
                <a:xfrm>
                  <a:off x="8274789" y="152400"/>
                  <a:ext cx="1454150" cy="1219200"/>
                </a:xfrm>
                <a:custGeom>
                  <a:avLst/>
                  <a:gdLst>
                    <a:gd name="T0" fmla="*/ 838 w 916"/>
                    <a:gd name="T1" fmla="*/ 674 h 768"/>
                    <a:gd name="T2" fmla="*/ 790 w 916"/>
                    <a:gd name="T3" fmla="*/ 634 h 768"/>
                    <a:gd name="T4" fmla="*/ 780 w 916"/>
                    <a:gd name="T5" fmla="*/ 590 h 768"/>
                    <a:gd name="T6" fmla="*/ 786 w 916"/>
                    <a:gd name="T7" fmla="*/ 556 h 768"/>
                    <a:gd name="T8" fmla="*/ 788 w 916"/>
                    <a:gd name="T9" fmla="*/ 524 h 768"/>
                    <a:gd name="T10" fmla="*/ 790 w 916"/>
                    <a:gd name="T11" fmla="*/ 450 h 768"/>
                    <a:gd name="T12" fmla="*/ 782 w 916"/>
                    <a:gd name="T13" fmla="*/ 420 h 768"/>
                    <a:gd name="T14" fmla="*/ 666 w 916"/>
                    <a:gd name="T15" fmla="*/ 406 h 768"/>
                    <a:gd name="T16" fmla="*/ 758 w 916"/>
                    <a:gd name="T17" fmla="*/ 340 h 768"/>
                    <a:gd name="T18" fmla="*/ 770 w 916"/>
                    <a:gd name="T19" fmla="*/ 308 h 768"/>
                    <a:gd name="T20" fmla="*/ 770 w 916"/>
                    <a:gd name="T21" fmla="*/ 266 h 768"/>
                    <a:gd name="T22" fmla="*/ 768 w 916"/>
                    <a:gd name="T23" fmla="*/ 236 h 768"/>
                    <a:gd name="T24" fmla="*/ 756 w 916"/>
                    <a:gd name="T25" fmla="*/ 212 h 768"/>
                    <a:gd name="T26" fmla="*/ 756 w 916"/>
                    <a:gd name="T27" fmla="*/ 190 h 768"/>
                    <a:gd name="T28" fmla="*/ 746 w 916"/>
                    <a:gd name="T29" fmla="*/ 152 h 768"/>
                    <a:gd name="T30" fmla="*/ 750 w 916"/>
                    <a:gd name="T31" fmla="*/ 118 h 768"/>
                    <a:gd name="T32" fmla="*/ 752 w 916"/>
                    <a:gd name="T33" fmla="*/ 92 h 768"/>
                    <a:gd name="T34" fmla="*/ 756 w 916"/>
                    <a:gd name="T35" fmla="*/ 62 h 768"/>
                    <a:gd name="T36" fmla="*/ 678 w 916"/>
                    <a:gd name="T37" fmla="*/ 10 h 768"/>
                    <a:gd name="T38" fmla="*/ 594 w 916"/>
                    <a:gd name="T39" fmla="*/ 82 h 768"/>
                    <a:gd name="T40" fmla="*/ 540 w 916"/>
                    <a:gd name="T41" fmla="*/ 186 h 768"/>
                    <a:gd name="T42" fmla="*/ 514 w 916"/>
                    <a:gd name="T43" fmla="*/ 366 h 768"/>
                    <a:gd name="T44" fmla="*/ 502 w 916"/>
                    <a:gd name="T45" fmla="*/ 424 h 768"/>
                    <a:gd name="T46" fmla="*/ 496 w 916"/>
                    <a:gd name="T47" fmla="*/ 412 h 768"/>
                    <a:gd name="T48" fmla="*/ 486 w 916"/>
                    <a:gd name="T49" fmla="*/ 412 h 768"/>
                    <a:gd name="T50" fmla="*/ 478 w 916"/>
                    <a:gd name="T51" fmla="*/ 416 h 768"/>
                    <a:gd name="T52" fmla="*/ 476 w 916"/>
                    <a:gd name="T53" fmla="*/ 422 h 768"/>
                    <a:gd name="T54" fmla="*/ 468 w 916"/>
                    <a:gd name="T55" fmla="*/ 432 h 768"/>
                    <a:gd name="T56" fmla="*/ 474 w 916"/>
                    <a:gd name="T57" fmla="*/ 454 h 768"/>
                    <a:gd name="T58" fmla="*/ 380 w 916"/>
                    <a:gd name="T59" fmla="*/ 406 h 768"/>
                    <a:gd name="T60" fmla="*/ 222 w 916"/>
                    <a:gd name="T61" fmla="*/ 362 h 768"/>
                    <a:gd name="T62" fmla="*/ 108 w 916"/>
                    <a:gd name="T63" fmla="*/ 370 h 768"/>
                    <a:gd name="T64" fmla="*/ 0 w 916"/>
                    <a:gd name="T65" fmla="*/ 436 h 768"/>
                    <a:gd name="T66" fmla="*/ 44 w 916"/>
                    <a:gd name="T67" fmla="*/ 504 h 768"/>
                    <a:gd name="T68" fmla="*/ 70 w 916"/>
                    <a:gd name="T69" fmla="*/ 514 h 768"/>
                    <a:gd name="T70" fmla="*/ 96 w 916"/>
                    <a:gd name="T71" fmla="*/ 522 h 768"/>
                    <a:gd name="T72" fmla="*/ 126 w 916"/>
                    <a:gd name="T73" fmla="*/ 536 h 768"/>
                    <a:gd name="T74" fmla="*/ 150 w 916"/>
                    <a:gd name="T75" fmla="*/ 558 h 768"/>
                    <a:gd name="T76" fmla="*/ 172 w 916"/>
                    <a:gd name="T77" fmla="*/ 572 h 768"/>
                    <a:gd name="T78" fmla="*/ 192 w 916"/>
                    <a:gd name="T79" fmla="*/ 594 h 768"/>
                    <a:gd name="T80" fmla="*/ 210 w 916"/>
                    <a:gd name="T81" fmla="*/ 608 h 768"/>
                    <a:gd name="T82" fmla="*/ 258 w 916"/>
                    <a:gd name="T83" fmla="*/ 632 h 768"/>
                    <a:gd name="T84" fmla="*/ 320 w 916"/>
                    <a:gd name="T85" fmla="*/ 610 h 768"/>
                    <a:gd name="T86" fmla="*/ 368 w 916"/>
                    <a:gd name="T87" fmla="*/ 604 h 768"/>
                    <a:gd name="T88" fmla="*/ 342 w 916"/>
                    <a:gd name="T89" fmla="*/ 692 h 768"/>
                    <a:gd name="T90" fmla="*/ 384 w 916"/>
                    <a:gd name="T91" fmla="*/ 724 h 768"/>
                    <a:gd name="T92" fmla="*/ 440 w 916"/>
                    <a:gd name="T93" fmla="*/ 740 h 768"/>
                    <a:gd name="T94" fmla="*/ 462 w 916"/>
                    <a:gd name="T95" fmla="*/ 754 h 768"/>
                    <a:gd name="T96" fmla="*/ 500 w 916"/>
                    <a:gd name="T97" fmla="*/ 764 h 768"/>
                    <a:gd name="T98" fmla="*/ 584 w 916"/>
                    <a:gd name="T99" fmla="*/ 736 h 768"/>
                    <a:gd name="T100" fmla="*/ 530 w 916"/>
                    <a:gd name="T101" fmla="*/ 578 h 768"/>
                    <a:gd name="T102" fmla="*/ 558 w 916"/>
                    <a:gd name="T103" fmla="*/ 594 h 768"/>
                    <a:gd name="T104" fmla="*/ 590 w 916"/>
                    <a:gd name="T105" fmla="*/ 648 h 768"/>
                    <a:gd name="T106" fmla="*/ 646 w 916"/>
                    <a:gd name="T107" fmla="*/ 688 h 768"/>
                    <a:gd name="T108" fmla="*/ 624 w 916"/>
                    <a:gd name="T109" fmla="*/ 616 h 768"/>
                    <a:gd name="T110" fmla="*/ 584 w 916"/>
                    <a:gd name="T111" fmla="*/ 550 h 768"/>
                    <a:gd name="T112" fmla="*/ 598 w 916"/>
                    <a:gd name="T113" fmla="*/ 536 h 768"/>
                    <a:gd name="T114" fmla="*/ 714 w 916"/>
                    <a:gd name="T115" fmla="*/ 658 h 768"/>
                    <a:gd name="T116" fmla="*/ 804 w 916"/>
                    <a:gd name="T117" fmla="*/ 702 h 768"/>
                    <a:gd name="T118" fmla="*/ 836 w 916"/>
                    <a:gd name="T119" fmla="*/ 708 h 768"/>
                    <a:gd name="T120" fmla="*/ 910 w 916"/>
                    <a:gd name="T121" fmla="*/ 736 h 768"/>
                    <a:gd name="T122" fmla="*/ 910 w 916"/>
                    <a:gd name="T123" fmla="*/ 716 h 768"/>
                    <a:gd name="T124" fmla="*/ 878 w 916"/>
                    <a:gd name="T125" fmla="*/ 688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  <a:cxn ang="0">
                      <a:pos x="T124" y="T125"/>
                    </a:cxn>
                  </a:cxnLst>
                  <a:rect l="0" t="0" r="r" b="b"/>
                  <a:pathLst>
                    <a:path w="916" h="768">
                      <a:moveTo>
                        <a:pt x="878" y="688"/>
                      </a:moveTo>
                      <a:lnTo>
                        <a:pt x="878" y="688"/>
                      </a:lnTo>
                      <a:lnTo>
                        <a:pt x="868" y="682"/>
                      </a:lnTo>
                      <a:lnTo>
                        <a:pt x="856" y="678"/>
                      </a:lnTo>
                      <a:lnTo>
                        <a:pt x="838" y="674"/>
                      </a:lnTo>
                      <a:lnTo>
                        <a:pt x="838" y="674"/>
                      </a:lnTo>
                      <a:lnTo>
                        <a:pt x="828" y="672"/>
                      </a:lnTo>
                      <a:lnTo>
                        <a:pt x="818" y="666"/>
                      </a:lnTo>
                      <a:lnTo>
                        <a:pt x="810" y="660"/>
                      </a:lnTo>
                      <a:lnTo>
                        <a:pt x="802" y="652"/>
                      </a:lnTo>
                      <a:lnTo>
                        <a:pt x="792" y="640"/>
                      </a:lnTo>
                      <a:lnTo>
                        <a:pt x="790" y="634"/>
                      </a:lnTo>
                      <a:lnTo>
                        <a:pt x="790" y="634"/>
                      </a:lnTo>
                      <a:lnTo>
                        <a:pt x="786" y="630"/>
                      </a:lnTo>
                      <a:lnTo>
                        <a:pt x="780" y="616"/>
                      </a:lnTo>
                      <a:lnTo>
                        <a:pt x="776" y="602"/>
                      </a:lnTo>
                      <a:lnTo>
                        <a:pt x="778" y="596"/>
                      </a:lnTo>
                      <a:lnTo>
                        <a:pt x="780" y="590"/>
                      </a:lnTo>
                      <a:lnTo>
                        <a:pt x="780" y="590"/>
                      </a:lnTo>
                      <a:lnTo>
                        <a:pt x="784" y="586"/>
                      </a:lnTo>
                      <a:lnTo>
                        <a:pt x="786" y="582"/>
                      </a:lnTo>
                      <a:lnTo>
                        <a:pt x="786" y="570"/>
                      </a:lnTo>
                      <a:lnTo>
                        <a:pt x="786" y="556"/>
                      </a:lnTo>
                      <a:lnTo>
                        <a:pt x="786" y="556"/>
                      </a:lnTo>
                      <a:lnTo>
                        <a:pt x="784" y="554"/>
                      </a:lnTo>
                      <a:lnTo>
                        <a:pt x="782" y="548"/>
                      </a:lnTo>
                      <a:lnTo>
                        <a:pt x="780" y="544"/>
                      </a:lnTo>
                      <a:lnTo>
                        <a:pt x="782" y="538"/>
                      </a:lnTo>
                      <a:lnTo>
                        <a:pt x="784" y="532"/>
                      </a:lnTo>
                      <a:lnTo>
                        <a:pt x="788" y="524"/>
                      </a:lnTo>
                      <a:lnTo>
                        <a:pt x="788" y="524"/>
                      </a:lnTo>
                      <a:lnTo>
                        <a:pt x="792" y="514"/>
                      </a:lnTo>
                      <a:lnTo>
                        <a:pt x="794" y="502"/>
                      </a:lnTo>
                      <a:lnTo>
                        <a:pt x="794" y="488"/>
                      </a:lnTo>
                      <a:lnTo>
                        <a:pt x="794" y="474"/>
                      </a:lnTo>
                      <a:lnTo>
                        <a:pt x="790" y="450"/>
                      </a:lnTo>
                      <a:lnTo>
                        <a:pt x="786" y="440"/>
                      </a:lnTo>
                      <a:lnTo>
                        <a:pt x="782" y="426"/>
                      </a:lnTo>
                      <a:lnTo>
                        <a:pt x="782" y="426"/>
                      </a:lnTo>
                      <a:lnTo>
                        <a:pt x="784" y="424"/>
                      </a:lnTo>
                      <a:lnTo>
                        <a:pt x="784" y="422"/>
                      </a:lnTo>
                      <a:lnTo>
                        <a:pt x="782" y="420"/>
                      </a:lnTo>
                      <a:lnTo>
                        <a:pt x="776" y="418"/>
                      </a:lnTo>
                      <a:lnTo>
                        <a:pt x="766" y="414"/>
                      </a:lnTo>
                      <a:lnTo>
                        <a:pt x="722" y="406"/>
                      </a:lnTo>
                      <a:lnTo>
                        <a:pt x="722" y="406"/>
                      </a:lnTo>
                      <a:lnTo>
                        <a:pt x="696" y="404"/>
                      </a:lnTo>
                      <a:lnTo>
                        <a:pt x="666" y="406"/>
                      </a:lnTo>
                      <a:lnTo>
                        <a:pt x="668" y="404"/>
                      </a:lnTo>
                      <a:lnTo>
                        <a:pt x="682" y="392"/>
                      </a:lnTo>
                      <a:lnTo>
                        <a:pt x="704" y="376"/>
                      </a:lnTo>
                      <a:lnTo>
                        <a:pt x="722" y="366"/>
                      </a:lnTo>
                      <a:lnTo>
                        <a:pt x="742" y="354"/>
                      </a:lnTo>
                      <a:lnTo>
                        <a:pt x="758" y="340"/>
                      </a:lnTo>
                      <a:lnTo>
                        <a:pt x="758" y="340"/>
                      </a:lnTo>
                      <a:lnTo>
                        <a:pt x="764" y="332"/>
                      </a:lnTo>
                      <a:lnTo>
                        <a:pt x="768" y="326"/>
                      </a:lnTo>
                      <a:lnTo>
                        <a:pt x="770" y="320"/>
                      </a:lnTo>
                      <a:lnTo>
                        <a:pt x="770" y="320"/>
                      </a:lnTo>
                      <a:lnTo>
                        <a:pt x="770" y="308"/>
                      </a:lnTo>
                      <a:lnTo>
                        <a:pt x="772" y="290"/>
                      </a:lnTo>
                      <a:lnTo>
                        <a:pt x="772" y="290"/>
                      </a:lnTo>
                      <a:lnTo>
                        <a:pt x="772" y="280"/>
                      </a:lnTo>
                      <a:lnTo>
                        <a:pt x="772" y="272"/>
                      </a:lnTo>
                      <a:lnTo>
                        <a:pt x="770" y="266"/>
                      </a:lnTo>
                      <a:lnTo>
                        <a:pt x="770" y="266"/>
                      </a:lnTo>
                      <a:lnTo>
                        <a:pt x="768" y="260"/>
                      </a:lnTo>
                      <a:lnTo>
                        <a:pt x="768" y="254"/>
                      </a:lnTo>
                      <a:lnTo>
                        <a:pt x="768" y="250"/>
                      </a:lnTo>
                      <a:lnTo>
                        <a:pt x="768" y="250"/>
                      </a:lnTo>
                      <a:lnTo>
                        <a:pt x="768" y="244"/>
                      </a:lnTo>
                      <a:lnTo>
                        <a:pt x="768" y="236"/>
                      </a:lnTo>
                      <a:lnTo>
                        <a:pt x="766" y="226"/>
                      </a:lnTo>
                      <a:lnTo>
                        <a:pt x="764" y="222"/>
                      </a:lnTo>
                      <a:lnTo>
                        <a:pt x="760" y="220"/>
                      </a:lnTo>
                      <a:lnTo>
                        <a:pt x="760" y="220"/>
                      </a:lnTo>
                      <a:lnTo>
                        <a:pt x="756" y="216"/>
                      </a:lnTo>
                      <a:lnTo>
                        <a:pt x="756" y="212"/>
                      </a:lnTo>
                      <a:lnTo>
                        <a:pt x="754" y="204"/>
                      </a:lnTo>
                      <a:lnTo>
                        <a:pt x="754" y="204"/>
                      </a:lnTo>
                      <a:lnTo>
                        <a:pt x="756" y="198"/>
                      </a:lnTo>
                      <a:lnTo>
                        <a:pt x="758" y="194"/>
                      </a:lnTo>
                      <a:lnTo>
                        <a:pt x="756" y="190"/>
                      </a:lnTo>
                      <a:lnTo>
                        <a:pt x="756" y="190"/>
                      </a:lnTo>
                      <a:lnTo>
                        <a:pt x="752" y="186"/>
                      </a:lnTo>
                      <a:lnTo>
                        <a:pt x="748" y="180"/>
                      </a:lnTo>
                      <a:lnTo>
                        <a:pt x="744" y="170"/>
                      </a:lnTo>
                      <a:lnTo>
                        <a:pt x="744" y="170"/>
                      </a:lnTo>
                      <a:lnTo>
                        <a:pt x="746" y="160"/>
                      </a:lnTo>
                      <a:lnTo>
                        <a:pt x="746" y="152"/>
                      </a:lnTo>
                      <a:lnTo>
                        <a:pt x="746" y="146"/>
                      </a:lnTo>
                      <a:lnTo>
                        <a:pt x="746" y="146"/>
                      </a:lnTo>
                      <a:lnTo>
                        <a:pt x="746" y="142"/>
                      </a:lnTo>
                      <a:lnTo>
                        <a:pt x="746" y="134"/>
                      </a:lnTo>
                      <a:lnTo>
                        <a:pt x="746" y="126"/>
                      </a:lnTo>
                      <a:lnTo>
                        <a:pt x="750" y="118"/>
                      </a:lnTo>
                      <a:lnTo>
                        <a:pt x="750" y="118"/>
                      </a:lnTo>
                      <a:lnTo>
                        <a:pt x="752" y="112"/>
                      </a:lnTo>
                      <a:lnTo>
                        <a:pt x="752" y="106"/>
                      </a:lnTo>
                      <a:lnTo>
                        <a:pt x="752" y="98"/>
                      </a:lnTo>
                      <a:lnTo>
                        <a:pt x="752" y="98"/>
                      </a:lnTo>
                      <a:lnTo>
                        <a:pt x="752" y="92"/>
                      </a:lnTo>
                      <a:lnTo>
                        <a:pt x="752" y="88"/>
                      </a:lnTo>
                      <a:lnTo>
                        <a:pt x="752" y="84"/>
                      </a:lnTo>
                      <a:lnTo>
                        <a:pt x="752" y="84"/>
                      </a:lnTo>
                      <a:lnTo>
                        <a:pt x="754" y="78"/>
                      </a:lnTo>
                      <a:lnTo>
                        <a:pt x="756" y="72"/>
                      </a:lnTo>
                      <a:lnTo>
                        <a:pt x="756" y="62"/>
                      </a:lnTo>
                      <a:lnTo>
                        <a:pt x="754" y="42"/>
                      </a:lnTo>
                      <a:lnTo>
                        <a:pt x="748" y="24"/>
                      </a:lnTo>
                      <a:lnTo>
                        <a:pt x="740" y="10"/>
                      </a:lnTo>
                      <a:lnTo>
                        <a:pt x="726" y="2"/>
                      </a:lnTo>
                      <a:lnTo>
                        <a:pt x="704" y="0"/>
                      </a:lnTo>
                      <a:lnTo>
                        <a:pt x="678" y="10"/>
                      </a:lnTo>
                      <a:lnTo>
                        <a:pt x="654" y="24"/>
                      </a:lnTo>
                      <a:lnTo>
                        <a:pt x="654" y="24"/>
                      </a:lnTo>
                      <a:lnTo>
                        <a:pt x="648" y="28"/>
                      </a:lnTo>
                      <a:lnTo>
                        <a:pt x="630" y="42"/>
                      </a:lnTo>
                      <a:lnTo>
                        <a:pt x="606" y="66"/>
                      </a:lnTo>
                      <a:lnTo>
                        <a:pt x="594" y="82"/>
                      </a:lnTo>
                      <a:lnTo>
                        <a:pt x="580" y="102"/>
                      </a:lnTo>
                      <a:lnTo>
                        <a:pt x="580" y="102"/>
                      </a:lnTo>
                      <a:lnTo>
                        <a:pt x="568" y="122"/>
                      </a:lnTo>
                      <a:lnTo>
                        <a:pt x="558" y="142"/>
                      </a:lnTo>
                      <a:lnTo>
                        <a:pt x="548" y="164"/>
                      </a:lnTo>
                      <a:lnTo>
                        <a:pt x="540" y="186"/>
                      </a:lnTo>
                      <a:lnTo>
                        <a:pt x="532" y="208"/>
                      </a:lnTo>
                      <a:lnTo>
                        <a:pt x="526" y="232"/>
                      </a:lnTo>
                      <a:lnTo>
                        <a:pt x="518" y="282"/>
                      </a:lnTo>
                      <a:lnTo>
                        <a:pt x="518" y="282"/>
                      </a:lnTo>
                      <a:lnTo>
                        <a:pt x="514" y="324"/>
                      </a:lnTo>
                      <a:lnTo>
                        <a:pt x="514" y="366"/>
                      </a:lnTo>
                      <a:lnTo>
                        <a:pt x="514" y="402"/>
                      </a:lnTo>
                      <a:lnTo>
                        <a:pt x="516" y="430"/>
                      </a:lnTo>
                      <a:lnTo>
                        <a:pt x="516" y="430"/>
                      </a:lnTo>
                      <a:lnTo>
                        <a:pt x="514" y="430"/>
                      </a:lnTo>
                      <a:lnTo>
                        <a:pt x="514" y="430"/>
                      </a:lnTo>
                      <a:lnTo>
                        <a:pt x="502" y="424"/>
                      </a:lnTo>
                      <a:lnTo>
                        <a:pt x="502" y="424"/>
                      </a:lnTo>
                      <a:lnTo>
                        <a:pt x="504" y="420"/>
                      </a:lnTo>
                      <a:lnTo>
                        <a:pt x="502" y="416"/>
                      </a:lnTo>
                      <a:lnTo>
                        <a:pt x="502" y="416"/>
                      </a:lnTo>
                      <a:lnTo>
                        <a:pt x="500" y="414"/>
                      </a:lnTo>
                      <a:lnTo>
                        <a:pt x="496" y="412"/>
                      </a:lnTo>
                      <a:lnTo>
                        <a:pt x="492" y="412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4"/>
                      </a:lnTo>
                      <a:lnTo>
                        <a:pt x="488" y="412"/>
                      </a:lnTo>
                      <a:lnTo>
                        <a:pt x="486" y="412"/>
                      </a:lnTo>
                      <a:lnTo>
                        <a:pt x="484" y="414"/>
                      </a:lnTo>
                      <a:lnTo>
                        <a:pt x="484" y="414"/>
                      </a:lnTo>
                      <a:lnTo>
                        <a:pt x="480" y="414"/>
                      </a:lnTo>
                      <a:lnTo>
                        <a:pt x="480" y="414"/>
                      </a:lnTo>
                      <a:lnTo>
                        <a:pt x="478" y="414"/>
                      </a:lnTo>
                      <a:lnTo>
                        <a:pt x="478" y="416"/>
                      </a:lnTo>
                      <a:lnTo>
                        <a:pt x="476" y="416"/>
                      </a:lnTo>
                      <a:lnTo>
                        <a:pt x="476" y="418"/>
                      </a:lnTo>
                      <a:lnTo>
                        <a:pt x="474" y="420"/>
                      </a:lnTo>
                      <a:lnTo>
                        <a:pt x="472" y="420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6" y="422"/>
                      </a:lnTo>
                      <a:lnTo>
                        <a:pt x="472" y="424"/>
                      </a:lnTo>
                      <a:lnTo>
                        <a:pt x="472" y="424"/>
                      </a:lnTo>
                      <a:lnTo>
                        <a:pt x="470" y="426"/>
                      </a:lnTo>
                      <a:lnTo>
                        <a:pt x="468" y="430"/>
                      </a:lnTo>
                      <a:lnTo>
                        <a:pt x="468" y="432"/>
                      </a:lnTo>
                      <a:lnTo>
                        <a:pt x="470" y="436"/>
                      </a:lnTo>
                      <a:lnTo>
                        <a:pt x="470" y="436"/>
                      </a:lnTo>
                      <a:lnTo>
                        <a:pt x="474" y="440"/>
                      </a:lnTo>
                      <a:lnTo>
                        <a:pt x="474" y="440"/>
                      </a:lnTo>
                      <a:lnTo>
                        <a:pt x="474" y="448"/>
                      </a:lnTo>
                      <a:lnTo>
                        <a:pt x="474" y="454"/>
                      </a:lnTo>
                      <a:lnTo>
                        <a:pt x="474" y="454"/>
                      </a:lnTo>
                      <a:lnTo>
                        <a:pt x="472" y="456"/>
                      </a:lnTo>
                      <a:lnTo>
                        <a:pt x="472" y="456"/>
                      </a:lnTo>
                      <a:lnTo>
                        <a:pt x="448" y="442"/>
                      </a:lnTo>
                      <a:lnTo>
                        <a:pt x="416" y="424"/>
                      </a:lnTo>
                      <a:lnTo>
                        <a:pt x="380" y="406"/>
                      </a:lnTo>
                      <a:lnTo>
                        <a:pt x="340" y="390"/>
                      </a:lnTo>
                      <a:lnTo>
                        <a:pt x="340" y="390"/>
                      </a:lnTo>
                      <a:lnTo>
                        <a:pt x="292" y="374"/>
                      </a:lnTo>
                      <a:lnTo>
                        <a:pt x="268" y="368"/>
                      </a:lnTo>
                      <a:lnTo>
                        <a:pt x="244" y="364"/>
                      </a:lnTo>
                      <a:lnTo>
                        <a:pt x="222" y="362"/>
                      </a:lnTo>
                      <a:lnTo>
                        <a:pt x="198" y="360"/>
                      </a:lnTo>
                      <a:lnTo>
                        <a:pt x="176" y="360"/>
                      </a:lnTo>
                      <a:lnTo>
                        <a:pt x="152" y="362"/>
                      </a:lnTo>
                      <a:lnTo>
                        <a:pt x="152" y="362"/>
                      </a:lnTo>
                      <a:lnTo>
                        <a:pt x="130" y="366"/>
                      </a:lnTo>
                      <a:lnTo>
                        <a:pt x="108" y="370"/>
                      </a:lnTo>
                      <a:lnTo>
                        <a:pt x="76" y="380"/>
                      </a:lnTo>
                      <a:lnTo>
                        <a:pt x="56" y="388"/>
                      </a:lnTo>
                      <a:lnTo>
                        <a:pt x="48" y="392"/>
                      </a:lnTo>
                      <a:lnTo>
                        <a:pt x="24" y="408"/>
                      </a:lnTo>
                      <a:lnTo>
                        <a:pt x="4" y="426"/>
                      </a:lnTo>
                      <a:lnTo>
                        <a:pt x="0" y="436"/>
                      </a:lnTo>
                      <a:lnTo>
                        <a:pt x="0" y="466"/>
                      </a:lnTo>
                      <a:lnTo>
                        <a:pt x="4" y="476"/>
                      </a:lnTo>
                      <a:lnTo>
                        <a:pt x="18" y="488"/>
                      </a:lnTo>
                      <a:lnTo>
                        <a:pt x="36" y="500"/>
                      </a:lnTo>
                      <a:lnTo>
                        <a:pt x="36" y="500"/>
                      </a:lnTo>
                      <a:lnTo>
                        <a:pt x="44" y="504"/>
                      </a:lnTo>
                      <a:lnTo>
                        <a:pt x="50" y="506"/>
                      </a:lnTo>
                      <a:lnTo>
                        <a:pt x="56" y="506"/>
                      </a:lnTo>
                      <a:lnTo>
                        <a:pt x="56" y="506"/>
                      </a:lnTo>
                      <a:lnTo>
                        <a:pt x="60" y="508"/>
                      </a:lnTo>
                      <a:lnTo>
                        <a:pt x="64" y="510"/>
                      </a:lnTo>
                      <a:lnTo>
                        <a:pt x="70" y="514"/>
                      </a:lnTo>
                      <a:lnTo>
                        <a:pt x="70" y="514"/>
                      </a:lnTo>
                      <a:lnTo>
                        <a:pt x="76" y="518"/>
                      </a:lnTo>
                      <a:lnTo>
                        <a:pt x="82" y="520"/>
                      </a:lnTo>
                      <a:lnTo>
                        <a:pt x="90" y="520"/>
                      </a:lnTo>
                      <a:lnTo>
                        <a:pt x="90" y="520"/>
                      </a:lnTo>
                      <a:lnTo>
                        <a:pt x="96" y="522"/>
                      </a:lnTo>
                      <a:lnTo>
                        <a:pt x="104" y="524"/>
                      </a:lnTo>
                      <a:lnTo>
                        <a:pt x="112" y="528"/>
                      </a:lnTo>
                      <a:lnTo>
                        <a:pt x="116" y="530"/>
                      </a:lnTo>
                      <a:lnTo>
                        <a:pt x="116" y="530"/>
                      </a:lnTo>
                      <a:lnTo>
                        <a:pt x="120" y="534"/>
                      </a:lnTo>
                      <a:lnTo>
                        <a:pt x="126" y="536"/>
                      </a:lnTo>
                      <a:lnTo>
                        <a:pt x="136" y="540"/>
                      </a:lnTo>
                      <a:lnTo>
                        <a:pt x="136" y="540"/>
                      </a:lnTo>
                      <a:lnTo>
                        <a:pt x="144" y="548"/>
                      </a:lnTo>
                      <a:lnTo>
                        <a:pt x="148" y="554"/>
                      </a:lnTo>
                      <a:lnTo>
                        <a:pt x="150" y="558"/>
                      </a:lnTo>
                      <a:lnTo>
                        <a:pt x="150" y="558"/>
                      </a:lnTo>
                      <a:lnTo>
                        <a:pt x="152" y="562"/>
                      </a:lnTo>
                      <a:lnTo>
                        <a:pt x="156" y="564"/>
                      </a:lnTo>
                      <a:lnTo>
                        <a:pt x="162" y="564"/>
                      </a:lnTo>
                      <a:lnTo>
                        <a:pt x="162" y="564"/>
                      </a:lnTo>
                      <a:lnTo>
                        <a:pt x="168" y="568"/>
                      </a:lnTo>
                      <a:lnTo>
                        <a:pt x="172" y="572"/>
                      </a:lnTo>
                      <a:lnTo>
                        <a:pt x="174" y="578"/>
                      </a:lnTo>
                      <a:lnTo>
                        <a:pt x="174" y="578"/>
                      </a:lnTo>
                      <a:lnTo>
                        <a:pt x="176" y="580"/>
                      </a:lnTo>
                      <a:lnTo>
                        <a:pt x="178" y="584"/>
                      </a:lnTo>
                      <a:lnTo>
                        <a:pt x="184" y="590"/>
                      </a:lnTo>
                      <a:lnTo>
                        <a:pt x="192" y="594"/>
                      </a:lnTo>
                      <a:lnTo>
                        <a:pt x="196" y="596"/>
                      </a:lnTo>
                      <a:lnTo>
                        <a:pt x="196" y="596"/>
                      </a:lnTo>
                      <a:lnTo>
                        <a:pt x="200" y="598"/>
                      </a:lnTo>
                      <a:lnTo>
                        <a:pt x="204" y="602"/>
                      </a:lnTo>
                      <a:lnTo>
                        <a:pt x="210" y="608"/>
                      </a:lnTo>
                      <a:lnTo>
                        <a:pt x="210" y="608"/>
                      </a:lnTo>
                      <a:lnTo>
                        <a:pt x="214" y="610"/>
                      </a:lnTo>
                      <a:lnTo>
                        <a:pt x="222" y="614"/>
                      </a:lnTo>
                      <a:lnTo>
                        <a:pt x="232" y="620"/>
                      </a:lnTo>
                      <a:lnTo>
                        <a:pt x="232" y="620"/>
                      </a:lnTo>
                      <a:lnTo>
                        <a:pt x="248" y="626"/>
                      </a:lnTo>
                      <a:lnTo>
                        <a:pt x="258" y="632"/>
                      </a:lnTo>
                      <a:lnTo>
                        <a:pt x="258" y="632"/>
                      </a:lnTo>
                      <a:lnTo>
                        <a:pt x="264" y="632"/>
                      </a:lnTo>
                      <a:lnTo>
                        <a:pt x="272" y="632"/>
                      </a:lnTo>
                      <a:lnTo>
                        <a:pt x="282" y="630"/>
                      </a:lnTo>
                      <a:lnTo>
                        <a:pt x="302" y="622"/>
                      </a:lnTo>
                      <a:lnTo>
                        <a:pt x="320" y="610"/>
                      </a:lnTo>
                      <a:lnTo>
                        <a:pt x="338" y="600"/>
                      </a:lnTo>
                      <a:lnTo>
                        <a:pt x="364" y="586"/>
                      </a:lnTo>
                      <a:lnTo>
                        <a:pt x="380" y="580"/>
                      </a:lnTo>
                      <a:lnTo>
                        <a:pt x="382" y="578"/>
                      </a:lnTo>
                      <a:lnTo>
                        <a:pt x="382" y="578"/>
                      </a:lnTo>
                      <a:lnTo>
                        <a:pt x="368" y="604"/>
                      </a:lnTo>
                      <a:lnTo>
                        <a:pt x="358" y="628"/>
                      </a:lnTo>
                      <a:lnTo>
                        <a:pt x="358" y="628"/>
                      </a:lnTo>
                      <a:lnTo>
                        <a:pt x="344" y="670"/>
                      </a:lnTo>
                      <a:lnTo>
                        <a:pt x="342" y="682"/>
                      </a:lnTo>
                      <a:lnTo>
                        <a:pt x="342" y="688"/>
                      </a:lnTo>
                      <a:lnTo>
                        <a:pt x="342" y="692"/>
                      </a:lnTo>
                      <a:lnTo>
                        <a:pt x="344" y="692"/>
                      </a:lnTo>
                      <a:lnTo>
                        <a:pt x="346" y="692"/>
                      </a:lnTo>
                      <a:lnTo>
                        <a:pt x="358" y="702"/>
                      </a:lnTo>
                      <a:lnTo>
                        <a:pt x="358" y="702"/>
                      </a:lnTo>
                      <a:lnTo>
                        <a:pt x="366" y="708"/>
                      </a:lnTo>
                      <a:lnTo>
                        <a:pt x="384" y="724"/>
                      </a:lnTo>
                      <a:lnTo>
                        <a:pt x="396" y="730"/>
                      </a:lnTo>
                      <a:lnTo>
                        <a:pt x="410" y="738"/>
                      </a:lnTo>
                      <a:lnTo>
                        <a:pt x="420" y="740"/>
                      </a:lnTo>
                      <a:lnTo>
                        <a:pt x="432" y="742"/>
                      </a:lnTo>
                      <a:lnTo>
                        <a:pt x="432" y="742"/>
                      </a:lnTo>
                      <a:lnTo>
                        <a:pt x="440" y="740"/>
                      </a:lnTo>
                      <a:lnTo>
                        <a:pt x="446" y="742"/>
                      </a:lnTo>
                      <a:lnTo>
                        <a:pt x="452" y="744"/>
                      </a:lnTo>
                      <a:lnTo>
                        <a:pt x="456" y="746"/>
                      </a:lnTo>
                      <a:lnTo>
                        <a:pt x="460" y="752"/>
                      </a:lnTo>
                      <a:lnTo>
                        <a:pt x="462" y="754"/>
                      </a:lnTo>
                      <a:lnTo>
                        <a:pt x="462" y="754"/>
                      </a:lnTo>
                      <a:lnTo>
                        <a:pt x="472" y="762"/>
                      </a:lnTo>
                      <a:lnTo>
                        <a:pt x="484" y="766"/>
                      </a:lnTo>
                      <a:lnTo>
                        <a:pt x="488" y="766"/>
                      </a:lnTo>
                      <a:lnTo>
                        <a:pt x="494" y="764"/>
                      </a:lnTo>
                      <a:lnTo>
                        <a:pt x="494" y="764"/>
                      </a:lnTo>
                      <a:lnTo>
                        <a:pt x="500" y="764"/>
                      </a:lnTo>
                      <a:lnTo>
                        <a:pt x="506" y="768"/>
                      </a:lnTo>
                      <a:lnTo>
                        <a:pt x="588" y="768"/>
                      </a:lnTo>
                      <a:lnTo>
                        <a:pt x="588" y="768"/>
                      </a:lnTo>
                      <a:lnTo>
                        <a:pt x="586" y="750"/>
                      </a:lnTo>
                      <a:lnTo>
                        <a:pt x="584" y="736"/>
                      </a:lnTo>
                      <a:lnTo>
                        <a:pt x="584" y="736"/>
                      </a:lnTo>
                      <a:lnTo>
                        <a:pt x="552" y="654"/>
                      </a:lnTo>
                      <a:lnTo>
                        <a:pt x="534" y="602"/>
                      </a:lnTo>
                      <a:lnTo>
                        <a:pt x="530" y="586"/>
                      </a:lnTo>
                      <a:lnTo>
                        <a:pt x="530" y="580"/>
                      </a:lnTo>
                      <a:lnTo>
                        <a:pt x="530" y="578"/>
                      </a:lnTo>
                      <a:lnTo>
                        <a:pt x="530" y="578"/>
                      </a:lnTo>
                      <a:lnTo>
                        <a:pt x="534" y="574"/>
                      </a:lnTo>
                      <a:lnTo>
                        <a:pt x="536" y="566"/>
                      </a:lnTo>
                      <a:lnTo>
                        <a:pt x="538" y="548"/>
                      </a:lnTo>
                      <a:lnTo>
                        <a:pt x="548" y="572"/>
                      </a:lnTo>
                      <a:lnTo>
                        <a:pt x="554" y="580"/>
                      </a:lnTo>
                      <a:lnTo>
                        <a:pt x="558" y="594"/>
                      </a:lnTo>
                      <a:lnTo>
                        <a:pt x="568" y="610"/>
                      </a:lnTo>
                      <a:lnTo>
                        <a:pt x="570" y="614"/>
                      </a:lnTo>
                      <a:lnTo>
                        <a:pt x="584" y="638"/>
                      </a:lnTo>
                      <a:lnTo>
                        <a:pt x="590" y="638"/>
                      </a:lnTo>
                      <a:lnTo>
                        <a:pt x="592" y="642"/>
                      </a:lnTo>
                      <a:lnTo>
                        <a:pt x="590" y="648"/>
                      </a:lnTo>
                      <a:lnTo>
                        <a:pt x="598" y="658"/>
                      </a:lnTo>
                      <a:lnTo>
                        <a:pt x="608" y="676"/>
                      </a:lnTo>
                      <a:lnTo>
                        <a:pt x="626" y="688"/>
                      </a:lnTo>
                      <a:lnTo>
                        <a:pt x="642" y="690"/>
                      </a:lnTo>
                      <a:lnTo>
                        <a:pt x="638" y="678"/>
                      </a:lnTo>
                      <a:lnTo>
                        <a:pt x="646" y="688"/>
                      </a:lnTo>
                      <a:lnTo>
                        <a:pt x="650" y="672"/>
                      </a:lnTo>
                      <a:lnTo>
                        <a:pt x="648" y="652"/>
                      </a:lnTo>
                      <a:lnTo>
                        <a:pt x="638" y="634"/>
                      </a:lnTo>
                      <a:lnTo>
                        <a:pt x="632" y="622"/>
                      </a:lnTo>
                      <a:lnTo>
                        <a:pt x="626" y="620"/>
                      </a:lnTo>
                      <a:lnTo>
                        <a:pt x="624" y="616"/>
                      </a:lnTo>
                      <a:lnTo>
                        <a:pt x="626" y="612"/>
                      </a:lnTo>
                      <a:lnTo>
                        <a:pt x="612" y="590"/>
                      </a:lnTo>
                      <a:lnTo>
                        <a:pt x="608" y="584"/>
                      </a:lnTo>
                      <a:lnTo>
                        <a:pt x="598" y="568"/>
                      </a:lnTo>
                      <a:lnTo>
                        <a:pt x="588" y="560"/>
                      </a:lnTo>
                      <a:lnTo>
                        <a:pt x="584" y="550"/>
                      </a:lnTo>
                      <a:lnTo>
                        <a:pt x="568" y="530"/>
                      </a:lnTo>
                      <a:lnTo>
                        <a:pt x="568" y="530"/>
                      </a:lnTo>
                      <a:lnTo>
                        <a:pt x="586" y="536"/>
                      </a:lnTo>
                      <a:lnTo>
                        <a:pt x="592" y="538"/>
                      </a:lnTo>
                      <a:lnTo>
                        <a:pt x="598" y="536"/>
                      </a:lnTo>
                      <a:lnTo>
                        <a:pt x="598" y="536"/>
                      </a:lnTo>
                      <a:lnTo>
                        <a:pt x="600" y="538"/>
                      </a:lnTo>
                      <a:lnTo>
                        <a:pt x="604" y="540"/>
                      </a:lnTo>
                      <a:lnTo>
                        <a:pt x="618" y="552"/>
                      </a:lnTo>
                      <a:lnTo>
                        <a:pt x="654" y="590"/>
                      </a:lnTo>
                      <a:lnTo>
                        <a:pt x="714" y="658"/>
                      </a:lnTo>
                      <a:lnTo>
                        <a:pt x="714" y="658"/>
                      </a:lnTo>
                      <a:lnTo>
                        <a:pt x="724" y="666"/>
                      </a:lnTo>
                      <a:lnTo>
                        <a:pt x="740" y="676"/>
                      </a:lnTo>
                      <a:lnTo>
                        <a:pt x="770" y="692"/>
                      </a:lnTo>
                      <a:lnTo>
                        <a:pt x="770" y="692"/>
                      </a:lnTo>
                      <a:lnTo>
                        <a:pt x="792" y="698"/>
                      </a:lnTo>
                      <a:lnTo>
                        <a:pt x="804" y="702"/>
                      </a:lnTo>
                      <a:lnTo>
                        <a:pt x="804" y="702"/>
                      </a:lnTo>
                      <a:lnTo>
                        <a:pt x="814" y="706"/>
                      </a:lnTo>
                      <a:lnTo>
                        <a:pt x="822" y="708"/>
                      </a:lnTo>
                      <a:lnTo>
                        <a:pt x="830" y="708"/>
                      </a:lnTo>
                      <a:lnTo>
                        <a:pt x="830" y="708"/>
                      </a:lnTo>
                      <a:lnTo>
                        <a:pt x="836" y="708"/>
                      </a:lnTo>
                      <a:lnTo>
                        <a:pt x="842" y="708"/>
                      </a:lnTo>
                      <a:lnTo>
                        <a:pt x="848" y="710"/>
                      </a:lnTo>
                      <a:lnTo>
                        <a:pt x="852" y="722"/>
                      </a:lnTo>
                      <a:lnTo>
                        <a:pt x="904" y="736"/>
                      </a:lnTo>
                      <a:lnTo>
                        <a:pt x="904" y="736"/>
                      </a:lnTo>
                      <a:lnTo>
                        <a:pt x="910" y="736"/>
                      </a:lnTo>
                      <a:lnTo>
                        <a:pt x="914" y="734"/>
                      </a:lnTo>
                      <a:lnTo>
                        <a:pt x="916" y="732"/>
                      </a:lnTo>
                      <a:lnTo>
                        <a:pt x="916" y="730"/>
                      </a:lnTo>
                      <a:lnTo>
                        <a:pt x="916" y="730"/>
                      </a:lnTo>
                      <a:lnTo>
                        <a:pt x="914" y="722"/>
                      </a:lnTo>
                      <a:lnTo>
                        <a:pt x="910" y="716"/>
                      </a:lnTo>
                      <a:lnTo>
                        <a:pt x="898" y="700"/>
                      </a:lnTo>
                      <a:lnTo>
                        <a:pt x="898" y="700"/>
                      </a:lnTo>
                      <a:lnTo>
                        <a:pt x="892" y="694"/>
                      </a:lnTo>
                      <a:lnTo>
                        <a:pt x="884" y="690"/>
                      </a:lnTo>
                      <a:lnTo>
                        <a:pt x="878" y="688"/>
                      </a:lnTo>
                      <a:lnTo>
                        <a:pt x="878" y="688"/>
                      </a:lnTo>
                      <a:close/>
                      <a:moveTo>
                        <a:pt x="478" y="422"/>
                      </a:moveTo>
                      <a:lnTo>
                        <a:pt x="478" y="422"/>
                      </a:lnTo>
                      <a:lnTo>
                        <a:pt x="478" y="422"/>
                      </a:lnTo>
                      <a:lnTo>
                        <a:pt x="478" y="420"/>
                      </a:lnTo>
                      <a:lnTo>
                        <a:pt x="478" y="422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  <a:effectLst>
                  <a:glow rad="38100">
                    <a:schemeClr val="bg2">
                      <a:lumMod val="60000"/>
                      <a:lumOff val="40000"/>
                      <a:alpha val="19000"/>
                    </a:schemeClr>
                  </a:glow>
                  <a:softEdge rad="12700"/>
                </a:effectLst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  <p:grpSp>
          <p:nvGrpSpPr>
            <p:cNvPr id="138" name="Group 715"/>
            <p:cNvGrpSpPr/>
            <p:nvPr/>
          </p:nvGrpSpPr>
          <p:grpSpPr>
            <a:xfrm>
              <a:off x="2" y="-16"/>
              <a:ext cx="9252335" cy="6787414"/>
              <a:chOff x="2" y="-16"/>
              <a:chExt cx="9252335" cy="6787414"/>
            </a:xfrm>
          </p:grpSpPr>
          <p:grpSp>
            <p:nvGrpSpPr>
              <p:cNvPr id="139" name="Group 129"/>
              <p:cNvGrpSpPr>
                <a:grpSpLocks noChangeAspect="1"/>
              </p:cNvGrpSpPr>
              <p:nvPr/>
            </p:nvGrpSpPr>
            <p:grpSpPr>
              <a:xfrm rot="20119239">
                <a:off x="7445117" y="3056828"/>
                <a:ext cx="1807220" cy="3062371"/>
                <a:chOff x="2048564" y="457200"/>
                <a:chExt cx="6368361" cy="10791417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5" name="Freeform 86"/>
                <p:cNvSpPr>
                  <a:spLocks/>
                </p:cNvSpPr>
                <p:nvPr/>
              </p:nvSpPr>
              <p:spPr bwMode="auto">
                <a:xfrm>
                  <a:off x="6400801" y="787399"/>
                  <a:ext cx="390524" cy="581026"/>
                </a:xfrm>
                <a:custGeom>
                  <a:avLst/>
                  <a:gdLst/>
                  <a:ahLst/>
                  <a:cxnLst>
                    <a:cxn ang="0">
                      <a:pos x="242" y="366"/>
                    </a:cxn>
                    <a:cxn ang="0">
                      <a:pos x="242" y="366"/>
                    </a:cxn>
                    <a:cxn ang="0">
                      <a:pos x="244" y="364"/>
                    </a:cxn>
                    <a:cxn ang="0">
                      <a:pos x="246" y="364"/>
                    </a:cxn>
                    <a:cxn ang="0">
                      <a:pos x="246" y="364"/>
                    </a:cxn>
                    <a:cxn ang="0">
                      <a:pos x="236" y="348"/>
                    </a:cxn>
                    <a:cxn ang="0">
                      <a:pos x="50" y="54"/>
                    </a:cxn>
                    <a:cxn ang="0">
                      <a:pos x="50" y="54"/>
                    </a:cxn>
                    <a:cxn ang="0">
                      <a:pos x="32" y="28"/>
                    </a:cxn>
                    <a:cxn ang="0">
                      <a:pos x="32" y="26"/>
                    </a:cxn>
                    <a:cxn ang="0">
                      <a:pos x="32" y="26"/>
                    </a:cxn>
                    <a:cxn ang="0">
                      <a:pos x="22" y="14"/>
                    </a:cxn>
                    <a:cxn ang="0">
                      <a:pos x="10" y="4"/>
                    </a:cxn>
                    <a:cxn ang="0">
                      <a:pos x="10" y="4"/>
                    </a:cxn>
                    <a:cxn ang="0">
                      <a:pos x="6" y="2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6"/>
                    </a:cxn>
                    <a:cxn ang="0">
                      <a:pos x="10" y="24"/>
                    </a:cxn>
                    <a:cxn ang="0">
                      <a:pos x="10" y="24"/>
                    </a:cxn>
                    <a:cxn ang="0">
                      <a:pos x="20" y="34"/>
                    </a:cxn>
                    <a:cxn ang="0">
                      <a:pos x="28" y="44"/>
                    </a:cxn>
                    <a:cxn ang="0">
                      <a:pos x="232" y="352"/>
                    </a:cxn>
                    <a:cxn ang="0">
                      <a:pos x="232" y="352"/>
                    </a:cxn>
                    <a:cxn ang="0">
                      <a:pos x="238" y="362"/>
                    </a:cxn>
                    <a:cxn ang="0">
                      <a:pos x="242" y="366"/>
                    </a:cxn>
                    <a:cxn ang="0">
                      <a:pos x="242" y="366"/>
                    </a:cxn>
                  </a:cxnLst>
                  <a:rect l="0" t="0" r="r" b="b"/>
                  <a:pathLst>
                    <a:path w="246" h="366">
                      <a:moveTo>
                        <a:pt x="242" y="366"/>
                      </a:moveTo>
                      <a:lnTo>
                        <a:pt x="242" y="366"/>
                      </a:lnTo>
                      <a:lnTo>
                        <a:pt x="244" y="364"/>
                      </a:lnTo>
                      <a:lnTo>
                        <a:pt x="246" y="364"/>
                      </a:lnTo>
                      <a:lnTo>
                        <a:pt x="246" y="364"/>
                      </a:lnTo>
                      <a:lnTo>
                        <a:pt x="236" y="348"/>
                      </a:lnTo>
                      <a:lnTo>
                        <a:pt x="50" y="54"/>
                      </a:lnTo>
                      <a:lnTo>
                        <a:pt x="50" y="54"/>
                      </a:lnTo>
                      <a:lnTo>
                        <a:pt x="32" y="28"/>
                      </a:lnTo>
                      <a:lnTo>
                        <a:pt x="32" y="26"/>
                      </a:lnTo>
                      <a:lnTo>
                        <a:pt x="32" y="26"/>
                      </a:lnTo>
                      <a:lnTo>
                        <a:pt x="22" y="14"/>
                      </a:lnTo>
                      <a:lnTo>
                        <a:pt x="10" y="4"/>
                      </a:lnTo>
                      <a:lnTo>
                        <a:pt x="10" y="4"/>
                      </a:lnTo>
                      <a:lnTo>
                        <a:pt x="6" y="2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6"/>
                      </a:lnTo>
                      <a:lnTo>
                        <a:pt x="10" y="24"/>
                      </a:lnTo>
                      <a:lnTo>
                        <a:pt x="10" y="24"/>
                      </a:lnTo>
                      <a:lnTo>
                        <a:pt x="20" y="34"/>
                      </a:lnTo>
                      <a:lnTo>
                        <a:pt x="28" y="44"/>
                      </a:lnTo>
                      <a:lnTo>
                        <a:pt x="232" y="352"/>
                      </a:lnTo>
                      <a:lnTo>
                        <a:pt x="232" y="352"/>
                      </a:lnTo>
                      <a:lnTo>
                        <a:pt x="238" y="362"/>
                      </a:lnTo>
                      <a:lnTo>
                        <a:pt x="242" y="366"/>
                      </a:lnTo>
                      <a:lnTo>
                        <a:pt x="24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76" name="Freeform 87"/>
                <p:cNvSpPr>
                  <a:spLocks/>
                </p:cNvSpPr>
                <p:nvPr/>
              </p:nvSpPr>
              <p:spPr bwMode="auto">
                <a:xfrm>
                  <a:off x="6791325" y="1381124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77" name="Freeform 88"/>
                <p:cNvSpPr>
                  <a:spLocks/>
                </p:cNvSpPr>
                <p:nvPr/>
              </p:nvSpPr>
              <p:spPr bwMode="auto">
                <a:xfrm>
                  <a:off x="6819900" y="787399"/>
                  <a:ext cx="387350" cy="581026"/>
                </a:xfrm>
                <a:custGeom>
                  <a:avLst/>
                  <a:gdLst/>
                  <a:ahLst/>
                  <a:cxnLst>
                    <a:cxn ang="0">
                      <a:pos x="2" y="366"/>
                    </a:cxn>
                    <a:cxn ang="0">
                      <a:pos x="2" y="366"/>
                    </a:cxn>
                    <a:cxn ang="0">
                      <a:pos x="6" y="362"/>
                    </a:cxn>
                    <a:cxn ang="0">
                      <a:pos x="14" y="352"/>
                    </a:cxn>
                    <a:cxn ang="0">
                      <a:pos x="216" y="44"/>
                    </a:cxn>
                    <a:cxn ang="0">
                      <a:pos x="216" y="44"/>
                    </a:cxn>
                    <a:cxn ang="0">
                      <a:pos x="226" y="34"/>
                    </a:cxn>
                    <a:cxn ang="0">
                      <a:pos x="234" y="24"/>
                    </a:cxn>
                    <a:cxn ang="0">
                      <a:pos x="234" y="24"/>
                    </a:cxn>
                    <a:cxn ang="0">
                      <a:pos x="240" y="16"/>
                    </a:cxn>
                    <a:cxn ang="0">
                      <a:pos x="244" y="6"/>
                    </a:cxn>
                    <a:cxn ang="0">
                      <a:pos x="244" y="6"/>
                    </a:cxn>
                    <a:cxn ang="0">
                      <a:pos x="244" y="2"/>
                    </a:cxn>
                    <a:cxn ang="0">
                      <a:pos x="242" y="0"/>
                    </a:cxn>
                    <a:cxn ang="0">
                      <a:pos x="238" y="2"/>
                    </a:cxn>
                    <a:cxn ang="0">
                      <a:pos x="234" y="4"/>
                    </a:cxn>
                    <a:cxn ang="0">
                      <a:pos x="234" y="4"/>
                    </a:cxn>
                    <a:cxn ang="0">
                      <a:pos x="222" y="14"/>
                    </a:cxn>
                    <a:cxn ang="0">
                      <a:pos x="212" y="26"/>
                    </a:cxn>
                    <a:cxn ang="0">
                      <a:pos x="212" y="28"/>
                    </a:cxn>
                    <a:cxn ang="0">
                      <a:pos x="212" y="28"/>
                    </a:cxn>
                    <a:cxn ang="0">
                      <a:pos x="194" y="54"/>
                    </a:cxn>
                    <a:cxn ang="0">
                      <a:pos x="8" y="348"/>
                    </a:cxn>
                    <a:cxn ang="0">
                      <a:pos x="8" y="348"/>
                    </a:cxn>
                    <a:cxn ang="0">
                      <a:pos x="0" y="364"/>
                    </a:cxn>
                    <a:cxn ang="0">
                      <a:pos x="0" y="364"/>
                    </a:cxn>
                    <a:cxn ang="0">
                      <a:pos x="0" y="366"/>
                    </a:cxn>
                    <a:cxn ang="0">
                      <a:pos x="0" y="366"/>
                    </a:cxn>
                    <a:cxn ang="0">
                      <a:pos x="2" y="366"/>
                    </a:cxn>
                    <a:cxn ang="0">
                      <a:pos x="2" y="366"/>
                    </a:cxn>
                  </a:cxnLst>
                  <a:rect l="0" t="0" r="r" b="b"/>
                  <a:pathLst>
                    <a:path w="244" h="366">
                      <a:moveTo>
                        <a:pt x="2" y="366"/>
                      </a:moveTo>
                      <a:lnTo>
                        <a:pt x="2" y="366"/>
                      </a:lnTo>
                      <a:lnTo>
                        <a:pt x="6" y="362"/>
                      </a:lnTo>
                      <a:lnTo>
                        <a:pt x="14" y="352"/>
                      </a:lnTo>
                      <a:lnTo>
                        <a:pt x="216" y="44"/>
                      </a:lnTo>
                      <a:lnTo>
                        <a:pt x="216" y="44"/>
                      </a:lnTo>
                      <a:lnTo>
                        <a:pt x="226" y="34"/>
                      </a:lnTo>
                      <a:lnTo>
                        <a:pt x="234" y="24"/>
                      </a:lnTo>
                      <a:lnTo>
                        <a:pt x="234" y="24"/>
                      </a:lnTo>
                      <a:lnTo>
                        <a:pt x="240" y="16"/>
                      </a:lnTo>
                      <a:lnTo>
                        <a:pt x="244" y="6"/>
                      </a:lnTo>
                      <a:lnTo>
                        <a:pt x="244" y="6"/>
                      </a:lnTo>
                      <a:lnTo>
                        <a:pt x="244" y="2"/>
                      </a:lnTo>
                      <a:lnTo>
                        <a:pt x="242" y="0"/>
                      </a:lnTo>
                      <a:lnTo>
                        <a:pt x="238" y="2"/>
                      </a:lnTo>
                      <a:lnTo>
                        <a:pt x="234" y="4"/>
                      </a:lnTo>
                      <a:lnTo>
                        <a:pt x="234" y="4"/>
                      </a:lnTo>
                      <a:lnTo>
                        <a:pt x="222" y="14"/>
                      </a:lnTo>
                      <a:lnTo>
                        <a:pt x="212" y="26"/>
                      </a:lnTo>
                      <a:lnTo>
                        <a:pt x="212" y="28"/>
                      </a:lnTo>
                      <a:lnTo>
                        <a:pt x="212" y="28"/>
                      </a:lnTo>
                      <a:lnTo>
                        <a:pt x="194" y="54"/>
                      </a:lnTo>
                      <a:lnTo>
                        <a:pt x="8" y="348"/>
                      </a:lnTo>
                      <a:lnTo>
                        <a:pt x="8" y="348"/>
                      </a:lnTo>
                      <a:lnTo>
                        <a:pt x="0" y="364"/>
                      </a:lnTo>
                      <a:lnTo>
                        <a:pt x="0" y="364"/>
                      </a:lnTo>
                      <a:lnTo>
                        <a:pt x="0" y="366"/>
                      </a:lnTo>
                      <a:lnTo>
                        <a:pt x="0" y="366"/>
                      </a:lnTo>
                      <a:lnTo>
                        <a:pt x="2" y="366"/>
                      </a:lnTo>
                      <a:lnTo>
                        <a:pt x="2" y="366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78" name="Freeform 89"/>
                <p:cNvSpPr>
                  <a:spLocks noEditPoints="1"/>
                </p:cNvSpPr>
                <p:nvPr/>
              </p:nvSpPr>
              <p:spPr bwMode="auto">
                <a:xfrm>
                  <a:off x="5181600" y="457200"/>
                  <a:ext cx="3235325" cy="275907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21000"/>
                  </a:schemeClr>
                </a:solidFill>
                <a:ln w="9525">
                  <a:noFill/>
                  <a:round/>
                  <a:headEnd/>
                  <a:tailEnd/>
                </a:ln>
                <a:effectLst>
                  <a:glow rad="50800">
                    <a:schemeClr val="bg2">
                      <a:lumMod val="60000"/>
                      <a:lumOff val="40000"/>
                      <a:alpha val="33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26" name="Freeform 89"/>
                <p:cNvSpPr>
                  <a:spLocks noEditPoints="1"/>
                </p:cNvSpPr>
                <p:nvPr/>
              </p:nvSpPr>
              <p:spPr bwMode="auto">
                <a:xfrm rot="2303669">
                  <a:off x="2048564" y="7997672"/>
                  <a:ext cx="3812097" cy="3250945"/>
                </a:xfrm>
                <a:custGeom>
                  <a:avLst/>
                  <a:gdLst/>
                  <a:ahLst/>
                  <a:cxnLst>
                    <a:cxn ang="0">
                      <a:pos x="1778" y="8"/>
                    </a:cxn>
                    <a:cxn ang="0">
                      <a:pos x="1424" y="184"/>
                    </a:cxn>
                    <a:cxn ang="0">
                      <a:pos x="1152" y="514"/>
                    </a:cxn>
                    <a:cxn ang="0">
                      <a:pos x="1064" y="610"/>
                    </a:cxn>
                    <a:cxn ang="0">
                      <a:pos x="1042" y="574"/>
                    </a:cxn>
                    <a:cxn ang="0">
                      <a:pos x="1014" y="574"/>
                    </a:cxn>
                    <a:cxn ang="0">
                      <a:pos x="982" y="586"/>
                    </a:cxn>
                    <a:cxn ang="0">
                      <a:pos x="964" y="644"/>
                    </a:cxn>
                    <a:cxn ang="0">
                      <a:pos x="774" y="350"/>
                    </a:cxn>
                    <a:cxn ang="0">
                      <a:pos x="432" y="66"/>
                    </a:cxn>
                    <a:cxn ang="0">
                      <a:pos x="60" y="14"/>
                    </a:cxn>
                    <a:cxn ang="0">
                      <a:pos x="58" y="236"/>
                    </a:cxn>
                    <a:cxn ang="0">
                      <a:pos x="100" y="298"/>
                    </a:cxn>
                    <a:cxn ang="0">
                      <a:pos x="154" y="358"/>
                    </a:cxn>
                    <a:cxn ang="0">
                      <a:pos x="190" y="458"/>
                    </a:cxn>
                    <a:cxn ang="0">
                      <a:pos x="216" y="506"/>
                    </a:cxn>
                    <a:cxn ang="0">
                      <a:pos x="228" y="580"/>
                    </a:cxn>
                    <a:cxn ang="0">
                      <a:pos x="252" y="632"/>
                    </a:cxn>
                    <a:cxn ang="0">
                      <a:pos x="320" y="740"/>
                    </a:cxn>
                    <a:cxn ang="0">
                      <a:pos x="628" y="780"/>
                    </a:cxn>
                    <a:cxn ang="0">
                      <a:pos x="422" y="938"/>
                    </a:cxn>
                    <a:cxn ang="0">
                      <a:pos x="446" y="1044"/>
                    </a:cxn>
                    <a:cxn ang="0">
                      <a:pos x="548" y="1174"/>
                    </a:cxn>
                    <a:cxn ang="0">
                      <a:pos x="588" y="1256"/>
                    </a:cxn>
                    <a:cxn ang="0">
                      <a:pos x="646" y="1306"/>
                    </a:cxn>
                    <a:cxn ang="0">
                      <a:pos x="650" y="1464"/>
                    </a:cxn>
                    <a:cxn ang="0">
                      <a:pos x="562" y="1580"/>
                    </a:cxn>
                    <a:cxn ang="0">
                      <a:pos x="516" y="1698"/>
                    </a:cxn>
                    <a:cxn ang="0">
                      <a:pos x="554" y="1734"/>
                    </a:cxn>
                    <a:cxn ang="0">
                      <a:pos x="670" y="1586"/>
                    </a:cxn>
                    <a:cxn ang="0">
                      <a:pos x="770" y="1476"/>
                    </a:cxn>
                    <a:cxn ang="0">
                      <a:pos x="890" y="1070"/>
                    </a:cxn>
                    <a:cxn ang="0">
                      <a:pos x="938" y="954"/>
                    </a:cxn>
                    <a:cxn ang="0">
                      <a:pos x="962" y="1146"/>
                    </a:cxn>
                    <a:cxn ang="0">
                      <a:pos x="1022" y="1320"/>
                    </a:cxn>
                    <a:cxn ang="0">
                      <a:pos x="1076" y="1068"/>
                    </a:cxn>
                    <a:cxn ang="0">
                      <a:pos x="1106" y="958"/>
                    </a:cxn>
                    <a:cxn ang="0">
                      <a:pos x="1160" y="1136"/>
                    </a:cxn>
                    <a:cxn ang="0">
                      <a:pos x="1268" y="1476"/>
                    </a:cxn>
                    <a:cxn ang="0">
                      <a:pos x="1366" y="1586"/>
                    </a:cxn>
                    <a:cxn ang="0">
                      <a:pos x="1494" y="1738"/>
                    </a:cxn>
                    <a:cxn ang="0">
                      <a:pos x="1520" y="1676"/>
                    </a:cxn>
                    <a:cxn ang="0">
                      <a:pos x="1456" y="1558"/>
                    </a:cxn>
                    <a:cxn ang="0">
                      <a:pos x="1382" y="1442"/>
                    </a:cxn>
                    <a:cxn ang="0">
                      <a:pos x="1396" y="1300"/>
                    </a:cxn>
                    <a:cxn ang="0">
                      <a:pos x="1460" y="1236"/>
                    </a:cxn>
                    <a:cxn ang="0">
                      <a:pos x="1508" y="1166"/>
                    </a:cxn>
                    <a:cxn ang="0">
                      <a:pos x="1600" y="1020"/>
                    </a:cxn>
                    <a:cxn ang="0">
                      <a:pos x="1596" y="918"/>
                    </a:cxn>
                    <a:cxn ang="0">
                      <a:pos x="1454" y="772"/>
                    </a:cxn>
                    <a:cxn ang="0">
                      <a:pos x="1722" y="734"/>
                    </a:cxn>
                    <a:cxn ang="0">
                      <a:pos x="1788" y="628"/>
                    </a:cxn>
                    <a:cxn ang="0">
                      <a:pos x="1820" y="562"/>
                    </a:cxn>
                    <a:cxn ang="0">
                      <a:pos x="1824" y="498"/>
                    </a:cxn>
                    <a:cxn ang="0">
                      <a:pos x="1846" y="452"/>
                    </a:cxn>
                    <a:cxn ang="0">
                      <a:pos x="1884" y="358"/>
                    </a:cxn>
                    <a:cxn ang="0">
                      <a:pos x="1946" y="286"/>
                    </a:cxn>
                    <a:cxn ang="0">
                      <a:pos x="1984" y="232"/>
                    </a:cxn>
                    <a:cxn ang="0">
                      <a:pos x="1014" y="582"/>
                    </a:cxn>
                  </a:cxnLst>
                  <a:rect l="0" t="0" r="r" b="b"/>
                  <a:pathLst>
                    <a:path w="2038" h="1738">
                      <a:moveTo>
                        <a:pt x="2036" y="78"/>
                      </a:moveTo>
                      <a:lnTo>
                        <a:pt x="2018" y="44"/>
                      </a:lnTo>
                      <a:lnTo>
                        <a:pt x="1978" y="14"/>
                      </a:lnTo>
                      <a:lnTo>
                        <a:pt x="1916" y="2"/>
                      </a:lnTo>
                      <a:lnTo>
                        <a:pt x="1850" y="0"/>
                      </a:lnTo>
                      <a:lnTo>
                        <a:pt x="1850" y="0"/>
                      </a:lnTo>
                      <a:lnTo>
                        <a:pt x="1832" y="0"/>
                      </a:lnTo>
                      <a:lnTo>
                        <a:pt x="1808" y="4"/>
                      </a:lnTo>
                      <a:lnTo>
                        <a:pt x="1778" y="8"/>
                      </a:lnTo>
                      <a:lnTo>
                        <a:pt x="1742" y="16"/>
                      </a:lnTo>
                      <a:lnTo>
                        <a:pt x="1702" y="28"/>
                      </a:lnTo>
                      <a:lnTo>
                        <a:pt x="1656" y="46"/>
                      </a:lnTo>
                      <a:lnTo>
                        <a:pt x="1606" y="66"/>
                      </a:lnTo>
                      <a:lnTo>
                        <a:pt x="1606" y="66"/>
                      </a:lnTo>
                      <a:lnTo>
                        <a:pt x="1558" y="92"/>
                      </a:lnTo>
                      <a:lnTo>
                        <a:pt x="1510" y="120"/>
                      </a:lnTo>
                      <a:lnTo>
                        <a:pt x="1466" y="152"/>
                      </a:lnTo>
                      <a:lnTo>
                        <a:pt x="1424" y="184"/>
                      </a:lnTo>
                      <a:lnTo>
                        <a:pt x="1382" y="222"/>
                      </a:lnTo>
                      <a:lnTo>
                        <a:pt x="1342" y="260"/>
                      </a:lnTo>
                      <a:lnTo>
                        <a:pt x="1302" y="304"/>
                      </a:lnTo>
                      <a:lnTo>
                        <a:pt x="1264" y="350"/>
                      </a:lnTo>
                      <a:lnTo>
                        <a:pt x="1264" y="350"/>
                      </a:lnTo>
                      <a:lnTo>
                        <a:pt x="1234" y="388"/>
                      </a:lnTo>
                      <a:lnTo>
                        <a:pt x="1204" y="430"/>
                      </a:lnTo>
                      <a:lnTo>
                        <a:pt x="1176" y="472"/>
                      </a:lnTo>
                      <a:lnTo>
                        <a:pt x="1152" y="514"/>
                      </a:lnTo>
                      <a:lnTo>
                        <a:pt x="1110" y="590"/>
                      </a:lnTo>
                      <a:lnTo>
                        <a:pt x="1080" y="646"/>
                      </a:lnTo>
                      <a:lnTo>
                        <a:pt x="1080" y="646"/>
                      </a:lnTo>
                      <a:lnTo>
                        <a:pt x="1074" y="644"/>
                      </a:lnTo>
                      <a:lnTo>
                        <a:pt x="1074" y="644"/>
                      </a:lnTo>
                      <a:lnTo>
                        <a:pt x="1068" y="632"/>
                      </a:lnTo>
                      <a:lnTo>
                        <a:pt x="1060" y="618"/>
                      </a:lnTo>
                      <a:lnTo>
                        <a:pt x="1060" y="618"/>
                      </a:lnTo>
                      <a:lnTo>
                        <a:pt x="1064" y="610"/>
                      </a:lnTo>
                      <a:lnTo>
                        <a:pt x="1066" y="602"/>
                      </a:lnTo>
                      <a:lnTo>
                        <a:pt x="1066" y="602"/>
                      </a:lnTo>
                      <a:lnTo>
                        <a:pt x="1064" y="592"/>
                      </a:lnTo>
                      <a:lnTo>
                        <a:pt x="1060" y="586"/>
                      </a:lnTo>
                      <a:lnTo>
                        <a:pt x="1052" y="580"/>
                      </a:lnTo>
                      <a:lnTo>
                        <a:pt x="1042" y="578"/>
                      </a:lnTo>
                      <a:lnTo>
                        <a:pt x="1042" y="578"/>
                      </a:lnTo>
                      <a:lnTo>
                        <a:pt x="1040" y="580"/>
                      </a:lnTo>
                      <a:lnTo>
                        <a:pt x="1042" y="574"/>
                      </a:lnTo>
                      <a:lnTo>
                        <a:pt x="1036" y="574"/>
                      </a:lnTo>
                      <a:lnTo>
                        <a:pt x="1032" y="574"/>
                      </a:lnTo>
                      <a:lnTo>
                        <a:pt x="1032" y="574"/>
                      </a:lnTo>
                      <a:lnTo>
                        <a:pt x="1024" y="568"/>
                      </a:lnTo>
                      <a:lnTo>
                        <a:pt x="1024" y="568"/>
                      </a:lnTo>
                      <a:lnTo>
                        <a:pt x="1022" y="568"/>
                      </a:lnTo>
                      <a:lnTo>
                        <a:pt x="1018" y="570"/>
                      </a:lnTo>
                      <a:lnTo>
                        <a:pt x="1012" y="570"/>
                      </a:lnTo>
                      <a:lnTo>
                        <a:pt x="1014" y="574"/>
                      </a:lnTo>
                      <a:lnTo>
                        <a:pt x="1008" y="574"/>
                      </a:lnTo>
                      <a:lnTo>
                        <a:pt x="1004" y="574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8" y="580"/>
                      </a:lnTo>
                      <a:lnTo>
                        <a:pt x="1000" y="578"/>
                      </a:lnTo>
                      <a:lnTo>
                        <a:pt x="1000" y="578"/>
                      </a:lnTo>
                      <a:lnTo>
                        <a:pt x="990" y="580"/>
                      </a:lnTo>
                      <a:lnTo>
                        <a:pt x="982" y="586"/>
                      </a:lnTo>
                      <a:lnTo>
                        <a:pt x="978" y="592"/>
                      </a:lnTo>
                      <a:lnTo>
                        <a:pt x="976" y="602"/>
                      </a:lnTo>
                      <a:lnTo>
                        <a:pt x="976" y="602"/>
                      </a:lnTo>
                      <a:lnTo>
                        <a:pt x="978" y="608"/>
                      </a:lnTo>
                      <a:lnTo>
                        <a:pt x="980" y="616"/>
                      </a:lnTo>
                      <a:lnTo>
                        <a:pt x="980" y="616"/>
                      </a:lnTo>
                      <a:lnTo>
                        <a:pt x="970" y="632"/>
                      </a:lnTo>
                      <a:lnTo>
                        <a:pt x="964" y="644"/>
                      </a:lnTo>
                      <a:lnTo>
                        <a:pt x="964" y="644"/>
                      </a:lnTo>
                      <a:lnTo>
                        <a:pt x="958" y="646"/>
                      </a:lnTo>
                      <a:lnTo>
                        <a:pt x="958" y="646"/>
                      </a:lnTo>
                      <a:lnTo>
                        <a:pt x="928" y="590"/>
                      </a:lnTo>
                      <a:lnTo>
                        <a:pt x="886" y="514"/>
                      </a:lnTo>
                      <a:lnTo>
                        <a:pt x="860" y="472"/>
                      </a:lnTo>
                      <a:lnTo>
                        <a:pt x="834" y="430"/>
                      </a:lnTo>
                      <a:lnTo>
                        <a:pt x="804" y="388"/>
                      </a:lnTo>
                      <a:lnTo>
                        <a:pt x="774" y="350"/>
                      </a:lnTo>
                      <a:lnTo>
                        <a:pt x="774" y="350"/>
                      </a:lnTo>
                      <a:lnTo>
                        <a:pt x="736" y="304"/>
                      </a:lnTo>
                      <a:lnTo>
                        <a:pt x="696" y="260"/>
                      </a:lnTo>
                      <a:lnTo>
                        <a:pt x="656" y="222"/>
                      </a:lnTo>
                      <a:lnTo>
                        <a:pt x="614" y="184"/>
                      </a:lnTo>
                      <a:lnTo>
                        <a:pt x="572" y="152"/>
                      </a:lnTo>
                      <a:lnTo>
                        <a:pt x="528" y="120"/>
                      </a:lnTo>
                      <a:lnTo>
                        <a:pt x="480" y="92"/>
                      </a:lnTo>
                      <a:lnTo>
                        <a:pt x="432" y="66"/>
                      </a:lnTo>
                      <a:lnTo>
                        <a:pt x="432" y="66"/>
                      </a:lnTo>
                      <a:lnTo>
                        <a:pt x="382" y="46"/>
                      </a:lnTo>
                      <a:lnTo>
                        <a:pt x="336" y="28"/>
                      </a:lnTo>
                      <a:lnTo>
                        <a:pt x="296" y="16"/>
                      </a:lnTo>
                      <a:lnTo>
                        <a:pt x="260" y="8"/>
                      </a:lnTo>
                      <a:lnTo>
                        <a:pt x="230" y="4"/>
                      </a:lnTo>
                      <a:lnTo>
                        <a:pt x="206" y="0"/>
                      </a:lnTo>
                      <a:lnTo>
                        <a:pt x="188" y="0"/>
                      </a:lnTo>
                      <a:lnTo>
                        <a:pt x="122" y="2"/>
                      </a:lnTo>
                      <a:lnTo>
                        <a:pt x="60" y="14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4"/>
                      </a:lnTo>
                      <a:lnTo>
                        <a:pt x="10" y="156"/>
                      </a:lnTo>
                      <a:lnTo>
                        <a:pt x="32" y="202"/>
                      </a:lnTo>
                      <a:lnTo>
                        <a:pt x="32" y="202"/>
                      </a:lnTo>
                      <a:lnTo>
                        <a:pt x="42" y="218"/>
                      </a:lnTo>
                      <a:lnTo>
                        <a:pt x="54" y="232"/>
                      </a:lnTo>
                      <a:lnTo>
                        <a:pt x="58" y="236"/>
                      </a:lnTo>
                      <a:lnTo>
                        <a:pt x="64" y="240"/>
                      </a:lnTo>
                      <a:lnTo>
                        <a:pt x="64" y="240"/>
                      </a:lnTo>
                      <a:lnTo>
                        <a:pt x="68" y="242"/>
                      </a:lnTo>
                      <a:lnTo>
                        <a:pt x="72" y="246"/>
                      </a:lnTo>
                      <a:lnTo>
                        <a:pt x="78" y="258"/>
                      </a:lnTo>
                      <a:lnTo>
                        <a:pt x="82" y="272"/>
                      </a:lnTo>
                      <a:lnTo>
                        <a:pt x="82" y="272"/>
                      </a:lnTo>
                      <a:lnTo>
                        <a:pt x="90" y="286"/>
                      </a:lnTo>
                      <a:lnTo>
                        <a:pt x="100" y="298"/>
                      </a:lnTo>
                      <a:lnTo>
                        <a:pt x="108" y="302"/>
                      </a:lnTo>
                      <a:lnTo>
                        <a:pt x="114" y="308"/>
                      </a:lnTo>
                      <a:lnTo>
                        <a:pt x="114" y="308"/>
                      </a:lnTo>
                      <a:lnTo>
                        <a:pt x="122" y="312"/>
                      </a:lnTo>
                      <a:lnTo>
                        <a:pt x="128" y="318"/>
                      </a:lnTo>
                      <a:lnTo>
                        <a:pt x="140" y="332"/>
                      </a:lnTo>
                      <a:lnTo>
                        <a:pt x="150" y="348"/>
                      </a:lnTo>
                      <a:lnTo>
                        <a:pt x="154" y="358"/>
                      </a:lnTo>
                      <a:lnTo>
                        <a:pt x="154" y="358"/>
                      </a:lnTo>
                      <a:lnTo>
                        <a:pt x="156" y="364"/>
                      </a:lnTo>
                      <a:lnTo>
                        <a:pt x="158" y="370"/>
                      </a:lnTo>
                      <a:lnTo>
                        <a:pt x="170" y="384"/>
                      </a:lnTo>
                      <a:lnTo>
                        <a:pt x="186" y="404"/>
                      </a:lnTo>
                      <a:lnTo>
                        <a:pt x="186" y="404"/>
                      </a:lnTo>
                      <a:lnTo>
                        <a:pt x="190" y="428"/>
                      </a:lnTo>
                      <a:lnTo>
                        <a:pt x="192" y="446"/>
                      </a:lnTo>
                      <a:lnTo>
                        <a:pt x="192" y="452"/>
                      </a:lnTo>
                      <a:lnTo>
                        <a:pt x="190" y="458"/>
                      </a:lnTo>
                      <a:lnTo>
                        <a:pt x="190" y="458"/>
                      </a:lnTo>
                      <a:lnTo>
                        <a:pt x="188" y="462"/>
                      </a:lnTo>
                      <a:lnTo>
                        <a:pt x="188" y="466"/>
                      </a:lnTo>
                      <a:lnTo>
                        <a:pt x="194" y="474"/>
                      </a:lnTo>
                      <a:lnTo>
                        <a:pt x="206" y="484"/>
                      </a:lnTo>
                      <a:lnTo>
                        <a:pt x="206" y="484"/>
                      </a:lnTo>
                      <a:lnTo>
                        <a:pt x="210" y="488"/>
                      </a:lnTo>
                      <a:lnTo>
                        <a:pt x="214" y="498"/>
                      </a:lnTo>
                      <a:lnTo>
                        <a:pt x="216" y="506"/>
                      </a:lnTo>
                      <a:lnTo>
                        <a:pt x="218" y="512"/>
                      </a:lnTo>
                      <a:lnTo>
                        <a:pt x="218" y="518"/>
                      </a:lnTo>
                      <a:lnTo>
                        <a:pt x="214" y="526"/>
                      </a:lnTo>
                      <a:lnTo>
                        <a:pt x="214" y="526"/>
                      </a:lnTo>
                      <a:lnTo>
                        <a:pt x="212" y="532"/>
                      </a:lnTo>
                      <a:lnTo>
                        <a:pt x="212" y="542"/>
                      </a:lnTo>
                      <a:lnTo>
                        <a:pt x="214" y="552"/>
                      </a:lnTo>
                      <a:lnTo>
                        <a:pt x="218" y="562"/>
                      </a:lnTo>
                      <a:lnTo>
                        <a:pt x="228" y="580"/>
                      </a:lnTo>
                      <a:lnTo>
                        <a:pt x="232" y="586"/>
                      </a:lnTo>
                      <a:lnTo>
                        <a:pt x="236" y="590"/>
                      </a:lnTo>
                      <a:lnTo>
                        <a:pt x="236" y="590"/>
                      </a:lnTo>
                      <a:lnTo>
                        <a:pt x="238" y="594"/>
                      </a:lnTo>
                      <a:lnTo>
                        <a:pt x="242" y="598"/>
                      </a:lnTo>
                      <a:lnTo>
                        <a:pt x="246" y="612"/>
                      </a:lnTo>
                      <a:lnTo>
                        <a:pt x="250" y="628"/>
                      </a:lnTo>
                      <a:lnTo>
                        <a:pt x="250" y="628"/>
                      </a:lnTo>
                      <a:lnTo>
                        <a:pt x="252" y="632"/>
                      </a:lnTo>
                      <a:lnTo>
                        <a:pt x="254" y="642"/>
                      </a:lnTo>
                      <a:lnTo>
                        <a:pt x="264" y="656"/>
                      </a:lnTo>
                      <a:lnTo>
                        <a:pt x="278" y="678"/>
                      </a:lnTo>
                      <a:lnTo>
                        <a:pt x="278" y="678"/>
                      </a:lnTo>
                      <a:lnTo>
                        <a:pt x="294" y="698"/>
                      </a:lnTo>
                      <a:lnTo>
                        <a:pt x="304" y="712"/>
                      </a:lnTo>
                      <a:lnTo>
                        <a:pt x="316" y="734"/>
                      </a:lnTo>
                      <a:lnTo>
                        <a:pt x="316" y="734"/>
                      </a:lnTo>
                      <a:lnTo>
                        <a:pt x="320" y="740"/>
                      </a:lnTo>
                      <a:lnTo>
                        <a:pt x="326" y="744"/>
                      </a:lnTo>
                      <a:lnTo>
                        <a:pt x="344" y="752"/>
                      </a:lnTo>
                      <a:lnTo>
                        <a:pt x="364" y="760"/>
                      </a:lnTo>
                      <a:lnTo>
                        <a:pt x="414" y="768"/>
                      </a:lnTo>
                      <a:lnTo>
                        <a:pt x="468" y="768"/>
                      </a:lnTo>
                      <a:lnTo>
                        <a:pt x="516" y="768"/>
                      </a:lnTo>
                      <a:lnTo>
                        <a:pt x="584" y="772"/>
                      </a:lnTo>
                      <a:lnTo>
                        <a:pt x="626" y="778"/>
                      </a:lnTo>
                      <a:lnTo>
                        <a:pt x="628" y="780"/>
                      </a:lnTo>
                      <a:lnTo>
                        <a:pt x="628" y="780"/>
                      </a:lnTo>
                      <a:lnTo>
                        <a:pt x="596" y="796"/>
                      </a:lnTo>
                      <a:lnTo>
                        <a:pt x="568" y="814"/>
                      </a:lnTo>
                      <a:lnTo>
                        <a:pt x="542" y="832"/>
                      </a:lnTo>
                      <a:lnTo>
                        <a:pt x="518" y="850"/>
                      </a:lnTo>
                      <a:lnTo>
                        <a:pt x="518" y="850"/>
                      </a:lnTo>
                      <a:lnTo>
                        <a:pt x="472" y="890"/>
                      </a:lnTo>
                      <a:lnTo>
                        <a:pt x="442" y="918"/>
                      </a:lnTo>
                      <a:lnTo>
                        <a:pt x="422" y="938"/>
                      </a:lnTo>
                      <a:lnTo>
                        <a:pt x="414" y="952"/>
                      </a:lnTo>
                      <a:lnTo>
                        <a:pt x="412" y="958"/>
                      </a:lnTo>
                      <a:lnTo>
                        <a:pt x="416" y="962"/>
                      </a:lnTo>
                      <a:lnTo>
                        <a:pt x="418" y="962"/>
                      </a:lnTo>
                      <a:lnTo>
                        <a:pt x="420" y="962"/>
                      </a:lnTo>
                      <a:lnTo>
                        <a:pt x="430" y="996"/>
                      </a:lnTo>
                      <a:lnTo>
                        <a:pt x="430" y="996"/>
                      </a:lnTo>
                      <a:lnTo>
                        <a:pt x="438" y="1020"/>
                      </a:lnTo>
                      <a:lnTo>
                        <a:pt x="446" y="1044"/>
                      </a:lnTo>
                      <a:lnTo>
                        <a:pt x="458" y="1074"/>
                      </a:lnTo>
                      <a:lnTo>
                        <a:pt x="474" y="1102"/>
                      </a:lnTo>
                      <a:lnTo>
                        <a:pt x="490" y="1130"/>
                      </a:lnTo>
                      <a:lnTo>
                        <a:pt x="500" y="1142"/>
                      </a:lnTo>
                      <a:lnTo>
                        <a:pt x="510" y="1152"/>
                      </a:lnTo>
                      <a:lnTo>
                        <a:pt x="520" y="1160"/>
                      </a:lnTo>
                      <a:lnTo>
                        <a:pt x="530" y="1166"/>
                      </a:lnTo>
                      <a:lnTo>
                        <a:pt x="530" y="1166"/>
                      </a:lnTo>
                      <a:lnTo>
                        <a:pt x="548" y="1174"/>
                      </a:lnTo>
                      <a:lnTo>
                        <a:pt x="560" y="1184"/>
                      </a:lnTo>
                      <a:lnTo>
                        <a:pt x="568" y="1194"/>
                      </a:lnTo>
                      <a:lnTo>
                        <a:pt x="572" y="1204"/>
                      </a:lnTo>
                      <a:lnTo>
                        <a:pt x="574" y="1214"/>
                      </a:lnTo>
                      <a:lnTo>
                        <a:pt x="574" y="1222"/>
                      </a:lnTo>
                      <a:lnTo>
                        <a:pt x="574" y="1228"/>
                      </a:lnTo>
                      <a:lnTo>
                        <a:pt x="574" y="1228"/>
                      </a:lnTo>
                      <a:lnTo>
                        <a:pt x="578" y="1236"/>
                      </a:lnTo>
                      <a:lnTo>
                        <a:pt x="588" y="1256"/>
                      </a:lnTo>
                      <a:lnTo>
                        <a:pt x="596" y="1268"/>
                      </a:lnTo>
                      <a:lnTo>
                        <a:pt x="604" y="1278"/>
                      </a:lnTo>
                      <a:lnTo>
                        <a:pt x="616" y="1284"/>
                      </a:lnTo>
                      <a:lnTo>
                        <a:pt x="626" y="1288"/>
                      </a:lnTo>
                      <a:lnTo>
                        <a:pt x="626" y="1288"/>
                      </a:lnTo>
                      <a:lnTo>
                        <a:pt x="632" y="1290"/>
                      </a:lnTo>
                      <a:lnTo>
                        <a:pt x="638" y="1294"/>
                      </a:lnTo>
                      <a:lnTo>
                        <a:pt x="642" y="1300"/>
                      </a:lnTo>
                      <a:lnTo>
                        <a:pt x="646" y="1306"/>
                      </a:lnTo>
                      <a:lnTo>
                        <a:pt x="652" y="1322"/>
                      </a:lnTo>
                      <a:lnTo>
                        <a:pt x="656" y="1340"/>
                      </a:lnTo>
                      <a:lnTo>
                        <a:pt x="660" y="1374"/>
                      </a:lnTo>
                      <a:lnTo>
                        <a:pt x="662" y="1388"/>
                      </a:lnTo>
                      <a:lnTo>
                        <a:pt x="662" y="1388"/>
                      </a:lnTo>
                      <a:lnTo>
                        <a:pt x="662" y="1404"/>
                      </a:lnTo>
                      <a:lnTo>
                        <a:pt x="660" y="1420"/>
                      </a:lnTo>
                      <a:lnTo>
                        <a:pt x="656" y="1442"/>
                      </a:lnTo>
                      <a:lnTo>
                        <a:pt x="650" y="1464"/>
                      </a:lnTo>
                      <a:lnTo>
                        <a:pt x="642" y="1486"/>
                      </a:lnTo>
                      <a:lnTo>
                        <a:pt x="636" y="1498"/>
                      </a:lnTo>
                      <a:lnTo>
                        <a:pt x="630" y="1508"/>
                      </a:lnTo>
                      <a:lnTo>
                        <a:pt x="622" y="1518"/>
                      </a:lnTo>
                      <a:lnTo>
                        <a:pt x="612" y="1528"/>
                      </a:lnTo>
                      <a:lnTo>
                        <a:pt x="612" y="1528"/>
                      </a:lnTo>
                      <a:lnTo>
                        <a:pt x="596" y="1544"/>
                      </a:lnTo>
                      <a:lnTo>
                        <a:pt x="582" y="1558"/>
                      </a:lnTo>
                      <a:lnTo>
                        <a:pt x="562" y="1580"/>
                      </a:lnTo>
                      <a:lnTo>
                        <a:pt x="550" y="1596"/>
                      </a:lnTo>
                      <a:lnTo>
                        <a:pt x="548" y="1602"/>
                      </a:lnTo>
                      <a:lnTo>
                        <a:pt x="548" y="1602"/>
                      </a:lnTo>
                      <a:lnTo>
                        <a:pt x="538" y="1616"/>
                      </a:lnTo>
                      <a:lnTo>
                        <a:pt x="530" y="1632"/>
                      </a:lnTo>
                      <a:lnTo>
                        <a:pt x="522" y="1652"/>
                      </a:lnTo>
                      <a:lnTo>
                        <a:pt x="522" y="1652"/>
                      </a:lnTo>
                      <a:lnTo>
                        <a:pt x="518" y="1676"/>
                      </a:lnTo>
                      <a:lnTo>
                        <a:pt x="516" y="1698"/>
                      </a:lnTo>
                      <a:lnTo>
                        <a:pt x="518" y="1716"/>
                      </a:lnTo>
                      <a:lnTo>
                        <a:pt x="520" y="1724"/>
                      </a:lnTo>
                      <a:lnTo>
                        <a:pt x="522" y="1732"/>
                      </a:lnTo>
                      <a:lnTo>
                        <a:pt x="522" y="1732"/>
                      </a:lnTo>
                      <a:lnTo>
                        <a:pt x="526" y="1736"/>
                      </a:lnTo>
                      <a:lnTo>
                        <a:pt x="532" y="1738"/>
                      </a:lnTo>
                      <a:lnTo>
                        <a:pt x="538" y="1738"/>
                      </a:lnTo>
                      <a:lnTo>
                        <a:pt x="544" y="1738"/>
                      </a:lnTo>
                      <a:lnTo>
                        <a:pt x="554" y="1734"/>
                      </a:lnTo>
                      <a:lnTo>
                        <a:pt x="558" y="1732"/>
                      </a:lnTo>
                      <a:lnTo>
                        <a:pt x="640" y="1640"/>
                      </a:lnTo>
                      <a:lnTo>
                        <a:pt x="636" y="1610"/>
                      </a:lnTo>
                      <a:lnTo>
                        <a:pt x="636" y="1610"/>
                      </a:lnTo>
                      <a:lnTo>
                        <a:pt x="648" y="1598"/>
                      </a:lnTo>
                      <a:lnTo>
                        <a:pt x="658" y="1590"/>
                      </a:lnTo>
                      <a:lnTo>
                        <a:pt x="664" y="1588"/>
                      </a:lnTo>
                      <a:lnTo>
                        <a:pt x="670" y="1586"/>
                      </a:lnTo>
                      <a:lnTo>
                        <a:pt x="670" y="1586"/>
                      </a:lnTo>
                      <a:lnTo>
                        <a:pt x="678" y="1582"/>
                      </a:lnTo>
                      <a:lnTo>
                        <a:pt x="684" y="1578"/>
                      </a:lnTo>
                      <a:lnTo>
                        <a:pt x="698" y="1562"/>
                      </a:lnTo>
                      <a:lnTo>
                        <a:pt x="712" y="1538"/>
                      </a:lnTo>
                      <a:lnTo>
                        <a:pt x="712" y="1538"/>
                      </a:lnTo>
                      <a:lnTo>
                        <a:pt x="732" y="1520"/>
                      </a:lnTo>
                      <a:lnTo>
                        <a:pt x="752" y="1500"/>
                      </a:lnTo>
                      <a:lnTo>
                        <a:pt x="770" y="1476"/>
                      </a:lnTo>
                      <a:lnTo>
                        <a:pt x="770" y="1476"/>
                      </a:lnTo>
                      <a:lnTo>
                        <a:pt x="790" y="1446"/>
                      </a:lnTo>
                      <a:lnTo>
                        <a:pt x="812" y="1410"/>
                      </a:lnTo>
                      <a:lnTo>
                        <a:pt x="830" y="1374"/>
                      </a:lnTo>
                      <a:lnTo>
                        <a:pt x="836" y="1356"/>
                      </a:lnTo>
                      <a:lnTo>
                        <a:pt x="840" y="1342"/>
                      </a:lnTo>
                      <a:lnTo>
                        <a:pt x="840" y="1342"/>
                      </a:lnTo>
                      <a:lnTo>
                        <a:pt x="854" y="1266"/>
                      </a:lnTo>
                      <a:lnTo>
                        <a:pt x="878" y="1136"/>
                      </a:lnTo>
                      <a:lnTo>
                        <a:pt x="890" y="1070"/>
                      </a:lnTo>
                      <a:lnTo>
                        <a:pt x="904" y="1014"/>
                      </a:lnTo>
                      <a:lnTo>
                        <a:pt x="910" y="992"/>
                      </a:lnTo>
                      <a:lnTo>
                        <a:pt x="916" y="974"/>
                      </a:lnTo>
                      <a:lnTo>
                        <a:pt x="922" y="964"/>
                      </a:lnTo>
                      <a:lnTo>
                        <a:pt x="924" y="960"/>
                      </a:lnTo>
                      <a:lnTo>
                        <a:pt x="926" y="960"/>
                      </a:lnTo>
                      <a:lnTo>
                        <a:pt x="926" y="960"/>
                      </a:lnTo>
                      <a:lnTo>
                        <a:pt x="932" y="958"/>
                      </a:lnTo>
                      <a:lnTo>
                        <a:pt x="938" y="954"/>
                      </a:lnTo>
                      <a:lnTo>
                        <a:pt x="950" y="942"/>
                      </a:lnTo>
                      <a:lnTo>
                        <a:pt x="964" y="926"/>
                      </a:lnTo>
                      <a:lnTo>
                        <a:pt x="976" y="908"/>
                      </a:lnTo>
                      <a:lnTo>
                        <a:pt x="968" y="972"/>
                      </a:lnTo>
                      <a:lnTo>
                        <a:pt x="972" y="994"/>
                      </a:lnTo>
                      <a:lnTo>
                        <a:pt x="962" y="1022"/>
                      </a:lnTo>
                      <a:lnTo>
                        <a:pt x="962" y="1068"/>
                      </a:lnTo>
                      <a:lnTo>
                        <a:pt x="962" y="1080"/>
                      </a:lnTo>
                      <a:lnTo>
                        <a:pt x="962" y="1146"/>
                      </a:lnTo>
                      <a:lnTo>
                        <a:pt x="972" y="1150"/>
                      </a:lnTo>
                      <a:lnTo>
                        <a:pt x="972" y="1160"/>
                      </a:lnTo>
                      <a:lnTo>
                        <a:pt x="962" y="1170"/>
                      </a:lnTo>
                      <a:lnTo>
                        <a:pt x="964" y="1202"/>
                      </a:lnTo>
                      <a:lnTo>
                        <a:pt x="964" y="1252"/>
                      </a:lnTo>
                      <a:lnTo>
                        <a:pt x="984" y="1294"/>
                      </a:lnTo>
                      <a:lnTo>
                        <a:pt x="1016" y="1320"/>
                      </a:lnTo>
                      <a:lnTo>
                        <a:pt x="1018" y="1292"/>
                      </a:lnTo>
                      <a:lnTo>
                        <a:pt x="1022" y="1320"/>
                      </a:lnTo>
                      <a:lnTo>
                        <a:pt x="1054" y="1294"/>
                      </a:lnTo>
                      <a:lnTo>
                        <a:pt x="1074" y="1252"/>
                      </a:lnTo>
                      <a:lnTo>
                        <a:pt x="1074" y="1202"/>
                      </a:lnTo>
                      <a:lnTo>
                        <a:pt x="1076" y="1170"/>
                      </a:lnTo>
                      <a:lnTo>
                        <a:pt x="1066" y="1160"/>
                      </a:lnTo>
                      <a:lnTo>
                        <a:pt x="1066" y="1150"/>
                      </a:lnTo>
                      <a:lnTo>
                        <a:pt x="1076" y="1146"/>
                      </a:lnTo>
                      <a:lnTo>
                        <a:pt x="1076" y="1080"/>
                      </a:lnTo>
                      <a:lnTo>
                        <a:pt x="1076" y="1068"/>
                      </a:lnTo>
                      <a:lnTo>
                        <a:pt x="1076" y="1022"/>
                      </a:lnTo>
                      <a:lnTo>
                        <a:pt x="1066" y="994"/>
                      </a:lnTo>
                      <a:lnTo>
                        <a:pt x="1068" y="972"/>
                      </a:lnTo>
                      <a:lnTo>
                        <a:pt x="1062" y="908"/>
                      </a:lnTo>
                      <a:lnTo>
                        <a:pt x="1062" y="908"/>
                      </a:lnTo>
                      <a:lnTo>
                        <a:pt x="1074" y="926"/>
                      </a:lnTo>
                      <a:lnTo>
                        <a:pt x="1088" y="942"/>
                      </a:lnTo>
                      <a:lnTo>
                        <a:pt x="1100" y="954"/>
                      </a:lnTo>
                      <a:lnTo>
                        <a:pt x="1106" y="958"/>
                      </a:lnTo>
                      <a:lnTo>
                        <a:pt x="1112" y="960"/>
                      </a:lnTo>
                      <a:lnTo>
                        <a:pt x="1112" y="960"/>
                      </a:lnTo>
                      <a:lnTo>
                        <a:pt x="1114" y="960"/>
                      </a:lnTo>
                      <a:lnTo>
                        <a:pt x="1116" y="964"/>
                      </a:lnTo>
                      <a:lnTo>
                        <a:pt x="1122" y="974"/>
                      </a:lnTo>
                      <a:lnTo>
                        <a:pt x="1128" y="992"/>
                      </a:lnTo>
                      <a:lnTo>
                        <a:pt x="1134" y="1014"/>
                      </a:lnTo>
                      <a:lnTo>
                        <a:pt x="1148" y="1070"/>
                      </a:lnTo>
                      <a:lnTo>
                        <a:pt x="1160" y="1136"/>
                      </a:lnTo>
                      <a:lnTo>
                        <a:pt x="1184" y="1266"/>
                      </a:lnTo>
                      <a:lnTo>
                        <a:pt x="1198" y="1342"/>
                      </a:lnTo>
                      <a:lnTo>
                        <a:pt x="1198" y="1342"/>
                      </a:lnTo>
                      <a:lnTo>
                        <a:pt x="1202" y="1356"/>
                      </a:lnTo>
                      <a:lnTo>
                        <a:pt x="1208" y="1374"/>
                      </a:lnTo>
                      <a:lnTo>
                        <a:pt x="1226" y="1410"/>
                      </a:lnTo>
                      <a:lnTo>
                        <a:pt x="1248" y="1446"/>
                      </a:lnTo>
                      <a:lnTo>
                        <a:pt x="1268" y="1476"/>
                      </a:lnTo>
                      <a:lnTo>
                        <a:pt x="1268" y="1476"/>
                      </a:lnTo>
                      <a:lnTo>
                        <a:pt x="1286" y="1500"/>
                      </a:lnTo>
                      <a:lnTo>
                        <a:pt x="1304" y="1520"/>
                      </a:lnTo>
                      <a:lnTo>
                        <a:pt x="1326" y="1538"/>
                      </a:lnTo>
                      <a:lnTo>
                        <a:pt x="1326" y="1538"/>
                      </a:lnTo>
                      <a:lnTo>
                        <a:pt x="1340" y="1562"/>
                      </a:lnTo>
                      <a:lnTo>
                        <a:pt x="1354" y="1578"/>
                      </a:lnTo>
                      <a:lnTo>
                        <a:pt x="1360" y="1582"/>
                      </a:lnTo>
                      <a:lnTo>
                        <a:pt x="1366" y="1586"/>
                      </a:lnTo>
                      <a:lnTo>
                        <a:pt x="1366" y="1586"/>
                      </a:lnTo>
                      <a:lnTo>
                        <a:pt x="1374" y="1588"/>
                      </a:lnTo>
                      <a:lnTo>
                        <a:pt x="1380" y="1590"/>
                      </a:lnTo>
                      <a:lnTo>
                        <a:pt x="1390" y="1598"/>
                      </a:lnTo>
                      <a:lnTo>
                        <a:pt x="1402" y="1610"/>
                      </a:lnTo>
                      <a:lnTo>
                        <a:pt x="1398" y="1640"/>
                      </a:lnTo>
                      <a:lnTo>
                        <a:pt x="1480" y="1732"/>
                      </a:lnTo>
                      <a:lnTo>
                        <a:pt x="1480" y="1732"/>
                      </a:lnTo>
                      <a:lnTo>
                        <a:pt x="1484" y="1734"/>
                      </a:lnTo>
                      <a:lnTo>
                        <a:pt x="1494" y="1738"/>
                      </a:lnTo>
                      <a:lnTo>
                        <a:pt x="1500" y="1738"/>
                      </a:lnTo>
                      <a:lnTo>
                        <a:pt x="1506" y="1738"/>
                      </a:lnTo>
                      <a:lnTo>
                        <a:pt x="1512" y="1736"/>
                      </a:lnTo>
                      <a:lnTo>
                        <a:pt x="1516" y="1732"/>
                      </a:lnTo>
                      <a:lnTo>
                        <a:pt x="1516" y="1732"/>
                      </a:lnTo>
                      <a:lnTo>
                        <a:pt x="1518" y="1724"/>
                      </a:lnTo>
                      <a:lnTo>
                        <a:pt x="1520" y="1716"/>
                      </a:lnTo>
                      <a:lnTo>
                        <a:pt x="1522" y="1698"/>
                      </a:lnTo>
                      <a:lnTo>
                        <a:pt x="1520" y="1676"/>
                      </a:lnTo>
                      <a:lnTo>
                        <a:pt x="1516" y="1652"/>
                      </a:lnTo>
                      <a:lnTo>
                        <a:pt x="1516" y="1652"/>
                      </a:lnTo>
                      <a:lnTo>
                        <a:pt x="1508" y="1632"/>
                      </a:lnTo>
                      <a:lnTo>
                        <a:pt x="1500" y="1616"/>
                      </a:lnTo>
                      <a:lnTo>
                        <a:pt x="1490" y="1602"/>
                      </a:lnTo>
                      <a:lnTo>
                        <a:pt x="1490" y="1602"/>
                      </a:lnTo>
                      <a:lnTo>
                        <a:pt x="1486" y="1596"/>
                      </a:lnTo>
                      <a:lnTo>
                        <a:pt x="1476" y="1580"/>
                      </a:lnTo>
                      <a:lnTo>
                        <a:pt x="1456" y="1558"/>
                      </a:lnTo>
                      <a:lnTo>
                        <a:pt x="1442" y="1544"/>
                      </a:lnTo>
                      <a:lnTo>
                        <a:pt x="1424" y="1528"/>
                      </a:lnTo>
                      <a:lnTo>
                        <a:pt x="1424" y="1528"/>
                      </a:lnTo>
                      <a:lnTo>
                        <a:pt x="1416" y="1518"/>
                      </a:lnTo>
                      <a:lnTo>
                        <a:pt x="1408" y="1508"/>
                      </a:lnTo>
                      <a:lnTo>
                        <a:pt x="1402" y="1498"/>
                      </a:lnTo>
                      <a:lnTo>
                        <a:pt x="1396" y="1486"/>
                      </a:lnTo>
                      <a:lnTo>
                        <a:pt x="1386" y="1464"/>
                      </a:lnTo>
                      <a:lnTo>
                        <a:pt x="1382" y="1442"/>
                      </a:lnTo>
                      <a:lnTo>
                        <a:pt x="1378" y="1420"/>
                      </a:lnTo>
                      <a:lnTo>
                        <a:pt x="1376" y="1404"/>
                      </a:lnTo>
                      <a:lnTo>
                        <a:pt x="1376" y="1388"/>
                      </a:lnTo>
                      <a:lnTo>
                        <a:pt x="1376" y="1388"/>
                      </a:lnTo>
                      <a:lnTo>
                        <a:pt x="1378" y="1374"/>
                      </a:lnTo>
                      <a:lnTo>
                        <a:pt x="1382" y="1340"/>
                      </a:lnTo>
                      <a:lnTo>
                        <a:pt x="1386" y="1322"/>
                      </a:lnTo>
                      <a:lnTo>
                        <a:pt x="1392" y="1306"/>
                      </a:lnTo>
                      <a:lnTo>
                        <a:pt x="1396" y="1300"/>
                      </a:lnTo>
                      <a:lnTo>
                        <a:pt x="1400" y="1294"/>
                      </a:lnTo>
                      <a:lnTo>
                        <a:pt x="1406" y="1290"/>
                      </a:lnTo>
                      <a:lnTo>
                        <a:pt x="1410" y="1288"/>
                      </a:lnTo>
                      <a:lnTo>
                        <a:pt x="1410" y="1288"/>
                      </a:lnTo>
                      <a:lnTo>
                        <a:pt x="1422" y="1284"/>
                      </a:lnTo>
                      <a:lnTo>
                        <a:pt x="1432" y="1278"/>
                      </a:lnTo>
                      <a:lnTo>
                        <a:pt x="1442" y="1268"/>
                      </a:lnTo>
                      <a:lnTo>
                        <a:pt x="1450" y="1256"/>
                      </a:lnTo>
                      <a:lnTo>
                        <a:pt x="1460" y="1236"/>
                      </a:lnTo>
                      <a:lnTo>
                        <a:pt x="1464" y="1228"/>
                      </a:lnTo>
                      <a:lnTo>
                        <a:pt x="1464" y="1228"/>
                      </a:lnTo>
                      <a:lnTo>
                        <a:pt x="1464" y="1222"/>
                      </a:lnTo>
                      <a:lnTo>
                        <a:pt x="1464" y="1214"/>
                      </a:lnTo>
                      <a:lnTo>
                        <a:pt x="1466" y="1204"/>
                      </a:lnTo>
                      <a:lnTo>
                        <a:pt x="1470" y="1194"/>
                      </a:lnTo>
                      <a:lnTo>
                        <a:pt x="1478" y="1184"/>
                      </a:lnTo>
                      <a:lnTo>
                        <a:pt x="1490" y="1174"/>
                      </a:lnTo>
                      <a:lnTo>
                        <a:pt x="1508" y="1166"/>
                      </a:lnTo>
                      <a:lnTo>
                        <a:pt x="1508" y="1166"/>
                      </a:lnTo>
                      <a:lnTo>
                        <a:pt x="1518" y="1160"/>
                      </a:lnTo>
                      <a:lnTo>
                        <a:pt x="1528" y="1152"/>
                      </a:lnTo>
                      <a:lnTo>
                        <a:pt x="1538" y="1142"/>
                      </a:lnTo>
                      <a:lnTo>
                        <a:pt x="1548" y="1130"/>
                      </a:lnTo>
                      <a:lnTo>
                        <a:pt x="1564" y="1102"/>
                      </a:lnTo>
                      <a:lnTo>
                        <a:pt x="1580" y="1074"/>
                      </a:lnTo>
                      <a:lnTo>
                        <a:pt x="1592" y="1044"/>
                      </a:lnTo>
                      <a:lnTo>
                        <a:pt x="1600" y="1020"/>
                      </a:lnTo>
                      <a:lnTo>
                        <a:pt x="1608" y="996"/>
                      </a:lnTo>
                      <a:lnTo>
                        <a:pt x="1618" y="962"/>
                      </a:lnTo>
                      <a:lnTo>
                        <a:pt x="1618" y="962"/>
                      </a:lnTo>
                      <a:lnTo>
                        <a:pt x="1620" y="962"/>
                      </a:lnTo>
                      <a:lnTo>
                        <a:pt x="1622" y="962"/>
                      </a:lnTo>
                      <a:lnTo>
                        <a:pt x="1626" y="958"/>
                      </a:lnTo>
                      <a:lnTo>
                        <a:pt x="1624" y="952"/>
                      </a:lnTo>
                      <a:lnTo>
                        <a:pt x="1614" y="938"/>
                      </a:lnTo>
                      <a:lnTo>
                        <a:pt x="1596" y="918"/>
                      </a:lnTo>
                      <a:lnTo>
                        <a:pt x="1566" y="890"/>
                      </a:lnTo>
                      <a:lnTo>
                        <a:pt x="1520" y="850"/>
                      </a:lnTo>
                      <a:lnTo>
                        <a:pt x="1520" y="850"/>
                      </a:lnTo>
                      <a:lnTo>
                        <a:pt x="1496" y="832"/>
                      </a:lnTo>
                      <a:lnTo>
                        <a:pt x="1470" y="814"/>
                      </a:lnTo>
                      <a:lnTo>
                        <a:pt x="1440" y="796"/>
                      </a:lnTo>
                      <a:lnTo>
                        <a:pt x="1410" y="780"/>
                      </a:lnTo>
                      <a:lnTo>
                        <a:pt x="1412" y="778"/>
                      </a:lnTo>
                      <a:lnTo>
                        <a:pt x="1454" y="772"/>
                      </a:lnTo>
                      <a:lnTo>
                        <a:pt x="1522" y="768"/>
                      </a:lnTo>
                      <a:lnTo>
                        <a:pt x="1570" y="768"/>
                      </a:lnTo>
                      <a:lnTo>
                        <a:pt x="1624" y="768"/>
                      </a:lnTo>
                      <a:lnTo>
                        <a:pt x="1674" y="760"/>
                      </a:lnTo>
                      <a:lnTo>
                        <a:pt x="1674" y="760"/>
                      </a:lnTo>
                      <a:lnTo>
                        <a:pt x="1694" y="752"/>
                      </a:lnTo>
                      <a:lnTo>
                        <a:pt x="1710" y="744"/>
                      </a:lnTo>
                      <a:lnTo>
                        <a:pt x="1718" y="740"/>
                      </a:lnTo>
                      <a:lnTo>
                        <a:pt x="1722" y="734"/>
                      </a:lnTo>
                      <a:lnTo>
                        <a:pt x="1722" y="734"/>
                      </a:lnTo>
                      <a:lnTo>
                        <a:pt x="1734" y="712"/>
                      </a:lnTo>
                      <a:lnTo>
                        <a:pt x="1744" y="698"/>
                      </a:lnTo>
                      <a:lnTo>
                        <a:pt x="1760" y="678"/>
                      </a:lnTo>
                      <a:lnTo>
                        <a:pt x="1760" y="678"/>
                      </a:lnTo>
                      <a:lnTo>
                        <a:pt x="1774" y="656"/>
                      </a:lnTo>
                      <a:lnTo>
                        <a:pt x="1782" y="642"/>
                      </a:lnTo>
                      <a:lnTo>
                        <a:pt x="1786" y="632"/>
                      </a:lnTo>
                      <a:lnTo>
                        <a:pt x="1788" y="628"/>
                      </a:lnTo>
                      <a:lnTo>
                        <a:pt x="1788" y="628"/>
                      </a:lnTo>
                      <a:lnTo>
                        <a:pt x="1792" y="612"/>
                      </a:lnTo>
                      <a:lnTo>
                        <a:pt x="1796" y="598"/>
                      </a:lnTo>
                      <a:lnTo>
                        <a:pt x="1798" y="594"/>
                      </a:lnTo>
                      <a:lnTo>
                        <a:pt x="1802" y="590"/>
                      </a:lnTo>
                      <a:lnTo>
                        <a:pt x="1802" y="590"/>
                      </a:lnTo>
                      <a:lnTo>
                        <a:pt x="1806" y="586"/>
                      </a:lnTo>
                      <a:lnTo>
                        <a:pt x="1810" y="580"/>
                      </a:lnTo>
                      <a:lnTo>
                        <a:pt x="1820" y="562"/>
                      </a:lnTo>
                      <a:lnTo>
                        <a:pt x="1824" y="552"/>
                      </a:lnTo>
                      <a:lnTo>
                        <a:pt x="1826" y="542"/>
                      </a:lnTo>
                      <a:lnTo>
                        <a:pt x="1826" y="532"/>
                      </a:lnTo>
                      <a:lnTo>
                        <a:pt x="1822" y="526"/>
                      </a:lnTo>
                      <a:lnTo>
                        <a:pt x="1822" y="526"/>
                      </a:lnTo>
                      <a:lnTo>
                        <a:pt x="1820" y="518"/>
                      </a:lnTo>
                      <a:lnTo>
                        <a:pt x="1820" y="512"/>
                      </a:lnTo>
                      <a:lnTo>
                        <a:pt x="1820" y="506"/>
                      </a:lnTo>
                      <a:lnTo>
                        <a:pt x="1824" y="498"/>
                      </a:lnTo>
                      <a:lnTo>
                        <a:pt x="1828" y="488"/>
                      </a:lnTo>
                      <a:lnTo>
                        <a:pt x="1832" y="484"/>
                      </a:lnTo>
                      <a:lnTo>
                        <a:pt x="1832" y="484"/>
                      </a:lnTo>
                      <a:lnTo>
                        <a:pt x="1842" y="474"/>
                      </a:lnTo>
                      <a:lnTo>
                        <a:pt x="1850" y="466"/>
                      </a:lnTo>
                      <a:lnTo>
                        <a:pt x="1850" y="462"/>
                      </a:lnTo>
                      <a:lnTo>
                        <a:pt x="1848" y="458"/>
                      </a:lnTo>
                      <a:lnTo>
                        <a:pt x="1848" y="458"/>
                      </a:lnTo>
                      <a:lnTo>
                        <a:pt x="1846" y="452"/>
                      </a:lnTo>
                      <a:lnTo>
                        <a:pt x="1846" y="446"/>
                      </a:lnTo>
                      <a:lnTo>
                        <a:pt x="1848" y="428"/>
                      </a:lnTo>
                      <a:lnTo>
                        <a:pt x="1852" y="404"/>
                      </a:lnTo>
                      <a:lnTo>
                        <a:pt x="1852" y="404"/>
                      </a:lnTo>
                      <a:lnTo>
                        <a:pt x="1868" y="384"/>
                      </a:lnTo>
                      <a:lnTo>
                        <a:pt x="1880" y="370"/>
                      </a:lnTo>
                      <a:lnTo>
                        <a:pt x="1882" y="364"/>
                      </a:lnTo>
                      <a:lnTo>
                        <a:pt x="1884" y="358"/>
                      </a:lnTo>
                      <a:lnTo>
                        <a:pt x="1884" y="358"/>
                      </a:lnTo>
                      <a:lnTo>
                        <a:pt x="1888" y="348"/>
                      </a:lnTo>
                      <a:lnTo>
                        <a:pt x="1896" y="332"/>
                      </a:lnTo>
                      <a:lnTo>
                        <a:pt x="1910" y="318"/>
                      </a:lnTo>
                      <a:lnTo>
                        <a:pt x="1916" y="312"/>
                      </a:lnTo>
                      <a:lnTo>
                        <a:pt x="1924" y="308"/>
                      </a:lnTo>
                      <a:lnTo>
                        <a:pt x="1924" y="308"/>
                      </a:lnTo>
                      <a:lnTo>
                        <a:pt x="1930" y="302"/>
                      </a:lnTo>
                      <a:lnTo>
                        <a:pt x="1936" y="298"/>
                      </a:lnTo>
                      <a:lnTo>
                        <a:pt x="1946" y="286"/>
                      </a:lnTo>
                      <a:lnTo>
                        <a:pt x="1956" y="272"/>
                      </a:lnTo>
                      <a:lnTo>
                        <a:pt x="1956" y="272"/>
                      </a:lnTo>
                      <a:lnTo>
                        <a:pt x="1960" y="258"/>
                      </a:lnTo>
                      <a:lnTo>
                        <a:pt x="1966" y="246"/>
                      </a:lnTo>
                      <a:lnTo>
                        <a:pt x="1970" y="242"/>
                      </a:lnTo>
                      <a:lnTo>
                        <a:pt x="1974" y="240"/>
                      </a:lnTo>
                      <a:lnTo>
                        <a:pt x="1974" y="240"/>
                      </a:lnTo>
                      <a:lnTo>
                        <a:pt x="1980" y="236"/>
                      </a:lnTo>
                      <a:lnTo>
                        <a:pt x="1984" y="232"/>
                      </a:lnTo>
                      <a:lnTo>
                        <a:pt x="1994" y="218"/>
                      </a:lnTo>
                      <a:lnTo>
                        <a:pt x="2006" y="202"/>
                      </a:lnTo>
                      <a:lnTo>
                        <a:pt x="2028" y="156"/>
                      </a:lnTo>
                      <a:lnTo>
                        <a:pt x="2038" y="114"/>
                      </a:lnTo>
                      <a:lnTo>
                        <a:pt x="2036" y="78"/>
                      </a:lnTo>
                      <a:close/>
                      <a:moveTo>
                        <a:pt x="1014" y="582"/>
                      </a:moveTo>
                      <a:lnTo>
                        <a:pt x="1014" y="584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lnTo>
                        <a:pt x="1014" y="58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0" name="Group 134"/>
              <p:cNvGrpSpPr>
                <a:grpSpLocks noChangeAspect="1"/>
              </p:cNvGrpSpPr>
              <p:nvPr/>
            </p:nvGrpSpPr>
            <p:grpSpPr>
              <a:xfrm rot="1992353">
                <a:off x="7040279" y="5528388"/>
                <a:ext cx="986817" cy="1259010"/>
                <a:chOff x="1025626" y="1216025"/>
                <a:chExt cx="3317877" cy="4233024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72" name="Freeform 80"/>
                <p:cNvSpPr>
                  <a:spLocks/>
                </p:cNvSpPr>
                <p:nvPr/>
              </p:nvSpPr>
              <p:spPr bwMode="auto">
                <a:xfrm>
                  <a:off x="2032000" y="1216025"/>
                  <a:ext cx="1588" cy="1588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74" name="Freeform 82"/>
                <p:cNvSpPr>
                  <a:spLocks noEditPoints="1"/>
                </p:cNvSpPr>
                <p:nvPr/>
              </p:nvSpPr>
              <p:spPr bwMode="auto">
                <a:xfrm rot="20200629">
                  <a:off x="1025626" y="2728077"/>
                  <a:ext cx="3317877" cy="2720972"/>
                </a:xfrm>
                <a:custGeom>
                  <a:avLst/>
                  <a:gdLst/>
                  <a:ahLst/>
                  <a:cxnLst>
                    <a:cxn ang="0">
                      <a:pos x="1784" y="18"/>
                    </a:cxn>
                    <a:cxn ang="0">
                      <a:pos x="1368" y="254"/>
                    </a:cxn>
                    <a:cxn ang="0">
                      <a:pos x="1096" y="632"/>
                    </a:cxn>
                    <a:cxn ang="0">
                      <a:pos x="1066" y="570"/>
                    </a:cxn>
                    <a:cxn ang="0">
                      <a:pos x="1044" y="562"/>
                    </a:cxn>
                    <a:cxn ang="0">
                      <a:pos x="1016" y="572"/>
                    </a:cxn>
                    <a:cxn ang="0">
                      <a:pos x="992" y="628"/>
                    </a:cxn>
                    <a:cxn ang="0">
                      <a:pos x="680" y="216"/>
                    </a:cxn>
                    <a:cxn ang="0">
                      <a:pos x="268" y="10"/>
                    </a:cxn>
                    <a:cxn ang="0">
                      <a:pos x="34" y="198"/>
                    </a:cxn>
                    <a:cxn ang="0">
                      <a:pos x="86" y="264"/>
                    </a:cxn>
                    <a:cxn ang="0">
                      <a:pos x="156" y="340"/>
                    </a:cxn>
                    <a:cxn ang="0">
                      <a:pos x="198" y="442"/>
                    </a:cxn>
                    <a:cxn ang="0">
                      <a:pos x="224" y="492"/>
                    </a:cxn>
                    <a:cxn ang="0">
                      <a:pos x="240" y="572"/>
                    </a:cxn>
                    <a:cxn ang="0">
                      <a:pos x="272" y="640"/>
                    </a:cxn>
                    <a:cxn ang="0">
                      <a:pos x="378" y="740"/>
                    </a:cxn>
                    <a:cxn ang="0">
                      <a:pos x="470" y="858"/>
                    </a:cxn>
                    <a:cxn ang="0">
                      <a:pos x="342" y="1124"/>
                    </a:cxn>
                    <a:cxn ang="0">
                      <a:pos x="376" y="1176"/>
                    </a:cxn>
                    <a:cxn ang="0">
                      <a:pos x="406" y="1268"/>
                    </a:cxn>
                    <a:cxn ang="0">
                      <a:pos x="458" y="1316"/>
                    </a:cxn>
                    <a:cxn ang="0">
                      <a:pos x="502" y="1380"/>
                    </a:cxn>
                    <a:cxn ang="0">
                      <a:pos x="536" y="1422"/>
                    </a:cxn>
                    <a:cxn ang="0">
                      <a:pos x="460" y="1554"/>
                    </a:cxn>
                    <a:cxn ang="0">
                      <a:pos x="414" y="1686"/>
                    </a:cxn>
                    <a:cxn ang="0">
                      <a:pos x="486" y="1704"/>
                    </a:cxn>
                    <a:cxn ang="0">
                      <a:pos x="586" y="1526"/>
                    </a:cxn>
                    <a:cxn ang="0">
                      <a:pos x="662" y="1528"/>
                    </a:cxn>
                    <a:cxn ang="0">
                      <a:pos x="700" y="1528"/>
                    </a:cxn>
                    <a:cxn ang="0">
                      <a:pos x="768" y="1532"/>
                    </a:cxn>
                    <a:cxn ang="0">
                      <a:pos x="816" y="1452"/>
                    </a:cxn>
                    <a:cxn ang="0">
                      <a:pos x="978" y="928"/>
                    </a:cxn>
                    <a:cxn ang="0">
                      <a:pos x="996" y="942"/>
                    </a:cxn>
                    <a:cxn ang="0">
                      <a:pos x="992" y="1208"/>
                    </a:cxn>
                    <a:cxn ang="0">
                      <a:pos x="1088" y="1112"/>
                    </a:cxn>
                    <a:cxn ang="0">
                      <a:pos x="1088" y="854"/>
                    </a:cxn>
                    <a:cxn ang="0">
                      <a:pos x="1138" y="1056"/>
                    </a:cxn>
                    <a:cxn ang="0">
                      <a:pos x="1284" y="1500"/>
                    </a:cxn>
                    <a:cxn ang="0">
                      <a:pos x="1334" y="1528"/>
                    </a:cxn>
                    <a:cxn ang="0">
                      <a:pos x="1406" y="1536"/>
                    </a:cxn>
                    <a:cxn ang="0">
                      <a:pos x="1458" y="1516"/>
                    </a:cxn>
                    <a:cxn ang="0">
                      <a:pos x="1542" y="1592"/>
                    </a:cxn>
                    <a:cxn ang="0">
                      <a:pos x="1626" y="1714"/>
                    </a:cxn>
                    <a:cxn ang="0">
                      <a:pos x="1680" y="1650"/>
                    </a:cxn>
                    <a:cxn ang="0">
                      <a:pos x="1618" y="1546"/>
                    </a:cxn>
                    <a:cxn ang="0">
                      <a:pos x="1560" y="1404"/>
                    </a:cxn>
                    <a:cxn ang="0">
                      <a:pos x="1616" y="1378"/>
                    </a:cxn>
                    <a:cxn ang="0">
                      <a:pos x="1634" y="1294"/>
                    </a:cxn>
                    <a:cxn ang="0">
                      <a:pos x="1706" y="1248"/>
                    </a:cxn>
                    <a:cxn ang="0">
                      <a:pos x="1726" y="1166"/>
                    </a:cxn>
                    <a:cxn ang="0">
                      <a:pos x="1702" y="1004"/>
                    </a:cxn>
                    <a:cxn ang="0">
                      <a:pos x="1528" y="790"/>
                    </a:cxn>
                    <a:cxn ang="0">
                      <a:pos x="1758" y="718"/>
                    </a:cxn>
                    <a:cxn ang="0">
                      <a:pos x="1830" y="612"/>
                    </a:cxn>
                    <a:cxn ang="0">
                      <a:pos x="1868" y="536"/>
                    </a:cxn>
                    <a:cxn ang="0">
                      <a:pos x="1876" y="472"/>
                    </a:cxn>
                    <a:cxn ang="0">
                      <a:pos x="1898" y="394"/>
                    </a:cxn>
                    <a:cxn ang="0">
                      <a:pos x="1964" y="304"/>
                    </a:cxn>
                    <a:cxn ang="0">
                      <a:pos x="2020" y="236"/>
                    </a:cxn>
                    <a:cxn ang="0">
                      <a:pos x="1040" y="574"/>
                    </a:cxn>
                  </a:cxnLst>
                  <a:rect l="0" t="0" r="r" b="b"/>
                  <a:pathLst>
                    <a:path w="2090" h="1714">
                      <a:moveTo>
                        <a:pt x="2088" y="78"/>
                      </a:moveTo>
                      <a:lnTo>
                        <a:pt x="2070" y="44"/>
                      </a:lnTo>
                      <a:lnTo>
                        <a:pt x="2028" y="16"/>
                      </a:lnTo>
                      <a:lnTo>
                        <a:pt x="1964" y="4"/>
                      </a:lnTo>
                      <a:lnTo>
                        <a:pt x="1896" y="0"/>
                      </a:lnTo>
                      <a:lnTo>
                        <a:pt x="1896" y="0"/>
                      </a:lnTo>
                      <a:lnTo>
                        <a:pt x="1876" y="2"/>
                      </a:lnTo>
                      <a:lnTo>
                        <a:pt x="1852" y="4"/>
                      </a:lnTo>
                      <a:lnTo>
                        <a:pt x="1822" y="10"/>
                      </a:lnTo>
                      <a:lnTo>
                        <a:pt x="1784" y="18"/>
                      </a:lnTo>
                      <a:lnTo>
                        <a:pt x="1740" y="30"/>
                      </a:lnTo>
                      <a:lnTo>
                        <a:pt x="1694" y="46"/>
                      </a:lnTo>
                      <a:lnTo>
                        <a:pt x="1642" y="66"/>
                      </a:lnTo>
                      <a:lnTo>
                        <a:pt x="1642" y="66"/>
                      </a:lnTo>
                      <a:lnTo>
                        <a:pt x="1592" y="92"/>
                      </a:lnTo>
                      <a:lnTo>
                        <a:pt x="1544" y="118"/>
                      </a:lnTo>
                      <a:lnTo>
                        <a:pt x="1498" y="148"/>
                      </a:lnTo>
                      <a:lnTo>
                        <a:pt x="1454" y="180"/>
                      </a:lnTo>
                      <a:lnTo>
                        <a:pt x="1410" y="216"/>
                      </a:lnTo>
                      <a:lnTo>
                        <a:pt x="1368" y="254"/>
                      </a:lnTo>
                      <a:lnTo>
                        <a:pt x="1328" y="296"/>
                      </a:lnTo>
                      <a:lnTo>
                        <a:pt x="1286" y="342"/>
                      </a:lnTo>
                      <a:lnTo>
                        <a:pt x="1286" y="342"/>
                      </a:lnTo>
                      <a:lnTo>
                        <a:pt x="1254" y="380"/>
                      </a:lnTo>
                      <a:lnTo>
                        <a:pt x="1224" y="420"/>
                      </a:lnTo>
                      <a:lnTo>
                        <a:pt x="1196" y="462"/>
                      </a:lnTo>
                      <a:lnTo>
                        <a:pt x="1170" y="504"/>
                      </a:lnTo>
                      <a:lnTo>
                        <a:pt x="1124" y="578"/>
                      </a:lnTo>
                      <a:lnTo>
                        <a:pt x="1096" y="632"/>
                      </a:lnTo>
                      <a:lnTo>
                        <a:pt x="1096" y="632"/>
                      </a:lnTo>
                      <a:lnTo>
                        <a:pt x="1092" y="622"/>
                      </a:lnTo>
                      <a:lnTo>
                        <a:pt x="1082" y="608"/>
                      </a:lnTo>
                      <a:lnTo>
                        <a:pt x="1082" y="608"/>
                      </a:lnTo>
                      <a:lnTo>
                        <a:pt x="1086" y="600"/>
                      </a:lnTo>
                      <a:lnTo>
                        <a:pt x="1088" y="592"/>
                      </a:lnTo>
                      <a:lnTo>
                        <a:pt x="1088" y="592"/>
                      </a:lnTo>
                      <a:lnTo>
                        <a:pt x="1086" y="584"/>
                      </a:lnTo>
                      <a:lnTo>
                        <a:pt x="1082" y="576"/>
                      </a:lnTo>
                      <a:lnTo>
                        <a:pt x="1074" y="572"/>
                      </a:lnTo>
                      <a:lnTo>
                        <a:pt x="1066" y="570"/>
                      </a:lnTo>
                      <a:lnTo>
                        <a:pt x="1066" y="570"/>
                      </a:lnTo>
                      <a:lnTo>
                        <a:pt x="1064" y="570"/>
                      </a:lnTo>
                      <a:lnTo>
                        <a:pt x="1066" y="564"/>
                      </a:lnTo>
                      <a:lnTo>
                        <a:pt x="1060" y="564"/>
                      </a:lnTo>
                      <a:lnTo>
                        <a:pt x="1056" y="564"/>
                      </a:lnTo>
                      <a:lnTo>
                        <a:pt x="1056" y="564"/>
                      </a:lnTo>
                      <a:lnTo>
                        <a:pt x="1050" y="558"/>
                      </a:lnTo>
                      <a:lnTo>
                        <a:pt x="1048" y="560"/>
                      </a:lnTo>
                      <a:lnTo>
                        <a:pt x="1048" y="558"/>
                      </a:lnTo>
                      <a:lnTo>
                        <a:pt x="1044" y="562"/>
                      </a:lnTo>
                      <a:lnTo>
                        <a:pt x="1038" y="560"/>
                      </a:lnTo>
                      <a:lnTo>
                        <a:pt x="1038" y="564"/>
                      </a:lnTo>
                      <a:lnTo>
                        <a:pt x="1034" y="564"/>
                      </a:lnTo>
                      <a:lnTo>
                        <a:pt x="1030" y="564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34" y="572"/>
                      </a:lnTo>
                      <a:lnTo>
                        <a:pt x="1026" y="570"/>
                      </a:lnTo>
                      <a:lnTo>
                        <a:pt x="1026" y="570"/>
                      </a:lnTo>
                      <a:lnTo>
                        <a:pt x="1016" y="572"/>
                      </a:lnTo>
                      <a:lnTo>
                        <a:pt x="1010" y="576"/>
                      </a:lnTo>
                      <a:lnTo>
                        <a:pt x="1004" y="584"/>
                      </a:lnTo>
                      <a:lnTo>
                        <a:pt x="1004" y="592"/>
                      </a:lnTo>
                      <a:lnTo>
                        <a:pt x="1004" y="592"/>
                      </a:lnTo>
                      <a:lnTo>
                        <a:pt x="1004" y="598"/>
                      </a:lnTo>
                      <a:lnTo>
                        <a:pt x="1008" y="604"/>
                      </a:lnTo>
                      <a:lnTo>
                        <a:pt x="1008" y="604"/>
                      </a:lnTo>
                      <a:lnTo>
                        <a:pt x="998" y="618"/>
                      </a:lnTo>
                      <a:lnTo>
                        <a:pt x="992" y="628"/>
                      </a:lnTo>
                      <a:lnTo>
                        <a:pt x="992" y="628"/>
                      </a:lnTo>
                      <a:lnTo>
                        <a:pt x="962" y="574"/>
                      </a:lnTo>
                      <a:lnTo>
                        <a:pt x="918" y="500"/>
                      </a:lnTo>
                      <a:lnTo>
                        <a:pt x="892" y="460"/>
                      </a:lnTo>
                      <a:lnTo>
                        <a:pt x="864" y="420"/>
                      </a:lnTo>
                      <a:lnTo>
                        <a:pt x="834" y="378"/>
                      </a:lnTo>
                      <a:lnTo>
                        <a:pt x="802" y="342"/>
                      </a:lnTo>
                      <a:lnTo>
                        <a:pt x="802" y="342"/>
                      </a:lnTo>
                      <a:lnTo>
                        <a:pt x="762" y="296"/>
                      </a:lnTo>
                      <a:lnTo>
                        <a:pt x="720" y="254"/>
                      </a:lnTo>
                      <a:lnTo>
                        <a:pt x="680" y="216"/>
                      </a:lnTo>
                      <a:lnTo>
                        <a:pt x="636" y="180"/>
                      </a:lnTo>
                      <a:lnTo>
                        <a:pt x="592" y="148"/>
                      </a:lnTo>
                      <a:lnTo>
                        <a:pt x="546" y="118"/>
                      </a:lnTo>
                      <a:lnTo>
                        <a:pt x="498" y="92"/>
                      </a:lnTo>
                      <a:lnTo>
                        <a:pt x="448" y="66"/>
                      </a:lnTo>
                      <a:lnTo>
                        <a:pt x="448" y="66"/>
                      </a:lnTo>
                      <a:lnTo>
                        <a:pt x="396" y="46"/>
                      </a:lnTo>
                      <a:lnTo>
                        <a:pt x="348" y="30"/>
                      </a:lnTo>
                      <a:lnTo>
                        <a:pt x="306" y="18"/>
                      </a:lnTo>
                      <a:lnTo>
                        <a:pt x="268" y="10"/>
                      </a:lnTo>
                      <a:lnTo>
                        <a:pt x="238" y="4"/>
                      </a:lnTo>
                      <a:lnTo>
                        <a:pt x="214" y="2"/>
                      </a:lnTo>
                      <a:lnTo>
                        <a:pt x="194" y="0"/>
                      </a:lnTo>
                      <a:lnTo>
                        <a:pt x="126" y="4"/>
                      </a:lnTo>
                      <a:lnTo>
                        <a:pt x="62" y="16"/>
                      </a:lnTo>
                      <a:lnTo>
                        <a:pt x="20" y="44"/>
                      </a:lnTo>
                      <a:lnTo>
                        <a:pt x="2" y="78"/>
                      </a:lnTo>
                      <a:lnTo>
                        <a:pt x="0" y="112"/>
                      </a:lnTo>
                      <a:lnTo>
                        <a:pt x="12" y="154"/>
                      </a:lnTo>
                      <a:lnTo>
                        <a:pt x="34" y="198"/>
                      </a:lnTo>
                      <a:lnTo>
                        <a:pt x="34" y="198"/>
                      </a:lnTo>
                      <a:lnTo>
                        <a:pt x="44" y="214"/>
                      </a:lnTo>
                      <a:lnTo>
                        <a:pt x="56" y="226"/>
                      </a:lnTo>
                      <a:lnTo>
                        <a:pt x="60" y="232"/>
                      </a:lnTo>
                      <a:lnTo>
                        <a:pt x="66" y="234"/>
                      </a:lnTo>
                      <a:lnTo>
                        <a:pt x="66" y="234"/>
                      </a:lnTo>
                      <a:lnTo>
                        <a:pt x="70" y="236"/>
                      </a:lnTo>
                      <a:lnTo>
                        <a:pt x="74" y="240"/>
                      </a:lnTo>
                      <a:lnTo>
                        <a:pt x="80" y="252"/>
                      </a:lnTo>
                      <a:lnTo>
                        <a:pt x="86" y="264"/>
                      </a:lnTo>
                      <a:lnTo>
                        <a:pt x="86" y="264"/>
                      </a:lnTo>
                      <a:lnTo>
                        <a:pt x="94" y="278"/>
                      </a:lnTo>
                      <a:lnTo>
                        <a:pt x="104" y="290"/>
                      </a:lnTo>
                      <a:lnTo>
                        <a:pt x="112" y="296"/>
                      </a:lnTo>
                      <a:lnTo>
                        <a:pt x="118" y="300"/>
                      </a:lnTo>
                      <a:lnTo>
                        <a:pt x="118" y="300"/>
                      </a:lnTo>
                      <a:lnTo>
                        <a:pt x="126" y="304"/>
                      </a:lnTo>
                      <a:lnTo>
                        <a:pt x="132" y="310"/>
                      </a:lnTo>
                      <a:lnTo>
                        <a:pt x="146" y="324"/>
                      </a:lnTo>
                      <a:lnTo>
                        <a:pt x="156" y="340"/>
                      </a:lnTo>
                      <a:lnTo>
                        <a:pt x="160" y="350"/>
                      </a:lnTo>
                      <a:lnTo>
                        <a:pt x="160" y="350"/>
                      </a:lnTo>
                      <a:lnTo>
                        <a:pt x="160" y="354"/>
                      </a:lnTo>
                      <a:lnTo>
                        <a:pt x="164" y="360"/>
                      </a:lnTo>
                      <a:lnTo>
                        <a:pt x="176" y="374"/>
                      </a:lnTo>
                      <a:lnTo>
                        <a:pt x="192" y="394"/>
                      </a:lnTo>
                      <a:lnTo>
                        <a:pt x="192" y="394"/>
                      </a:lnTo>
                      <a:lnTo>
                        <a:pt x="198" y="416"/>
                      </a:lnTo>
                      <a:lnTo>
                        <a:pt x="200" y="434"/>
                      </a:lnTo>
                      <a:lnTo>
                        <a:pt x="198" y="442"/>
                      </a:lnTo>
                      <a:lnTo>
                        <a:pt x="196" y="446"/>
                      </a:lnTo>
                      <a:lnTo>
                        <a:pt x="196" y="446"/>
                      </a:lnTo>
                      <a:lnTo>
                        <a:pt x="194" y="450"/>
                      </a:lnTo>
                      <a:lnTo>
                        <a:pt x="196" y="454"/>
                      </a:lnTo>
                      <a:lnTo>
                        <a:pt x="202" y="462"/>
                      </a:lnTo>
                      <a:lnTo>
                        <a:pt x="214" y="472"/>
                      </a:lnTo>
                      <a:lnTo>
                        <a:pt x="214" y="472"/>
                      </a:lnTo>
                      <a:lnTo>
                        <a:pt x="216" y="476"/>
                      </a:lnTo>
                      <a:lnTo>
                        <a:pt x="222" y="486"/>
                      </a:lnTo>
                      <a:lnTo>
                        <a:pt x="224" y="492"/>
                      </a:lnTo>
                      <a:lnTo>
                        <a:pt x="226" y="498"/>
                      </a:lnTo>
                      <a:lnTo>
                        <a:pt x="226" y="506"/>
                      </a:lnTo>
                      <a:lnTo>
                        <a:pt x="222" y="512"/>
                      </a:lnTo>
                      <a:lnTo>
                        <a:pt x="222" y="512"/>
                      </a:lnTo>
                      <a:lnTo>
                        <a:pt x="220" y="518"/>
                      </a:lnTo>
                      <a:lnTo>
                        <a:pt x="220" y="526"/>
                      </a:lnTo>
                      <a:lnTo>
                        <a:pt x="222" y="536"/>
                      </a:lnTo>
                      <a:lnTo>
                        <a:pt x="226" y="546"/>
                      </a:lnTo>
                      <a:lnTo>
                        <a:pt x="236" y="564"/>
                      </a:lnTo>
                      <a:lnTo>
                        <a:pt x="240" y="572"/>
                      </a:lnTo>
                      <a:lnTo>
                        <a:pt x="244" y="574"/>
                      </a:lnTo>
                      <a:lnTo>
                        <a:pt x="244" y="574"/>
                      </a:lnTo>
                      <a:lnTo>
                        <a:pt x="248" y="578"/>
                      </a:lnTo>
                      <a:lnTo>
                        <a:pt x="250" y="582"/>
                      </a:lnTo>
                      <a:lnTo>
                        <a:pt x="256" y="594"/>
                      </a:lnTo>
                      <a:lnTo>
                        <a:pt x="260" y="612"/>
                      </a:lnTo>
                      <a:lnTo>
                        <a:pt x="260" y="612"/>
                      </a:lnTo>
                      <a:lnTo>
                        <a:pt x="260" y="614"/>
                      </a:lnTo>
                      <a:lnTo>
                        <a:pt x="264" y="624"/>
                      </a:lnTo>
                      <a:lnTo>
                        <a:pt x="272" y="640"/>
                      </a:lnTo>
                      <a:lnTo>
                        <a:pt x="288" y="660"/>
                      </a:lnTo>
                      <a:lnTo>
                        <a:pt x="288" y="660"/>
                      </a:lnTo>
                      <a:lnTo>
                        <a:pt x="304" y="680"/>
                      </a:lnTo>
                      <a:lnTo>
                        <a:pt x="314" y="694"/>
                      </a:lnTo>
                      <a:lnTo>
                        <a:pt x="328" y="714"/>
                      </a:lnTo>
                      <a:lnTo>
                        <a:pt x="328" y="714"/>
                      </a:lnTo>
                      <a:lnTo>
                        <a:pt x="332" y="718"/>
                      </a:lnTo>
                      <a:lnTo>
                        <a:pt x="338" y="724"/>
                      </a:lnTo>
                      <a:lnTo>
                        <a:pt x="356" y="732"/>
                      </a:lnTo>
                      <a:lnTo>
                        <a:pt x="378" y="740"/>
                      </a:lnTo>
                      <a:lnTo>
                        <a:pt x="430" y="746"/>
                      </a:lnTo>
                      <a:lnTo>
                        <a:pt x="484" y="746"/>
                      </a:lnTo>
                      <a:lnTo>
                        <a:pt x="534" y="746"/>
                      </a:lnTo>
                      <a:lnTo>
                        <a:pt x="604" y="752"/>
                      </a:lnTo>
                      <a:lnTo>
                        <a:pt x="622" y="754"/>
                      </a:lnTo>
                      <a:lnTo>
                        <a:pt x="622" y="754"/>
                      </a:lnTo>
                      <a:lnTo>
                        <a:pt x="562" y="790"/>
                      </a:lnTo>
                      <a:lnTo>
                        <a:pt x="518" y="820"/>
                      </a:lnTo>
                      <a:lnTo>
                        <a:pt x="488" y="842"/>
                      </a:lnTo>
                      <a:lnTo>
                        <a:pt x="470" y="858"/>
                      </a:lnTo>
                      <a:lnTo>
                        <a:pt x="462" y="868"/>
                      </a:lnTo>
                      <a:lnTo>
                        <a:pt x="458" y="874"/>
                      </a:lnTo>
                      <a:lnTo>
                        <a:pt x="458" y="876"/>
                      </a:lnTo>
                      <a:lnTo>
                        <a:pt x="458" y="878"/>
                      </a:lnTo>
                      <a:lnTo>
                        <a:pt x="384" y="988"/>
                      </a:lnTo>
                      <a:lnTo>
                        <a:pt x="388" y="1004"/>
                      </a:lnTo>
                      <a:lnTo>
                        <a:pt x="384" y="1022"/>
                      </a:lnTo>
                      <a:lnTo>
                        <a:pt x="366" y="1052"/>
                      </a:lnTo>
                      <a:lnTo>
                        <a:pt x="354" y="1078"/>
                      </a:lnTo>
                      <a:lnTo>
                        <a:pt x="342" y="1124"/>
                      </a:lnTo>
                      <a:lnTo>
                        <a:pt x="342" y="1124"/>
                      </a:lnTo>
                      <a:lnTo>
                        <a:pt x="342" y="1130"/>
                      </a:lnTo>
                      <a:lnTo>
                        <a:pt x="344" y="1142"/>
                      </a:lnTo>
                      <a:lnTo>
                        <a:pt x="348" y="1148"/>
                      </a:lnTo>
                      <a:lnTo>
                        <a:pt x="350" y="1156"/>
                      </a:lnTo>
                      <a:lnTo>
                        <a:pt x="356" y="1162"/>
                      </a:lnTo>
                      <a:lnTo>
                        <a:pt x="364" y="1166"/>
                      </a:lnTo>
                      <a:lnTo>
                        <a:pt x="364" y="1166"/>
                      </a:lnTo>
                      <a:lnTo>
                        <a:pt x="372" y="1170"/>
                      </a:lnTo>
                      <a:lnTo>
                        <a:pt x="376" y="1176"/>
                      </a:lnTo>
                      <a:lnTo>
                        <a:pt x="380" y="1184"/>
                      </a:lnTo>
                      <a:lnTo>
                        <a:pt x="382" y="1192"/>
                      </a:lnTo>
                      <a:lnTo>
                        <a:pt x="380" y="1206"/>
                      </a:lnTo>
                      <a:lnTo>
                        <a:pt x="380" y="1212"/>
                      </a:lnTo>
                      <a:lnTo>
                        <a:pt x="382" y="1244"/>
                      </a:lnTo>
                      <a:lnTo>
                        <a:pt x="382" y="1244"/>
                      </a:lnTo>
                      <a:lnTo>
                        <a:pt x="384" y="1248"/>
                      </a:lnTo>
                      <a:lnTo>
                        <a:pt x="392" y="1258"/>
                      </a:lnTo>
                      <a:lnTo>
                        <a:pt x="398" y="1264"/>
                      </a:lnTo>
                      <a:lnTo>
                        <a:pt x="406" y="1268"/>
                      </a:lnTo>
                      <a:lnTo>
                        <a:pt x="416" y="1272"/>
                      </a:lnTo>
                      <a:lnTo>
                        <a:pt x="428" y="1272"/>
                      </a:lnTo>
                      <a:lnTo>
                        <a:pt x="428" y="1272"/>
                      </a:lnTo>
                      <a:lnTo>
                        <a:pt x="440" y="1274"/>
                      </a:lnTo>
                      <a:lnTo>
                        <a:pt x="448" y="1280"/>
                      </a:lnTo>
                      <a:lnTo>
                        <a:pt x="452" y="1286"/>
                      </a:lnTo>
                      <a:lnTo>
                        <a:pt x="456" y="1294"/>
                      </a:lnTo>
                      <a:lnTo>
                        <a:pt x="458" y="1310"/>
                      </a:lnTo>
                      <a:lnTo>
                        <a:pt x="458" y="1316"/>
                      </a:lnTo>
                      <a:lnTo>
                        <a:pt x="458" y="1316"/>
                      </a:lnTo>
                      <a:lnTo>
                        <a:pt x="456" y="1338"/>
                      </a:lnTo>
                      <a:lnTo>
                        <a:pt x="458" y="1354"/>
                      </a:lnTo>
                      <a:lnTo>
                        <a:pt x="458" y="1360"/>
                      </a:lnTo>
                      <a:lnTo>
                        <a:pt x="460" y="1364"/>
                      </a:lnTo>
                      <a:lnTo>
                        <a:pt x="460" y="1364"/>
                      </a:lnTo>
                      <a:lnTo>
                        <a:pt x="468" y="1374"/>
                      </a:lnTo>
                      <a:lnTo>
                        <a:pt x="474" y="1378"/>
                      </a:lnTo>
                      <a:lnTo>
                        <a:pt x="486" y="1380"/>
                      </a:lnTo>
                      <a:lnTo>
                        <a:pt x="486" y="1380"/>
                      </a:lnTo>
                      <a:lnTo>
                        <a:pt x="502" y="1380"/>
                      </a:lnTo>
                      <a:lnTo>
                        <a:pt x="514" y="1384"/>
                      </a:lnTo>
                      <a:lnTo>
                        <a:pt x="522" y="1390"/>
                      </a:lnTo>
                      <a:lnTo>
                        <a:pt x="526" y="1394"/>
                      </a:lnTo>
                      <a:lnTo>
                        <a:pt x="526" y="1396"/>
                      </a:lnTo>
                      <a:lnTo>
                        <a:pt x="526" y="1396"/>
                      </a:lnTo>
                      <a:lnTo>
                        <a:pt x="526" y="1400"/>
                      </a:lnTo>
                      <a:lnTo>
                        <a:pt x="530" y="1404"/>
                      </a:lnTo>
                      <a:lnTo>
                        <a:pt x="532" y="1408"/>
                      </a:lnTo>
                      <a:lnTo>
                        <a:pt x="534" y="1414"/>
                      </a:lnTo>
                      <a:lnTo>
                        <a:pt x="536" y="1422"/>
                      </a:lnTo>
                      <a:lnTo>
                        <a:pt x="536" y="1432"/>
                      </a:lnTo>
                      <a:lnTo>
                        <a:pt x="532" y="1446"/>
                      </a:lnTo>
                      <a:lnTo>
                        <a:pt x="524" y="1462"/>
                      </a:lnTo>
                      <a:lnTo>
                        <a:pt x="524" y="1462"/>
                      </a:lnTo>
                      <a:lnTo>
                        <a:pt x="492" y="1522"/>
                      </a:lnTo>
                      <a:lnTo>
                        <a:pt x="478" y="1540"/>
                      </a:lnTo>
                      <a:lnTo>
                        <a:pt x="472" y="1546"/>
                      </a:lnTo>
                      <a:lnTo>
                        <a:pt x="466" y="1550"/>
                      </a:lnTo>
                      <a:lnTo>
                        <a:pt x="466" y="1550"/>
                      </a:lnTo>
                      <a:lnTo>
                        <a:pt x="460" y="1554"/>
                      </a:lnTo>
                      <a:lnTo>
                        <a:pt x="454" y="1560"/>
                      </a:lnTo>
                      <a:lnTo>
                        <a:pt x="440" y="1578"/>
                      </a:lnTo>
                      <a:lnTo>
                        <a:pt x="424" y="1604"/>
                      </a:lnTo>
                      <a:lnTo>
                        <a:pt x="424" y="1604"/>
                      </a:lnTo>
                      <a:lnTo>
                        <a:pt x="420" y="1614"/>
                      </a:lnTo>
                      <a:lnTo>
                        <a:pt x="412" y="1636"/>
                      </a:lnTo>
                      <a:lnTo>
                        <a:pt x="410" y="1650"/>
                      </a:lnTo>
                      <a:lnTo>
                        <a:pt x="408" y="1666"/>
                      </a:lnTo>
                      <a:lnTo>
                        <a:pt x="410" y="1680"/>
                      </a:lnTo>
                      <a:lnTo>
                        <a:pt x="414" y="1686"/>
                      </a:lnTo>
                      <a:lnTo>
                        <a:pt x="416" y="1692"/>
                      </a:lnTo>
                      <a:lnTo>
                        <a:pt x="416" y="1692"/>
                      </a:lnTo>
                      <a:lnTo>
                        <a:pt x="426" y="1702"/>
                      </a:lnTo>
                      <a:lnTo>
                        <a:pt x="438" y="1710"/>
                      </a:lnTo>
                      <a:lnTo>
                        <a:pt x="450" y="1714"/>
                      </a:lnTo>
                      <a:lnTo>
                        <a:pt x="456" y="1714"/>
                      </a:lnTo>
                      <a:lnTo>
                        <a:pt x="464" y="1714"/>
                      </a:lnTo>
                      <a:lnTo>
                        <a:pt x="470" y="1712"/>
                      </a:lnTo>
                      <a:lnTo>
                        <a:pt x="478" y="1710"/>
                      </a:lnTo>
                      <a:lnTo>
                        <a:pt x="486" y="1704"/>
                      </a:lnTo>
                      <a:lnTo>
                        <a:pt x="492" y="1698"/>
                      </a:lnTo>
                      <a:lnTo>
                        <a:pt x="500" y="1690"/>
                      </a:lnTo>
                      <a:lnTo>
                        <a:pt x="508" y="1678"/>
                      </a:lnTo>
                      <a:lnTo>
                        <a:pt x="514" y="1666"/>
                      </a:lnTo>
                      <a:lnTo>
                        <a:pt x="522" y="1650"/>
                      </a:lnTo>
                      <a:lnTo>
                        <a:pt x="522" y="1650"/>
                      </a:lnTo>
                      <a:lnTo>
                        <a:pt x="548" y="1592"/>
                      </a:lnTo>
                      <a:lnTo>
                        <a:pt x="568" y="1554"/>
                      </a:lnTo>
                      <a:lnTo>
                        <a:pt x="582" y="1532"/>
                      </a:lnTo>
                      <a:lnTo>
                        <a:pt x="586" y="1526"/>
                      </a:lnTo>
                      <a:lnTo>
                        <a:pt x="586" y="1526"/>
                      </a:lnTo>
                      <a:lnTo>
                        <a:pt x="590" y="1522"/>
                      </a:lnTo>
                      <a:lnTo>
                        <a:pt x="594" y="1518"/>
                      </a:lnTo>
                      <a:lnTo>
                        <a:pt x="600" y="1516"/>
                      </a:lnTo>
                      <a:lnTo>
                        <a:pt x="608" y="1514"/>
                      </a:lnTo>
                      <a:lnTo>
                        <a:pt x="620" y="1514"/>
                      </a:lnTo>
                      <a:lnTo>
                        <a:pt x="632" y="1516"/>
                      </a:lnTo>
                      <a:lnTo>
                        <a:pt x="648" y="1520"/>
                      </a:lnTo>
                      <a:lnTo>
                        <a:pt x="648" y="1520"/>
                      </a:lnTo>
                      <a:lnTo>
                        <a:pt x="662" y="1528"/>
                      </a:lnTo>
                      <a:lnTo>
                        <a:pt x="668" y="1532"/>
                      </a:lnTo>
                      <a:lnTo>
                        <a:pt x="670" y="1536"/>
                      </a:lnTo>
                      <a:lnTo>
                        <a:pt x="668" y="1536"/>
                      </a:lnTo>
                      <a:lnTo>
                        <a:pt x="664" y="1538"/>
                      </a:lnTo>
                      <a:lnTo>
                        <a:pt x="670" y="1538"/>
                      </a:lnTo>
                      <a:lnTo>
                        <a:pt x="670" y="1538"/>
                      </a:lnTo>
                      <a:lnTo>
                        <a:pt x="682" y="1536"/>
                      </a:lnTo>
                      <a:lnTo>
                        <a:pt x="692" y="1532"/>
                      </a:lnTo>
                      <a:lnTo>
                        <a:pt x="700" y="1528"/>
                      </a:lnTo>
                      <a:lnTo>
                        <a:pt x="700" y="1528"/>
                      </a:lnTo>
                      <a:lnTo>
                        <a:pt x="708" y="1522"/>
                      </a:lnTo>
                      <a:lnTo>
                        <a:pt x="716" y="1518"/>
                      </a:lnTo>
                      <a:lnTo>
                        <a:pt x="724" y="1516"/>
                      </a:lnTo>
                      <a:lnTo>
                        <a:pt x="724" y="1516"/>
                      </a:lnTo>
                      <a:lnTo>
                        <a:pt x="734" y="1518"/>
                      </a:lnTo>
                      <a:lnTo>
                        <a:pt x="744" y="1522"/>
                      </a:lnTo>
                      <a:lnTo>
                        <a:pt x="754" y="1528"/>
                      </a:lnTo>
                      <a:lnTo>
                        <a:pt x="754" y="1528"/>
                      </a:lnTo>
                      <a:lnTo>
                        <a:pt x="758" y="1530"/>
                      </a:lnTo>
                      <a:lnTo>
                        <a:pt x="768" y="1532"/>
                      </a:lnTo>
                      <a:lnTo>
                        <a:pt x="774" y="1532"/>
                      </a:lnTo>
                      <a:lnTo>
                        <a:pt x="780" y="1532"/>
                      </a:lnTo>
                      <a:lnTo>
                        <a:pt x="786" y="1528"/>
                      </a:lnTo>
                      <a:lnTo>
                        <a:pt x="794" y="1520"/>
                      </a:lnTo>
                      <a:lnTo>
                        <a:pt x="794" y="1520"/>
                      </a:lnTo>
                      <a:lnTo>
                        <a:pt x="800" y="1512"/>
                      </a:lnTo>
                      <a:lnTo>
                        <a:pt x="806" y="1500"/>
                      </a:lnTo>
                      <a:lnTo>
                        <a:pt x="812" y="1478"/>
                      </a:lnTo>
                      <a:lnTo>
                        <a:pt x="816" y="1458"/>
                      </a:lnTo>
                      <a:lnTo>
                        <a:pt x="816" y="1452"/>
                      </a:lnTo>
                      <a:lnTo>
                        <a:pt x="840" y="1406"/>
                      </a:lnTo>
                      <a:lnTo>
                        <a:pt x="844" y="1388"/>
                      </a:lnTo>
                      <a:lnTo>
                        <a:pt x="870" y="1386"/>
                      </a:lnTo>
                      <a:lnTo>
                        <a:pt x="894" y="1318"/>
                      </a:lnTo>
                      <a:lnTo>
                        <a:pt x="922" y="1204"/>
                      </a:lnTo>
                      <a:lnTo>
                        <a:pt x="952" y="1056"/>
                      </a:lnTo>
                      <a:lnTo>
                        <a:pt x="970" y="942"/>
                      </a:lnTo>
                      <a:lnTo>
                        <a:pt x="970" y="942"/>
                      </a:lnTo>
                      <a:lnTo>
                        <a:pt x="974" y="940"/>
                      </a:lnTo>
                      <a:lnTo>
                        <a:pt x="978" y="928"/>
                      </a:lnTo>
                      <a:lnTo>
                        <a:pt x="984" y="908"/>
                      </a:lnTo>
                      <a:lnTo>
                        <a:pt x="986" y="894"/>
                      </a:lnTo>
                      <a:lnTo>
                        <a:pt x="988" y="880"/>
                      </a:lnTo>
                      <a:lnTo>
                        <a:pt x="988" y="880"/>
                      </a:lnTo>
                      <a:lnTo>
                        <a:pt x="990" y="866"/>
                      </a:lnTo>
                      <a:lnTo>
                        <a:pt x="994" y="858"/>
                      </a:lnTo>
                      <a:lnTo>
                        <a:pt x="1000" y="856"/>
                      </a:lnTo>
                      <a:lnTo>
                        <a:pt x="1004" y="854"/>
                      </a:lnTo>
                      <a:lnTo>
                        <a:pt x="1004" y="880"/>
                      </a:lnTo>
                      <a:lnTo>
                        <a:pt x="996" y="942"/>
                      </a:lnTo>
                      <a:lnTo>
                        <a:pt x="998" y="962"/>
                      </a:lnTo>
                      <a:lnTo>
                        <a:pt x="990" y="990"/>
                      </a:lnTo>
                      <a:lnTo>
                        <a:pt x="990" y="1034"/>
                      </a:lnTo>
                      <a:lnTo>
                        <a:pt x="990" y="1046"/>
                      </a:lnTo>
                      <a:lnTo>
                        <a:pt x="990" y="1108"/>
                      </a:lnTo>
                      <a:lnTo>
                        <a:pt x="998" y="1112"/>
                      </a:lnTo>
                      <a:lnTo>
                        <a:pt x="998" y="1122"/>
                      </a:lnTo>
                      <a:lnTo>
                        <a:pt x="990" y="1130"/>
                      </a:lnTo>
                      <a:lnTo>
                        <a:pt x="992" y="1160"/>
                      </a:lnTo>
                      <a:lnTo>
                        <a:pt x="992" y="1208"/>
                      </a:lnTo>
                      <a:lnTo>
                        <a:pt x="1010" y="1248"/>
                      </a:lnTo>
                      <a:lnTo>
                        <a:pt x="1040" y="1274"/>
                      </a:lnTo>
                      <a:lnTo>
                        <a:pt x="1044" y="1246"/>
                      </a:lnTo>
                      <a:lnTo>
                        <a:pt x="1048" y="1274"/>
                      </a:lnTo>
                      <a:lnTo>
                        <a:pt x="1078" y="1248"/>
                      </a:lnTo>
                      <a:lnTo>
                        <a:pt x="1096" y="1208"/>
                      </a:lnTo>
                      <a:lnTo>
                        <a:pt x="1096" y="1160"/>
                      </a:lnTo>
                      <a:lnTo>
                        <a:pt x="1098" y="1130"/>
                      </a:lnTo>
                      <a:lnTo>
                        <a:pt x="1088" y="1122"/>
                      </a:lnTo>
                      <a:lnTo>
                        <a:pt x="1088" y="1112"/>
                      </a:lnTo>
                      <a:lnTo>
                        <a:pt x="1098" y="1108"/>
                      </a:lnTo>
                      <a:lnTo>
                        <a:pt x="1098" y="1046"/>
                      </a:lnTo>
                      <a:lnTo>
                        <a:pt x="1098" y="1034"/>
                      </a:lnTo>
                      <a:lnTo>
                        <a:pt x="1098" y="990"/>
                      </a:lnTo>
                      <a:lnTo>
                        <a:pt x="1088" y="962"/>
                      </a:lnTo>
                      <a:lnTo>
                        <a:pt x="1090" y="942"/>
                      </a:lnTo>
                      <a:lnTo>
                        <a:pt x="1084" y="880"/>
                      </a:lnTo>
                      <a:lnTo>
                        <a:pt x="1082" y="856"/>
                      </a:lnTo>
                      <a:lnTo>
                        <a:pt x="1082" y="856"/>
                      </a:lnTo>
                      <a:lnTo>
                        <a:pt x="1088" y="854"/>
                      </a:lnTo>
                      <a:lnTo>
                        <a:pt x="1094" y="858"/>
                      </a:lnTo>
                      <a:lnTo>
                        <a:pt x="1100" y="866"/>
                      </a:lnTo>
                      <a:lnTo>
                        <a:pt x="1102" y="880"/>
                      </a:lnTo>
                      <a:lnTo>
                        <a:pt x="1102" y="880"/>
                      </a:lnTo>
                      <a:lnTo>
                        <a:pt x="1102" y="894"/>
                      </a:lnTo>
                      <a:lnTo>
                        <a:pt x="1106" y="908"/>
                      </a:lnTo>
                      <a:lnTo>
                        <a:pt x="1112" y="928"/>
                      </a:lnTo>
                      <a:lnTo>
                        <a:pt x="1116" y="940"/>
                      </a:lnTo>
                      <a:lnTo>
                        <a:pt x="1120" y="942"/>
                      </a:lnTo>
                      <a:lnTo>
                        <a:pt x="1138" y="1056"/>
                      </a:lnTo>
                      <a:lnTo>
                        <a:pt x="1168" y="1204"/>
                      </a:lnTo>
                      <a:lnTo>
                        <a:pt x="1196" y="1318"/>
                      </a:lnTo>
                      <a:lnTo>
                        <a:pt x="1220" y="1386"/>
                      </a:lnTo>
                      <a:lnTo>
                        <a:pt x="1246" y="1388"/>
                      </a:lnTo>
                      <a:lnTo>
                        <a:pt x="1250" y="1406"/>
                      </a:lnTo>
                      <a:lnTo>
                        <a:pt x="1274" y="1452"/>
                      </a:lnTo>
                      <a:lnTo>
                        <a:pt x="1274" y="1452"/>
                      </a:lnTo>
                      <a:lnTo>
                        <a:pt x="1274" y="1458"/>
                      </a:lnTo>
                      <a:lnTo>
                        <a:pt x="1278" y="1478"/>
                      </a:lnTo>
                      <a:lnTo>
                        <a:pt x="1284" y="1500"/>
                      </a:lnTo>
                      <a:lnTo>
                        <a:pt x="1290" y="1512"/>
                      </a:lnTo>
                      <a:lnTo>
                        <a:pt x="1296" y="1520"/>
                      </a:lnTo>
                      <a:lnTo>
                        <a:pt x="1296" y="1520"/>
                      </a:lnTo>
                      <a:lnTo>
                        <a:pt x="1304" y="1528"/>
                      </a:lnTo>
                      <a:lnTo>
                        <a:pt x="1310" y="1532"/>
                      </a:lnTo>
                      <a:lnTo>
                        <a:pt x="1316" y="1532"/>
                      </a:lnTo>
                      <a:lnTo>
                        <a:pt x="1322" y="1532"/>
                      </a:lnTo>
                      <a:lnTo>
                        <a:pt x="1332" y="1530"/>
                      </a:lnTo>
                      <a:lnTo>
                        <a:pt x="1334" y="1528"/>
                      </a:lnTo>
                      <a:lnTo>
                        <a:pt x="1334" y="1528"/>
                      </a:lnTo>
                      <a:lnTo>
                        <a:pt x="1346" y="1522"/>
                      </a:lnTo>
                      <a:lnTo>
                        <a:pt x="1356" y="1518"/>
                      </a:lnTo>
                      <a:lnTo>
                        <a:pt x="1366" y="1516"/>
                      </a:lnTo>
                      <a:lnTo>
                        <a:pt x="1366" y="1516"/>
                      </a:lnTo>
                      <a:lnTo>
                        <a:pt x="1374" y="1518"/>
                      </a:lnTo>
                      <a:lnTo>
                        <a:pt x="1382" y="1522"/>
                      </a:lnTo>
                      <a:lnTo>
                        <a:pt x="1390" y="1528"/>
                      </a:lnTo>
                      <a:lnTo>
                        <a:pt x="1390" y="1528"/>
                      </a:lnTo>
                      <a:lnTo>
                        <a:pt x="1398" y="1532"/>
                      </a:lnTo>
                      <a:lnTo>
                        <a:pt x="1406" y="1536"/>
                      </a:lnTo>
                      <a:lnTo>
                        <a:pt x="1420" y="1538"/>
                      </a:lnTo>
                      <a:lnTo>
                        <a:pt x="1420" y="1538"/>
                      </a:lnTo>
                      <a:lnTo>
                        <a:pt x="1426" y="1538"/>
                      </a:lnTo>
                      <a:lnTo>
                        <a:pt x="1422" y="1536"/>
                      </a:lnTo>
                      <a:lnTo>
                        <a:pt x="1420" y="1536"/>
                      </a:lnTo>
                      <a:lnTo>
                        <a:pt x="1422" y="1532"/>
                      </a:lnTo>
                      <a:lnTo>
                        <a:pt x="1428" y="1528"/>
                      </a:lnTo>
                      <a:lnTo>
                        <a:pt x="1442" y="1520"/>
                      </a:lnTo>
                      <a:lnTo>
                        <a:pt x="1442" y="1520"/>
                      </a:lnTo>
                      <a:lnTo>
                        <a:pt x="1458" y="1516"/>
                      </a:lnTo>
                      <a:lnTo>
                        <a:pt x="1470" y="1514"/>
                      </a:lnTo>
                      <a:lnTo>
                        <a:pt x="1482" y="1514"/>
                      </a:lnTo>
                      <a:lnTo>
                        <a:pt x="1490" y="1516"/>
                      </a:lnTo>
                      <a:lnTo>
                        <a:pt x="1496" y="1518"/>
                      </a:lnTo>
                      <a:lnTo>
                        <a:pt x="1500" y="1522"/>
                      </a:lnTo>
                      <a:lnTo>
                        <a:pt x="1502" y="1526"/>
                      </a:lnTo>
                      <a:lnTo>
                        <a:pt x="1502" y="1526"/>
                      </a:lnTo>
                      <a:lnTo>
                        <a:pt x="1508" y="1532"/>
                      </a:lnTo>
                      <a:lnTo>
                        <a:pt x="1522" y="1554"/>
                      </a:lnTo>
                      <a:lnTo>
                        <a:pt x="1542" y="1592"/>
                      </a:lnTo>
                      <a:lnTo>
                        <a:pt x="1568" y="1650"/>
                      </a:lnTo>
                      <a:lnTo>
                        <a:pt x="1568" y="1650"/>
                      </a:lnTo>
                      <a:lnTo>
                        <a:pt x="1576" y="1666"/>
                      </a:lnTo>
                      <a:lnTo>
                        <a:pt x="1582" y="1678"/>
                      </a:lnTo>
                      <a:lnTo>
                        <a:pt x="1590" y="1690"/>
                      </a:lnTo>
                      <a:lnTo>
                        <a:pt x="1598" y="1698"/>
                      </a:lnTo>
                      <a:lnTo>
                        <a:pt x="1604" y="1704"/>
                      </a:lnTo>
                      <a:lnTo>
                        <a:pt x="1612" y="1710"/>
                      </a:lnTo>
                      <a:lnTo>
                        <a:pt x="1620" y="1712"/>
                      </a:lnTo>
                      <a:lnTo>
                        <a:pt x="1626" y="1714"/>
                      </a:lnTo>
                      <a:lnTo>
                        <a:pt x="1634" y="1714"/>
                      </a:lnTo>
                      <a:lnTo>
                        <a:pt x="1640" y="1714"/>
                      </a:lnTo>
                      <a:lnTo>
                        <a:pt x="1652" y="1710"/>
                      </a:lnTo>
                      <a:lnTo>
                        <a:pt x="1664" y="1702"/>
                      </a:lnTo>
                      <a:lnTo>
                        <a:pt x="1672" y="1692"/>
                      </a:lnTo>
                      <a:lnTo>
                        <a:pt x="1672" y="1692"/>
                      </a:lnTo>
                      <a:lnTo>
                        <a:pt x="1676" y="1686"/>
                      </a:lnTo>
                      <a:lnTo>
                        <a:pt x="1678" y="1680"/>
                      </a:lnTo>
                      <a:lnTo>
                        <a:pt x="1682" y="1666"/>
                      </a:lnTo>
                      <a:lnTo>
                        <a:pt x="1680" y="1650"/>
                      </a:lnTo>
                      <a:lnTo>
                        <a:pt x="1678" y="1636"/>
                      </a:lnTo>
                      <a:lnTo>
                        <a:pt x="1670" y="1614"/>
                      </a:lnTo>
                      <a:lnTo>
                        <a:pt x="1666" y="1604"/>
                      </a:lnTo>
                      <a:lnTo>
                        <a:pt x="1666" y="1604"/>
                      </a:lnTo>
                      <a:lnTo>
                        <a:pt x="1650" y="1578"/>
                      </a:lnTo>
                      <a:lnTo>
                        <a:pt x="1636" y="1560"/>
                      </a:lnTo>
                      <a:lnTo>
                        <a:pt x="1630" y="1554"/>
                      </a:lnTo>
                      <a:lnTo>
                        <a:pt x="1622" y="1550"/>
                      </a:lnTo>
                      <a:lnTo>
                        <a:pt x="1622" y="1550"/>
                      </a:lnTo>
                      <a:lnTo>
                        <a:pt x="1618" y="1546"/>
                      </a:lnTo>
                      <a:lnTo>
                        <a:pt x="1612" y="1540"/>
                      </a:lnTo>
                      <a:lnTo>
                        <a:pt x="1598" y="1522"/>
                      </a:lnTo>
                      <a:lnTo>
                        <a:pt x="1566" y="1462"/>
                      </a:lnTo>
                      <a:lnTo>
                        <a:pt x="1566" y="1462"/>
                      </a:lnTo>
                      <a:lnTo>
                        <a:pt x="1558" y="1446"/>
                      </a:lnTo>
                      <a:lnTo>
                        <a:pt x="1554" y="1432"/>
                      </a:lnTo>
                      <a:lnTo>
                        <a:pt x="1554" y="1422"/>
                      </a:lnTo>
                      <a:lnTo>
                        <a:pt x="1556" y="1414"/>
                      </a:lnTo>
                      <a:lnTo>
                        <a:pt x="1558" y="1408"/>
                      </a:lnTo>
                      <a:lnTo>
                        <a:pt x="1560" y="1404"/>
                      </a:lnTo>
                      <a:lnTo>
                        <a:pt x="1562" y="1400"/>
                      </a:lnTo>
                      <a:lnTo>
                        <a:pt x="1564" y="1396"/>
                      </a:lnTo>
                      <a:lnTo>
                        <a:pt x="1564" y="1396"/>
                      </a:lnTo>
                      <a:lnTo>
                        <a:pt x="1564" y="1394"/>
                      </a:lnTo>
                      <a:lnTo>
                        <a:pt x="1566" y="1390"/>
                      </a:lnTo>
                      <a:lnTo>
                        <a:pt x="1576" y="1384"/>
                      </a:lnTo>
                      <a:lnTo>
                        <a:pt x="1588" y="1380"/>
                      </a:lnTo>
                      <a:lnTo>
                        <a:pt x="1604" y="1380"/>
                      </a:lnTo>
                      <a:lnTo>
                        <a:pt x="1604" y="1380"/>
                      </a:lnTo>
                      <a:lnTo>
                        <a:pt x="1616" y="1378"/>
                      </a:lnTo>
                      <a:lnTo>
                        <a:pt x="1622" y="1374"/>
                      </a:lnTo>
                      <a:lnTo>
                        <a:pt x="1630" y="1364"/>
                      </a:lnTo>
                      <a:lnTo>
                        <a:pt x="1630" y="1364"/>
                      </a:lnTo>
                      <a:lnTo>
                        <a:pt x="1632" y="1360"/>
                      </a:lnTo>
                      <a:lnTo>
                        <a:pt x="1632" y="1354"/>
                      </a:lnTo>
                      <a:lnTo>
                        <a:pt x="1632" y="1338"/>
                      </a:lnTo>
                      <a:lnTo>
                        <a:pt x="1632" y="1316"/>
                      </a:lnTo>
                      <a:lnTo>
                        <a:pt x="1632" y="1316"/>
                      </a:lnTo>
                      <a:lnTo>
                        <a:pt x="1632" y="1310"/>
                      </a:lnTo>
                      <a:lnTo>
                        <a:pt x="1634" y="1294"/>
                      </a:lnTo>
                      <a:lnTo>
                        <a:pt x="1638" y="1286"/>
                      </a:lnTo>
                      <a:lnTo>
                        <a:pt x="1642" y="1280"/>
                      </a:lnTo>
                      <a:lnTo>
                        <a:pt x="1650" y="1274"/>
                      </a:lnTo>
                      <a:lnTo>
                        <a:pt x="1662" y="1272"/>
                      </a:lnTo>
                      <a:lnTo>
                        <a:pt x="1662" y="1272"/>
                      </a:lnTo>
                      <a:lnTo>
                        <a:pt x="1674" y="1272"/>
                      </a:lnTo>
                      <a:lnTo>
                        <a:pt x="1684" y="1268"/>
                      </a:lnTo>
                      <a:lnTo>
                        <a:pt x="1692" y="1264"/>
                      </a:lnTo>
                      <a:lnTo>
                        <a:pt x="1698" y="1258"/>
                      </a:lnTo>
                      <a:lnTo>
                        <a:pt x="1706" y="1248"/>
                      </a:lnTo>
                      <a:lnTo>
                        <a:pt x="1708" y="1244"/>
                      </a:lnTo>
                      <a:lnTo>
                        <a:pt x="1710" y="1212"/>
                      </a:lnTo>
                      <a:lnTo>
                        <a:pt x="1710" y="1212"/>
                      </a:lnTo>
                      <a:lnTo>
                        <a:pt x="1710" y="1206"/>
                      </a:lnTo>
                      <a:lnTo>
                        <a:pt x="1708" y="1192"/>
                      </a:lnTo>
                      <a:lnTo>
                        <a:pt x="1710" y="1184"/>
                      </a:lnTo>
                      <a:lnTo>
                        <a:pt x="1712" y="1176"/>
                      </a:lnTo>
                      <a:lnTo>
                        <a:pt x="1718" y="1170"/>
                      </a:lnTo>
                      <a:lnTo>
                        <a:pt x="1726" y="1166"/>
                      </a:lnTo>
                      <a:lnTo>
                        <a:pt x="1726" y="1166"/>
                      </a:lnTo>
                      <a:lnTo>
                        <a:pt x="1734" y="1162"/>
                      </a:lnTo>
                      <a:lnTo>
                        <a:pt x="1738" y="1156"/>
                      </a:lnTo>
                      <a:lnTo>
                        <a:pt x="1742" y="1148"/>
                      </a:lnTo>
                      <a:lnTo>
                        <a:pt x="1746" y="1142"/>
                      </a:lnTo>
                      <a:lnTo>
                        <a:pt x="1748" y="1130"/>
                      </a:lnTo>
                      <a:lnTo>
                        <a:pt x="1748" y="1124"/>
                      </a:lnTo>
                      <a:lnTo>
                        <a:pt x="1736" y="1078"/>
                      </a:lnTo>
                      <a:lnTo>
                        <a:pt x="1724" y="1052"/>
                      </a:lnTo>
                      <a:lnTo>
                        <a:pt x="1706" y="1022"/>
                      </a:lnTo>
                      <a:lnTo>
                        <a:pt x="1702" y="1004"/>
                      </a:lnTo>
                      <a:lnTo>
                        <a:pt x="1706" y="988"/>
                      </a:lnTo>
                      <a:lnTo>
                        <a:pt x="1632" y="878"/>
                      </a:lnTo>
                      <a:lnTo>
                        <a:pt x="1632" y="878"/>
                      </a:lnTo>
                      <a:lnTo>
                        <a:pt x="1632" y="876"/>
                      </a:lnTo>
                      <a:lnTo>
                        <a:pt x="1632" y="874"/>
                      </a:lnTo>
                      <a:lnTo>
                        <a:pt x="1628" y="868"/>
                      </a:lnTo>
                      <a:lnTo>
                        <a:pt x="1620" y="858"/>
                      </a:lnTo>
                      <a:lnTo>
                        <a:pt x="1600" y="842"/>
                      </a:lnTo>
                      <a:lnTo>
                        <a:pt x="1572" y="820"/>
                      </a:lnTo>
                      <a:lnTo>
                        <a:pt x="1528" y="790"/>
                      </a:lnTo>
                      <a:lnTo>
                        <a:pt x="1466" y="754"/>
                      </a:lnTo>
                      <a:lnTo>
                        <a:pt x="1486" y="752"/>
                      </a:lnTo>
                      <a:lnTo>
                        <a:pt x="1556" y="746"/>
                      </a:lnTo>
                      <a:lnTo>
                        <a:pt x="1606" y="746"/>
                      </a:lnTo>
                      <a:lnTo>
                        <a:pt x="1660" y="746"/>
                      </a:lnTo>
                      <a:lnTo>
                        <a:pt x="1712" y="740"/>
                      </a:lnTo>
                      <a:lnTo>
                        <a:pt x="1712" y="740"/>
                      </a:lnTo>
                      <a:lnTo>
                        <a:pt x="1734" y="732"/>
                      </a:lnTo>
                      <a:lnTo>
                        <a:pt x="1750" y="724"/>
                      </a:lnTo>
                      <a:lnTo>
                        <a:pt x="1758" y="718"/>
                      </a:lnTo>
                      <a:lnTo>
                        <a:pt x="1762" y="714"/>
                      </a:lnTo>
                      <a:lnTo>
                        <a:pt x="1762" y="714"/>
                      </a:lnTo>
                      <a:lnTo>
                        <a:pt x="1776" y="694"/>
                      </a:lnTo>
                      <a:lnTo>
                        <a:pt x="1786" y="680"/>
                      </a:lnTo>
                      <a:lnTo>
                        <a:pt x="1802" y="660"/>
                      </a:lnTo>
                      <a:lnTo>
                        <a:pt x="1802" y="660"/>
                      </a:lnTo>
                      <a:lnTo>
                        <a:pt x="1818" y="640"/>
                      </a:lnTo>
                      <a:lnTo>
                        <a:pt x="1826" y="624"/>
                      </a:lnTo>
                      <a:lnTo>
                        <a:pt x="1830" y="614"/>
                      </a:lnTo>
                      <a:lnTo>
                        <a:pt x="1830" y="612"/>
                      </a:lnTo>
                      <a:lnTo>
                        <a:pt x="1830" y="612"/>
                      </a:lnTo>
                      <a:lnTo>
                        <a:pt x="1834" y="594"/>
                      </a:lnTo>
                      <a:lnTo>
                        <a:pt x="1840" y="582"/>
                      </a:lnTo>
                      <a:lnTo>
                        <a:pt x="1842" y="578"/>
                      </a:lnTo>
                      <a:lnTo>
                        <a:pt x="1846" y="574"/>
                      </a:lnTo>
                      <a:lnTo>
                        <a:pt x="1846" y="574"/>
                      </a:lnTo>
                      <a:lnTo>
                        <a:pt x="1850" y="572"/>
                      </a:lnTo>
                      <a:lnTo>
                        <a:pt x="1854" y="564"/>
                      </a:lnTo>
                      <a:lnTo>
                        <a:pt x="1864" y="546"/>
                      </a:lnTo>
                      <a:lnTo>
                        <a:pt x="1868" y="536"/>
                      </a:lnTo>
                      <a:lnTo>
                        <a:pt x="1870" y="526"/>
                      </a:lnTo>
                      <a:lnTo>
                        <a:pt x="1870" y="518"/>
                      </a:lnTo>
                      <a:lnTo>
                        <a:pt x="1868" y="512"/>
                      </a:lnTo>
                      <a:lnTo>
                        <a:pt x="1868" y="512"/>
                      </a:lnTo>
                      <a:lnTo>
                        <a:pt x="1864" y="506"/>
                      </a:lnTo>
                      <a:lnTo>
                        <a:pt x="1864" y="498"/>
                      </a:lnTo>
                      <a:lnTo>
                        <a:pt x="1866" y="492"/>
                      </a:lnTo>
                      <a:lnTo>
                        <a:pt x="1868" y="486"/>
                      </a:lnTo>
                      <a:lnTo>
                        <a:pt x="1872" y="476"/>
                      </a:lnTo>
                      <a:lnTo>
                        <a:pt x="1876" y="472"/>
                      </a:lnTo>
                      <a:lnTo>
                        <a:pt x="1876" y="472"/>
                      </a:lnTo>
                      <a:lnTo>
                        <a:pt x="1888" y="462"/>
                      </a:lnTo>
                      <a:lnTo>
                        <a:pt x="1894" y="454"/>
                      </a:lnTo>
                      <a:lnTo>
                        <a:pt x="1894" y="450"/>
                      </a:lnTo>
                      <a:lnTo>
                        <a:pt x="1894" y="446"/>
                      </a:lnTo>
                      <a:lnTo>
                        <a:pt x="1894" y="446"/>
                      </a:lnTo>
                      <a:lnTo>
                        <a:pt x="1890" y="442"/>
                      </a:lnTo>
                      <a:lnTo>
                        <a:pt x="1890" y="434"/>
                      </a:lnTo>
                      <a:lnTo>
                        <a:pt x="1892" y="416"/>
                      </a:lnTo>
                      <a:lnTo>
                        <a:pt x="1898" y="394"/>
                      </a:lnTo>
                      <a:lnTo>
                        <a:pt x="1898" y="394"/>
                      </a:lnTo>
                      <a:lnTo>
                        <a:pt x="1914" y="374"/>
                      </a:lnTo>
                      <a:lnTo>
                        <a:pt x="1926" y="360"/>
                      </a:lnTo>
                      <a:lnTo>
                        <a:pt x="1928" y="354"/>
                      </a:lnTo>
                      <a:lnTo>
                        <a:pt x="1930" y="350"/>
                      </a:lnTo>
                      <a:lnTo>
                        <a:pt x="1930" y="350"/>
                      </a:lnTo>
                      <a:lnTo>
                        <a:pt x="1934" y="340"/>
                      </a:lnTo>
                      <a:lnTo>
                        <a:pt x="1944" y="324"/>
                      </a:lnTo>
                      <a:lnTo>
                        <a:pt x="1956" y="310"/>
                      </a:lnTo>
                      <a:lnTo>
                        <a:pt x="1964" y="304"/>
                      </a:lnTo>
                      <a:lnTo>
                        <a:pt x="1972" y="300"/>
                      </a:lnTo>
                      <a:lnTo>
                        <a:pt x="1972" y="300"/>
                      </a:lnTo>
                      <a:lnTo>
                        <a:pt x="1978" y="296"/>
                      </a:lnTo>
                      <a:lnTo>
                        <a:pt x="1986" y="290"/>
                      </a:lnTo>
                      <a:lnTo>
                        <a:pt x="1996" y="278"/>
                      </a:lnTo>
                      <a:lnTo>
                        <a:pt x="2004" y="264"/>
                      </a:lnTo>
                      <a:lnTo>
                        <a:pt x="2004" y="264"/>
                      </a:lnTo>
                      <a:lnTo>
                        <a:pt x="2010" y="252"/>
                      </a:lnTo>
                      <a:lnTo>
                        <a:pt x="2016" y="240"/>
                      </a:lnTo>
                      <a:lnTo>
                        <a:pt x="2020" y="236"/>
                      </a:lnTo>
                      <a:lnTo>
                        <a:pt x="2024" y="234"/>
                      </a:lnTo>
                      <a:lnTo>
                        <a:pt x="2024" y="234"/>
                      </a:lnTo>
                      <a:lnTo>
                        <a:pt x="2030" y="232"/>
                      </a:lnTo>
                      <a:lnTo>
                        <a:pt x="2034" y="226"/>
                      </a:lnTo>
                      <a:lnTo>
                        <a:pt x="2046" y="214"/>
                      </a:lnTo>
                      <a:lnTo>
                        <a:pt x="2056" y="198"/>
                      </a:lnTo>
                      <a:lnTo>
                        <a:pt x="2078" y="154"/>
                      </a:lnTo>
                      <a:lnTo>
                        <a:pt x="2090" y="112"/>
                      </a:lnTo>
                      <a:lnTo>
                        <a:pt x="2088" y="78"/>
                      </a:lnTo>
                      <a:close/>
                      <a:moveTo>
                        <a:pt x="1040" y="574"/>
                      </a:move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lnTo>
                        <a:pt x="1040" y="574"/>
                      </a:lnTo>
                      <a:close/>
                    </a:path>
                  </a:pathLst>
                </a:custGeom>
                <a:solidFill>
                  <a:schemeClr val="tx2">
                    <a:lumMod val="60000"/>
                    <a:lumOff val="40000"/>
                    <a:alpha val="10000"/>
                  </a:schemeClr>
                </a:solidFill>
                <a:ln w="9525">
                  <a:solidFill>
                    <a:schemeClr val="tx2">
                      <a:lumMod val="60000"/>
                      <a:lumOff val="40000"/>
                      <a:alpha val="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tx2">
                      <a:lumMod val="60000"/>
                      <a:lumOff val="40000"/>
                      <a:alpha val="2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41" name="Group 154"/>
              <p:cNvGrpSpPr>
                <a:grpSpLocks noChangeAspect="1"/>
              </p:cNvGrpSpPr>
              <p:nvPr/>
            </p:nvGrpSpPr>
            <p:grpSpPr>
              <a:xfrm rot="2047758">
                <a:off x="6509445" y="1366517"/>
                <a:ext cx="1457110" cy="1131216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7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8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9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70" name="Freeform 75"/>
                <p:cNvSpPr>
                  <a:spLocks noEditPoints="1"/>
                </p:cNvSpPr>
                <p:nvPr/>
              </p:nvSpPr>
              <p:spPr bwMode="auto">
                <a:xfrm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18000"/>
                  </a:schemeClr>
                </a:solidFill>
                <a:ln w="9525">
                  <a:solidFill>
                    <a:schemeClr val="bg2">
                      <a:lumMod val="60000"/>
                      <a:lumOff val="40000"/>
                      <a:alpha val="19000"/>
                    </a:schemeClr>
                  </a:solidFill>
                  <a:round/>
                  <a:headEnd/>
                  <a:tailEnd/>
                </a:ln>
                <a:effectLst>
                  <a:glow rad="63500">
                    <a:schemeClr val="bg2">
                      <a:lumMod val="60000"/>
                      <a:lumOff val="40000"/>
                      <a:alpha val="18000"/>
                    </a:schemeClr>
                  </a:glow>
                  <a:softEdge rad="12700"/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42" name="Group 164"/>
              <p:cNvGrpSpPr>
                <a:grpSpLocks noChangeAspect="1"/>
              </p:cNvGrpSpPr>
              <p:nvPr/>
            </p:nvGrpSpPr>
            <p:grpSpPr>
              <a:xfrm rot="20120039">
                <a:off x="8188924" y="3823923"/>
                <a:ext cx="960037" cy="745321"/>
                <a:chOff x="381000" y="3581400"/>
                <a:chExt cx="3435350" cy="2667000"/>
              </a:xfrm>
              <a:solidFill>
                <a:schemeClr val="bg2">
                  <a:lumMod val="60000"/>
                  <a:lumOff val="40000"/>
                  <a:alpha val="18000"/>
                </a:schemeClr>
              </a:solidFill>
            </p:grpSpPr>
            <p:sp>
              <p:nvSpPr>
                <p:cNvPr id="163" name="Freeform 72"/>
                <p:cNvSpPr>
                  <a:spLocks/>
                </p:cNvSpPr>
                <p:nvPr/>
              </p:nvSpPr>
              <p:spPr bwMode="auto">
                <a:xfrm>
                  <a:off x="1644650" y="4162425"/>
                  <a:ext cx="441325" cy="657225"/>
                </a:xfrm>
                <a:custGeom>
                  <a:avLst/>
                  <a:gdLst/>
                  <a:ahLst/>
                  <a:cxnLst>
                    <a:cxn ang="0">
                      <a:pos x="276" y="414"/>
                    </a:cxn>
                    <a:cxn ang="0">
                      <a:pos x="276" y="414"/>
                    </a:cxn>
                    <a:cxn ang="0">
                      <a:pos x="278" y="414"/>
                    </a:cxn>
                    <a:cxn ang="0">
                      <a:pos x="278" y="412"/>
                    </a:cxn>
                    <a:cxn ang="0">
                      <a:pos x="278" y="412"/>
                    </a:cxn>
                    <a:cxn ang="0">
                      <a:pos x="270" y="396"/>
                    </a:cxn>
                    <a:cxn ang="0">
                      <a:pos x="54" y="60"/>
                    </a:cxn>
                    <a:cxn ang="0">
                      <a:pos x="54" y="60"/>
                    </a:cxn>
                    <a:cxn ang="0">
                      <a:pos x="38" y="32"/>
                    </a:cxn>
                    <a:cxn ang="0">
                      <a:pos x="36" y="28"/>
                    </a:cxn>
                    <a:cxn ang="0">
                      <a:pos x="36" y="28"/>
                    </a:cxn>
                    <a:cxn ang="0">
                      <a:pos x="26" y="14"/>
                    </a:cxn>
                    <a:cxn ang="0">
                      <a:pos x="14" y="4"/>
                    </a:cxn>
                    <a:cxn ang="0">
                      <a:pos x="10" y="2"/>
                    </a:cxn>
                    <a:cxn ang="0">
                      <a:pos x="10" y="2"/>
                    </a:cxn>
                    <a:cxn ang="0">
                      <a:pos x="6" y="0"/>
                    </a:cxn>
                    <a:cxn ang="0">
                      <a:pos x="2" y="0"/>
                    </a:cxn>
                    <a:cxn ang="0">
                      <a:pos x="0" y="2"/>
                    </a:cxn>
                    <a:cxn ang="0">
                      <a:pos x="0" y="6"/>
                    </a:cxn>
                    <a:cxn ang="0">
                      <a:pos x="0" y="6"/>
                    </a:cxn>
                    <a:cxn ang="0">
                      <a:pos x="4" y="18"/>
                    </a:cxn>
                    <a:cxn ang="0">
                      <a:pos x="12" y="28"/>
                    </a:cxn>
                    <a:cxn ang="0">
                      <a:pos x="12" y="28"/>
                    </a:cxn>
                    <a:cxn ang="0">
                      <a:pos x="22" y="36"/>
                    </a:cxn>
                    <a:cxn ang="0">
                      <a:pos x="30" y="48"/>
                    </a:cxn>
                    <a:cxn ang="0">
                      <a:pos x="264" y="402"/>
                    </a:cxn>
                    <a:cxn ang="0">
                      <a:pos x="264" y="402"/>
                    </a:cxn>
                    <a:cxn ang="0">
                      <a:pos x="270" y="410"/>
                    </a:cxn>
                    <a:cxn ang="0">
                      <a:pos x="276" y="414"/>
                    </a:cxn>
                    <a:cxn ang="0">
                      <a:pos x="276" y="414"/>
                    </a:cxn>
                  </a:cxnLst>
                  <a:rect l="0" t="0" r="r" b="b"/>
                  <a:pathLst>
                    <a:path w="278" h="414">
                      <a:moveTo>
                        <a:pt x="276" y="414"/>
                      </a:moveTo>
                      <a:lnTo>
                        <a:pt x="276" y="414"/>
                      </a:lnTo>
                      <a:lnTo>
                        <a:pt x="278" y="414"/>
                      </a:lnTo>
                      <a:lnTo>
                        <a:pt x="278" y="412"/>
                      </a:lnTo>
                      <a:lnTo>
                        <a:pt x="278" y="412"/>
                      </a:lnTo>
                      <a:lnTo>
                        <a:pt x="270" y="396"/>
                      </a:lnTo>
                      <a:lnTo>
                        <a:pt x="54" y="60"/>
                      </a:lnTo>
                      <a:lnTo>
                        <a:pt x="54" y="60"/>
                      </a:lnTo>
                      <a:lnTo>
                        <a:pt x="38" y="32"/>
                      </a:lnTo>
                      <a:lnTo>
                        <a:pt x="36" y="28"/>
                      </a:lnTo>
                      <a:lnTo>
                        <a:pt x="36" y="28"/>
                      </a:lnTo>
                      <a:lnTo>
                        <a:pt x="26" y="14"/>
                      </a:lnTo>
                      <a:lnTo>
                        <a:pt x="14" y="4"/>
                      </a:lnTo>
                      <a:lnTo>
                        <a:pt x="10" y="2"/>
                      </a:lnTo>
                      <a:lnTo>
                        <a:pt x="10" y="2"/>
                      </a:lnTo>
                      <a:lnTo>
                        <a:pt x="6" y="0"/>
                      </a:lnTo>
                      <a:lnTo>
                        <a:pt x="2" y="0"/>
                      </a:lnTo>
                      <a:lnTo>
                        <a:pt x="0" y="2"/>
                      </a:lnTo>
                      <a:lnTo>
                        <a:pt x="0" y="6"/>
                      </a:lnTo>
                      <a:lnTo>
                        <a:pt x="0" y="6"/>
                      </a:lnTo>
                      <a:lnTo>
                        <a:pt x="4" y="18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22" y="36"/>
                      </a:lnTo>
                      <a:lnTo>
                        <a:pt x="30" y="48"/>
                      </a:lnTo>
                      <a:lnTo>
                        <a:pt x="264" y="402"/>
                      </a:lnTo>
                      <a:lnTo>
                        <a:pt x="264" y="402"/>
                      </a:lnTo>
                      <a:lnTo>
                        <a:pt x="270" y="410"/>
                      </a:lnTo>
                      <a:lnTo>
                        <a:pt x="276" y="414"/>
                      </a:lnTo>
                      <a:lnTo>
                        <a:pt x="276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4" name="Freeform 73"/>
                <p:cNvSpPr>
                  <a:spLocks/>
                </p:cNvSpPr>
                <p:nvPr/>
              </p:nvSpPr>
              <p:spPr bwMode="auto">
                <a:xfrm>
                  <a:off x="2089150" y="4835525"/>
                  <a:ext cx="1588" cy="317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2"/>
                    </a:cxn>
                    <a:cxn ang="0">
                      <a:pos x="0" y="2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 h="2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5" name="Freeform 74"/>
                <p:cNvSpPr>
                  <a:spLocks/>
                </p:cNvSpPr>
                <p:nvPr/>
              </p:nvSpPr>
              <p:spPr bwMode="auto">
                <a:xfrm>
                  <a:off x="2117725" y="4162425"/>
                  <a:ext cx="444500" cy="657225"/>
                </a:xfrm>
                <a:custGeom>
                  <a:avLst/>
                  <a:gdLst/>
                  <a:ahLst/>
                  <a:cxnLst>
                    <a:cxn ang="0">
                      <a:pos x="4" y="414"/>
                    </a:cxn>
                    <a:cxn ang="0">
                      <a:pos x="4" y="414"/>
                    </a:cxn>
                    <a:cxn ang="0">
                      <a:pos x="8" y="410"/>
                    </a:cxn>
                    <a:cxn ang="0">
                      <a:pos x="16" y="402"/>
                    </a:cxn>
                    <a:cxn ang="0">
                      <a:pos x="248" y="48"/>
                    </a:cxn>
                    <a:cxn ang="0">
                      <a:pos x="248" y="48"/>
                    </a:cxn>
                    <a:cxn ang="0">
                      <a:pos x="258" y="36"/>
                    </a:cxn>
                    <a:cxn ang="0">
                      <a:pos x="266" y="28"/>
                    </a:cxn>
                    <a:cxn ang="0">
                      <a:pos x="266" y="28"/>
                    </a:cxn>
                    <a:cxn ang="0">
                      <a:pos x="274" y="18"/>
                    </a:cxn>
                    <a:cxn ang="0">
                      <a:pos x="280" y="6"/>
                    </a:cxn>
                    <a:cxn ang="0">
                      <a:pos x="280" y="6"/>
                    </a:cxn>
                    <a:cxn ang="0">
                      <a:pos x="280" y="2"/>
                    </a:cxn>
                    <a:cxn ang="0">
                      <a:pos x="278" y="0"/>
                    </a:cxn>
                    <a:cxn ang="0">
                      <a:pos x="274" y="0"/>
                    </a:cxn>
                    <a:cxn ang="0">
                      <a:pos x="268" y="2"/>
                    </a:cxn>
                    <a:cxn ang="0">
                      <a:pos x="266" y="4"/>
                    </a:cxn>
                    <a:cxn ang="0">
                      <a:pos x="266" y="4"/>
                    </a:cxn>
                    <a:cxn ang="0">
                      <a:pos x="254" y="14"/>
                    </a:cxn>
                    <a:cxn ang="0">
                      <a:pos x="244" y="28"/>
                    </a:cxn>
                    <a:cxn ang="0">
                      <a:pos x="240" y="32"/>
                    </a:cxn>
                    <a:cxn ang="0">
                      <a:pos x="240" y="32"/>
                    </a:cxn>
                    <a:cxn ang="0">
                      <a:pos x="224" y="60"/>
                    </a:cxn>
                    <a:cxn ang="0">
                      <a:pos x="10" y="396"/>
                    </a:cxn>
                    <a:cxn ang="0">
                      <a:pos x="10" y="396"/>
                    </a:cxn>
                    <a:cxn ang="0">
                      <a:pos x="0" y="412"/>
                    </a:cxn>
                    <a:cxn ang="0">
                      <a:pos x="0" y="412"/>
                    </a:cxn>
                    <a:cxn ang="0">
                      <a:pos x="0" y="414"/>
                    </a:cxn>
                    <a:cxn ang="0">
                      <a:pos x="0" y="414"/>
                    </a:cxn>
                    <a:cxn ang="0">
                      <a:pos x="4" y="414"/>
                    </a:cxn>
                    <a:cxn ang="0">
                      <a:pos x="4" y="414"/>
                    </a:cxn>
                  </a:cxnLst>
                  <a:rect l="0" t="0" r="r" b="b"/>
                  <a:pathLst>
                    <a:path w="280" h="414">
                      <a:moveTo>
                        <a:pt x="4" y="414"/>
                      </a:moveTo>
                      <a:lnTo>
                        <a:pt x="4" y="414"/>
                      </a:lnTo>
                      <a:lnTo>
                        <a:pt x="8" y="410"/>
                      </a:lnTo>
                      <a:lnTo>
                        <a:pt x="16" y="402"/>
                      </a:lnTo>
                      <a:lnTo>
                        <a:pt x="248" y="48"/>
                      </a:lnTo>
                      <a:lnTo>
                        <a:pt x="248" y="48"/>
                      </a:lnTo>
                      <a:lnTo>
                        <a:pt x="258" y="36"/>
                      </a:lnTo>
                      <a:lnTo>
                        <a:pt x="266" y="28"/>
                      </a:lnTo>
                      <a:lnTo>
                        <a:pt x="266" y="28"/>
                      </a:lnTo>
                      <a:lnTo>
                        <a:pt x="274" y="18"/>
                      </a:lnTo>
                      <a:lnTo>
                        <a:pt x="280" y="6"/>
                      </a:lnTo>
                      <a:lnTo>
                        <a:pt x="280" y="6"/>
                      </a:lnTo>
                      <a:lnTo>
                        <a:pt x="280" y="2"/>
                      </a:lnTo>
                      <a:lnTo>
                        <a:pt x="278" y="0"/>
                      </a:lnTo>
                      <a:lnTo>
                        <a:pt x="274" y="0"/>
                      </a:lnTo>
                      <a:lnTo>
                        <a:pt x="268" y="2"/>
                      </a:lnTo>
                      <a:lnTo>
                        <a:pt x="266" y="4"/>
                      </a:lnTo>
                      <a:lnTo>
                        <a:pt x="266" y="4"/>
                      </a:lnTo>
                      <a:lnTo>
                        <a:pt x="254" y="14"/>
                      </a:lnTo>
                      <a:lnTo>
                        <a:pt x="244" y="28"/>
                      </a:lnTo>
                      <a:lnTo>
                        <a:pt x="240" y="32"/>
                      </a:lnTo>
                      <a:lnTo>
                        <a:pt x="240" y="32"/>
                      </a:lnTo>
                      <a:lnTo>
                        <a:pt x="224" y="60"/>
                      </a:lnTo>
                      <a:lnTo>
                        <a:pt x="10" y="396"/>
                      </a:lnTo>
                      <a:lnTo>
                        <a:pt x="10" y="396"/>
                      </a:lnTo>
                      <a:lnTo>
                        <a:pt x="0" y="412"/>
                      </a:lnTo>
                      <a:lnTo>
                        <a:pt x="0" y="412"/>
                      </a:lnTo>
                      <a:lnTo>
                        <a:pt x="0" y="414"/>
                      </a:lnTo>
                      <a:lnTo>
                        <a:pt x="0" y="414"/>
                      </a:lnTo>
                      <a:lnTo>
                        <a:pt x="4" y="414"/>
                      </a:lnTo>
                      <a:lnTo>
                        <a:pt x="4" y="414"/>
                      </a:lnTo>
                      <a:close/>
                    </a:path>
                  </a:pathLst>
                </a:custGeom>
                <a:grpFill/>
                <a:ln w="9525">
                  <a:noFill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6" name="Freeform 75"/>
                <p:cNvSpPr>
                  <a:spLocks noEditPoints="1"/>
                </p:cNvSpPr>
                <p:nvPr/>
              </p:nvSpPr>
              <p:spPr bwMode="auto">
                <a:xfrm rot="813286">
                  <a:off x="381000" y="3581400"/>
                  <a:ext cx="3435350" cy="2667000"/>
                </a:xfrm>
                <a:custGeom>
                  <a:avLst/>
                  <a:gdLst/>
                  <a:ahLst/>
                  <a:cxnLst>
                    <a:cxn ang="0">
                      <a:pos x="2160" y="44"/>
                    </a:cxn>
                    <a:cxn ang="0">
                      <a:pos x="2102" y="6"/>
                    </a:cxn>
                    <a:cxn ang="0">
                      <a:pos x="1752" y="118"/>
                    </a:cxn>
                    <a:cxn ang="0">
                      <a:pos x="1142" y="870"/>
                    </a:cxn>
                    <a:cxn ang="0">
                      <a:pos x="1126" y="832"/>
                    </a:cxn>
                    <a:cxn ang="0">
                      <a:pos x="1126" y="794"/>
                    </a:cxn>
                    <a:cxn ang="0">
                      <a:pos x="1100" y="780"/>
                    </a:cxn>
                    <a:cxn ang="0">
                      <a:pos x="1080" y="778"/>
                    </a:cxn>
                    <a:cxn ang="0">
                      <a:pos x="1068" y="788"/>
                    </a:cxn>
                    <a:cxn ang="0">
                      <a:pos x="1034" y="802"/>
                    </a:cxn>
                    <a:cxn ang="0">
                      <a:pos x="1024" y="846"/>
                    </a:cxn>
                    <a:cxn ang="0">
                      <a:pos x="690" y="370"/>
                    </a:cxn>
                    <a:cxn ang="0">
                      <a:pos x="118" y="0"/>
                    </a:cxn>
                    <a:cxn ang="0">
                      <a:pos x="32" y="18"/>
                    </a:cxn>
                    <a:cxn ang="0">
                      <a:pos x="2" y="64"/>
                    </a:cxn>
                    <a:cxn ang="0">
                      <a:pos x="108" y="686"/>
                    </a:cxn>
                    <a:cxn ang="0">
                      <a:pos x="348" y="952"/>
                    </a:cxn>
                    <a:cxn ang="0">
                      <a:pos x="504" y="1020"/>
                    </a:cxn>
                    <a:cxn ang="0">
                      <a:pos x="346" y="1198"/>
                    </a:cxn>
                    <a:cxn ang="0">
                      <a:pos x="330" y="1284"/>
                    </a:cxn>
                    <a:cxn ang="0">
                      <a:pos x="372" y="1442"/>
                    </a:cxn>
                    <a:cxn ang="0">
                      <a:pos x="406" y="1476"/>
                    </a:cxn>
                    <a:cxn ang="0">
                      <a:pos x="436" y="1500"/>
                    </a:cxn>
                    <a:cxn ang="0">
                      <a:pos x="478" y="1550"/>
                    </a:cxn>
                    <a:cxn ang="0">
                      <a:pos x="516" y="1562"/>
                    </a:cxn>
                    <a:cxn ang="0">
                      <a:pos x="558" y="1608"/>
                    </a:cxn>
                    <a:cxn ang="0">
                      <a:pos x="622" y="1636"/>
                    </a:cxn>
                    <a:cxn ang="0">
                      <a:pos x="708" y="1676"/>
                    </a:cxn>
                    <a:cxn ang="0">
                      <a:pos x="742" y="1660"/>
                    </a:cxn>
                    <a:cxn ang="0">
                      <a:pos x="836" y="1606"/>
                    </a:cxn>
                    <a:cxn ang="0">
                      <a:pos x="892" y="1528"/>
                    </a:cxn>
                    <a:cxn ang="0">
                      <a:pos x="1012" y="1188"/>
                    </a:cxn>
                    <a:cxn ang="0">
                      <a:pos x="1016" y="1342"/>
                    </a:cxn>
                    <a:cxn ang="0">
                      <a:pos x="1018" y="1494"/>
                    </a:cxn>
                    <a:cxn ang="0">
                      <a:pos x="1120" y="1598"/>
                    </a:cxn>
                    <a:cxn ang="0">
                      <a:pos x="1146" y="1430"/>
                    </a:cxn>
                    <a:cxn ang="0">
                      <a:pos x="1128" y="1158"/>
                    </a:cxn>
                    <a:cxn ang="0">
                      <a:pos x="1150" y="1176"/>
                    </a:cxn>
                    <a:cxn ang="0">
                      <a:pos x="1274" y="1528"/>
                    </a:cxn>
                    <a:cxn ang="0">
                      <a:pos x="1370" y="1646"/>
                    </a:cxn>
                    <a:cxn ang="0">
                      <a:pos x="1424" y="1660"/>
                    </a:cxn>
                    <a:cxn ang="0">
                      <a:pos x="1458" y="1676"/>
                    </a:cxn>
                    <a:cxn ang="0">
                      <a:pos x="1544" y="1636"/>
                    </a:cxn>
                    <a:cxn ang="0">
                      <a:pos x="1608" y="1608"/>
                    </a:cxn>
                    <a:cxn ang="0">
                      <a:pos x="1650" y="1562"/>
                    </a:cxn>
                    <a:cxn ang="0">
                      <a:pos x="1688" y="1550"/>
                    </a:cxn>
                    <a:cxn ang="0">
                      <a:pos x="1730" y="1500"/>
                    </a:cxn>
                    <a:cxn ang="0">
                      <a:pos x="1760" y="1476"/>
                    </a:cxn>
                    <a:cxn ang="0">
                      <a:pos x="1794" y="1442"/>
                    </a:cxn>
                    <a:cxn ang="0">
                      <a:pos x="1836" y="1284"/>
                    </a:cxn>
                    <a:cxn ang="0">
                      <a:pos x="1820" y="1198"/>
                    </a:cxn>
                    <a:cxn ang="0">
                      <a:pos x="1662" y="1020"/>
                    </a:cxn>
                    <a:cxn ang="0">
                      <a:pos x="1882" y="942"/>
                    </a:cxn>
                    <a:cxn ang="0">
                      <a:pos x="2086" y="544"/>
                    </a:cxn>
                    <a:cxn ang="0">
                      <a:pos x="1076" y="792"/>
                    </a:cxn>
                  </a:cxnLst>
                  <a:rect l="0" t="0" r="r" b="b"/>
                  <a:pathLst>
                    <a:path w="2164" h="1680">
                      <a:moveTo>
                        <a:pt x="2162" y="70"/>
                      </a:moveTo>
                      <a:lnTo>
                        <a:pt x="2162" y="70"/>
                      </a:lnTo>
                      <a:lnTo>
                        <a:pt x="2164" y="64"/>
                      </a:lnTo>
                      <a:lnTo>
                        <a:pt x="2164" y="60"/>
                      </a:lnTo>
                      <a:lnTo>
                        <a:pt x="2164" y="52"/>
                      </a:lnTo>
                      <a:lnTo>
                        <a:pt x="2160" y="44"/>
                      </a:lnTo>
                      <a:lnTo>
                        <a:pt x="2156" y="36"/>
                      </a:lnTo>
                      <a:lnTo>
                        <a:pt x="2146" y="28"/>
                      </a:lnTo>
                      <a:lnTo>
                        <a:pt x="2134" y="18"/>
                      </a:lnTo>
                      <a:lnTo>
                        <a:pt x="2134" y="18"/>
                      </a:lnTo>
                      <a:lnTo>
                        <a:pt x="2118" y="12"/>
                      </a:lnTo>
                      <a:lnTo>
                        <a:pt x="2102" y="6"/>
                      </a:lnTo>
                      <a:lnTo>
                        <a:pt x="2086" y="4"/>
                      </a:lnTo>
                      <a:lnTo>
                        <a:pt x="2072" y="2"/>
                      </a:lnTo>
                      <a:lnTo>
                        <a:pt x="2048" y="0"/>
                      </a:lnTo>
                      <a:lnTo>
                        <a:pt x="2038" y="0"/>
                      </a:lnTo>
                      <a:lnTo>
                        <a:pt x="1904" y="40"/>
                      </a:lnTo>
                      <a:lnTo>
                        <a:pt x="1752" y="118"/>
                      </a:lnTo>
                      <a:lnTo>
                        <a:pt x="1598" y="244"/>
                      </a:lnTo>
                      <a:lnTo>
                        <a:pt x="1476" y="370"/>
                      </a:lnTo>
                      <a:lnTo>
                        <a:pt x="1312" y="580"/>
                      </a:lnTo>
                      <a:lnTo>
                        <a:pt x="1216" y="732"/>
                      </a:lnTo>
                      <a:lnTo>
                        <a:pt x="1160" y="836"/>
                      </a:lnTo>
                      <a:lnTo>
                        <a:pt x="1142" y="870"/>
                      </a:lnTo>
                      <a:lnTo>
                        <a:pt x="1142" y="870"/>
                      </a:lnTo>
                      <a:lnTo>
                        <a:pt x="1142" y="860"/>
                      </a:lnTo>
                      <a:lnTo>
                        <a:pt x="1142" y="860"/>
                      </a:lnTo>
                      <a:lnTo>
                        <a:pt x="1142" y="856"/>
                      </a:lnTo>
                      <a:lnTo>
                        <a:pt x="1138" y="848"/>
                      </a:lnTo>
                      <a:lnTo>
                        <a:pt x="1126" y="832"/>
                      </a:lnTo>
                      <a:lnTo>
                        <a:pt x="1126" y="832"/>
                      </a:lnTo>
                      <a:lnTo>
                        <a:pt x="1132" y="822"/>
                      </a:lnTo>
                      <a:lnTo>
                        <a:pt x="1134" y="812"/>
                      </a:lnTo>
                      <a:lnTo>
                        <a:pt x="1134" y="812"/>
                      </a:lnTo>
                      <a:lnTo>
                        <a:pt x="1132" y="802"/>
                      </a:lnTo>
                      <a:lnTo>
                        <a:pt x="1126" y="794"/>
                      </a:lnTo>
                      <a:lnTo>
                        <a:pt x="1118" y="788"/>
                      </a:lnTo>
                      <a:lnTo>
                        <a:pt x="1108" y="786"/>
                      </a:lnTo>
                      <a:lnTo>
                        <a:pt x="1108" y="786"/>
                      </a:lnTo>
                      <a:lnTo>
                        <a:pt x="1104" y="786"/>
                      </a:lnTo>
                      <a:lnTo>
                        <a:pt x="1108" y="780"/>
                      </a:lnTo>
                      <a:lnTo>
                        <a:pt x="1100" y="780"/>
                      </a:lnTo>
                      <a:lnTo>
                        <a:pt x="1094" y="780"/>
                      </a:lnTo>
                      <a:lnTo>
                        <a:pt x="1094" y="780"/>
                      </a:lnTo>
                      <a:lnTo>
                        <a:pt x="1086" y="774"/>
                      </a:lnTo>
                      <a:lnTo>
                        <a:pt x="1086" y="776"/>
                      </a:lnTo>
                      <a:lnTo>
                        <a:pt x="1084" y="774"/>
                      </a:lnTo>
                      <a:lnTo>
                        <a:pt x="1080" y="778"/>
                      </a:lnTo>
                      <a:lnTo>
                        <a:pt x="1074" y="776"/>
                      </a:lnTo>
                      <a:lnTo>
                        <a:pt x="1074" y="780"/>
                      </a:lnTo>
                      <a:lnTo>
                        <a:pt x="1068" y="780"/>
                      </a:lnTo>
                      <a:lnTo>
                        <a:pt x="1064" y="780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68" y="788"/>
                      </a:lnTo>
                      <a:lnTo>
                        <a:pt x="1058" y="786"/>
                      </a:lnTo>
                      <a:lnTo>
                        <a:pt x="1058" y="786"/>
                      </a:lnTo>
                      <a:lnTo>
                        <a:pt x="1048" y="788"/>
                      </a:lnTo>
                      <a:lnTo>
                        <a:pt x="1040" y="794"/>
                      </a:lnTo>
                      <a:lnTo>
                        <a:pt x="1034" y="802"/>
                      </a:lnTo>
                      <a:lnTo>
                        <a:pt x="1032" y="812"/>
                      </a:lnTo>
                      <a:lnTo>
                        <a:pt x="1032" y="812"/>
                      </a:lnTo>
                      <a:lnTo>
                        <a:pt x="1034" y="820"/>
                      </a:lnTo>
                      <a:lnTo>
                        <a:pt x="1036" y="828"/>
                      </a:lnTo>
                      <a:lnTo>
                        <a:pt x="1036" y="828"/>
                      </a:lnTo>
                      <a:lnTo>
                        <a:pt x="1024" y="846"/>
                      </a:lnTo>
                      <a:lnTo>
                        <a:pt x="1020" y="854"/>
                      </a:lnTo>
                      <a:lnTo>
                        <a:pt x="1018" y="860"/>
                      </a:lnTo>
                      <a:lnTo>
                        <a:pt x="1006" y="836"/>
                      </a:lnTo>
                      <a:lnTo>
                        <a:pt x="950" y="732"/>
                      </a:lnTo>
                      <a:lnTo>
                        <a:pt x="854" y="580"/>
                      </a:lnTo>
                      <a:lnTo>
                        <a:pt x="690" y="370"/>
                      </a:lnTo>
                      <a:lnTo>
                        <a:pt x="568" y="244"/>
                      </a:lnTo>
                      <a:lnTo>
                        <a:pt x="412" y="118"/>
                      </a:lnTo>
                      <a:lnTo>
                        <a:pt x="262" y="40"/>
                      </a:lnTo>
                      <a:lnTo>
                        <a:pt x="128" y="0"/>
                      </a:lnTo>
                      <a:lnTo>
                        <a:pt x="128" y="0"/>
                      </a:lnTo>
                      <a:lnTo>
                        <a:pt x="118" y="0"/>
                      </a:lnTo>
                      <a:lnTo>
                        <a:pt x="94" y="2"/>
                      </a:lnTo>
                      <a:lnTo>
                        <a:pt x="80" y="4"/>
                      </a:lnTo>
                      <a:lnTo>
                        <a:pt x="64" y="6"/>
                      </a:lnTo>
                      <a:lnTo>
                        <a:pt x="48" y="12"/>
                      </a:lnTo>
                      <a:lnTo>
                        <a:pt x="32" y="18"/>
                      </a:lnTo>
                      <a:lnTo>
                        <a:pt x="32" y="18"/>
                      </a:lnTo>
                      <a:lnTo>
                        <a:pt x="20" y="28"/>
                      </a:lnTo>
                      <a:lnTo>
                        <a:pt x="10" y="36"/>
                      </a:lnTo>
                      <a:lnTo>
                        <a:pt x="6" y="44"/>
                      </a:lnTo>
                      <a:lnTo>
                        <a:pt x="2" y="52"/>
                      </a:lnTo>
                      <a:lnTo>
                        <a:pt x="2" y="60"/>
                      </a:lnTo>
                      <a:lnTo>
                        <a:pt x="2" y="64"/>
                      </a:lnTo>
                      <a:lnTo>
                        <a:pt x="4" y="70"/>
                      </a:lnTo>
                      <a:lnTo>
                        <a:pt x="0" y="114"/>
                      </a:lnTo>
                      <a:lnTo>
                        <a:pt x="12" y="226"/>
                      </a:lnTo>
                      <a:lnTo>
                        <a:pt x="58" y="452"/>
                      </a:lnTo>
                      <a:lnTo>
                        <a:pt x="80" y="544"/>
                      </a:lnTo>
                      <a:lnTo>
                        <a:pt x="108" y="686"/>
                      </a:lnTo>
                      <a:lnTo>
                        <a:pt x="122" y="734"/>
                      </a:lnTo>
                      <a:lnTo>
                        <a:pt x="154" y="810"/>
                      </a:lnTo>
                      <a:lnTo>
                        <a:pt x="196" y="876"/>
                      </a:lnTo>
                      <a:lnTo>
                        <a:pt x="240" y="918"/>
                      </a:lnTo>
                      <a:lnTo>
                        <a:pt x="284" y="942"/>
                      </a:lnTo>
                      <a:lnTo>
                        <a:pt x="348" y="952"/>
                      </a:lnTo>
                      <a:lnTo>
                        <a:pt x="410" y="960"/>
                      </a:lnTo>
                      <a:lnTo>
                        <a:pt x="622" y="978"/>
                      </a:lnTo>
                      <a:lnTo>
                        <a:pt x="622" y="978"/>
                      </a:lnTo>
                      <a:lnTo>
                        <a:pt x="580" y="992"/>
                      </a:lnTo>
                      <a:lnTo>
                        <a:pt x="538" y="1006"/>
                      </a:lnTo>
                      <a:lnTo>
                        <a:pt x="504" y="1020"/>
                      </a:lnTo>
                      <a:lnTo>
                        <a:pt x="486" y="1028"/>
                      </a:lnTo>
                      <a:lnTo>
                        <a:pt x="486" y="1028"/>
                      </a:lnTo>
                      <a:lnTo>
                        <a:pt x="444" y="1066"/>
                      </a:lnTo>
                      <a:lnTo>
                        <a:pt x="410" y="1098"/>
                      </a:lnTo>
                      <a:lnTo>
                        <a:pt x="346" y="1198"/>
                      </a:lnTo>
                      <a:lnTo>
                        <a:pt x="346" y="1198"/>
                      </a:lnTo>
                      <a:lnTo>
                        <a:pt x="338" y="1222"/>
                      </a:lnTo>
                      <a:lnTo>
                        <a:pt x="330" y="1242"/>
                      </a:lnTo>
                      <a:lnTo>
                        <a:pt x="326" y="1256"/>
                      </a:lnTo>
                      <a:lnTo>
                        <a:pt x="326" y="1256"/>
                      </a:lnTo>
                      <a:lnTo>
                        <a:pt x="326" y="1270"/>
                      </a:lnTo>
                      <a:lnTo>
                        <a:pt x="330" y="1284"/>
                      </a:lnTo>
                      <a:lnTo>
                        <a:pt x="334" y="1302"/>
                      </a:lnTo>
                      <a:lnTo>
                        <a:pt x="334" y="1346"/>
                      </a:lnTo>
                      <a:lnTo>
                        <a:pt x="358" y="1386"/>
                      </a:lnTo>
                      <a:lnTo>
                        <a:pt x="370" y="1438"/>
                      </a:lnTo>
                      <a:lnTo>
                        <a:pt x="370" y="1438"/>
                      </a:lnTo>
                      <a:lnTo>
                        <a:pt x="372" y="1442"/>
                      </a:lnTo>
                      <a:lnTo>
                        <a:pt x="376" y="1454"/>
                      </a:lnTo>
                      <a:lnTo>
                        <a:pt x="380" y="1460"/>
                      </a:lnTo>
                      <a:lnTo>
                        <a:pt x="386" y="1466"/>
                      </a:lnTo>
                      <a:lnTo>
                        <a:pt x="396" y="1472"/>
                      </a:lnTo>
                      <a:lnTo>
                        <a:pt x="406" y="1476"/>
                      </a:lnTo>
                      <a:lnTo>
                        <a:pt x="406" y="1476"/>
                      </a:lnTo>
                      <a:lnTo>
                        <a:pt x="418" y="1480"/>
                      </a:lnTo>
                      <a:lnTo>
                        <a:pt x="424" y="1484"/>
                      </a:lnTo>
                      <a:lnTo>
                        <a:pt x="430" y="1488"/>
                      </a:lnTo>
                      <a:lnTo>
                        <a:pt x="434" y="1492"/>
                      </a:lnTo>
                      <a:lnTo>
                        <a:pt x="436" y="1498"/>
                      </a:lnTo>
                      <a:lnTo>
                        <a:pt x="436" y="1500"/>
                      </a:lnTo>
                      <a:lnTo>
                        <a:pt x="436" y="1500"/>
                      </a:lnTo>
                      <a:lnTo>
                        <a:pt x="444" y="1514"/>
                      </a:lnTo>
                      <a:lnTo>
                        <a:pt x="458" y="1534"/>
                      </a:lnTo>
                      <a:lnTo>
                        <a:pt x="458" y="1534"/>
                      </a:lnTo>
                      <a:lnTo>
                        <a:pt x="466" y="1540"/>
                      </a:lnTo>
                      <a:lnTo>
                        <a:pt x="478" y="1550"/>
                      </a:lnTo>
                      <a:lnTo>
                        <a:pt x="490" y="1556"/>
                      </a:lnTo>
                      <a:lnTo>
                        <a:pt x="498" y="1558"/>
                      </a:lnTo>
                      <a:lnTo>
                        <a:pt x="504" y="1558"/>
                      </a:lnTo>
                      <a:lnTo>
                        <a:pt x="504" y="1558"/>
                      </a:lnTo>
                      <a:lnTo>
                        <a:pt x="510" y="1558"/>
                      </a:lnTo>
                      <a:lnTo>
                        <a:pt x="516" y="1562"/>
                      </a:lnTo>
                      <a:lnTo>
                        <a:pt x="528" y="1572"/>
                      </a:lnTo>
                      <a:lnTo>
                        <a:pt x="536" y="1582"/>
                      </a:lnTo>
                      <a:lnTo>
                        <a:pt x="540" y="1588"/>
                      </a:lnTo>
                      <a:lnTo>
                        <a:pt x="540" y="1588"/>
                      </a:lnTo>
                      <a:lnTo>
                        <a:pt x="548" y="1598"/>
                      </a:lnTo>
                      <a:lnTo>
                        <a:pt x="558" y="1608"/>
                      </a:lnTo>
                      <a:lnTo>
                        <a:pt x="564" y="1612"/>
                      </a:lnTo>
                      <a:lnTo>
                        <a:pt x="570" y="1614"/>
                      </a:lnTo>
                      <a:lnTo>
                        <a:pt x="570" y="1614"/>
                      </a:lnTo>
                      <a:lnTo>
                        <a:pt x="586" y="1618"/>
                      </a:lnTo>
                      <a:lnTo>
                        <a:pt x="602" y="1626"/>
                      </a:lnTo>
                      <a:lnTo>
                        <a:pt x="622" y="1636"/>
                      </a:lnTo>
                      <a:lnTo>
                        <a:pt x="648" y="1656"/>
                      </a:lnTo>
                      <a:lnTo>
                        <a:pt x="676" y="1678"/>
                      </a:lnTo>
                      <a:lnTo>
                        <a:pt x="676" y="1678"/>
                      </a:lnTo>
                      <a:lnTo>
                        <a:pt x="682" y="1678"/>
                      </a:lnTo>
                      <a:lnTo>
                        <a:pt x="694" y="1680"/>
                      </a:lnTo>
                      <a:lnTo>
                        <a:pt x="708" y="1676"/>
                      </a:lnTo>
                      <a:lnTo>
                        <a:pt x="716" y="1674"/>
                      </a:lnTo>
                      <a:lnTo>
                        <a:pt x="724" y="1670"/>
                      </a:lnTo>
                      <a:lnTo>
                        <a:pt x="724" y="1670"/>
                      </a:lnTo>
                      <a:lnTo>
                        <a:pt x="730" y="1664"/>
                      </a:lnTo>
                      <a:lnTo>
                        <a:pt x="736" y="1662"/>
                      </a:lnTo>
                      <a:lnTo>
                        <a:pt x="742" y="1660"/>
                      </a:lnTo>
                      <a:lnTo>
                        <a:pt x="746" y="1660"/>
                      </a:lnTo>
                      <a:lnTo>
                        <a:pt x="754" y="1664"/>
                      </a:lnTo>
                      <a:lnTo>
                        <a:pt x="756" y="1664"/>
                      </a:lnTo>
                      <a:lnTo>
                        <a:pt x="772" y="1662"/>
                      </a:lnTo>
                      <a:lnTo>
                        <a:pt x="796" y="1646"/>
                      </a:lnTo>
                      <a:lnTo>
                        <a:pt x="836" y="1606"/>
                      </a:lnTo>
                      <a:lnTo>
                        <a:pt x="836" y="1606"/>
                      </a:lnTo>
                      <a:lnTo>
                        <a:pt x="840" y="1602"/>
                      </a:lnTo>
                      <a:lnTo>
                        <a:pt x="852" y="1588"/>
                      </a:lnTo>
                      <a:lnTo>
                        <a:pt x="870" y="1564"/>
                      </a:lnTo>
                      <a:lnTo>
                        <a:pt x="892" y="1528"/>
                      </a:lnTo>
                      <a:lnTo>
                        <a:pt x="892" y="1528"/>
                      </a:lnTo>
                      <a:lnTo>
                        <a:pt x="914" y="1478"/>
                      </a:lnTo>
                      <a:lnTo>
                        <a:pt x="938" y="1424"/>
                      </a:lnTo>
                      <a:lnTo>
                        <a:pt x="964" y="1362"/>
                      </a:lnTo>
                      <a:lnTo>
                        <a:pt x="964" y="1362"/>
                      </a:lnTo>
                      <a:lnTo>
                        <a:pt x="988" y="1268"/>
                      </a:lnTo>
                      <a:lnTo>
                        <a:pt x="1012" y="1188"/>
                      </a:lnTo>
                      <a:lnTo>
                        <a:pt x="1034" y="1116"/>
                      </a:lnTo>
                      <a:lnTo>
                        <a:pt x="1032" y="1158"/>
                      </a:lnTo>
                      <a:lnTo>
                        <a:pt x="1024" y="1232"/>
                      </a:lnTo>
                      <a:lnTo>
                        <a:pt x="1026" y="1256"/>
                      </a:lnTo>
                      <a:lnTo>
                        <a:pt x="1016" y="1290"/>
                      </a:lnTo>
                      <a:lnTo>
                        <a:pt x="1016" y="1342"/>
                      </a:lnTo>
                      <a:lnTo>
                        <a:pt x="1016" y="1356"/>
                      </a:lnTo>
                      <a:lnTo>
                        <a:pt x="1016" y="1430"/>
                      </a:lnTo>
                      <a:lnTo>
                        <a:pt x="1026" y="1436"/>
                      </a:lnTo>
                      <a:lnTo>
                        <a:pt x="1026" y="1446"/>
                      </a:lnTo>
                      <a:lnTo>
                        <a:pt x="1016" y="1458"/>
                      </a:lnTo>
                      <a:lnTo>
                        <a:pt x="1018" y="1494"/>
                      </a:lnTo>
                      <a:lnTo>
                        <a:pt x="1018" y="1552"/>
                      </a:lnTo>
                      <a:lnTo>
                        <a:pt x="1040" y="1598"/>
                      </a:lnTo>
                      <a:lnTo>
                        <a:pt x="1076" y="1628"/>
                      </a:lnTo>
                      <a:lnTo>
                        <a:pt x="1080" y="1596"/>
                      </a:lnTo>
                      <a:lnTo>
                        <a:pt x="1084" y="1628"/>
                      </a:lnTo>
                      <a:lnTo>
                        <a:pt x="1120" y="1598"/>
                      </a:lnTo>
                      <a:lnTo>
                        <a:pt x="1142" y="1552"/>
                      </a:lnTo>
                      <a:lnTo>
                        <a:pt x="1142" y="1494"/>
                      </a:lnTo>
                      <a:lnTo>
                        <a:pt x="1146" y="1458"/>
                      </a:lnTo>
                      <a:lnTo>
                        <a:pt x="1134" y="1446"/>
                      </a:lnTo>
                      <a:lnTo>
                        <a:pt x="1134" y="1436"/>
                      </a:lnTo>
                      <a:lnTo>
                        <a:pt x="1146" y="1430"/>
                      </a:lnTo>
                      <a:lnTo>
                        <a:pt x="1146" y="1356"/>
                      </a:lnTo>
                      <a:lnTo>
                        <a:pt x="1146" y="1342"/>
                      </a:lnTo>
                      <a:lnTo>
                        <a:pt x="1146" y="1290"/>
                      </a:lnTo>
                      <a:lnTo>
                        <a:pt x="1134" y="1256"/>
                      </a:lnTo>
                      <a:lnTo>
                        <a:pt x="1136" y="1232"/>
                      </a:lnTo>
                      <a:lnTo>
                        <a:pt x="1128" y="1158"/>
                      </a:lnTo>
                      <a:lnTo>
                        <a:pt x="1126" y="1116"/>
                      </a:lnTo>
                      <a:lnTo>
                        <a:pt x="1126" y="1116"/>
                      </a:lnTo>
                      <a:lnTo>
                        <a:pt x="1126" y="1106"/>
                      </a:lnTo>
                      <a:lnTo>
                        <a:pt x="1126" y="1106"/>
                      </a:lnTo>
                      <a:lnTo>
                        <a:pt x="1138" y="1136"/>
                      </a:lnTo>
                      <a:lnTo>
                        <a:pt x="1150" y="1176"/>
                      </a:lnTo>
                      <a:lnTo>
                        <a:pt x="1174" y="1260"/>
                      </a:lnTo>
                      <a:lnTo>
                        <a:pt x="1202" y="1362"/>
                      </a:lnTo>
                      <a:lnTo>
                        <a:pt x="1202" y="1362"/>
                      </a:lnTo>
                      <a:lnTo>
                        <a:pt x="1228" y="1424"/>
                      </a:lnTo>
                      <a:lnTo>
                        <a:pt x="1250" y="1478"/>
                      </a:lnTo>
                      <a:lnTo>
                        <a:pt x="1274" y="1528"/>
                      </a:lnTo>
                      <a:lnTo>
                        <a:pt x="1274" y="1528"/>
                      </a:lnTo>
                      <a:lnTo>
                        <a:pt x="1296" y="1564"/>
                      </a:lnTo>
                      <a:lnTo>
                        <a:pt x="1312" y="1588"/>
                      </a:lnTo>
                      <a:lnTo>
                        <a:pt x="1326" y="1602"/>
                      </a:lnTo>
                      <a:lnTo>
                        <a:pt x="1330" y="1606"/>
                      </a:lnTo>
                      <a:lnTo>
                        <a:pt x="1370" y="1646"/>
                      </a:lnTo>
                      <a:lnTo>
                        <a:pt x="1394" y="1662"/>
                      </a:lnTo>
                      <a:lnTo>
                        <a:pt x="1410" y="1664"/>
                      </a:lnTo>
                      <a:lnTo>
                        <a:pt x="1410" y="1664"/>
                      </a:lnTo>
                      <a:lnTo>
                        <a:pt x="1412" y="1664"/>
                      </a:lnTo>
                      <a:lnTo>
                        <a:pt x="1420" y="1660"/>
                      </a:lnTo>
                      <a:lnTo>
                        <a:pt x="1424" y="1660"/>
                      </a:lnTo>
                      <a:lnTo>
                        <a:pt x="1430" y="1662"/>
                      </a:lnTo>
                      <a:lnTo>
                        <a:pt x="1436" y="1664"/>
                      </a:lnTo>
                      <a:lnTo>
                        <a:pt x="1442" y="1670"/>
                      </a:lnTo>
                      <a:lnTo>
                        <a:pt x="1442" y="1670"/>
                      </a:lnTo>
                      <a:lnTo>
                        <a:pt x="1450" y="1674"/>
                      </a:lnTo>
                      <a:lnTo>
                        <a:pt x="1458" y="1676"/>
                      </a:lnTo>
                      <a:lnTo>
                        <a:pt x="1472" y="1680"/>
                      </a:lnTo>
                      <a:lnTo>
                        <a:pt x="1484" y="1678"/>
                      </a:lnTo>
                      <a:lnTo>
                        <a:pt x="1490" y="1678"/>
                      </a:lnTo>
                      <a:lnTo>
                        <a:pt x="1518" y="1656"/>
                      </a:lnTo>
                      <a:lnTo>
                        <a:pt x="1544" y="1636"/>
                      </a:lnTo>
                      <a:lnTo>
                        <a:pt x="1544" y="1636"/>
                      </a:lnTo>
                      <a:lnTo>
                        <a:pt x="1564" y="1626"/>
                      </a:lnTo>
                      <a:lnTo>
                        <a:pt x="1580" y="1618"/>
                      </a:lnTo>
                      <a:lnTo>
                        <a:pt x="1596" y="1614"/>
                      </a:lnTo>
                      <a:lnTo>
                        <a:pt x="1596" y="1614"/>
                      </a:lnTo>
                      <a:lnTo>
                        <a:pt x="1602" y="1612"/>
                      </a:lnTo>
                      <a:lnTo>
                        <a:pt x="1608" y="1608"/>
                      </a:lnTo>
                      <a:lnTo>
                        <a:pt x="1618" y="1598"/>
                      </a:lnTo>
                      <a:lnTo>
                        <a:pt x="1626" y="1588"/>
                      </a:lnTo>
                      <a:lnTo>
                        <a:pt x="1626" y="1588"/>
                      </a:lnTo>
                      <a:lnTo>
                        <a:pt x="1630" y="1582"/>
                      </a:lnTo>
                      <a:lnTo>
                        <a:pt x="1638" y="1572"/>
                      </a:lnTo>
                      <a:lnTo>
                        <a:pt x="1650" y="1562"/>
                      </a:lnTo>
                      <a:lnTo>
                        <a:pt x="1656" y="1558"/>
                      </a:lnTo>
                      <a:lnTo>
                        <a:pt x="1662" y="1558"/>
                      </a:lnTo>
                      <a:lnTo>
                        <a:pt x="1662" y="1558"/>
                      </a:lnTo>
                      <a:lnTo>
                        <a:pt x="1668" y="1558"/>
                      </a:lnTo>
                      <a:lnTo>
                        <a:pt x="1674" y="1556"/>
                      </a:lnTo>
                      <a:lnTo>
                        <a:pt x="1688" y="1550"/>
                      </a:lnTo>
                      <a:lnTo>
                        <a:pt x="1700" y="1540"/>
                      </a:lnTo>
                      <a:lnTo>
                        <a:pt x="1708" y="1534"/>
                      </a:lnTo>
                      <a:lnTo>
                        <a:pt x="1708" y="1534"/>
                      </a:lnTo>
                      <a:lnTo>
                        <a:pt x="1722" y="1514"/>
                      </a:lnTo>
                      <a:lnTo>
                        <a:pt x="1730" y="1500"/>
                      </a:lnTo>
                      <a:lnTo>
                        <a:pt x="1730" y="1500"/>
                      </a:lnTo>
                      <a:lnTo>
                        <a:pt x="1730" y="1498"/>
                      </a:lnTo>
                      <a:lnTo>
                        <a:pt x="1732" y="1492"/>
                      </a:lnTo>
                      <a:lnTo>
                        <a:pt x="1736" y="1488"/>
                      </a:lnTo>
                      <a:lnTo>
                        <a:pt x="1740" y="1484"/>
                      </a:lnTo>
                      <a:lnTo>
                        <a:pt x="1748" y="1480"/>
                      </a:lnTo>
                      <a:lnTo>
                        <a:pt x="1760" y="1476"/>
                      </a:lnTo>
                      <a:lnTo>
                        <a:pt x="1760" y="1476"/>
                      </a:lnTo>
                      <a:lnTo>
                        <a:pt x="1770" y="1472"/>
                      </a:lnTo>
                      <a:lnTo>
                        <a:pt x="1780" y="1466"/>
                      </a:lnTo>
                      <a:lnTo>
                        <a:pt x="1786" y="1460"/>
                      </a:lnTo>
                      <a:lnTo>
                        <a:pt x="1790" y="1454"/>
                      </a:lnTo>
                      <a:lnTo>
                        <a:pt x="1794" y="1442"/>
                      </a:lnTo>
                      <a:lnTo>
                        <a:pt x="1794" y="1438"/>
                      </a:lnTo>
                      <a:lnTo>
                        <a:pt x="1808" y="1386"/>
                      </a:lnTo>
                      <a:lnTo>
                        <a:pt x="1832" y="1346"/>
                      </a:lnTo>
                      <a:lnTo>
                        <a:pt x="1832" y="1302"/>
                      </a:lnTo>
                      <a:lnTo>
                        <a:pt x="1832" y="1302"/>
                      </a:lnTo>
                      <a:lnTo>
                        <a:pt x="1836" y="1284"/>
                      </a:lnTo>
                      <a:lnTo>
                        <a:pt x="1840" y="1270"/>
                      </a:lnTo>
                      <a:lnTo>
                        <a:pt x="1840" y="1256"/>
                      </a:lnTo>
                      <a:lnTo>
                        <a:pt x="1840" y="1256"/>
                      </a:lnTo>
                      <a:lnTo>
                        <a:pt x="1836" y="1242"/>
                      </a:lnTo>
                      <a:lnTo>
                        <a:pt x="1828" y="1222"/>
                      </a:lnTo>
                      <a:lnTo>
                        <a:pt x="1820" y="1198"/>
                      </a:lnTo>
                      <a:lnTo>
                        <a:pt x="1756" y="1098"/>
                      </a:lnTo>
                      <a:lnTo>
                        <a:pt x="1756" y="1098"/>
                      </a:lnTo>
                      <a:lnTo>
                        <a:pt x="1722" y="1066"/>
                      </a:lnTo>
                      <a:lnTo>
                        <a:pt x="1680" y="1028"/>
                      </a:lnTo>
                      <a:lnTo>
                        <a:pt x="1680" y="1028"/>
                      </a:lnTo>
                      <a:lnTo>
                        <a:pt x="1662" y="1020"/>
                      </a:lnTo>
                      <a:lnTo>
                        <a:pt x="1628" y="1006"/>
                      </a:lnTo>
                      <a:lnTo>
                        <a:pt x="1586" y="992"/>
                      </a:lnTo>
                      <a:lnTo>
                        <a:pt x="1544" y="978"/>
                      </a:lnTo>
                      <a:lnTo>
                        <a:pt x="1756" y="960"/>
                      </a:lnTo>
                      <a:lnTo>
                        <a:pt x="1818" y="952"/>
                      </a:lnTo>
                      <a:lnTo>
                        <a:pt x="1882" y="942"/>
                      </a:lnTo>
                      <a:lnTo>
                        <a:pt x="1926" y="918"/>
                      </a:lnTo>
                      <a:lnTo>
                        <a:pt x="1970" y="876"/>
                      </a:lnTo>
                      <a:lnTo>
                        <a:pt x="2012" y="810"/>
                      </a:lnTo>
                      <a:lnTo>
                        <a:pt x="2044" y="734"/>
                      </a:lnTo>
                      <a:lnTo>
                        <a:pt x="2058" y="686"/>
                      </a:lnTo>
                      <a:lnTo>
                        <a:pt x="2086" y="544"/>
                      </a:lnTo>
                      <a:lnTo>
                        <a:pt x="2108" y="452"/>
                      </a:lnTo>
                      <a:lnTo>
                        <a:pt x="2154" y="226"/>
                      </a:lnTo>
                      <a:lnTo>
                        <a:pt x="2164" y="114"/>
                      </a:lnTo>
                      <a:lnTo>
                        <a:pt x="2162" y="70"/>
                      </a:lnTo>
                      <a:close/>
                      <a:moveTo>
                        <a:pt x="1076" y="792"/>
                      </a:moveTo>
                      <a:lnTo>
                        <a:pt x="1076" y="792"/>
                      </a:lnTo>
                      <a:lnTo>
                        <a:pt x="1076" y="790"/>
                      </a:lnTo>
                      <a:lnTo>
                        <a:pt x="1076" y="790"/>
                      </a:lnTo>
                      <a:lnTo>
                        <a:pt x="1076" y="79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3" name="Group 48"/>
              <p:cNvGrpSpPr>
                <a:grpSpLocks noChangeAspect="1"/>
              </p:cNvGrpSpPr>
              <p:nvPr/>
            </p:nvGrpSpPr>
            <p:grpSpPr>
              <a:xfrm>
                <a:off x="2" y="685789"/>
                <a:ext cx="1312805" cy="1509325"/>
                <a:chOff x="1447800" y="3114675"/>
                <a:chExt cx="1836489" cy="211141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9" name="Freeform 42"/>
                <p:cNvSpPr>
                  <a:spLocks/>
                </p:cNvSpPr>
                <p:nvPr/>
              </p:nvSpPr>
              <p:spPr bwMode="auto">
                <a:xfrm>
                  <a:off x="1990725" y="4175125"/>
                  <a:ext cx="498475" cy="269875"/>
                </a:xfrm>
                <a:custGeom>
                  <a:avLst/>
                  <a:gdLst>
                    <a:gd name="T0" fmla="*/ 314 w 314"/>
                    <a:gd name="T1" fmla="*/ 170 h 170"/>
                    <a:gd name="T2" fmla="*/ 314 w 314"/>
                    <a:gd name="T3" fmla="*/ 170 h 170"/>
                    <a:gd name="T4" fmla="*/ 314 w 314"/>
                    <a:gd name="T5" fmla="*/ 168 h 170"/>
                    <a:gd name="T6" fmla="*/ 314 w 314"/>
                    <a:gd name="T7" fmla="*/ 166 h 170"/>
                    <a:gd name="T8" fmla="*/ 314 w 314"/>
                    <a:gd name="T9" fmla="*/ 166 h 170"/>
                    <a:gd name="T10" fmla="*/ 300 w 314"/>
                    <a:gd name="T11" fmla="*/ 158 h 170"/>
                    <a:gd name="T12" fmla="*/ 58 w 314"/>
                    <a:gd name="T13" fmla="*/ 22 h 170"/>
                    <a:gd name="T14" fmla="*/ 58 w 314"/>
                    <a:gd name="T15" fmla="*/ 22 h 170"/>
                    <a:gd name="T16" fmla="*/ 34 w 314"/>
                    <a:gd name="T17" fmla="*/ 8 h 170"/>
                    <a:gd name="T18" fmla="*/ 34 w 314"/>
                    <a:gd name="T19" fmla="*/ 8 h 170"/>
                    <a:gd name="T20" fmla="*/ 22 w 314"/>
                    <a:gd name="T21" fmla="*/ 2 h 170"/>
                    <a:gd name="T22" fmla="*/ 8 w 314"/>
                    <a:gd name="T23" fmla="*/ 0 h 170"/>
                    <a:gd name="T24" fmla="*/ 8 w 314"/>
                    <a:gd name="T25" fmla="*/ 0 h 170"/>
                    <a:gd name="T26" fmla="*/ 4 w 314"/>
                    <a:gd name="T27" fmla="*/ 0 h 170"/>
                    <a:gd name="T28" fmla="*/ 2 w 314"/>
                    <a:gd name="T29" fmla="*/ 2 h 170"/>
                    <a:gd name="T30" fmla="*/ 0 w 314"/>
                    <a:gd name="T31" fmla="*/ 4 h 170"/>
                    <a:gd name="T32" fmla="*/ 2 w 314"/>
                    <a:gd name="T33" fmla="*/ 6 h 170"/>
                    <a:gd name="T34" fmla="*/ 2 w 314"/>
                    <a:gd name="T35" fmla="*/ 6 h 170"/>
                    <a:gd name="T36" fmla="*/ 8 w 314"/>
                    <a:gd name="T37" fmla="*/ 12 h 170"/>
                    <a:gd name="T38" fmla="*/ 16 w 314"/>
                    <a:gd name="T39" fmla="*/ 14 h 170"/>
                    <a:gd name="T40" fmla="*/ 16 w 314"/>
                    <a:gd name="T41" fmla="*/ 14 h 170"/>
                    <a:gd name="T42" fmla="*/ 28 w 314"/>
                    <a:gd name="T43" fmla="*/ 18 h 170"/>
                    <a:gd name="T44" fmla="*/ 40 w 314"/>
                    <a:gd name="T45" fmla="*/ 24 h 170"/>
                    <a:gd name="T46" fmla="*/ 298 w 314"/>
                    <a:gd name="T47" fmla="*/ 162 h 170"/>
                    <a:gd name="T48" fmla="*/ 298 w 314"/>
                    <a:gd name="T49" fmla="*/ 162 h 170"/>
                    <a:gd name="T50" fmla="*/ 308 w 314"/>
                    <a:gd name="T51" fmla="*/ 168 h 170"/>
                    <a:gd name="T52" fmla="*/ 314 w 314"/>
                    <a:gd name="T53" fmla="*/ 170 h 170"/>
                    <a:gd name="T54" fmla="*/ 314 w 314"/>
                    <a:gd name="T55" fmla="*/ 170 h 17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14" h="170">
                      <a:moveTo>
                        <a:pt x="314" y="170"/>
                      </a:moveTo>
                      <a:lnTo>
                        <a:pt x="314" y="170"/>
                      </a:lnTo>
                      <a:lnTo>
                        <a:pt x="314" y="168"/>
                      </a:lnTo>
                      <a:lnTo>
                        <a:pt x="314" y="166"/>
                      </a:lnTo>
                      <a:lnTo>
                        <a:pt x="314" y="166"/>
                      </a:lnTo>
                      <a:lnTo>
                        <a:pt x="300" y="158"/>
                      </a:lnTo>
                      <a:lnTo>
                        <a:pt x="58" y="22"/>
                      </a:lnTo>
                      <a:lnTo>
                        <a:pt x="58" y="22"/>
                      </a:lnTo>
                      <a:lnTo>
                        <a:pt x="34" y="8"/>
                      </a:lnTo>
                      <a:lnTo>
                        <a:pt x="34" y="8"/>
                      </a:lnTo>
                      <a:lnTo>
                        <a:pt x="2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0" y="4"/>
                      </a:lnTo>
                      <a:lnTo>
                        <a:pt x="2" y="6"/>
                      </a:lnTo>
                      <a:lnTo>
                        <a:pt x="2" y="6"/>
                      </a:lnTo>
                      <a:lnTo>
                        <a:pt x="8" y="12"/>
                      </a:lnTo>
                      <a:lnTo>
                        <a:pt x="16" y="14"/>
                      </a:lnTo>
                      <a:lnTo>
                        <a:pt x="16" y="14"/>
                      </a:lnTo>
                      <a:lnTo>
                        <a:pt x="28" y="18"/>
                      </a:lnTo>
                      <a:lnTo>
                        <a:pt x="40" y="24"/>
                      </a:lnTo>
                      <a:lnTo>
                        <a:pt x="298" y="162"/>
                      </a:lnTo>
                      <a:lnTo>
                        <a:pt x="298" y="162"/>
                      </a:lnTo>
                      <a:lnTo>
                        <a:pt x="308" y="168"/>
                      </a:lnTo>
                      <a:lnTo>
                        <a:pt x="314" y="170"/>
                      </a:lnTo>
                      <a:lnTo>
                        <a:pt x="314" y="17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0" name="Freeform 43"/>
                <p:cNvSpPr>
                  <a:spLocks/>
                </p:cNvSpPr>
                <p:nvPr/>
              </p:nvSpPr>
              <p:spPr bwMode="auto">
                <a:xfrm>
                  <a:off x="2498725" y="44513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1" name="Freeform 44"/>
                <p:cNvSpPr>
                  <a:spLocks/>
                </p:cNvSpPr>
                <p:nvPr/>
              </p:nvSpPr>
              <p:spPr bwMode="auto">
                <a:xfrm>
                  <a:off x="2511425" y="3870325"/>
                  <a:ext cx="60325" cy="561975"/>
                </a:xfrm>
                <a:custGeom>
                  <a:avLst/>
                  <a:gdLst>
                    <a:gd name="T0" fmla="*/ 2 w 38"/>
                    <a:gd name="T1" fmla="*/ 352 h 354"/>
                    <a:gd name="T2" fmla="*/ 2 w 38"/>
                    <a:gd name="T3" fmla="*/ 352 h 354"/>
                    <a:gd name="T4" fmla="*/ 4 w 38"/>
                    <a:gd name="T5" fmla="*/ 346 h 354"/>
                    <a:gd name="T6" fmla="*/ 6 w 38"/>
                    <a:gd name="T7" fmla="*/ 336 h 354"/>
                    <a:gd name="T8" fmla="*/ 32 w 38"/>
                    <a:gd name="T9" fmla="*/ 44 h 354"/>
                    <a:gd name="T10" fmla="*/ 32 w 38"/>
                    <a:gd name="T11" fmla="*/ 44 h 354"/>
                    <a:gd name="T12" fmla="*/ 34 w 38"/>
                    <a:gd name="T13" fmla="*/ 30 h 354"/>
                    <a:gd name="T14" fmla="*/ 36 w 38"/>
                    <a:gd name="T15" fmla="*/ 20 h 354"/>
                    <a:gd name="T16" fmla="*/ 36 w 38"/>
                    <a:gd name="T17" fmla="*/ 20 h 354"/>
                    <a:gd name="T18" fmla="*/ 38 w 38"/>
                    <a:gd name="T19" fmla="*/ 10 h 354"/>
                    <a:gd name="T20" fmla="*/ 38 w 38"/>
                    <a:gd name="T21" fmla="*/ 2 h 354"/>
                    <a:gd name="T22" fmla="*/ 38 w 38"/>
                    <a:gd name="T23" fmla="*/ 2 h 354"/>
                    <a:gd name="T24" fmla="*/ 36 w 38"/>
                    <a:gd name="T25" fmla="*/ 0 h 354"/>
                    <a:gd name="T26" fmla="*/ 34 w 38"/>
                    <a:gd name="T27" fmla="*/ 0 h 354"/>
                    <a:gd name="T28" fmla="*/ 32 w 38"/>
                    <a:gd name="T29" fmla="*/ 0 h 354"/>
                    <a:gd name="T30" fmla="*/ 28 w 38"/>
                    <a:gd name="T31" fmla="*/ 4 h 354"/>
                    <a:gd name="T32" fmla="*/ 28 w 38"/>
                    <a:gd name="T33" fmla="*/ 4 h 354"/>
                    <a:gd name="T34" fmla="*/ 24 w 38"/>
                    <a:gd name="T35" fmla="*/ 16 h 354"/>
                    <a:gd name="T36" fmla="*/ 22 w 38"/>
                    <a:gd name="T37" fmla="*/ 30 h 354"/>
                    <a:gd name="T38" fmla="*/ 22 w 38"/>
                    <a:gd name="T39" fmla="*/ 30 h 354"/>
                    <a:gd name="T40" fmla="*/ 20 w 38"/>
                    <a:gd name="T41" fmla="*/ 58 h 354"/>
                    <a:gd name="T42" fmla="*/ 0 w 38"/>
                    <a:gd name="T43" fmla="*/ 334 h 354"/>
                    <a:gd name="T44" fmla="*/ 0 w 38"/>
                    <a:gd name="T45" fmla="*/ 334 h 354"/>
                    <a:gd name="T46" fmla="*/ 0 w 38"/>
                    <a:gd name="T47" fmla="*/ 352 h 354"/>
                    <a:gd name="T48" fmla="*/ 0 w 38"/>
                    <a:gd name="T49" fmla="*/ 352 h 354"/>
                    <a:gd name="T50" fmla="*/ 0 w 38"/>
                    <a:gd name="T51" fmla="*/ 354 h 354"/>
                    <a:gd name="T52" fmla="*/ 0 w 38"/>
                    <a:gd name="T53" fmla="*/ 354 h 354"/>
                    <a:gd name="T54" fmla="*/ 2 w 38"/>
                    <a:gd name="T55" fmla="*/ 352 h 354"/>
                    <a:gd name="T56" fmla="*/ 2 w 38"/>
                    <a:gd name="T57" fmla="*/ 352 h 35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38" h="354">
                      <a:moveTo>
                        <a:pt x="2" y="352"/>
                      </a:moveTo>
                      <a:lnTo>
                        <a:pt x="2" y="352"/>
                      </a:lnTo>
                      <a:lnTo>
                        <a:pt x="4" y="346"/>
                      </a:lnTo>
                      <a:lnTo>
                        <a:pt x="6" y="336"/>
                      </a:lnTo>
                      <a:lnTo>
                        <a:pt x="32" y="44"/>
                      </a:lnTo>
                      <a:lnTo>
                        <a:pt x="32" y="44"/>
                      </a:lnTo>
                      <a:lnTo>
                        <a:pt x="34" y="30"/>
                      </a:lnTo>
                      <a:lnTo>
                        <a:pt x="36" y="20"/>
                      </a:lnTo>
                      <a:lnTo>
                        <a:pt x="36" y="20"/>
                      </a:lnTo>
                      <a:lnTo>
                        <a:pt x="38" y="10"/>
                      </a:lnTo>
                      <a:lnTo>
                        <a:pt x="38" y="2"/>
                      </a:lnTo>
                      <a:lnTo>
                        <a:pt x="38" y="2"/>
                      </a:lnTo>
                      <a:lnTo>
                        <a:pt x="36" y="0"/>
                      </a:lnTo>
                      <a:lnTo>
                        <a:pt x="34" y="0"/>
                      </a:lnTo>
                      <a:lnTo>
                        <a:pt x="32" y="0"/>
                      </a:lnTo>
                      <a:lnTo>
                        <a:pt x="28" y="4"/>
                      </a:lnTo>
                      <a:lnTo>
                        <a:pt x="28" y="4"/>
                      </a:lnTo>
                      <a:lnTo>
                        <a:pt x="24" y="16"/>
                      </a:lnTo>
                      <a:lnTo>
                        <a:pt x="22" y="30"/>
                      </a:lnTo>
                      <a:lnTo>
                        <a:pt x="22" y="30"/>
                      </a:lnTo>
                      <a:lnTo>
                        <a:pt x="20" y="58"/>
                      </a:lnTo>
                      <a:lnTo>
                        <a:pt x="0" y="334"/>
                      </a:lnTo>
                      <a:lnTo>
                        <a:pt x="0" y="334"/>
                      </a:lnTo>
                      <a:lnTo>
                        <a:pt x="0" y="352"/>
                      </a:lnTo>
                      <a:lnTo>
                        <a:pt x="0" y="352"/>
                      </a:lnTo>
                      <a:lnTo>
                        <a:pt x="0" y="354"/>
                      </a:lnTo>
                      <a:lnTo>
                        <a:pt x="0" y="354"/>
                      </a:lnTo>
                      <a:lnTo>
                        <a:pt x="2" y="352"/>
                      </a:lnTo>
                      <a:lnTo>
                        <a:pt x="2" y="35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62" name="Freeform 45"/>
                <p:cNvSpPr>
                  <a:spLocks noEditPoints="1"/>
                </p:cNvSpPr>
                <p:nvPr/>
              </p:nvSpPr>
              <p:spPr bwMode="auto">
                <a:xfrm>
                  <a:off x="1447800" y="3114675"/>
                  <a:ext cx="1836489" cy="2111412"/>
                </a:xfrm>
                <a:custGeom>
                  <a:avLst/>
                  <a:gdLst>
                    <a:gd name="T0" fmla="*/ 1324 w 1336"/>
                    <a:gd name="T1" fmla="*/ 968 h 1536"/>
                    <a:gd name="T2" fmla="*/ 1306 w 1336"/>
                    <a:gd name="T3" fmla="*/ 886 h 1536"/>
                    <a:gd name="T4" fmla="*/ 1268 w 1336"/>
                    <a:gd name="T5" fmla="*/ 846 h 1536"/>
                    <a:gd name="T6" fmla="*/ 1108 w 1336"/>
                    <a:gd name="T7" fmla="*/ 788 h 1536"/>
                    <a:gd name="T8" fmla="*/ 1220 w 1336"/>
                    <a:gd name="T9" fmla="*/ 664 h 1536"/>
                    <a:gd name="T10" fmla="*/ 1246 w 1336"/>
                    <a:gd name="T11" fmla="*/ 442 h 1536"/>
                    <a:gd name="T12" fmla="*/ 1102 w 1336"/>
                    <a:gd name="T13" fmla="*/ 20 h 1536"/>
                    <a:gd name="T14" fmla="*/ 1084 w 1336"/>
                    <a:gd name="T15" fmla="*/ 0 h 1536"/>
                    <a:gd name="T16" fmla="*/ 1000 w 1336"/>
                    <a:gd name="T17" fmla="*/ 18 h 1536"/>
                    <a:gd name="T18" fmla="*/ 740 w 1336"/>
                    <a:gd name="T19" fmla="*/ 628 h 1536"/>
                    <a:gd name="T20" fmla="*/ 728 w 1336"/>
                    <a:gd name="T21" fmla="*/ 864 h 1536"/>
                    <a:gd name="T22" fmla="*/ 708 w 1336"/>
                    <a:gd name="T23" fmla="*/ 844 h 1536"/>
                    <a:gd name="T24" fmla="*/ 688 w 1336"/>
                    <a:gd name="T25" fmla="*/ 826 h 1536"/>
                    <a:gd name="T26" fmla="*/ 674 w 1336"/>
                    <a:gd name="T27" fmla="*/ 828 h 1536"/>
                    <a:gd name="T28" fmla="*/ 662 w 1336"/>
                    <a:gd name="T29" fmla="*/ 828 h 1536"/>
                    <a:gd name="T30" fmla="*/ 650 w 1336"/>
                    <a:gd name="T31" fmla="*/ 840 h 1536"/>
                    <a:gd name="T32" fmla="*/ 650 w 1336"/>
                    <a:gd name="T33" fmla="*/ 846 h 1536"/>
                    <a:gd name="T34" fmla="*/ 642 w 1336"/>
                    <a:gd name="T35" fmla="*/ 870 h 1536"/>
                    <a:gd name="T36" fmla="*/ 650 w 1336"/>
                    <a:gd name="T37" fmla="*/ 904 h 1536"/>
                    <a:gd name="T38" fmla="*/ 158 w 1336"/>
                    <a:gd name="T39" fmla="*/ 670 h 1536"/>
                    <a:gd name="T40" fmla="*/ 44 w 1336"/>
                    <a:gd name="T41" fmla="*/ 1130 h 1536"/>
                    <a:gd name="T42" fmla="*/ 258 w 1336"/>
                    <a:gd name="T43" fmla="*/ 1190 h 1536"/>
                    <a:gd name="T44" fmla="*/ 380 w 1336"/>
                    <a:gd name="T45" fmla="*/ 1180 h 1536"/>
                    <a:gd name="T46" fmla="*/ 340 w 1336"/>
                    <a:gd name="T47" fmla="*/ 1346 h 1536"/>
                    <a:gd name="T48" fmla="*/ 354 w 1336"/>
                    <a:gd name="T49" fmla="*/ 1398 h 1536"/>
                    <a:gd name="T50" fmla="*/ 438 w 1336"/>
                    <a:gd name="T51" fmla="*/ 1488 h 1536"/>
                    <a:gd name="T52" fmla="*/ 464 w 1336"/>
                    <a:gd name="T53" fmla="*/ 1502 h 1536"/>
                    <a:gd name="T54" fmla="*/ 498 w 1336"/>
                    <a:gd name="T55" fmla="*/ 1504 h 1536"/>
                    <a:gd name="T56" fmla="*/ 524 w 1336"/>
                    <a:gd name="T57" fmla="*/ 1520 h 1536"/>
                    <a:gd name="T58" fmla="*/ 562 w 1336"/>
                    <a:gd name="T59" fmla="*/ 1520 h 1536"/>
                    <a:gd name="T60" fmla="*/ 594 w 1336"/>
                    <a:gd name="T61" fmla="*/ 1526 h 1536"/>
                    <a:gd name="T62" fmla="*/ 634 w 1336"/>
                    <a:gd name="T63" fmla="*/ 1530 h 1536"/>
                    <a:gd name="T64" fmla="*/ 712 w 1336"/>
                    <a:gd name="T65" fmla="*/ 1536 h 1536"/>
                    <a:gd name="T66" fmla="*/ 738 w 1336"/>
                    <a:gd name="T67" fmla="*/ 1514 h 1536"/>
                    <a:gd name="T68" fmla="*/ 758 w 1336"/>
                    <a:gd name="T69" fmla="*/ 1500 h 1536"/>
                    <a:gd name="T70" fmla="*/ 792 w 1336"/>
                    <a:gd name="T71" fmla="*/ 1420 h 1536"/>
                    <a:gd name="T72" fmla="*/ 790 w 1336"/>
                    <a:gd name="T73" fmla="*/ 1286 h 1536"/>
                    <a:gd name="T74" fmla="*/ 746 w 1336"/>
                    <a:gd name="T75" fmla="*/ 1062 h 1536"/>
                    <a:gd name="T76" fmla="*/ 812 w 1336"/>
                    <a:gd name="T77" fmla="*/ 1210 h 1536"/>
                    <a:gd name="T78" fmla="*/ 850 w 1336"/>
                    <a:gd name="T79" fmla="*/ 1282 h 1536"/>
                    <a:gd name="T80" fmla="*/ 938 w 1336"/>
                    <a:gd name="T81" fmla="*/ 1348 h 1536"/>
                    <a:gd name="T82" fmla="*/ 932 w 1336"/>
                    <a:gd name="T83" fmla="*/ 1238 h 1536"/>
                    <a:gd name="T84" fmla="*/ 892 w 1336"/>
                    <a:gd name="T85" fmla="*/ 1166 h 1536"/>
                    <a:gd name="T86" fmla="*/ 804 w 1336"/>
                    <a:gd name="T87" fmla="*/ 1030 h 1536"/>
                    <a:gd name="T88" fmla="*/ 884 w 1336"/>
                    <a:gd name="T89" fmla="*/ 1104 h 1536"/>
                    <a:gd name="T90" fmla="*/ 1036 w 1336"/>
                    <a:gd name="T91" fmla="*/ 1238 h 1536"/>
                    <a:gd name="T92" fmla="*/ 1138 w 1336"/>
                    <a:gd name="T93" fmla="*/ 1282 h 1536"/>
                    <a:gd name="T94" fmla="*/ 1174 w 1336"/>
                    <a:gd name="T95" fmla="*/ 1274 h 1536"/>
                    <a:gd name="T96" fmla="*/ 1196 w 1336"/>
                    <a:gd name="T97" fmla="*/ 1272 h 1536"/>
                    <a:gd name="T98" fmla="*/ 1244 w 1336"/>
                    <a:gd name="T99" fmla="*/ 1216 h 1536"/>
                    <a:gd name="T100" fmla="*/ 1268 w 1336"/>
                    <a:gd name="T101" fmla="*/ 1184 h 1536"/>
                    <a:gd name="T102" fmla="*/ 1282 w 1336"/>
                    <a:gd name="T103" fmla="*/ 1144 h 1536"/>
                    <a:gd name="T104" fmla="*/ 1296 w 1336"/>
                    <a:gd name="T105" fmla="*/ 1124 h 1536"/>
                    <a:gd name="T106" fmla="*/ 1314 w 1336"/>
                    <a:gd name="T107" fmla="*/ 1078 h 1536"/>
                    <a:gd name="T108" fmla="*/ 1316 w 1336"/>
                    <a:gd name="T109" fmla="*/ 1054 h 1536"/>
                    <a:gd name="T110" fmla="*/ 1336 w 1336"/>
                    <a:gd name="T111" fmla="*/ 1020 h 1536"/>
                    <a:gd name="T112" fmla="*/ 662 w 1336"/>
                    <a:gd name="T113" fmla="*/ 842 h 15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336" h="1536">
                      <a:moveTo>
                        <a:pt x="1336" y="1020"/>
                      </a:moveTo>
                      <a:lnTo>
                        <a:pt x="1336" y="1012"/>
                      </a:lnTo>
                      <a:lnTo>
                        <a:pt x="1336" y="1012"/>
                      </a:lnTo>
                      <a:lnTo>
                        <a:pt x="1334" y="1006"/>
                      </a:lnTo>
                      <a:lnTo>
                        <a:pt x="1324" y="968"/>
                      </a:lnTo>
                      <a:lnTo>
                        <a:pt x="1326" y="934"/>
                      </a:lnTo>
                      <a:lnTo>
                        <a:pt x="1312" y="908"/>
                      </a:lnTo>
                      <a:lnTo>
                        <a:pt x="1312" y="908"/>
                      </a:lnTo>
                      <a:lnTo>
                        <a:pt x="1308" y="896"/>
                      </a:lnTo>
                      <a:lnTo>
                        <a:pt x="1306" y="886"/>
                      </a:lnTo>
                      <a:lnTo>
                        <a:pt x="1300" y="876"/>
                      </a:lnTo>
                      <a:lnTo>
                        <a:pt x="1300" y="876"/>
                      </a:lnTo>
                      <a:lnTo>
                        <a:pt x="1292" y="868"/>
                      </a:lnTo>
                      <a:lnTo>
                        <a:pt x="1282" y="858"/>
                      </a:lnTo>
                      <a:lnTo>
                        <a:pt x="1268" y="846"/>
                      </a:lnTo>
                      <a:lnTo>
                        <a:pt x="1194" y="804"/>
                      </a:lnTo>
                      <a:lnTo>
                        <a:pt x="1194" y="804"/>
                      </a:lnTo>
                      <a:lnTo>
                        <a:pt x="1124" y="788"/>
                      </a:lnTo>
                      <a:lnTo>
                        <a:pt x="1124" y="788"/>
                      </a:lnTo>
                      <a:lnTo>
                        <a:pt x="1108" y="788"/>
                      </a:lnTo>
                      <a:lnTo>
                        <a:pt x="1082" y="790"/>
                      </a:lnTo>
                      <a:lnTo>
                        <a:pt x="1020" y="800"/>
                      </a:lnTo>
                      <a:lnTo>
                        <a:pt x="1148" y="718"/>
                      </a:lnTo>
                      <a:lnTo>
                        <a:pt x="1184" y="692"/>
                      </a:lnTo>
                      <a:lnTo>
                        <a:pt x="1220" y="664"/>
                      </a:lnTo>
                      <a:lnTo>
                        <a:pt x="1240" y="634"/>
                      </a:lnTo>
                      <a:lnTo>
                        <a:pt x="1254" y="592"/>
                      </a:lnTo>
                      <a:lnTo>
                        <a:pt x="1258" y="536"/>
                      </a:lnTo>
                      <a:lnTo>
                        <a:pt x="1252" y="478"/>
                      </a:lnTo>
                      <a:lnTo>
                        <a:pt x="1246" y="442"/>
                      </a:lnTo>
                      <a:lnTo>
                        <a:pt x="1214" y="344"/>
                      </a:lnTo>
                      <a:lnTo>
                        <a:pt x="1198" y="280"/>
                      </a:lnTo>
                      <a:lnTo>
                        <a:pt x="1150" y="122"/>
                      </a:lnTo>
                      <a:lnTo>
                        <a:pt x="1118" y="46"/>
                      </a:lnTo>
                      <a:lnTo>
                        <a:pt x="1102" y="20"/>
                      </a:lnTo>
                      <a:lnTo>
                        <a:pt x="1102" y="20"/>
                      </a:lnTo>
                      <a:lnTo>
                        <a:pt x="1102" y="18"/>
                      </a:lnTo>
                      <a:lnTo>
                        <a:pt x="1100" y="12"/>
                      </a:lnTo>
                      <a:lnTo>
                        <a:pt x="1094" y="6"/>
                      </a:lnTo>
                      <a:lnTo>
                        <a:pt x="1084" y="0"/>
                      </a:lnTo>
                      <a:lnTo>
                        <a:pt x="1044" y="0"/>
                      </a:lnTo>
                      <a:lnTo>
                        <a:pt x="1044" y="0"/>
                      </a:lnTo>
                      <a:lnTo>
                        <a:pt x="1028" y="6"/>
                      </a:lnTo>
                      <a:lnTo>
                        <a:pt x="1014" y="12"/>
                      </a:lnTo>
                      <a:lnTo>
                        <a:pt x="1000" y="18"/>
                      </a:lnTo>
                      <a:lnTo>
                        <a:pt x="930" y="90"/>
                      </a:lnTo>
                      <a:lnTo>
                        <a:pt x="860" y="190"/>
                      </a:lnTo>
                      <a:lnTo>
                        <a:pt x="806" y="322"/>
                      </a:lnTo>
                      <a:lnTo>
                        <a:pt x="772" y="442"/>
                      </a:lnTo>
                      <a:lnTo>
                        <a:pt x="740" y="628"/>
                      </a:lnTo>
                      <a:lnTo>
                        <a:pt x="732" y="758"/>
                      </a:lnTo>
                      <a:lnTo>
                        <a:pt x="730" y="842"/>
                      </a:lnTo>
                      <a:lnTo>
                        <a:pt x="730" y="870"/>
                      </a:lnTo>
                      <a:lnTo>
                        <a:pt x="730" y="870"/>
                      </a:lnTo>
                      <a:lnTo>
                        <a:pt x="728" y="864"/>
                      </a:lnTo>
                      <a:lnTo>
                        <a:pt x="728" y="864"/>
                      </a:lnTo>
                      <a:lnTo>
                        <a:pt x="720" y="858"/>
                      </a:lnTo>
                      <a:lnTo>
                        <a:pt x="708" y="850"/>
                      </a:lnTo>
                      <a:lnTo>
                        <a:pt x="708" y="850"/>
                      </a:lnTo>
                      <a:lnTo>
                        <a:pt x="708" y="844"/>
                      </a:lnTo>
                      <a:lnTo>
                        <a:pt x="706" y="836"/>
                      </a:lnTo>
                      <a:lnTo>
                        <a:pt x="706" y="836"/>
                      </a:lnTo>
                      <a:lnTo>
                        <a:pt x="702" y="830"/>
                      </a:lnTo>
                      <a:lnTo>
                        <a:pt x="696" y="828"/>
                      </a:lnTo>
                      <a:lnTo>
                        <a:pt x="688" y="826"/>
                      </a:lnTo>
                      <a:lnTo>
                        <a:pt x="680" y="828"/>
                      </a:lnTo>
                      <a:lnTo>
                        <a:pt x="680" y="828"/>
                      </a:lnTo>
                      <a:lnTo>
                        <a:pt x="678" y="830"/>
                      </a:lnTo>
                      <a:lnTo>
                        <a:pt x="678" y="824"/>
                      </a:lnTo>
                      <a:lnTo>
                        <a:pt x="674" y="828"/>
                      </a:lnTo>
                      <a:lnTo>
                        <a:pt x="670" y="830"/>
                      </a:lnTo>
                      <a:lnTo>
                        <a:pt x="670" y="830"/>
                      </a:lnTo>
                      <a:lnTo>
                        <a:pt x="664" y="828"/>
                      </a:lnTo>
                      <a:lnTo>
                        <a:pt x="664" y="828"/>
                      </a:lnTo>
                      <a:lnTo>
                        <a:pt x="662" y="828"/>
                      </a:lnTo>
                      <a:lnTo>
                        <a:pt x="660" y="832"/>
                      </a:lnTo>
                      <a:lnTo>
                        <a:pt x="656" y="834"/>
                      </a:lnTo>
                      <a:lnTo>
                        <a:pt x="658" y="836"/>
                      </a:lnTo>
                      <a:lnTo>
                        <a:pt x="654" y="838"/>
                      </a:lnTo>
                      <a:lnTo>
                        <a:pt x="650" y="840"/>
                      </a:lnTo>
                      <a:lnTo>
                        <a:pt x="656" y="842"/>
                      </a:lnTo>
                      <a:lnTo>
                        <a:pt x="656" y="844"/>
                      </a:lnTo>
                      <a:lnTo>
                        <a:pt x="656" y="844"/>
                      </a:lnTo>
                      <a:lnTo>
                        <a:pt x="650" y="846"/>
                      </a:lnTo>
                      <a:lnTo>
                        <a:pt x="650" y="846"/>
                      </a:lnTo>
                      <a:lnTo>
                        <a:pt x="644" y="850"/>
                      </a:lnTo>
                      <a:lnTo>
                        <a:pt x="640" y="856"/>
                      </a:lnTo>
                      <a:lnTo>
                        <a:pt x="640" y="864"/>
                      </a:lnTo>
                      <a:lnTo>
                        <a:pt x="642" y="870"/>
                      </a:lnTo>
                      <a:lnTo>
                        <a:pt x="642" y="870"/>
                      </a:lnTo>
                      <a:lnTo>
                        <a:pt x="646" y="876"/>
                      </a:lnTo>
                      <a:lnTo>
                        <a:pt x="650" y="878"/>
                      </a:lnTo>
                      <a:lnTo>
                        <a:pt x="650" y="878"/>
                      </a:lnTo>
                      <a:lnTo>
                        <a:pt x="648" y="894"/>
                      </a:lnTo>
                      <a:lnTo>
                        <a:pt x="650" y="904"/>
                      </a:lnTo>
                      <a:lnTo>
                        <a:pt x="634" y="894"/>
                      </a:lnTo>
                      <a:lnTo>
                        <a:pt x="562" y="848"/>
                      </a:lnTo>
                      <a:lnTo>
                        <a:pt x="450" y="784"/>
                      </a:lnTo>
                      <a:lnTo>
                        <a:pt x="276" y="708"/>
                      </a:lnTo>
                      <a:lnTo>
                        <a:pt x="158" y="670"/>
                      </a:lnTo>
                      <a:lnTo>
                        <a:pt x="18" y="644"/>
                      </a:lnTo>
                      <a:lnTo>
                        <a:pt x="0" y="644"/>
                      </a:lnTo>
                      <a:lnTo>
                        <a:pt x="0" y="1084"/>
                      </a:lnTo>
                      <a:lnTo>
                        <a:pt x="16" y="1104"/>
                      </a:lnTo>
                      <a:lnTo>
                        <a:pt x="44" y="1130"/>
                      </a:lnTo>
                      <a:lnTo>
                        <a:pt x="88" y="1166"/>
                      </a:lnTo>
                      <a:lnTo>
                        <a:pt x="138" y="1194"/>
                      </a:lnTo>
                      <a:lnTo>
                        <a:pt x="180" y="1206"/>
                      </a:lnTo>
                      <a:lnTo>
                        <a:pt x="216" y="1206"/>
                      </a:lnTo>
                      <a:lnTo>
                        <a:pt x="258" y="1190"/>
                      </a:lnTo>
                      <a:lnTo>
                        <a:pt x="300" y="1174"/>
                      </a:lnTo>
                      <a:lnTo>
                        <a:pt x="440" y="1114"/>
                      </a:lnTo>
                      <a:lnTo>
                        <a:pt x="440" y="1114"/>
                      </a:lnTo>
                      <a:lnTo>
                        <a:pt x="396" y="1160"/>
                      </a:lnTo>
                      <a:lnTo>
                        <a:pt x="380" y="1180"/>
                      </a:lnTo>
                      <a:lnTo>
                        <a:pt x="372" y="1192"/>
                      </a:lnTo>
                      <a:lnTo>
                        <a:pt x="372" y="1192"/>
                      </a:lnTo>
                      <a:lnTo>
                        <a:pt x="348" y="1260"/>
                      </a:lnTo>
                      <a:lnTo>
                        <a:pt x="340" y="1346"/>
                      </a:lnTo>
                      <a:lnTo>
                        <a:pt x="340" y="1346"/>
                      </a:lnTo>
                      <a:lnTo>
                        <a:pt x="344" y="1364"/>
                      </a:lnTo>
                      <a:lnTo>
                        <a:pt x="346" y="1378"/>
                      </a:lnTo>
                      <a:lnTo>
                        <a:pt x="348" y="1390"/>
                      </a:lnTo>
                      <a:lnTo>
                        <a:pt x="348" y="1390"/>
                      </a:lnTo>
                      <a:lnTo>
                        <a:pt x="354" y="1398"/>
                      </a:lnTo>
                      <a:lnTo>
                        <a:pt x="360" y="1406"/>
                      </a:lnTo>
                      <a:lnTo>
                        <a:pt x="368" y="1416"/>
                      </a:lnTo>
                      <a:lnTo>
                        <a:pt x="382" y="1444"/>
                      </a:lnTo>
                      <a:lnTo>
                        <a:pt x="412" y="1460"/>
                      </a:lnTo>
                      <a:lnTo>
                        <a:pt x="438" y="1488"/>
                      </a:lnTo>
                      <a:lnTo>
                        <a:pt x="438" y="1488"/>
                      </a:lnTo>
                      <a:lnTo>
                        <a:pt x="440" y="1492"/>
                      </a:lnTo>
                      <a:lnTo>
                        <a:pt x="446" y="1496"/>
                      </a:lnTo>
                      <a:lnTo>
                        <a:pt x="458" y="1500"/>
                      </a:lnTo>
                      <a:lnTo>
                        <a:pt x="464" y="1502"/>
                      </a:lnTo>
                      <a:lnTo>
                        <a:pt x="474" y="1500"/>
                      </a:lnTo>
                      <a:lnTo>
                        <a:pt x="474" y="1500"/>
                      </a:lnTo>
                      <a:lnTo>
                        <a:pt x="488" y="1500"/>
                      </a:lnTo>
                      <a:lnTo>
                        <a:pt x="496" y="1502"/>
                      </a:lnTo>
                      <a:lnTo>
                        <a:pt x="498" y="1504"/>
                      </a:lnTo>
                      <a:lnTo>
                        <a:pt x="500" y="1506"/>
                      </a:lnTo>
                      <a:lnTo>
                        <a:pt x="500" y="1506"/>
                      </a:lnTo>
                      <a:lnTo>
                        <a:pt x="510" y="1512"/>
                      </a:lnTo>
                      <a:lnTo>
                        <a:pt x="524" y="1520"/>
                      </a:lnTo>
                      <a:lnTo>
                        <a:pt x="524" y="1520"/>
                      </a:lnTo>
                      <a:lnTo>
                        <a:pt x="542" y="1522"/>
                      </a:lnTo>
                      <a:lnTo>
                        <a:pt x="554" y="1522"/>
                      </a:lnTo>
                      <a:lnTo>
                        <a:pt x="558" y="1522"/>
                      </a:lnTo>
                      <a:lnTo>
                        <a:pt x="562" y="1520"/>
                      </a:lnTo>
                      <a:lnTo>
                        <a:pt x="562" y="1520"/>
                      </a:lnTo>
                      <a:lnTo>
                        <a:pt x="566" y="1518"/>
                      </a:lnTo>
                      <a:lnTo>
                        <a:pt x="570" y="1518"/>
                      </a:lnTo>
                      <a:lnTo>
                        <a:pt x="582" y="1520"/>
                      </a:lnTo>
                      <a:lnTo>
                        <a:pt x="594" y="1526"/>
                      </a:lnTo>
                      <a:lnTo>
                        <a:pt x="594" y="1526"/>
                      </a:lnTo>
                      <a:lnTo>
                        <a:pt x="604" y="1530"/>
                      </a:lnTo>
                      <a:lnTo>
                        <a:pt x="612" y="1532"/>
                      </a:lnTo>
                      <a:lnTo>
                        <a:pt x="622" y="1532"/>
                      </a:lnTo>
                      <a:lnTo>
                        <a:pt x="622" y="1532"/>
                      </a:lnTo>
                      <a:lnTo>
                        <a:pt x="634" y="1530"/>
                      </a:lnTo>
                      <a:lnTo>
                        <a:pt x="648" y="1528"/>
                      </a:lnTo>
                      <a:lnTo>
                        <a:pt x="662" y="1528"/>
                      </a:lnTo>
                      <a:lnTo>
                        <a:pt x="686" y="1532"/>
                      </a:lnTo>
                      <a:lnTo>
                        <a:pt x="712" y="1536"/>
                      </a:lnTo>
                      <a:lnTo>
                        <a:pt x="712" y="1536"/>
                      </a:lnTo>
                      <a:lnTo>
                        <a:pt x="722" y="1532"/>
                      </a:lnTo>
                      <a:lnTo>
                        <a:pt x="732" y="1524"/>
                      </a:lnTo>
                      <a:lnTo>
                        <a:pt x="734" y="1520"/>
                      </a:lnTo>
                      <a:lnTo>
                        <a:pt x="738" y="1514"/>
                      </a:lnTo>
                      <a:lnTo>
                        <a:pt x="738" y="1514"/>
                      </a:lnTo>
                      <a:lnTo>
                        <a:pt x="740" y="1510"/>
                      </a:lnTo>
                      <a:lnTo>
                        <a:pt x="744" y="1506"/>
                      </a:lnTo>
                      <a:lnTo>
                        <a:pt x="750" y="1502"/>
                      </a:lnTo>
                      <a:lnTo>
                        <a:pt x="754" y="1500"/>
                      </a:lnTo>
                      <a:lnTo>
                        <a:pt x="758" y="1500"/>
                      </a:lnTo>
                      <a:lnTo>
                        <a:pt x="766" y="1494"/>
                      </a:lnTo>
                      <a:lnTo>
                        <a:pt x="776" y="1476"/>
                      </a:lnTo>
                      <a:lnTo>
                        <a:pt x="788" y="1438"/>
                      </a:lnTo>
                      <a:lnTo>
                        <a:pt x="788" y="1438"/>
                      </a:lnTo>
                      <a:lnTo>
                        <a:pt x="792" y="1420"/>
                      </a:lnTo>
                      <a:lnTo>
                        <a:pt x="794" y="1398"/>
                      </a:lnTo>
                      <a:lnTo>
                        <a:pt x="796" y="1368"/>
                      </a:lnTo>
                      <a:lnTo>
                        <a:pt x="796" y="1368"/>
                      </a:lnTo>
                      <a:lnTo>
                        <a:pt x="794" y="1330"/>
                      </a:lnTo>
                      <a:lnTo>
                        <a:pt x="790" y="1286"/>
                      </a:lnTo>
                      <a:lnTo>
                        <a:pt x="786" y="1238"/>
                      </a:lnTo>
                      <a:lnTo>
                        <a:pt x="786" y="1238"/>
                      </a:lnTo>
                      <a:lnTo>
                        <a:pt x="770" y="1172"/>
                      </a:lnTo>
                      <a:lnTo>
                        <a:pt x="756" y="1114"/>
                      </a:lnTo>
                      <a:lnTo>
                        <a:pt x="746" y="1062"/>
                      </a:lnTo>
                      <a:lnTo>
                        <a:pt x="760" y="1088"/>
                      </a:lnTo>
                      <a:lnTo>
                        <a:pt x="780" y="1138"/>
                      </a:lnTo>
                      <a:lnTo>
                        <a:pt x="790" y="1152"/>
                      </a:lnTo>
                      <a:lnTo>
                        <a:pt x="794" y="1176"/>
                      </a:lnTo>
                      <a:lnTo>
                        <a:pt x="812" y="1210"/>
                      </a:lnTo>
                      <a:lnTo>
                        <a:pt x="816" y="1218"/>
                      </a:lnTo>
                      <a:lnTo>
                        <a:pt x="840" y="1266"/>
                      </a:lnTo>
                      <a:lnTo>
                        <a:pt x="850" y="1264"/>
                      </a:lnTo>
                      <a:lnTo>
                        <a:pt x="854" y="1272"/>
                      </a:lnTo>
                      <a:lnTo>
                        <a:pt x="850" y="1282"/>
                      </a:lnTo>
                      <a:lnTo>
                        <a:pt x="864" y="1304"/>
                      </a:lnTo>
                      <a:lnTo>
                        <a:pt x="884" y="1340"/>
                      </a:lnTo>
                      <a:lnTo>
                        <a:pt x="914" y="1362"/>
                      </a:lnTo>
                      <a:lnTo>
                        <a:pt x="946" y="1370"/>
                      </a:lnTo>
                      <a:lnTo>
                        <a:pt x="938" y="1348"/>
                      </a:lnTo>
                      <a:lnTo>
                        <a:pt x="952" y="1366"/>
                      </a:lnTo>
                      <a:lnTo>
                        <a:pt x="964" y="1336"/>
                      </a:lnTo>
                      <a:lnTo>
                        <a:pt x="962" y="1298"/>
                      </a:lnTo>
                      <a:lnTo>
                        <a:pt x="942" y="1262"/>
                      </a:lnTo>
                      <a:lnTo>
                        <a:pt x="932" y="1238"/>
                      </a:lnTo>
                      <a:lnTo>
                        <a:pt x="922" y="1236"/>
                      </a:lnTo>
                      <a:lnTo>
                        <a:pt x="918" y="1228"/>
                      </a:lnTo>
                      <a:lnTo>
                        <a:pt x="922" y="1222"/>
                      </a:lnTo>
                      <a:lnTo>
                        <a:pt x="898" y="1174"/>
                      </a:lnTo>
                      <a:lnTo>
                        <a:pt x="892" y="1166"/>
                      </a:lnTo>
                      <a:lnTo>
                        <a:pt x="874" y="1132"/>
                      </a:lnTo>
                      <a:lnTo>
                        <a:pt x="856" y="1116"/>
                      </a:lnTo>
                      <a:lnTo>
                        <a:pt x="850" y="1100"/>
                      </a:lnTo>
                      <a:lnTo>
                        <a:pt x="820" y="1056"/>
                      </a:lnTo>
                      <a:lnTo>
                        <a:pt x="804" y="1030"/>
                      </a:lnTo>
                      <a:lnTo>
                        <a:pt x="804" y="1030"/>
                      </a:lnTo>
                      <a:lnTo>
                        <a:pt x="800" y="1022"/>
                      </a:lnTo>
                      <a:lnTo>
                        <a:pt x="800" y="1022"/>
                      </a:lnTo>
                      <a:lnTo>
                        <a:pt x="840" y="1058"/>
                      </a:lnTo>
                      <a:lnTo>
                        <a:pt x="884" y="1104"/>
                      </a:lnTo>
                      <a:lnTo>
                        <a:pt x="934" y="1158"/>
                      </a:lnTo>
                      <a:lnTo>
                        <a:pt x="934" y="1158"/>
                      </a:lnTo>
                      <a:lnTo>
                        <a:pt x="972" y="1190"/>
                      </a:lnTo>
                      <a:lnTo>
                        <a:pt x="1006" y="1216"/>
                      </a:lnTo>
                      <a:lnTo>
                        <a:pt x="1036" y="1238"/>
                      </a:lnTo>
                      <a:lnTo>
                        <a:pt x="1036" y="1238"/>
                      </a:lnTo>
                      <a:lnTo>
                        <a:pt x="1062" y="1254"/>
                      </a:lnTo>
                      <a:lnTo>
                        <a:pt x="1082" y="1264"/>
                      </a:lnTo>
                      <a:lnTo>
                        <a:pt x="1098" y="1270"/>
                      </a:lnTo>
                      <a:lnTo>
                        <a:pt x="1138" y="1282"/>
                      </a:lnTo>
                      <a:lnTo>
                        <a:pt x="1158" y="1282"/>
                      </a:lnTo>
                      <a:lnTo>
                        <a:pt x="1168" y="1280"/>
                      </a:lnTo>
                      <a:lnTo>
                        <a:pt x="1168" y="1280"/>
                      </a:lnTo>
                      <a:lnTo>
                        <a:pt x="1170" y="1278"/>
                      </a:lnTo>
                      <a:lnTo>
                        <a:pt x="1174" y="1274"/>
                      </a:lnTo>
                      <a:lnTo>
                        <a:pt x="1180" y="1270"/>
                      </a:lnTo>
                      <a:lnTo>
                        <a:pt x="1186" y="1270"/>
                      </a:lnTo>
                      <a:lnTo>
                        <a:pt x="1190" y="1270"/>
                      </a:lnTo>
                      <a:lnTo>
                        <a:pt x="1190" y="1270"/>
                      </a:lnTo>
                      <a:lnTo>
                        <a:pt x="1196" y="1272"/>
                      </a:lnTo>
                      <a:lnTo>
                        <a:pt x="1202" y="1270"/>
                      </a:lnTo>
                      <a:lnTo>
                        <a:pt x="1214" y="1266"/>
                      </a:lnTo>
                      <a:lnTo>
                        <a:pt x="1224" y="1260"/>
                      </a:lnTo>
                      <a:lnTo>
                        <a:pt x="1234" y="1236"/>
                      </a:lnTo>
                      <a:lnTo>
                        <a:pt x="1244" y="1216"/>
                      </a:lnTo>
                      <a:lnTo>
                        <a:pt x="1244" y="1216"/>
                      </a:lnTo>
                      <a:lnTo>
                        <a:pt x="1252" y="1202"/>
                      </a:lnTo>
                      <a:lnTo>
                        <a:pt x="1260" y="1192"/>
                      </a:lnTo>
                      <a:lnTo>
                        <a:pt x="1268" y="1184"/>
                      </a:lnTo>
                      <a:lnTo>
                        <a:pt x="1268" y="1184"/>
                      </a:lnTo>
                      <a:lnTo>
                        <a:pt x="1274" y="1176"/>
                      </a:lnTo>
                      <a:lnTo>
                        <a:pt x="1278" y="1168"/>
                      </a:lnTo>
                      <a:lnTo>
                        <a:pt x="1278" y="1156"/>
                      </a:lnTo>
                      <a:lnTo>
                        <a:pt x="1278" y="1156"/>
                      </a:lnTo>
                      <a:lnTo>
                        <a:pt x="1282" y="1144"/>
                      </a:lnTo>
                      <a:lnTo>
                        <a:pt x="1286" y="1132"/>
                      </a:lnTo>
                      <a:lnTo>
                        <a:pt x="1288" y="1128"/>
                      </a:lnTo>
                      <a:lnTo>
                        <a:pt x="1292" y="1126"/>
                      </a:lnTo>
                      <a:lnTo>
                        <a:pt x="1292" y="1126"/>
                      </a:lnTo>
                      <a:lnTo>
                        <a:pt x="1296" y="1124"/>
                      </a:lnTo>
                      <a:lnTo>
                        <a:pt x="1298" y="1120"/>
                      </a:lnTo>
                      <a:lnTo>
                        <a:pt x="1306" y="1112"/>
                      </a:lnTo>
                      <a:lnTo>
                        <a:pt x="1312" y="1096"/>
                      </a:lnTo>
                      <a:lnTo>
                        <a:pt x="1312" y="1096"/>
                      </a:lnTo>
                      <a:lnTo>
                        <a:pt x="1314" y="1078"/>
                      </a:lnTo>
                      <a:lnTo>
                        <a:pt x="1316" y="1068"/>
                      </a:lnTo>
                      <a:lnTo>
                        <a:pt x="1316" y="1068"/>
                      </a:lnTo>
                      <a:lnTo>
                        <a:pt x="1314" y="1066"/>
                      </a:lnTo>
                      <a:lnTo>
                        <a:pt x="1314" y="1062"/>
                      </a:lnTo>
                      <a:lnTo>
                        <a:pt x="1316" y="1054"/>
                      </a:lnTo>
                      <a:lnTo>
                        <a:pt x="1324" y="1042"/>
                      </a:lnTo>
                      <a:lnTo>
                        <a:pt x="1324" y="1042"/>
                      </a:lnTo>
                      <a:lnTo>
                        <a:pt x="1330" y="1036"/>
                      </a:lnTo>
                      <a:lnTo>
                        <a:pt x="1334" y="1030"/>
                      </a:lnTo>
                      <a:lnTo>
                        <a:pt x="1336" y="1020"/>
                      </a:lnTo>
                      <a:lnTo>
                        <a:pt x="1336" y="1020"/>
                      </a:lnTo>
                      <a:close/>
                      <a:moveTo>
                        <a:pt x="662" y="842"/>
                      </a:move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lnTo>
                        <a:pt x="662" y="842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4" name="Group 53"/>
              <p:cNvGrpSpPr>
                <a:grpSpLocks noChangeAspect="1"/>
              </p:cNvGrpSpPr>
              <p:nvPr/>
            </p:nvGrpSpPr>
            <p:grpSpPr>
              <a:xfrm>
                <a:off x="69" y="4273552"/>
                <a:ext cx="1192646" cy="1365250"/>
                <a:chOff x="6991351" y="2448533"/>
                <a:chExt cx="1646965" cy="1885342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5" name="Freeform 56"/>
                <p:cNvSpPr>
                  <a:spLocks/>
                </p:cNvSpPr>
                <p:nvPr/>
              </p:nvSpPr>
              <p:spPr bwMode="auto">
                <a:xfrm>
                  <a:off x="7543643" y="2953066"/>
                  <a:ext cx="19050" cy="498475"/>
                </a:xfrm>
                <a:custGeom>
                  <a:avLst/>
                  <a:gdLst>
                    <a:gd name="T0" fmla="*/ 2 w 12"/>
                    <a:gd name="T1" fmla="*/ 314 h 314"/>
                    <a:gd name="T2" fmla="*/ 2 w 12"/>
                    <a:gd name="T3" fmla="*/ 314 h 314"/>
                    <a:gd name="T4" fmla="*/ 4 w 12"/>
                    <a:gd name="T5" fmla="*/ 314 h 314"/>
                    <a:gd name="T6" fmla="*/ 4 w 12"/>
                    <a:gd name="T7" fmla="*/ 314 h 314"/>
                    <a:gd name="T8" fmla="*/ 4 w 12"/>
                    <a:gd name="T9" fmla="*/ 296 h 314"/>
                    <a:gd name="T10" fmla="*/ 12 w 12"/>
                    <a:gd name="T11" fmla="*/ 56 h 314"/>
                    <a:gd name="T12" fmla="*/ 12 w 12"/>
                    <a:gd name="T13" fmla="*/ 56 h 314"/>
                    <a:gd name="T14" fmla="*/ 12 w 12"/>
                    <a:gd name="T15" fmla="*/ 28 h 314"/>
                    <a:gd name="T16" fmla="*/ 12 w 12"/>
                    <a:gd name="T17" fmla="*/ 28 h 314"/>
                    <a:gd name="T18" fmla="*/ 12 w 12"/>
                    <a:gd name="T19" fmla="*/ 16 h 314"/>
                    <a:gd name="T20" fmla="*/ 10 w 12"/>
                    <a:gd name="T21" fmla="*/ 6 h 314"/>
                    <a:gd name="T22" fmla="*/ 10 w 12"/>
                    <a:gd name="T23" fmla="*/ 6 h 314"/>
                    <a:gd name="T24" fmla="*/ 6 w 12"/>
                    <a:gd name="T25" fmla="*/ 0 h 314"/>
                    <a:gd name="T26" fmla="*/ 4 w 12"/>
                    <a:gd name="T27" fmla="*/ 0 h 314"/>
                    <a:gd name="T28" fmla="*/ 2 w 12"/>
                    <a:gd name="T29" fmla="*/ 2 h 314"/>
                    <a:gd name="T30" fmla="*/ 2 w 12"/>
                    <a:gd name="T31" fmla="*/ 2 h 314"/>
                    <a:gd name="T32" fmla="*/ 0 w 12"/>
                    <a:gd name="T33" fmla="*/ 10 h 314"/>
                    <a:gd name="T34" fmla="*/ 0 w 12"/>
                    <a:gd name="T35" fmla="*/ 18 h 314"/>
                    <a:gd name="T36" fmla="*/ 0 w 12"/>
                    <a:gd name="T37" fmla="*/ 18 h 314"/>
                    <a:gd name="T38" fmla="*/ 2 w 12"/>
                    <a:gd name="T39" fmla="*/ 28 h 314"/>
                    <a:gd name="T40" fmla="*/ 2 w 12"/>
                    <a:gd name="T41" fmla="*/ 42 h 314"/>
                    <a:gd name="T42" fmla="*/ 0 w 12"/>
                    <a:gd name="T43" fmla="*/ 298 h 314"/>
                    <a:gd name="T44" fmla="*/ 0 w 12"/>
                    <a:gd name="T45" fmla="*/ 298 h 314"/>
                    <a:gd name="T46" fmla="*/ 0 w 12"/>
                    <a:gd name="T47" fmla="*/ 310 h 314"/>
                    <a:gd name="T48" fmla="*/ 2 w 12"/>
                    <a:gd name="T49" fmla="*/ 314 h 314"/>
                    <a:gd name="T50" fmla="*/ 2 w 12"/>
                    <a:gd name="T51" fmla="*/ 314 h 3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</a:cxnLst>
                  <a:rect l="0" t="0" r="r" b="b"/>
                  <a:pathLst>
                    <a:path w="12" h="314">
                      <a:moveTo>
                        <a:pt x="2" y="314"/>
                      </a:moveTo>
                      <a:lnTo>
                        <a:pt x="2" y="314"/>
                      </a:lnTo>
                      <a:lnTo>
                        <a:pt x="4" y="314"/>
                      </a:lnTo>
                      <a:lnTo>
                        <a:pt x="4" y="314"/>
                      </a:lnTo>
                      <a:lnTo>
                        <a:pt x="4" y="296"/>
                      </a:lnTo>
                      <a:lnTo>
                        <a:pt x="12" y="56"/>
                      </a:lnTo>
                      <a:lnTo>
                        <a:pt x="12" y="56"/>
                      </a:lnTo>
                      <a:lnTo>
                        <a:pt x="12" y="28"/>
                      </a:lnTo>
                      <a:lnTo>
                        <a:pt x="12" y="28"/>
                      </a:lnTo>
                      <a:lnTo>
                        <a:pt x="12" y="16"/>
                      </a:lnTo>
                      <a:lnTo>
                        <a:pt x="10" y="6"/>
                      </a:lnTo>
                      <a:lnTo>
                        <a:pt x="10" y="6"/>
                      </a:lnTo>
                      <a:lnTo>
                        <a:pt x="6" y="0"/>
                      </a:lnTo>
                      <a:lnTo>
                        <a:pt x="4" y="0"/>
                      </a:lnTo>
                      <a:lnTo>
                        <a:pt x="2" y="2"/>
                      </a:lnTo>
                      <a:lnTo>
                        <a:pt x="2" y="2"/>
                      </a:lnTo>
                      <a:lnTo>
                        <a:pt x="0" y="10"/>
                      </a:lnTo>
                      <a:lnTo>
                        <a:pt x="0" y="18"/>
                      </a:lnTo>
                      <a:lnTo>
                        <a:pt x="0" y="18"/>
                      </a:lnTo>
                      <a:lnTo>
                        <a:pt x="2" y="28"/>
                      </a:lnTo>
                      <a:lnTo>
                        <a:pt x="2" y="42"/>
                      </a:lnTo>
                      <a:lnTo>
                        <a:pt x="0" y="298"/>
                      </a:lnTo>
                      <a:lnTo>
                        <a:pt x="0" y="298"/>
                      </a:lnTo>
                      <a:lnTo>
                        <a:pt x="0" y="310"/>
                      </a:lnTo>
                      <a:lnTo>
                        <a:pt x="2" y="314"/>
                      </a:lnTo>
                      <a:lnTo>
                        <a:pt x="2" y="31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6" name="Freeform 57"/>
                <p:cNvSpPr>
                  <a:spLocks/>
                </p:cNvSpPr>
                <p:nvPr/>
              </p:nvSpPr>
              <p:spPr bwMode="auto">
                <a:xfrm>
                  <a:off x="7597775" y="3355975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7" name="Freeform 58"/>
                <p:cNvSpPr>
                  <a:spLocks/>
                </p:cNvSpPr>
                <p:nvPr/>
              </p:nvSpPr>
              <p:spPr bwMode="auto">
                <a:xfrm>
                  <a:off x="7565869" y="3273742"/>
                  <a:ext cx="463550" cy="193675"/>
                </a:xfrm>
                <a:custGeom>
                  <a:avLst/>
                  <a:gdLst>
                    <a:gd name="T0" fmla="*/ 0 w 292"/>
                    <a:gd name="T1" fmla="*/ 122 h 122"/>
                    <a:gd name="T2" fmla="*/ 0 w 292"/>
                    <a:gd name="T3" fmla="*/ 122 h 122"/>
                    <a:gd name="T4" fmla="*/ 18 w 292"/>
                    <a:gd name="T5" fmla="*/ 116 h 122"/>
                    <a:gd name="T6" fmla="*/ 254 w 292"/>
                    <a:gd name="T7" fmla="*/ 20 h 122"/>
                    <a:gd name="T8" fmla="*/ 254 w 292"/>
                    <a:gd name="T9" fmla="*/ 20 h 122"/>
                    <a:gd name="T10" fmla="*/ 268 w 292"/>
                    <a:gd name="T11" fmla="*/ 14 h 122"/>
                    <a:gd name="T12" fmla="*/ 278 w 292"/>
                    <a:gd name="T13" fmla="*/ 12 h 122"/>
                    <a:gd name="T14" fmla="*/ 278 w 292"/>
                    <a:gd name="T15" fmla="*/ 12 h 122"/>
                    <a:gd name="T16" fmla="*/ 284 w 292"/>
                    <a:gd name="T17" fmla="*/ 10 h 122"/>
                    <a:gd name="T18" fmla="*/ 292 w 292"/>
                    <a:gd name="T19" fmla="*/ 6 h 122"/>
                    <a:gd name="T20" fmla="*/ 292 w 292"/>
                    <a:gd name="T21" fmla="*/ 6 h 122"/>
                    <a:gd name="T22" fmla="*/ 292 w 292"/>
                    <a:gd name="T23" fmla="*/ 4 h 122"/>
                    <a:gd name="T24" fmla="*/ 292 w 292"/>
                    <a:gd name="T25" fmla="*/ 2 h 122"/>
                    <a:gd name="T26" fmla="*/ 286 w 292"/>
                    <a:gd name="T27" fmla="*/ 0 h 122"/>
                    <a:gd name="T28" fmla="*/ 286 w 292"/>
                    <a:gd name="T29" fmla="*/ 0 h 122"/>
                    <a:gd name="T30" fmla="*/ 274 w 292"/>
                    <a:gd name="T31" fmla="*/ 2 h 122"/>
                    <a:gd name="T32" fmla="*/ 264 w 292"/>
                    <a:gd name="T33" fmla="*/ 6 h 122"/>
                    <a:gd name="T34" fmla="*/ 264 w 292"/>
                    <a:gd name="T35" fmla="*/ 6 h 122"/>
                    <a:gd name="T36" fmla="*/ 238 w 292"/>
                    <a:gd name="T37" fmla="*/ 16 h 122"/>
                    <a:gd name="T38" fmla="*/ 16 w 292"/>
                    <a:gd name="T39" fmla="*/ 112 h 122"/>
                    <a:gd name="T40" fmla="*/ 16 w 292"/>
                    <a:gd name="T41" fmla="*/ 112 h 122"/>
                    <a:gd name="T42" fmla="*/ 0 w 292"/>
                    <a:gd name="T43" fmla="*/ 120 h 122"/>
                    <a:gd name="T44" fmla="*/ 0 w 292"/>
                    <a:gd name="T45" fmla="*/ 120 h 122"/>
                    <a:gd name="T46" fmla="*/ 0 w 292"/>
                    <a:gd name="T47" fmla="*/ 120 h 122"/>
                    <a:gd name="T48" fmla="*/ 0 w 292"/>
                    <a:gd name="T49" fmla="*/ 120 h 122"/>
                    <a:gd name="T50" fmla="*/ 0 w 292"/>
                    <a:gd name="T51" fmla="*/ 122 h 122"/>
                    <a:gd name="T52" fmla="*/ 0 w 292"/>
                    <a:gd name="T53" fmla="*/ 122 h 1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</a:cxnLst>
                  <a:rect l="0" t="0" r="r" b="b"/>
                  <a:pathLst>
                    <a:path w="292" h="122">
                      <a:moveTo>
                        <a:pt x="0" y="122"/>
                      </a:moveTo>
                      <a:lnTo>
                        <a:pt x="0" y="122"/>
                      </a:lnTo>
                      <a:lnTo>
                        <a:pt x="18" y="116"/>
                      </a:lnTo>
                      <a:lnTo>
                        <a:pt x="254" y="20"/>
                      </a:lnTo>
                      <a:lnTo>
                        <a:pt x="254" y="20"/>
                      </a:lnTo>
                      <a:lnTo>
                        <a:pt x="268" y="14"/>
                      </a:lnTo>
                      <a:lnTo>
                        <a:pt x="278" y="12"/>
                      </a:lnTo>
                      <a:lnTo>
                        <a:pt x="278" y="12"/>
                      </a:lnTo>
                      <a:lnTo>
                        <a:pt x="284" y="10"/>
                      </a:lnTo>
                      <a:lnTo>
                        <a:pt x="292" y="6"/>
                      </a:lnTo>
                      <a:lnTo>
                        <a:pt x="292" y="6"/>
                      </a:lnTo>
                      <a:lnTo>
                        <a:pt x="292" y="4"/>
                      </a:lnTo>
                      <a:lnTo>
                        <a:pt x="292" y="2"/>
                      </a:lnTo>
                      <a:lnTo>
                        <a:pt x="286" y="0"/>
                      </a:lnTo>
                      <a:lnTo>
                        <a:pt x="286" y="0"/>
                      </a:lnTo>
                      <a:lnTo>
                        <a:pt x="274" y="2"/>
                      </a:lnTo>
                      <a:lnTo>
                        <a:pt x="264" y="6"/>
                      </a:lnTo>
                      <a:lnTo>
                        <a:pt x="264" y="6"/>
                      </a:lnTo>
                      <a:lnTo>
                        <a:pt x="238" y="16"/>
                      </a:lnTo>
                      <a:lnTo>
                        <a:pt x="16" y="112"/>
                      </a:lnTo>
                      <a:lnTo>
                        <a:pt x="16" y="112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0"/>
                      </a:lnTo>
                      <a:lnTo>
                        <a:pt x="0" y="122"/>
                      </a:lnTo>
                      <a:lnTo>
                        <a:pt x="0" y="122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8" name="Freeform 59"/>
                <p:cNvSpPr>
                  <a:spLocks noEditPoints="1"/>
                </p:cNvSpPr>
                <p:nvPr/>
              </p:nvSpPr>
              <p:spPr bwMode="auto">
                <a:xfrm>
                  <a:off x="6991351" y="2448533"/>
                  <a:ext cx="1646965" cy="1885342"/>
                </a:xfrm>
                <a:custGeom>
                  <a:avLst/>
                  <a:gdLst>
                    <a:gd name="T0" fmla="*/ 1212 w 1216"/>
                    <a:gd name="T1" fmla="*/ 748 h 1392"/>
                    <a:gd name="T2" fmla="*/ 1174 w 1216"/>
                    <a:gd name="T3" fmla="*/ 708 h 1392"/>
                    <a:gd name="T4" fmla="*/ 850 w 1216"/>
                    <a:gd name="T5" fmla="*/ 674 h 1392"/>
                    <a:gd name="T6" fmla="*/ 410 w 1216"/>
                    <a:gd name="T7" fmla="*/ 830 h 1392"/>
                    <a:gd name="T8" fmla="*/ 392 w 1216"/>
                    <a:gd name="T9" fmla="*/ 836 h 1392"/>
                    <a:gd name="T10" fmla="*/ 400 w 1216"/>
                    <a:gd name="T11" fmla="*/ 812 h 1392"/>
                    <a:gd name="T12" fmla="*/ 408 w 1216"/>
                    <a:gd name="T13" fmla="*/ 796 h 1392"/>
                    <a:gd name="T14" fmla="*/ 398 w 1216"/>
                    <a:gd name="T15" fmla="*/ 784 h 1392"/>
                    <a:gd name="T16" fmla="*/ 396 w 1216"/>
                    <a:gd name="T17" fmla="*/ 776 h 1392"/>
                    <a:gd name="T18" fmla="*/ 390 w 1216"/>
                    <a:gd name="T19" fmla="*/ 770 h 1392"/>
                    <a:gd name="T20" fmla="*/ 380 w 1216"/>
                    <a:gd name="T21" fmla="*/ 766 h 1392"/>
                    <a:gd name="T22" fmla="*/ 374 w 1216"/>
                    <a:gd name="T23" fmla="*/ 768 h 1392"/>
                    <a:gd name="T24" fmla="*/ 356 w 1216"/>
                    <a:gd name="T25" fmla="*/ 768 h 1392"/>
                    <a:gd name="T26" fmla="*/ 348 w 1216"/>
                    <a:gd name="T27" fmla="*/ 782 h 1392"/>
                    <a:gd name="T28" fmla="*/ 330 w 1216"/>
                    <a:gd name="T29" fmla="*/ 774 h 1392"/>
                    <a:gd name="T30" fmla="*/ 310 w 1216"/>
                    <a:gd name="T31" fmla="*/ 308 h 1392"/>
                    <a:gd name="T32" fmla="*/ 164 w 1216"/>
                    <a:gd name="T33" fmla="*/ 22 h 1392"/>
                    <a:gd name="T34" fmla="*/ 90 w 1216"/>
                    <a:gd name="T35" fmla="*/ 0 h 1392"/>
                    <a:gd name="T36" fmla="*/ 76 w 1216"/>
                    <a:gd name="T37" fmla="*/ 14 h 1392"/>
                    <a:gd name="T38" fmla="*/ 0 w 1216"/>
                    <a:gd name="T39" fmla="*/ 650 h 1392"/>
                    <a:gd name="T40" fmla="*/ 0 w 1216"/>
                    <a:gd name="T41" fmla="*/ 692 h 1392"/>
                    <a:gd name="T42" fmla="*/ 22 w 1216"/>
                    <a:gd name="T43" fmla="*/ 1096 h 1392"/>
                    <a:gd name="T44" fmla="*/ 120 w 1216"/>
                    <a:gd name="T45" fmla="*/ 1036 h 1392"/>
                    <a:gd name="T46" fmla="*/ 228 w 1216"/>
                    <a:gd name="T47" fmla="*/ 952 h 1392"/>
                    <a:gd name="T48" fmla="*/ 154 w 1216"/>
                    <a:gd name="T49" fmla="*/ 1044 h 1392"/>
                    <a:gd name="T50" fmla="*/ 122 w 1216"/>
                    <a:gd name="T51" fmla="*/ 1102 h 1392"/>
                    <a:gd name="T52" fmla="*/ 76 w 1216"/>
                    <a:gd name="T53" fmla="*/ 1188 h 1392"/>
                    <a:gd name="T54" fmla="*/ 118 w 1216"/>
                    <a:gd name="T55" fmla="*/ 1216 h 1392"/>
                    <a:gd name="T56" fmla="*/ 178 w 1216"/>
                    <a:gd name="T57" fmla="*/ 1142 h 1392"/>
                    <a:gd name="T58" fmla="*/ 222 w 1216"/>
                    <a:gd name="T59" fmla="*/ 1090 h 1392"/>
                    <a:gd name="T60" fmla="*/ 278 w 1216"/>
                    <a:gd name="T61" fmla="*/ 988 h 1392"/>
                    <a:gd name="T62" fmla="*/ 296 w 1216"/>
                    <a:gd name="T63" fmla="*/ 960 h 1392"/>
                    <a:gd name="T64" fmla="*/ 244 w 1216"/>
                    <a:gd name="T65" fmla="*/ 1120 h 1392"/>
                    <a:gd name="T66" fmla="*/ 224 w 1216"/>
                    <a:gd name="T67" fmla="*/ 1234 h 1392"/>
                    <a:gd name="T68" fmla="*/ 232 w 1216"/>
                    <a:gd name="T69" fmla="*/ 1330 h 1392"/>
                    <a:gd name="T70" fmla="*/ 248 w 1216"/>
                    <a:gd name="T71" fmla="*/ 1354 h 1392"/>
                    <a:gd name="T72" fmla="*/ 262 w 1216"/>
                    <a:gd name="T73" fmla="*/ 1368 h 1392"/>
                    <a:gd name="T74" fmla="*/ 282 w 1216"/>
                    <a:gd name="T75" fmla="*/ 1390 h 1392"/>
                    <a:gd name="T76" fmla="*/ 338 w 1216"/>
                    <a:gd name="T77" fmla="*/ 1388 h 1392"/>
                    <a:gd name="T78" fmla="*/ 388 w 1216"/>
                    <a:gd name="T79" fmla="*/ 1390 h 1392"/>
                    <a:gd name="T80" fmla="*/ 412 w 1216"/>
                    <a:gd name="T81" fmla="*/ 1386 h 1392"/>
                    <a:gd name="T82" fmla="*/ 428 w 1216"/>
                    <a:gd name="T83" fmla="*/ 1392 h 1392"/>
                    <a:gd name="T84" fmla="*/ 450 w 1216"/>
                    <a:gd name="T85" fmla="*/ 1392 h 1392"/>
                    <a:gd name="T86" fmla="*/ 474 w 1216"/>
                    <a:gd name="T87" fmla="*/ 1380 h 1392"/>
                    <a:gd name="T88" fmla="*/ 496 w 1216"/>
                    <a:gd name="T89" fmla="*/ 1380 h 1392"/>
                    <a:gd name="T90" fmla="*/ 526 w 1216"/>
                    <a:gd name="T91" fmla="*/ 1374 h 1392"/>
                    <a:gd name="T92" fmla="*/ 598 w 1216"/>
                    <a:gd name="T93" fmla="*/ 1314 h 1392"/>
                    <a:gd name="T94" fmla="*/ 616 w 1216"/>
                    <a:gd name="T95" fmla="*/ 1292 h 1392"/>
                    <a:gd name="T96" fmla="*/ 630 w 1216"/>
                    <a:gd name="T97" fmla="*/ 1178 h 1392"/>
                    <a:gd name="T98" fmla="*/ 608 w 1216"/>
                    <a:gd name="T99" fmla="*/ 1104 h 1392"/>
                    <a:gd name="T100" fmla="*/ 714 w 1216"/>
                    <a:gd name="T101" fmla="*/ 1124 h 1392"/>
                    <a:gd name="T102" fmla="*/ 866 w 1216"/>
                    <a:gd name="T103" fmla="*/ 1120 h 1392"/>
                    <a:gd name="T104" fmla="*/ 1044 w 1216"/>
                    <a:gd name="T105" fmla="*/ 966 h 1392"/>
                    <a:gd name="T106" fmla="*/ 1210 w 1216"/>
                    <a:gd name="T107" fmla="*/ 784 h 1392"/>
                    <a:gd name="T108" fmla="*/ 382 w 1216"/>
                    <a:gd name="T109" fmla="*/ 776 h 1392"/>
                    <a:gd name="T110" fmla="*/ 382 w 1216"/>
                    <a:gd name="T111" fmla="*/ 776 h 13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</a:cxnLst>
                  <a:rect l="0" t="0" r="r" b="b"/>
                  <a:pathLst>
                    <a:path w="1216" h="1392">
                      <a:moveTo>
                        <a:pt x="1216" y="756"/>
                      </a:moveTo>
                      <a:lnTo>
                        <a:pt x="1216" y="756"/>
                      </a:lnTo>
                      <a:lnTo>
                        <a:pt x="1212" y="748"/>
                      </a:lnTo>
                      <a:lnTo>
                        <a:pt x="1212" y="748"/>
                      </a:lnTo>
                      <a:lnTo>
                        <a:pt x="1206" y="738"/>
                      </a:lnTo>
                      <a:lnTo>
                        <a:pt x="1200" y="730"/>
                      </a:lnTo>
                      <a:lnTo>
                        <a:pt x="1186" y="716"/>
                      </a:lnTo>
                      <a:lnTo>
                        <a:pt x="1174" y="708"/>
                      </a:lnTo>
                      <a:lnTo>
                        <a:pt x="1168" y="704"/>
                      </a:lnTo>
                      <a:lnTo>
                        <a:pt x="1084" y="676"/>
                      </a:lnTo>
                      <a:lnTo>
                        <a:pt x="976" y="664"/>
                      </a:lnTo>
                      <a:lnTo>
                        <a:pt x="850" y="674"/>
                      </a:lnTo>
                      <a:lnTo>
                        <a:pt x="742" y="698"/>
                      </a:lnTo>
                      <a:lnTo>
                        <a:pt x="582" y="748"/>
                      </a:lnTo>
                      <a:lnTo>
                        <a:pt x="476" y="796"/>
                      </a:lnTo>
                      <a:lnTo>
                        <a:pt x="410" y="830"/>
                      </a:lnTo>
                      <a:lnTo>
                        <a:pt x="388" y="842"/>
                      </a:lnTo>
                      <a:lnTo>
                        <a:pt x="388" y="842"/>
                      </a:lnTo>
                      <a:lnTo>
                        <a:pt x="392" y="836"/>
                      </a:lnTo>
                      <a:lnTo>
                        <a:pt x="392" y="836"/>
                      </a:lnTo>
                      <a:lnTo>
                        <a:pt x="394" y="828"/>
                      </a:lnTo>
                      <a:lnTo>
                        <a:pt x="394" y="814"/>
                      </a:lnTo>
                      <a:lnTo>
                        <a:pt x="394" y="814"/>
                      </a:lnTo>
                      <a:lnTo>
                        <a:pt x="400" y="812"/>
                      </a:lnTo>
                      <a:lnTo>
                        <a:pt x="404" y="808"/>
                      </a:lnTo>
                      <a:lnTo>
                        <a:pt x="404" y="808"/>
                      </a:lnTo>
                      <a:lnTo>
                        <a:pt x="408" y="802"/>
                      </a:lnTo>
                      <a:lnTo>
                        <a:pt x="408" y="796"/>
                      </a:lnTo>
                      <a:lnTo>
                        <a:pt x="404" y="790"/>
                      </a:lnTo>
                      <a:lnTo>
                        <a:pt x="400" y="784"/>
                      </a:lnTo>
                      <a:lnTo>
                        <a:pt x="400" y="784"/>
                      </a:lnTo>
                      <a:lnTo>
                        <a:pt x="398" y="784"/>
                      </a:lnTo>
                      <a:lnTo>
                        <a:pt x="402" y="782"/>
                      </a:lnTo>
                      <a:lnTo>
                        <a:pt x="398" y="780"/>
                      </a:lnTo>
                      <a:lnTo>
                        <a:pt x="396" y="778"/>
                      </a:lnTo>
                      <a:lnTo>
                        <a:pt x="396" y="776"/>
                      </a:lnTo>
                      <a:lnTo>
                        <a:pt x="394" y="770"/>
                      </a:lnTo>
                      <a:lnTo>
                        <a:pt x="392" y="772"/>
                      </a:lnTo>
                      <a:lnTo>
                        <a:pt x="392" y="770"/>
                      </a:lnTo>
                      <a:lnTo>
                        <a:pt x="390" y="770"/>
                      </a:lnTo>
                      <a:lnTo>
                        <a:pt x="386" y="766"/>
                      </a:lnTo>
                      <a:lnTo>
                        <a:pt x="384" y="770"/>
                      </a:lnTo>
                      <a:lnTo>
                        <a:pt x="382" y="768"/>
                      </a:lnTo>
                      <a:lnTo>
                        <a:pt x="380" y="766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8" y="772"/>
                      </a:lnTo>
                      <a:lnTo>
                        <a:pt x="374" y="768"/>
                      </a:lnTo>
                      <a:lnTo>
                        <a:pt x="374" y="768"/>
                      </a:lnTo>
                      <a:lnTo>
                        <a:pt x="368" y="764"/>
                      </a:lnTo>
                      <a:lnTo>
                        <a:pt x="362" y="764"/>
                      </a:lnTo>
                      <a:lnTo>
                        <a:pt x="356" y="768"/>
                      </a:lnTo>
                      <a:lnTo>
                        <a:pt x="352" y="772"/>
                      </a:lnTo>
                      <a:lnTo>
                        <a:pt x="352" y="772"/>
                      </a:lnTo>
                      <a:lnTo>
                        <a:pt x="348" y="776"/>
                      </a:lnTo>
                      <a:lnTo>
                        <a:pt x="348" y="782"/>
                      </a:lnTo>
                      <a:lnTo>
                        <a:pt x="348" y="782"/>
                      </a:lnTo>
                      <a:lnTo>
                        <a:pt x="336" y="786"/>
                      </a:lnTo>
                      <a:lnTo>
                        <a:pt x="328" y="792"/>
                      </a:lnTo>
                      <a:lnTo>
                        <a:pt x="330" y="774"/>
                      </a:lnTo>
                      <a:lnTo>
                        <a:pt x="336" y="700"/>
                      </a:lnTo>
                      <a:lnTo>
                        <a:pt x="340" y="586"/>
                      </a:lnTo>
                      <a:lnTo>
                        <a:pt x="328" y="418"/>
                      </a:lnTo>
                      <a:lnTo>
                        <a:pt x="310" y="308"/>
                      </a:lnTo>
                      <a:lnTo>
                        <a:pt x="274" y="186"/>
                      </a:lnTo>
                      <a:lnTo>
                        <a:pt x="222" y="92"/>
                      </a:lnTo>
                      <a:lnTo>
                        <a:pt x="164" y="22"/>
                      </a:lnTo>
                      <a:lnTo>
                        <a:pt x="164" y="22"/>
                      </a:lnTo>
                      <a:lnTo>
                        <a:pt x="152" y="14"/>
                      </a:lnTo>
                      <a:lnTo>
                        <a:pt x="136" y="6"/>
                      </a:lnTo>
                      <a:lnTo>
                        <a:pt x="118" y="0"/>
                      </a:lnTo>
                      <a:lnTo>
                        <a:pt x="90" y="0"/>
                      </a:lnTo>
                      <a:lnTo>
                        <a:pt x="90" y="0"/>
                      </a:lnTo>
                      <a:lnTo>
                        <a:pt x="82" y="4"/>
                      </a:lnTo>
                      <a:lnTo>
                        <a:pt x="78" y="10"/>
                      </a:lnTo>
                      <a:lnTo>
                        <a:pt x="76" y="14"/>
                      </a:lnTo>
                      <a:lnTo>
                        <a:pt x="58" y="38"/>
                      </a:lnTo>
                      <a:lnTo>
                        <a:pt x="24" y="100"/>
                      </a:lnTo>
                      <a:lnTo>
                        <a:pt x="0" y="158"/>
                      </a:lnTo>
                      <a:lnTo>
                        <a:pt x="0" y="650"/>
                      </a:lnTo>
                      <a:lnTo>
                        <a:pt x="76" y="712"/>
                      </a:lnTo>
                      <a:lnTo>
                        <a:pt x="76" y="712"/>
                      </a:lnTo>
                      <a:lnTo>
                        <a:pt x="36" y="700"/>
                      </a:lnTo>
                      <a:lnTo>
                        <a:pt x="0" y="692"/>
                      </a:lnTo>
                      <a:lnTo>
                        <a:pt x="0" y="1108"/>
                      </a:lnTo>
                      <a:lnTo>
                        <a:pt x="0" y="1108"/>
                      </a:lnTo>
                      <a:lnTo>
                        <a:pt x="22" y="1096"/>
                      </a:lnTo>
                      <a:lnTo>
                        <a:pt x="22" y="1096"/>
                      </a:lnTo>
                      <a:lnTo>
                        <a:pt x="52" y="1080"/>
                      </a:lnTo>
                      <a:lnTo>
                        <a:pt x="84" y="1060"/>
                      </a:lnTo>
                      <a:lnTo>
                        <a:pt x="120" y="1036"/>
                      </a:lnTo>
                      <a:lnTo>
                        <a:pt x="120" y="1036"/>
                      </a:lnTo>
                      <a:lnTo>
                        <a:pt x="166" y="996"/>
                      </a:lnTo>
                      <a:lnTo>
                        <a:pt x="206" y="962"/>
                      </a:lnTo>
                      <a:lnTo>
                        <a:pt x="244" y="932"/>
                      </a:lnTo>
                      <a:lnTo>
                        <a:pt x="228" y="952"/>
                      </a:lnTo>
                      <a:lnTo>
                        <a:pt x="198" y="990"/>
                      </a:lnTo>
                      <a:lnTo>
                        <a:pt x="190" y="1004"/>
                      </a:lnTo>
                      <a:lnTo>
                        <a:pt x="172" y="1016"/>
                      </a:lnTo>
                      <a:lnTo>
                        <a:pt x="154" y="1044"/>
                      </a:lnTo>
                      <a:lnTo>
                        <a:pt x="148" y="1052"/>
                      </a:lnTo>
                      <a:lnTo>
                        <a:pt x="122" y="1090"/>
                      </a:lnTo>
                      <a:lnTo>
                        <a:pt x="126" y="1096"/>
                      </a:lnTo>
                      <a:lnTo>
                        <a:pt x="122" y="1102"/>
                      </a:lnTo>
                      <a:lnTo>
                        <a:pt x="112" y="1104"/>
                      </a:lnTo>
                      <a:lnTo>
                        <a:pt x="102" y="1124"/>
                      </a:lnTo>
                      <a:lnTo>
                        <a:pt x="80" y="1154"/>
                      </a:lnTo>
                      <a:lnTo>
                        <a:pt x="76" y="1188"/>
                      </a:lnTo>
                      <a:lnTo>
                        <a:pt x="84" y="1216"/>
                      </a:lnTo>
                      <a:lnTo>
                        <a:pt x="98" y="1200"/>
                      </a:lnTo>
                      <a:lnTo>
                        <a:pt x="88" y="1218"/>
                      </a:lnTo>
                      <a:lnTo>
                        <a:pt x="118" y="1216"/>
                      </a:lnTo>
                      <a:lnTo>
                        <a:pt x="146" y="1198"/>
                      </a:lnTo>
                      <a:lnTo>
                        <a:pt x="166" y="1168"/>
                      </a:lnTo>
                      <a:lnTo>
                        <a:pt x="180" y="1150"/>
                      </a:lnTo>
                      <a:lnTo>
                        <a:pt x="178" y="1142"/>
                      </a:lnTo>
                      <a:lnTo>
                        <a:pt x="182" y="1136"/>
                      </a:lnTo>
                      <a:lnTo>
                        <a:pt x="190" y="1136"/>
                      </a:lnTo>
                      <a:lnTo>
                        <a:pt x="216" y="1098"/>
                      </a:lnTo>
                      <a:lnTo>
                        <a:pt x="222" y="1090"/>
                      </a:lnTo>
                      <a:lnTo>
                        <a:pt x="240" y="1062"/>
                      </a:lnTo>
                      <a:lnTo>
                        <a:pt x="246" y="1042"/>
                      </a:lnTo>
                      <a:lnTo>
                        <a:pt x="256" y="1030"/>
                      </a:lnTo>
                      <a:lnTo>
                        <a:pt x="278" y="988"/>
                      </a:lnTo>
                      <a:lnTo>
                        <a:pt x="292" y="964"/>
                      </a:lnTo>
                      <a:lnTo>
                        <a:pt x="292" y="964"/>
                      </a:lnTo>
                      <a:lnTo>
                        <a:pt x="296" y="960"/>
                      </a:lnTo>
                      <a:lnTo>
                        <a:pt x="296" y="960"/>
                      </a:lnTo>
                      <a:lnTo>
                        <a:pt x="284" y="1004"/>
                      </a:lnTo>
                      <a:lnTo>
                        <a:pt x="266" y="1058"/>
                      </a:lnTo>
                      <a:lnTo>
                        <a:pt x="244" y="1120"/>
                      </a:lnTo>
                      <a:lnTo>
                        <a:pt x="244" y="1120"/>
                      </a:lnTo>
                      <a:lnTo>
                        <a:pt x="236" y="1162"/>
                      </a:lnTo>
                      <a:lnTo>
                        <a:pt x="228" y="1200"/>
                      </a:lnTo>
                      <a:lnTo>
                        <a:pt x="224" y="1234"/>
                      </a:lnTo>
                      <a:lnTo>
                        <a:pt x="224" y="1234"/>
                      </a:lnTo>
                      <a:lnTo>
                        <a:pt x="222" y="1260"/>
                      </a:lnTo>
                      <a:lnTo>
                        <a:pt x="222" y="1278"/>
                      </a:lnTo>
                      <a:lnTo>
                        <a:pt x="224" y="1294"/>
                      </a:lnTo>
                      <a:lnTo>
                        <a:pt x="232" y="1330"/>
                      </a:lnTo>
                      <a:lnTo>
                        <a:pt x="238" y="1346"/>
                      </a:lnTo>
                      <a:lnTo>
                        <a:pt x="246" y="1354"/>
                      </a:lnTo>
                      <a:lnTo>
                        <a:pt x="246" y="1354"/>
                      </a:lnTo>
                      <a:lnTo>
                        <a:pt x="248" y="1354"/>
                      </a:lnTo>
                      <a:lnTo>
                        <a:pt x="252" y="1356"/>
                      </a:lnTo>
                      <a:lnTo>
                        <a:pt x="258" y="1360"/>
                      </a:lnTo>
                      <a:lnTo>
                        <a:pt x="262" y="1368"/>
                      </a:lnTo>
                      <a:lnTo>
                        <a:pt x="262" y="1368"/>
                      </a:lnTo>
                      <a:lnTo>
                        <a:pt x="264" y="1372"/>
                      </a:lnTo>
                      <a:lnTo>
                        <a:pt x="266" y="1378"/>
                      </a:lnTo>
                      <a:lnTo>
                        <a:pt x="274" y="1384"/>
                      </a:lnTo>
                      <a:lnTo>
                        <a:pt x="282" y="1390"/>
                      </a:lnTo>
                      <a:lnTo>
                        <a:pt x="306" y="1388"/>
                      </a:lnTo>
                      <a:lnTo>
                        <a:pt x="326" y="1386"/>
                      </a:lnTo>
                      <a:lnTo>
                        <a:pt x="326" y="1386"/>
                      </a:lnTo>
                      <a:lnTo>
                        <a:pt x="338" y="1388"/>
                      </a:lnTo>
                      <a:lnTo>
                        <a:pt x="358" y="1392"/>
                      </a:lnTo>
                      <a:lnTo>
                        <a:pt x="382" y="1392"/>
                      </a:lnTo>
                      <a:lnTo>
                        <a:pt x="382" y="1392"/>
                      </a:lnTo>
                      <a:lnTo>
                        <a:pt x="388" y="1390"/>
                      </a:lnTo>
                      <a:lnTo>
                        <a:pt x="388" y="1390"/>
                      </a:lnTo>
                      <a:lnTo>
                        <a:pt x="400" y="1386"/>
                      </a:lnTo>
                      <a:lnTo>
                        <a:pt x="408" y="1386"/>
                      </a:lnTo>
                      <a:lnTo>
                        <a:pt x="412" y="1386"/>
                      </a:lnTo>
                      <a:lnTo>
                        <a:pt x="416" y="1388"/>
                      </a:lnTo>
                      <a:lnTo>
                        <a:pt x="416" y="1388"/>
                      </a:lnTo>
                      <a:lnTo>
                        <a:pt x="422" y="1390"/>
                      </a:lnTo>
                      <a:lnTo>
                        <a:pt x="428" y="1392"/>
                      </a:lnTo>
                      <a:lnTo>
                        <a:pt x="446" y="1392"/>
                      </a:lnTo>
                      <a:lnTo>
                        <a:pt x="446" y="1392"/>
                      </a:lnTo>
                      <a:lnTo>
                        <a:pt x="450" y="1392"/>
                      </a:lnTo>
                      <a:lnTo>
                        <a:pt x="450" y="1392"/>
                      </a:lnTo>
                      <a:lnTo>
                        <a:pt x="464" y="1386"/>
                      </a:lnTo>
                      <a:lnTo>
                        <a:pt x="472" y="1382"/>
                      </a:lnTo>
                      <a:lnTo>
                        <a:pt x="472" y="1382"/>
                      </a:lnTo>
                      <a:lnTo>
                        <a:pt x="474" y="1380"/>
                      </a:lnTo>
                      <a:lnTo>
                        <a:pt x="476" y="1378"/>
                      </a:lnTo>
                      <a:lnTo>
                        <a:pt x="484" y="1378"/>
                      </a:lnTo>
                      <a:lnTo>
                        <a:pt x="496" y="1380"/>
                      </a:lnTo>
                      <a:lnTo>
                        <a:pt x="496" y="1380"/>
                      </a:lnTo>
                      <a:lnTo>
                        <a:pt x="504" y="1380"/>
                      </a:lnTo>
                      <a:lnTo>
                        <a:pt x="510" y="1380"/>
                      </a:lnTo>
                      <a:lnTo>
                        <a:pt x="520" y="1378"/>
                      </a:lnTo>
                      <a:lnTo>
                        <a:pt x="526" y="1374"/>
                      </a:lnTo>
                      <a:lnTo>
                        <a:pt x="528" y="1372"/>
                      </a:lnTo>
                      <a:lnTo>
                        <a:pt x="554" y="1350"/>
                      </a:lnTo>
                      <a:lnTo>
                        <a:pt x="582" y="1336"/>
                      </a:lnTo>
                      <a:lnTo>
                        <a:pt x="598" y="1314"/>
                      </a:lnTo>
                      <a:lnTo>
                        <a:pt x="598" y="1314"/>
                      </a:lnTo>
                      <a:lnTo>
                        <a:pt x="606" y="1306"/>
                      </a:lnTo>
                      <a:lnTo>
                        <a:pt x="612" y="1300"/>
                      </a:lnTo>
                      <a:lnTo>
                        <a:pt x="616" y="1292"/>
                      </a:lnTo>
                      <a:lnTo>
                        <a:pt x="616" y="1292"/>
                      </a:lnTo>
                      <a:lnTo>
                        <a:pt x="624" y="1270"/>
                      </a:lnTo>
                      <a:lnTo>
                        <a:pt x="628" y="1254"/>
                      </a:lnTo>
                      <a:lnTo>
                        <a:pt x="630" y="1178"/>
                      </a:lnTo>
                      <a:lnTo>
                        <a:pt x="630" y="1178"/>
                      </a:lnTo>
                      <a:lnTo>
                        <a:pt x="614" y="1116"/>
                      </a:lnTo>
                      <a:lnTo>
                        <a:pt x="614" y="1116"/>
                      </a:lnTo>
                      <a:lnTo>
                        <a:pt x="608" y="1104"/>
                      </a:lnTo>
                      <a:lnTo>
                        <a:pt x="594" y="1086"/>
                      </a:lnTo>
                      <a:lnTo>
                        <a:pt x="562" y="1042"/>
                      </a:lnTo>
                      <a:lnTo>
                        <a:pt x="678" y="1106"/>
                      </a:lnTo>
                      <a:lnTo>
                        <a:pt x="714" y="1124"/>
                      </a:lnTo>
                      <a:lnTo>
                        <a:pt x="750" y="1142"/>
                      </a:lnTo>
                      <a:lnTo>
                        <a:pt x="782" y="1146"/>
                      </a:lnTo>
                      <a:lnTo>
                        <a:pt x="822" y="1140"/>
                      </a:lnTo>
                      <a:lnTo>
                        <a:pt x="866" y="1120"/>
                      </a:lnTo>
                      <a:lnTo>
                        <a:pt x="910" y="1090"/>
                      </a:lnTo>
                      <a:lnTo>
                        <a:pt x="936" y="1070"/>
                      </a:lnTo>
                      <a:lnTo>
                        <a:pt x="1000" y="1006"/>
                      </a:lnTo>
                      <a:lnTo>
                        <a:pt x="1044" y="966"/>
                      </a:lnTo>
                      <a:lnTo>
                        <a:pt x="1148" y="864"/>
                      </a:lnTo>
                      <a:lnTo>
                        <a:pt x="1194" y="808"/>
                      </a:lnTo>
                      <a:lnTo>
                        <a:pt x="1210" y="784"/>
                      </a:lnTo>
                      <a:lnTo>
                        <a:pt x="1210" y="784"/>
                      </a:lnTo>
                      <a:lnTo>
                        <a:pt x="1212" y="782"/>
                      </a:lnTo>
                      <a:lnTo>
                        <a:pt x="1216" y="776"/>
                      </a:lnTo>
                      <a:lnTo>
                        <a:pt x="1216" y="756"/>
                      </a:lnTo>
                      <a:close/>
                      <a:moveTo>
                        <a:pt x="382" y="776"/>
                      </a:move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lnTo>
                        <a:pt x="382" y="776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</p:grpSp>
          <p:grpSp>
            <p:nvGrpSpPr>
              <p:cNvPr id="145" name="Group 58"/>
              <p:cNvGrpSpPr>
                <a:grpSpLocks noChangeAspect="1"/>
              </p:cNvGrpSpPr>
              <p:nvPr/>
            </p:nvGrpSpPr>
            <p:grpSpPr>
              <a:xfrm>
                <a:off x="7366653" y="-16"/>
                <a:ext cx="1266631" cy="990597"/>
                <a:chOff x="5410249" y="5114925"/>
                <a:chExt cx="1558925" cy="12192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51" name="Freeform 63"/>
                <p:cNvSpPr>
                  <a:spLocks/>
                </p:cNvSpPr>
                <p:nvPr/>
              </p:nvSpPr>
              <p:spPr bwMode="auto">
                <a:xfrm>
                  <a:off x="5819775" y="5114925"/>
                  <a:ext cx="228600" cy="231775"/>
                </a:xfrm>
                <a:custGeom>
                  <a:avLst/>
                  <a:gdLst>
                    <a:gd name="T0" fmla="*/ 144 w 144"/>
                    <a:gd name="T1" fmla="*/ 146 h 146"/>
                    <a:gd name="T2" fmla="*/ 144 w 144"/>
                    <a:gd name="T3" fmla="*/ 146 h 146"/>
                    <a:gd name="T4" fmla="*/ 144 w 144"/>
                    <a:gd name="T5" fmla="*/ 146 h 146"/>
                    <a:gd name="T6" fmla="*/ 144 w 144"/>
                    <a:gd name="T7" fmla="*/ 146 h 146"/>
                    <a:gd name="T8" fmla="*/ 132 w 144"/>
                    <a:gd name="T9" fmla="*/ 132 h 146"/>
                    <a:gd name="T10" fmla="*/ 32 w 144"/>
                    <a:gd name="T11" fmla="*/ 22 h 146"/>
                    <a:gd name="T12" fmla="*/ 32 w 144"/>
                    <a:gd name="T13" fmla="*/ 22 h 146"/>
                    <a:gd name="T14" fmla="*/ 18 w 144"/>
                    <a:gd name="T15" fmla="*/ 4 h 146"/>
                    <a:gd name="T16" fmla="*/ 18 w 144"/>
                    <a:gd name="T17" fmla="*/ 4 h 146"/>
                    <a:gd name="T18" fmla="*/ 12 w 144"/>
                    <a:gd name="T19" fmla="*/ 2 h 146"/>
                    <a:gd name="T20" fmla="*/ 8 w 144"/>
                    <a:gd name="T21" fmla="*/ 0 h 146"/>
                    <a:gd name="T22" fmla="*/ 8 w 144"/>
                    <a:gd name="T23" fmla="*/ 0 h 146"/>
                    <a:gd name="T24" fmla="*/ 0 w 144"/>
                    <a:gd name="T25" fmla="*/ 0 h 146"/>
                    <a:gd name="T26" fmla="*/ 0 w 144"/>
                    <a:gd name="T27" fmla="*/ 0 h 146"/>
                    <a:gd name="T28" fmla="*/ 6 w 144"/>
                    <a:gd name="T29" fmla="*/ 4 h 146"/>
                    <a:gd name="T30" fmla="*/ 6 w 144"/>
                    <a:gd name="T31" fmla="*/ 4 h 146"/>
                    <a:gd name="T32" fmla="*/ 22 w 144"/>
                    <a:gd name="T33" fmla="*/ 18 h 146"/>
                    <a:gd name="T34" fmla="*/ 130 w 144"/>
                    <a:gd name="T35" fmla="*/ 136 h 146"/>
                    <a:gd name="T36" fmla="*/ 130 w 144"/>
                    <a:gd name="T37" fmla="*/ 136 h 146"/>
                    <a:gd name="T38" fmla="*/ 144 w 144"/>
                    <a:gd name="T39" fmla="*/ 146 h 146"/>
                    <a:gd name="T40" fmla="*/ 144 w 144"/>
                    <a:gd name="T41" fmla="*/ 146 h 1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144" h="146">
                      <a:moveTo>
                        <a:pt x="144" y="146"/>
                      </a:move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lnTo>
                        <a:pt x="132" y="132"/>
                      </a:lnTo>
                      <a:lnTo>
                        <a:pt x="32" y="22"/>
                      </a:lnTo>
                      <a:lnTo>
                        <a:pt x="32" y="22"/>
                      </a:lnTo>
                      <a:lnTo>
                        <a:pt x="18" y="4"/>
                      </a:lnTo>
                      <a:lnTo>
                        <a:pt x="18" y="4"/>
                      </a:lnTo>
                      <a:lnTo>
                        <a:pt x="12" y="2"/>
                      </a:lnTo>
                      <a:lnTo>
                        <a:pt x="8" y="0"/>
                      </a:lnTo>
                      <a:lnTo>
                        <a:pt x="8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6" y="4"/>
                      </a:lnTo>
                      <a:lnTo>
                        <a:pt x="6" y="4"/>
                      </a:lnTo>
                      <a:lnTo>
                        <a:pt x="22" y="18"/>
                      </a:lnTo>
                      <a:lnTo>
                        <a:pt x="130" y="136"/>
                      </a:lnTo>
                      <a:lnTo>
                        <a:pt x="130" y="136"/>
                      </a:lnTo>
                      <a:lnTo>
                        <a:pt x="144" y="146"/>
                      </a:lnTo>
                      <a:lnTo>
                        <a:pt x="144" y="146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2" name="Freeform 64"/>
                <p:cNvSpPr>
                  <a:spLocks/>
                </p:cNvSpPr>
                <p:nvPr/>
              </p:nvSpPr>
              <p:spPr bwMode="auto">
                <a:xfrm>
                  <a:off x="6051550" y="535305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3" name="Freeform 65"/>
                <p:cNvSpPr>
                  <a:spLocks/>
                </p:cNvSpPr>
                <p:nvPr/>
              </p:nvSpPr>
              <p:spPr bwMode="auto">
                <a:xfrm>
                  <a:off x="6061075" y="5114925"/>
                  <a:ext cx="104775" cy="228600"/>
                </a:xfrm>
                <a:custGeom>
                  <a:avLst/>
                  <a:gdLst>
                    <a:gd name="T0" fmla="*/ 2 w 66"/>
                    <a:gd name="T1" fmla="*/ 144 h 144"/>
                    <a:gd name="T2" fmla="*/ 2 w 66"/>
                    <a:gd name="T3" fmla="*/ 144 h 144"/>
                    <a:gd name="T4" fmla="*/ 10 w 66"/>
                    <a:gd name="T5" fmla="*/ 130 h 144"/>
                    <a:gd name="T6" fmla="*/ 62 w 66"/>
                    <a:gd name="T7" fmla="*/ 14 h 144"/>
                    <a:gd name="T8" fmla="*/ 62 w 66"/>
                    <a:gd name="T9" fmla="*/ 14 h 144"/>
                    <a:gd name="T10" fmla="*/ 66 w 66"/>
                    <a:gd name="T11" fmla="*/ 4 h 144"/>
                    <a:gd name="T12" fmla="*/ 66 w 66"/>
                    <a:gd name="T13" fmla="*/ 2 h 144"/>
                    <a:gd name="T14" fmla="*/ 66 w 66"/>
                    <a:gd name="T15" fmla="*/ 0 h 144"/>
                    <a:gd name="T16" fmla="*/ 66 w 66"/>
                    <a:gd name="T17" fmla="*/ 0 h 144"/>
                    <a:gd name="T18" fmla="*/ 62 w 66"/>
                    <a:gd name="T19" fmla="*/ 4 h 144"/>
                    <a:gd name="T20" fmla="*/ 56 w 66"/>
                    <a:gd name="T21" fmla="*/ 14 h 144"/>
                    <a:gd name="T22" fmla="*/ 6 w 66"/>
                    <a:gd name="T23" fmla="*/ 128 h 144"/>
                    <a:gd name="T24" fmla="*/ 6 w 66"/>
                    <a:gd name="T25" fmla="*/ 128 h 144"/>
                    <a:gd name="T26" fmla="*/ 0 w 66"/>
                    <a:gd name="T27" fmla="*/ 144 h 144"/>
                    <a:gd name="T28" fmla="*/ 0 w 66"/>
                    <a:gd name="T29" fmla="*/ 144 h 144"/>
                    <a:gd name="T30" fmla="*/ 0 w 66"/>
                    <a:gd name="T31" fmla="*/ 144 h 144"/>
                    <a:gd name="T32" fmla="*/ 0 w 66"/>
                    <a:gd name="T33" fmla="*/ 144 h 144"/>
                    <a:gd name="T34" fmla="*/ 2 w 66"/>
                    <a:gd name="T35" fmla="*/ 144 h 144"/>
                    <a:gd name="T36" fmla="*/ 2 w 66"/>
                    <a:gd name="T37" fmla="*/ 144 h 1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66" h="144">
                      <a:moveTo>
                        <a:pt x="2" y="144"/>
                      </a:moveTo>
                      <a:lnTo>
                        <a:pt x="2" y="144"/>
                      </a:lnTo>
                      <a:lnTo>
                        <a:pt x="10" y="130"/>
                      </a:lnTo>
                      <a:lnTo>
                        <a:pt x="62" y="14"/>
                      </a:lnTo>
                      <a:lnTo>
                        <a:pt x="62" y="14"/>
                      </a:lnTo>
                      <a:lnTo>
                        <a:pt x="66" y="4"/>
                      </a:lnTo>
                      <a:lnTo>
                        <a:pt x="66" y="2"/>
                      </a:lnTo>
                      <a:lnTo>
                        <a:pt x="66" y="0"/>
                      </a:lnTo>
                      <a:lnTo>
                        <a:pt x="66" y="0"/>
                      </a:lnTo>
                      <a:lnTo>
                        <a:pt x="62" y="4"/>
                      </a:lnTo>
                      <a:lnTo>
                        <a:pt x="56" y="14"/>
                      </a:lnTo>
                      <a:lnTo>
                        <a:pt x="6" y="128"/>
                      </a:lnTo>
                      <a:lnTo>
                        <a:pt x="6" y="128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0" y="144"/>
                      </a:lnTo>
                      <a:lnTo>
                        <a:pt x="2" y="144"/>
                      </a:lnTo>
                      <a:lnTo>
                        <a:pt x="2" y="144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4" name="Freeform 66"/>
                <p:cNvSpPr>
                  <a:spLocks noEditPoints="1"/>
                </p:cNvSpPr>
                <p:nvPr/>
              </p:nvSpPr>
              <p:spPr bwMode="auto">
                <a:xfrm>
                  <a:off x="5410249" y="5114925"/>
                  <a:ext cx="1558925" cy="1219200"/>
                </a:xfrm>
                <a:custGeom>
                  <a:avLst/>
                  <a:gdLst>
                    <a:gd name="T0" fmla="*/ 604 w 982"/>
                    <a:gd name="T1" fmla="*/ 146 h 768"/>
                    <a:gd name="T2" fmla="*/ 588 w 982"/>
                    <a:gd name="T3" fmla="*/ 156 h 768"/>
                    <a:gd name="T4" fmla="*/ 572 w 982"/>
                    <a:gd name="T5" fmla="*/ 144 h 768"/>
                    <a:gd name="T6" fmla="*/ 560 w 982"/>
                    <a:gd name="T7" fmla="*/ 146 h 768"/>
                    <a:gd name="T8" fmla="*/ 550 w 982"/>
                    <a:gd name="T9" fmla="*/ 152 h 768"/>
                    <a:gd name="T10" fmla="*/ 542 w 982"/>
                    <a:gd name="T11" fmla="*/ 182 h 768"/>
                    <a:gd name="T12" fmla="*/ 346 w 982"/>
                    <a:gd name="T13" fmla="*/ 0 h 768"/>
                    <a:gd name="T14" fmla="*/ 44 w 982"/>
                    <a:gd name="T15" fmla="*/ 62 h 768"/>
                    <a:gd name="T16" fmla="*/ 76 w 982"/>
                    <a:gd name="T17" fmla="*/ 92 h 768"/>
                    <a:gd name="T18" fmla="*/ 110 w 982"/>
                    <a:gd name="T19" fmla="*/ 124 h 768"/>
                    <a:gd name="T20" fmla="*/ 126 w 982"/>
                    <a:gd name="T21" fmla="*/ 160 h 768"/>
                    <a:gd name="T22" fmla="*/ 146 w 982"/>
                    <a:gd name="T23" fmla="*/ 188 h 768"/>
                    <a:gd name="T24" fmla="*/ 166 w 982"/>
                    <a:gd name="T25" fmla="*/ 220 h 768"/>
                    <a:gd name="T26" fmla="*/ 206 w 982"/>
                    <a:gd name="T27" fmla="*/ 270 h 768"/>
                    <a:gd name="T28" fmla="*/ 322 w 982"/>
                    <a:gd name="T29" fmla="*/ 280 h 768"/>
                    <a:gd name="T30" fmla="*/ 294 w 982"/>
                    <a:gd name="T31" fmla="*/ 348 h 768"/>
                    <a:gd name="T32" fmla="*/ 256 w 982"/>
                    <a:gd name="T33" fmla="*/ 484 h 768"/>
                    <a:gd name="T34" fmla="*/ 282 w 982"/>
                    <a:gd name="T35" fmla="*/ 514 h 768"/>
                    <a:gd name="T36" fmla="*/ 312 w 982"/>
                    <a:gd name="T37" fmla="*/ 550 h 768"/>
                    <a:gd name="T38" fmla="*/ 330 w 982"/>
                    <a:gd name="T39" fmla="*/ 570 h 768"/>
                    <a:gd name="T40" fmla="*/ 350 w 982"/>
                    <a:gd name="T41" fmla="*/ 598 h 768"/>
                    <a:gd name="T42" fmla="*/ 378 w 982"/>
                    <a:gd name="T43" fmla="*/ 616 h 768"/>
                    <a:gd name="T44" fmla="*/ 354 w 982"/>
                    <a:gd name="T45" fmla="*/ 684 h 768"/>
                    <a:gd name="T46" fmla="*/ 338 w 982"/>
                    <a:gd name="T47" fmla="*/ 754 h 768"/>
                    <a:gd name="T48" fmla="*/ 378 w 982"/>
                    <a:gd name="T49" fmla="*/ 758 h 768"/>
                    <a:gd name="T50" fmla="*/ 414 w 982"/>
                    <a:gd name="T51" fmla="*/ 660 h 768"/>
                    <a:gd name="T52" fmla="*/ 456 w 982"/>
                    <a:gd name="T53" fmla="*/ 662 h 768"/>
                    <a:gd name="T54" fmla="*/ 474 w 982"/>
                    <a:gd name="T55" fmla="*/ 652 h 768"/>
                    <a:gd name="T56" fmla="*/ 504 w 982"/>
                    <a:gd name="T57" fmla="*/ 652 h 768"/>
                    <a:gd name="T58" fmla="*/ 530 w 982"/>
                    <a:gd name="T59" fmla="*/ 582 h 768"/>
                    <a:gd name="T60" fmla="*/ 560 w 982"/>
                    <a:gd name="T61" fmla="*/ 332 h 768"/>
                    <a:gd name="T62" fmla="*/ 568 w 982"/>
                    <a:gd name="T63" fmla="*/ 306 h 768"/>
                    <a:gd name="T64" fmla="*/ 586 w 982"/>
                    <a:gd name="T65" fmla="*/ 428 h 768"/>
                    <a:gd name="T66" fmla="*/ 636 w 982"/>
                    <a:gd name="T67" fmla="*/ 484 h 768"/>
                    <a:gd name="T68" fmla="*/ 628 w 982"/>
                    <a:gd name="T69" fmla="*/ 376 h 768"/>
                    <a:gd name="T70" fmla="*/ 612 w 982"/>
                    <a:gd name="T71" fmla="*/ 288 h 768"/>
                    <a:gd name="T72" fmla="*/ 678 w 982"/>
                    <a:gd name="T73" fmla="*/ 454 h 768"/>
                    <a:gd name="T74" fmla="*/ 762 w 982"/>
                    <a:gd name="T75" fmla="*/ 592 h 768"/>
                    <a:gd name="T76" fmla="*/ 790 w 982"/>
                    <a:gd name="T77" fmla="*/ 602 h 768"/>
                    <a:gd name="T78" fmla="*/ 820 w 982"/>
                    <a:gd name="T79" fmla="*/ 598 h 768"/>
                    <a:gd name="T80" fmla="*/ 842 w 982"/>
                    <a:gd name="T81" fmla="*/ 590 h 768"/>
                    <a:gd name="T82" fmla="*/ 886 w 982"/>
                    <a:gd name="T83" fmla="*/ 598 h 768"/>
                    <a:gd name="T84" fmla="*/ 958 w 982"/>
                    <a:gd name="T85" fmla="*/ 668 h 768"/>
                    <a:gd name="T86" fmla="*/ 964 w 982"/>
                    <a:gd name="T87" fmla="*/ 616 h 768"/>
                    <a:gd name="T88" fmla="*/ 920 w 982"/>
                    <a:gd name="T89" fmla="*/ 576 h 768"/>
                    <a:gd name="T90" fmla="*/ 894 w 982"/>
                    <a:gd name="T91" fmla="*/ 516 h 768"/>
                    <a:gd name="T92" fmla="*/ 920 w 982"/>
                    <a:gd name="T93" fmla="*/ 500 h 768"/>
                    <a:gd name="T94" fmla="*/ 920 w 982"/>
                    <a:gd name="T95" fmla="*/ 460 h 768"/>
                    <a:gd name="T96" fmla="*/ 950 w 982"/>
                    <a:gd name="T97" fmla="*/ 436 h 768"/>
                    <a:gd name="T98" fmla="*/ 956 w 982"/>
                    <a:gd name="T99" fmla="*/ 388 h 768"/>
                    <a:gd name="T100" fmla="*/ 934 w 982"/>
                    <a:gd name="T101" fmla="*/ 318 h 768"/>
                    <a:gd name="T102" fmla="*/ 866 w 982"/>
                    <a:gd name="T103" fmla="*/ 238 h 768"/>
                    <a:gd name="T104" fmla="*/ 914 w 982"/>
                    <a:gd name="T105" fmla="*/ 178 h 768"/>
                    <a:gd name="T106" fmla="*/ 958 w 982"/>
                    <a:gd name="T107" fmla="*/ 118 h 768"/>
                    <a:gd name="T108" fmla="*/ 970 w 982"/>
                    <a:gd name="T109" fmla="*/ 78 h 768"/>
                    <a:gd name="T110" fmla="*/ 970 w 982"/>
                    <a:gd name="T111" fmla="*/ 38 h 768"/>
                    <a:gd name="T112" fmla="*/ 978 w 982"/>
                    <a:gd name="T113" fmla="*/ 14 h 768"/>
                    <a:gd name="T114" fmla="*/ 562 w 982"/>
                    <a:gd name="T115" fmla="*/ 150 h 76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</a:cxnLst>
                  <a:rect l="0" t="0" r="r" b="b"/>
                  <a:pathLst>
                    <a:path w="982" h="768">
                      <a:moveTo>
                        <a:pt x="676" y="0"/>
                      </a:moveTo>
                      <a:lnTo>
                        <a:pt x="676" y="0"/>
                      </a:lnTo>
                      <a:lnTo>
                        <a:pt x="666" y="14"/>
                      </a:lnTo>
                      <a:lnTo>
                        <a:pt x="666" y="14"/>
                      </a:lnTo>
                      <a:lnTo>
                        <a:pt x="654" y="36"/>
                      </a:lnTo>
                      <a:lnTo>
                        <a:pt x="642" y="58"/>
                      </a:lnTo>
                      <a:lnTo>
                        <a:pt x="620" y="104"/>
                      </a:lnTo>
                      <a:lnTo>
                        <a:pt x="604" y="146"/>
                      </a:lnTo>
                      <a:lnTo>
                        <a:pt x="594" y="174"/>
                      </a:lnTo>
                      <a:lnTo>
                        <a:pt x="594" y="174"/>
                      </a:lnTo>
                      <a:lnTo>
                        <a:pt x="592" y="170"/>
                      </a:lnTo>
                      <a:lnTo>
                        <a:pt x="586" y="164"/>
                      </a:lnTo>
                      <a:lnTo>
                        <a:pt x="586" y="164"/>
                      </a:lnTo>
                      <a:lnTo>
                        <a:pt x="588" y="160"/>
                      </a:lnTo>
                      <a:lnTo>
                        <a:pt x="588" y="156"/>
                      </a:lnTo>
                      <a:lnTo>
                        <a:pt x="588" y="156"/>
                      </a:lnTo>
                      <a:lnTo>
                        <a:pt x="586" y="152"/>
                      </a:lnTo>
                      <a:lnTo>
                        <a:pt x="582" y="148"/>
                      </a:lnTo>
                      <a:lnTo>
                        <a:pt x="580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6"/>
                      </a:lnTo>
                      <a:lnTo>
                        <a:pt x="574" y="144"/>
                      </a:lnTo>
                      <a:lnTo>
                        <a:pt x="572" y="144"/>
                      </a:lnTo>
                      <a:lnTo>
                        <a:pt x="568" y="144"/>
                      </a:lnTo>
                      <a:lnTo>
                        <a:pt x="568" y="144"/>
                      </a:lnTo>
                      <a:lnTo>
                        <a:pt x="564" y="142"/>
                      </a:lnTo>
                      <a:lnTo>
                        <a:pt x="564" y="144"/>
                      </a:lnTo>
                      <a:lnTo>
                        <a:pt x="564" y="142"/>
                      </a:lnTo>
                      <a:lnTo>
                        <a:pt x="562" y="144"/>
                      </a:lnTo>
                      <a:lnTo>
                        <a:pt x="560" y="144"/>
                      </a:lnTo>
                      <a:lnTo>
                        <a:pt x="560" y="146"/>
                      </a:lnTo>
                      <a:lnTo>
                        <a:pt x="558" y="146"/>
                      </a:lnTo>
                      <a:lnTo>
                        <a:pt x="556" y="148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8" y="150"/>
                      </a:lnTo>
                      <a:lnTo>
                        <a:pt x="554" y="150"/>
                      </a:lnTo>
                      <a:lnTo>
                        <a:pt x="554" y="150"/>
                      </a:lnTo>
                      <a:lnTo>
                        <a:pt x="550" y="152"/>
                      </a:lnTo>
                      <a:lnTo>
                        <a:pt x="546" y="154"/>
                      </a:lnTo>
                      <a:lnTo>
                        <a:pt x="544" y="158"/>
                      </a:lnTo>
                      <a:lnTo>
                        <a:pt x="544" y="162"/>
                      </a:lnTo>
                      <a:lnTo>
                        <a:pt x="544" y="162"/>
                      </a:lnTo>
                      <a:lnTo>
                        <a:pt x="548" y="168"/>
                      </a:lnTo>
                      <a:lnTo>
                        <a:pt x="548" y="168"/>
                      </a:lnTo>
                      <a:lnTo>
                        <a:pt x="542" y="182"/>
                      </a:lnTo>
                      <a:lnTo>
                        <a:pt x="542" y="182"/>
                      </a:lnTo>
                      <a:lnTo>
                        <a:pt x="522" y="158"/>
                      </a:lnTo>
                      <a:lnTo>
                        <a:pt x="494" y="124"/>
                      </a:lnTo>
                      <a:lnTo>
                        <a:pt x="460" y="88"/>
                      </a:lnTo>
                      <a:lnTo>
                        <a:pt x="442" y="70"/>
                      </a:lnTo>
                      <a:lnTo>
                        <a:pt x="424" y="54"/>
                      </a:lnTo>
                      <a:lnTo>
                        <a:pt x="424" y="54"/>
                      </a:lnTo>
                      <a:lnTo>
                        <a:pt x="384" y="26"/>
                      </a:lnTo>
                      <a:lnTo>
                        <a:pt x="346" y="0"/>
                      </a:lnTo>
                      <a:lnTo>
                        <a:pt x="0" y="0"/>
                      </a:lnTo>
                      <a:lnTo>
                        <a:pt x="0" y="8"/>
                      </a:lnTo>
                      <a:lnTo>
                        <a:pt x="10" y="28"/>
                      </a:lnTo>
                      <a:lnTo>
                        <a:pt x="24" y="48"/>
                      </a:lnTo>
                      <a:lnTo>
                        <a:pt x="24" y="48"/>
                      </a:lnTo>
                      <a:lnTo>
                        <a:pt x="32" y="54"/>
                      </a:lnTo>
                      <a:lnTo>
                        <a:pt x="38" y="60"/>
                      </a:lnTo>
                      <a:lnTo>
                        <a:pt x="44" y="62"/>
                      </a:lnTo>
                      <a:lnTo>
                        <a:pt x="44" y="62"/>
                      </a:lnTo>
                      <a:lnTo>
                        <a:pt x="48" y="66"/>
                      </a:lnTo>
                      <a:lnTo>
                        <a:pt x="52" y="70"/>
                      </a:lnTo>
                      <a:lnTo>
                        <a:pt x="56" y="76"/>
                      </a:lnTo>
                      <a:lnTo>
                        <a:pt x="56" y="76"/>
                      </a:lnTo>
                      <a:lnTo>
                        <a:pt x="62" y="82"/>
                      </a:lnTo>
                      <a:lnTo>
                        <a:pt x="68" y="88"/>
                      </a:lnTo>
                      <a:lnTo>
                        <a:pt x="76" y="92"/>
                      </a:lnTo>
                      <a:lnTo>
                        <a:pt x="76" y="92"/>
                      </a:lnTo>
                      <a:lnTo>
                        <a:pt x="84" y="96"/>
                      </a:lnTo>
                      <a:lnTo>
                        <a:pt x="92" y="102"/>
                      </a:lnTo>
                      <a:lnTo>
                        <a:pt x="98" y="108"/>
                      </a:lnTo>
                      <a:lnTo>
                        <a:pt x="100" y="112"/>
                      </a:lnTo>
                      <a:lnTo>
                        <a:pt x="100" y="112"/>
                      </a:lnTo>
                      <a:lnTo>
                        <a:pt x="104" y="118"/>
                      </a:lnTo>
                      <a:lnTo>
                        <a:pt x="110" y="124"/>
                      </a:lnTo>
                      <a:lnTo>
                        <a:pt x="120" y="132"/>
                      </a:lnTo>
                      <a:lnTo>
                        <a:pt x="120" y="132"/>
                      </a:lnTo>
                      <a:lnTo>
                        <a:pt x="126" y="142"/>
                      </a:lnTo>
                      <a:lnTo>
                        <a:pt x="128" y="152"/>
                      </a:lnTo>
                      <a:lnTo>
                        <a:pt x="128" y="154"/>
                      </a:lnTo>
                      <a:lnTo>
                        <a:pt x="128" y="158"/>
                      </a:lnTo>
                      <a:lnTo>
                        <a:pt x="128" y="158"/>
                      </a:lnTo>
                      <a:lnTo>
                        <a:pt x="126" y="160"/>
                      </a:lnTo>
                      <a:lnTo>
                        <a:pt x="128" y="162"/>
                      </a:lnTo>
                      <a:lnTo>
                        <a:pt x="132" y="166"/>
                      </a:lnTo>
                      <a:lnTo>
                        <a:pt x="138" y="170"/>
                      </a:lnTo>
                      <a:lnTo>
                        <a:pt x="138" y="170"/>
                      </a:lnTo>
                      <a:lnTo>
                        <a:pt x="144" y="176"/>
                      </a:lnTo>
                      <a:lnTo>
                        <a:pt x="146" y="182"/>
                      </a:lnTo>
                      <a:lnTo>
                        <a:pt x="146" y="184"/>
                      </a:lnTo>
                      <a:lnTo>
                        <a:pt x="146" y="188"/>
                      </a:lnTo>
                      <a:lnTo>
                        <a:pt x="146" y="188"/>
                      </a:lnTo>
                      <a:lnTo>
                        <a:pt x="146" y="192"/>
                      </a:lnTo>
                      <a:lnTo>
                        <a:pt x="146" y="196"/>
                      </a:lnTo>
                      <a:lnTo>
                        <a:pt x="150" y="206"/>
                      </a:lnTo>
                      <a:lnTo>
                        <a:pt x="156" y="214"/>
                      </a:lnTo>
                      <a:lnTo>
                        <a:pt x="162" y="218"/>
                      </a:lnTo>
                      <a:lnTo>
                        <a:pt x="162" y="218"/>
                      </a:lnTo>
                      <a:lnTo>
                        <a:pt x="166" y="220"/>
                      </a:lnTo>
                      <a:lnTo>
                        <a:pt x="170" y="226"/>
                      </a:lnTo>
                      <a:lnTo>
                        <a:pt x="172" y="234"/>
                      </a:lnTo>
                      <a:lnTo>
                        <a:pt x="172" y="234"/>
                      </a:lnTo>
                      <a:lnTo>
                        <a:pt x="176" y="240"/>
                      </a:lnTo>
                      <a:lnTo>
                        <a:pt x="182" y="248"/>
                      </a:lnTo>
                      <a:lnTo>
                        <a:pt x="192" y="256"/>
                      </a:lnTo>
                      <a:lnTo>
                        <a:pt x="192" y="256"/>
                      </a:lnTo>
                      <a:lnTo>
                        <a:pt x="206" y="270"/>
                      </a:lnTo>
                      <a:lnTo>
                        <a:pt x="216" y="280"/>
                      </a:lnTo>
                      <a:lnTo>
                        <a:pt x="216" y="280"/>
                      </a:lnTo>
                      <a:lnTo>
                        <a:pt x="222" y="284"/>
                      </a:lnTo>
                      <a:lnTo>
                        <a:pt x="232" y="286"/>
                      </a:lnTo>
                      <a:lnTo>
                        <a:pt x="242" y="290"/>
                      </a:lnTo>
                      <a:lnTo>
                        <a:pt x="270" y="288"/>
                      </a:lnTo>
                      <a:lnTo>
                        <a:pt x="296" y="284"/>
                      </a:lnTo>
                      <a:lnTo>
                        <a:pt x="322" y="280"/>
                      </a:lnTo>
                      <a:lnTo>
                        <a:pt x="358" y="276"/>
                      </a:lnTo>
                      <a:lnTo>
                        <a:pt x="368" y="276"/>
                      </a:lnTo>
                      <a:lnTo>
                        <a:pt x="368" y="276"/>
                      </a:lnTo>
                      <a:lnTo>
                        <a:pt x="320" y="316"/>
                      </a:lnTo>
                      <a:lnTo>
                        <a:pt x="308" y="330"/>
                      </a:lnTo>
                      <a:lnTo>
                        <a:pt x="300" y="340"/>
                      </a:lnTo>
                      <a:lnTo>
                        <a:pt x="296" y="346"/>
                      </a:lnTo>
                      <a:lnTo>
                        <a:pt x="294" y="348"/>
                      </a:lnTo>
                      <a:lnTo>
                        <a:pt x="294" y="350"/>
                      </a:lnTo>
                      <a:lnTo>
                        <a:pt x="266" y="412"/>
                      </a:lnTo>
                      <a:lnTo>
                        <a:pt x="270" y="420"/>
                      </a:lnTo>
                      <a:lnTo>
                        <a:pt x="270" y="428"/>
                      </a:lnTo>
                      <a:lnTo>
                        <a:pt x="264" y="446"/>
                      </a:lnTo>
                      <a:lnTo>
                        <a:pt x="258" y="460"/>
                      </a:lnTo>
                      <a:lnTo>
                        <a:pt x="256" y="484"/>
                      </a:lnTo>
                      <a:lnTo>
                        <a:pt x="256" y="484"/>
                      </a:lnTo>
                      <a:lnTo>
                        <a:pt x="260" y="492"/>
                      </a:lnTo>
                      <a:lnTo>
                        <a:pt x="264" y="498"/>
                      </a:lnTo>
                      <a:lnTo>
                        <a:pt x="268" y="500"/>
                      </a:lnTo>
                      <a:lnTo>
                        <a:pt x="272" y="502"/>
                      </a:lnTo>
                      <a:lnTo>
                        <a:pt x="272" y="502"/>
                      </a:lnTo>
                      <a:lnTo>
                        <a:pt x="276" y="504"/>
                      </a:lnTo>
                      <a:lnTo>
                        <a:pt x="278" y="506"/>
                      </a:lnTo>
                      <a:lnTo>
                        <a:pt x="282" y="514"/>
                      </a:lnTo>
                      <a:lnTo>
                        <a:pt x="282" y="524"/>
                      </a:lnTo>
                      <a:lnTo>
                        <a:pt x="286" y="540"/>
                      </a:lnTo>
                      <a:lnTo>
                        <a:pt x="286" y="540"/>
                      </a:lnTo>
                      <a:lnTo>
                        <a:pt x="288" y="542"/>
                      </a:lnTo>
                      <a:lnTo>
                        <a:pt x="292" y="546"/>
                      </a:lnTo>
                      <a:lnTo>
                        <a:pt x="300" y="550"/>
                      </a:lnTo>
                      <a:lnTo>
                        <a:pt x="306" y="550"/>
                      </a:lnTo>
                      <a:lnTo>
                        <a:pt x="312" y="550"/>
                      </a:lnTo>
                      <a:lnTo>
                        <a:pt x="312" y="550"/>
                      </a:lnTo>
                      <a:lnTo>
                        <a:pt x="318" y="550"/>
                      </a:lnTo>
                      <a:lnTo>
                        <a:pt x="322" y="552"/>
                      </a:lnTo>
                      <a:lnTo>
                        <a:pt x="326" y="554"/>
                      </a:lnTo>
                      <a:lnTo>
                        <a:pt x="328" y="558"/>
                      </a:lnTo>
                      <a:lnTo>
                        <a:pt x="330" y="566"/>
                      </a:lnTo>
                      <a:lnTo>
                        <a:pt x="330" y="570"/>
                      </a:lnTo>
                      <a:lnTo>
                        <a:pt x="330" y="570"/>
                      </a:lnTo>
                      <a:lnTo>
                        <a:pt x="332" y="580"/>
                      </a:lnTo>
                      <a:lnTo>
                        <a:pt x="334" y="588"/>
                      </a:lnTo>
                      <a:lnTo>
                        <a:pt x="336" y="594"/>
                      </a:lnTo>
                      <a:lnTo>
                        <a:pt x="336" y="594"/>
                      </a:lnTo>
                      <a:lnTo>
                        <a:pt x="340" y="598"/>
                      </a:lnTo>
                      <a:lnTo>
                        <a:pt x="344" y="598"/>
                      </a:lnTo>
                      <a:lnTo>
                        <a:pt x="350" y="598"/>
                      </a:lnTo>
                      <a:lnTo>
                        <a:pt x="350" y="598"/>
                      </a:lnTo>
                      <a:lnTo>
                        <a:pt x="358" y="598"/>
                      </a:lnTo>
                      <a:lnTo>
                        <a:pt x="364" y="598"/>
                      </a:lnTo>
                      <a:lnTo>
                        <a:pt x="370" y="600"/>
                      </a:lnTo>
                      <a:lnTo>
                        <a:pt x="372" y="604"/>
                      </a:lnTo>
                      <a:lnTo>
                        <a:pt x="372" y="604"/>
                      </a:lnTo>
                      <a:lnTo>
                        <a:pt x="374" y="608"/>
                      </a:lnTo>
                      <a:lnTo>
                        <a:pt x="378" y="612"/>
                      </a:lnTo>
                      <a:lnTo>
                        <a:pt x="378" y="616"/>
                      </a:lnTo>
                      <a:lnTo>
                        <a:pt x="380" y="622"/>
                      </a:lnTo>
                      <a:lnTo>
                        <a:pt x="378" y="628"/>
                      </a:lnTo>
                      <a:lnTo>
                        <a:pt x="376" y="636"/>
                      </a:lnTo>
                      <a:lnTo>
                        <a:pt x="376" y="636"/>
                      </a:lnTo>
                      <a:lnTo>
                        <a:pt x="364" y="668"/>
                      </a:lnTo>
                      <a:lnTo>
                        <a:pt x="360" y="680"/>
                      </a:lnTo>
                      <a:lnTo>
                        <a:pt x="354" y="684"/>
                      </a:lnTo>
                      <a:lnTo>
                        <a:pt x="354" y="684"/>
                      </a:lnTo>
                      <a:lnTo>
                        <a:pt x="348" y="692"/>
                      </a:lnTo>
                      <a:lnTo>
                        <a:pt x="344" y="702"/>
                      </a:lnTo>
                      <a:lnTo>
                        <a:pt x="338" y="716"/>
                      </a:lnTo>
                      <a:lnTo>
                        <a:pt x="338" y="716"/>
                      </a:lnTo>
                      <a:lnTo>
                        <a:pt x="336" y="720"/>
                      </a:lnTo>
                      <a:lnTo>
                        <a:pt x="334" y="734"/>
                      </a:lnTo>
                      <a:lnTo>
                        <a:pt x="336" y="748"/>
                      </a:lnTo>
                      <a:lnTo>
                        <a:pt x="338" y="754"/>
                      </a:lnTo>
                      <a:lnTo>
                        <a:pt x="342" y="760"/>
                      </a:lnTo>
                      <a:lnTo>
                        <a:pt x="342" y="760"/>
                      </a:lnTo>
                      <a:lnTo>
                        <a:pt x="348" y="764"/>
                      </a:lnTo>
                      <a:lnTo>
                        <a:pt x="356" y="768"/>
                      </a:lnTo>
                      <a:lnTo>
                        <a:pt x="364" y="768"/>
                      </a:lnTo>
                      <a:lnTo>
                        <a:pt x="364" y="768"/>
                      </a:lnTo>
                      <a:lnTo>
                        <a:pt x="372" y="764"/>
                      </a:lnTo>
                      <a:lnTo>
                        <a:pt x="378" y="758"/>
                      </a:lnTo>
                      <a:lnTo>
                        <a:pt x="386" y="746"/>
                      </a:lnTo>
                      <a:lnTo>
                        <a:pt x="390" y="730"/>
                      </a:lnTo>
                      <a:lnTo>
                        <a:pt x="390" y="730"/>
                      </a:lnTo>
                      <a:lnTo>
                        <a:pt x="398" y="700"/>
                      </a:lnTo>
                      <a:lnTo>
                        <a:pt x="406" y="678"/>
                      </a:lnTo>
                      <a:lnTo>
                        <a:pt x="412" y="662"/>
                      </a:lnTo>
                      <a:lnTo>
                        <a:pt x="412" y="662"/>
                      </a:lnTo>
                      <a:lnTo>
                        <a:pt x="414" y="660"/>
                      </a:lnTo>
                      <a:lnTo>
                        <a:pt x="418" y="658"/>
                      </a:lnTo>
                      <a:lnTo>
                        <a:pt x="428" y="654"/>
                      </a:lnTo>
                      <a:lnTo>
                        <a:pt x="434" y="654"/>
                      </a:lnTo>
                      <a:lnTo>
                        <a:pt x="444" y="656"/>
                      </a:lnTo>
                      <a:lnTo>
                        <a:pt x="444" y="656"/>
                      </a:lnTo>
                      <a:lnTo>
                        <a:pt x="454" y="660"/>
                      </a:lnTo>
                      <a:lnTo>
                        <a:pt x="456" y="660"/>
                      </a:lnTo>
                      <a:lnTo>
                        <a:pt x="456" y="662"/>
                      </a:lnTo>
                      <a:lnTo>
                        <a:pt x="454" y="662"/>
                      </a:lnTo>
                      <a:lnTo>
                        <a:pt x="456" y="662"/>
                      </a:lnTo>
                      <a:lnTo>
                        <a:pt x="456" y="662"/>
                      </a:lnTo>
                      <a:lnTo>
                        <a:pt x="462" y="660"/>
                      </a:lnTo>
                      <a:lnTo>
                        <a:pt x="466" y="658"/>
                      </a:lnTo>
                      <a:lnTo>
                        <a:pt x="470" y="654"/>
                      </a:lnTo>
                      <a:lnTo>
                        <a:pt x="470" y="654"/>
                      </a:lnTo>
                      <a:lnTo>
                        <a:pt x="474" y="652"/>
                      </a:lnTo>
                      <a:lnTo>
                        <a:pt x="478" y="648"/>
                      </a:lnTo>
                      <a:lnTo>
                        <a:pt x="482" y="648"/>
                      </a:lnTo>
                      <a:lnTo>
                        <a:pt x="482" y="648"/>
                      </a:lnTo>
                      <a:lnTo>
                        <a:pt x="492" y="648"/>
                      </a:lnTo>
                      <a:lnTo>
                        <a:pt x="498" y="650"/>
                      </a:lnTo>
                      <a:lnTo>
                        <a:pt x="498" y="650"/>
                      </a:lnTo>
                      <a:lnTo>
                        <a:pt x="500" y="650"/>
                      </a:lnTo>
                      <a:lnTo>
                        <a:pt x="504" y="652"/>
                      </a:lnTo>
                      <a:lnTo>
                        <a:pt x="510" y="650"/>
                      </a:lnTo>
                      <a:lnTo>
                        <a:pt x="514" y="648"/>
                      </a:lnTo>
                      <a:lnTo>
                        <a:pt x="516" y="644"/>
                      </a:lnTo>
                      <a:lnTo>
                        <a:pt x="516" y="644"/>
                      </a:lnTo>
                      <a:lnTo>
                        <a:pt x="520" y="632"/>
                      </a:lnTo>
                      <a:lnTo>
                        <a:pt x="522" y="620"/>
                      </a:lnTo>
                      <a:lnTo>
                        <a:pt x="522" y="606"/>
                      </a:lnTo>
                      <a:lnTo>
                        <a:pt x="530" y="582"/>
                      </a:lnTo>
                      <a:lnTo>
                        <a:pt x="530" y="572"/>
                      </a:lnTo>
                      <a:lnTo>
                        <a:pt x="544" y="570"/>
                      </a:lnTo>
                      <a:lnTo>
                        <a:pt x="550" y="534"/>
                      </a:lnTo>
                      <a:lnTo>
                        <a:pt x="556" y="474"/>
                      </a:lnTo>
                      <a:lnTo>
                        <a:pt x="558" y="398"/>
                      </a:lnTo>
                      <a:lnTo>
                        <a:pt x="558" y="340"/>
                      </a:lnTo>
                      <a:lnTo>
                        <a:pt x="558" y="340"/>
                      </a:lnTo>
                      <a:lnTo>
                        <a:pt x="560" y="332"/>
                      </a:lnTo>
                      <a:lnTo>
                        <a:pt x="562" y="322"/>
                      </a:lnTo>
                      <a:lnTo>
                        <a:pt x="562" y="308"/>
                      </a:lnTo>
                      <a:lnTo>
                        <a:pt x="562" y="308"/>
                      </a:lnTo>
                      <a:lnTo>
                        <a:pt x="560" y="300"/>
                      </a:lnTo>
                      <a:lnTo>
                        <a:pt x="562" y="296"/>
                      </a:lnTo>
                      <a:lnTo>
                        <a:pt x="564" y="294"/>
                      </a:lnTo>
                      <a:lnTo>
                        <a:pt x="568" y="294"/>
                      </a:lnTo>
                      <a:lnTo>
                        <a:pt x="568" y="306"/>
                      </a:lnTo>
                      <a:lnTo>
                        <a:pt x="570" y="338"/>
                      </a:lnTo>
                      <a:lnTo>
                        <a:pt x="574" y="348"/>
                      </a:lnTo>
                      <a:lnTo>
                        <a:pt x="570" y="362"/>
                      </a:lnTo>
                      <a:lnTo>
                        <a:pt x="574" y="384"/>
                      </a:lnTo>
                      <a:lnTo>
                        <a:pt x="576" y="390"/>
                      </a:lnTo>
                      <a:lnTo>
                        <a:pt x="580" y="422"/>
                      </a:lnTo>
                      <a:lnTo>
                        <a:pt x="586" y="422"/>
                      </a:lnTo>
                      <a:lnTo>
                        <a:pt x="586" y="428"/>
                      </a:lnTo>
                      <a:lnTo>
                        <a:pt x="582" y="432"/>
                      </a:lnTo>
                      <a:lnTo>
                        <a:pt x="586" y="448"/>
                      </a:lnTo>
                      <a:lnTo>
                        <a:pt x="590" y="472"/>
                      </a:lnTo>
                      <a:lnTo>
                        <a:pt x="602" y="490"/>
                      </a:lnTo>
                      <a:lnTo>
                        <a:pt x="620" y="500"/>
                      </a:lnTo>
                      <a:lnTo>
                        <a:pt x="620" y="486"/>
                      </a:lnTo>
                      <a:lnTo>
                        <a:pt x="624" y="498"/>
                      </a:lnTo>
                      <a:lnTo>
                        <a:pt x="636" y="484"/>
                      </a:lnTo>
                      <a:lnTo>
                        <a:pt x="642" y="462"/>
                      </a:lnTo>
                      <a:lnTo>
                        <a:pt x="638" y="438"/>
                      </a:lnTo>
                      <a:lnTo>
                        <a:pt x="636" y="424"/>
                      </a:lnTo>
                      <a:lnTo>
                        <a:pt x="632" y="420"/>
                      </a:lnTo>
                      <a:lnTo>
                        <a:pt x="630" y="416"/>
                      </a:lnTo>
                      <a:lnTo>
                        <a:pt x="636" y="412"/>
                      </a:lnTo>
                      <a:lnTo>
                        <a:pt x="630" y="382"/>
                      </a:lnTo>
                      <a:lnTo>
                        <a:pt x="628" y="376"/>
                      </a:lnTo>
                      <a:lnTo>
                        <a:pt x="626" y="354"/>
                      </a:lnTo>
                      <a:lnTo>
                        <a:pt x="618" y="340"/>
                      </a:lnTo>
                      <a:lnTo>
                        <a:pt x="618" y="330"/>
                      </a:lnTo>
                      <a:lnTo>
                        <a:pt x="610" y="300"/>
                      </a:lnTo>
                      <a:lnTo>
                        <a:pt x="606" y="288"/>
                      </a:lnTo>
                      <a:lnTo>
                        <a:pt x="606" y="288"/>
                      </a:lnTo>
                      <a:lnTo>
                        <a:pt x="610" y="286"/>
                      </a:lnTo>
                      <a:lnTo>
                        <a:pt x="612" y="288"/>
                      </a:lnTo>
                      <a:lnTo>
                        <a:pt x="616" y="292"/>
                      </a:lnTo>
                      <a:lnTo>
                        <a:pt x="618" y="298"/>
                      </a:lnTo>
                      <a:lnTo>
                        <a:pt x="618" y="298"/>
                      </a:lnTo>
                      <a:lnTo>
                        <a:pt x="622" y="312"/>
                      </a:lnTo>
                      <a:lnTo>
                        <a:pt x="626" y="322"/>
                      </a:lnTo>
                      <a:lnTo>
                        <a:pt x="632" y="328"/>
                      </a:lnTo>
                      <a:lnTo>
                        <a:pt x="652" y="384"/>
                      </a:lnTo>
                      <a:lnTo>
                        <a:pt x="678" y="454"/>
                      </a:lnTo>
                      <a:lnTo>
                        <a:pt x="702" y="508"/>
                      </a:lnTo>
                      <a:lnTo>
                        <a:pt x="720" y="540"/>
                      </a:lnTo>
                      <a:lnTo>
                        <a:pt x="732" y="540"/>
                      </a:lnTo>
                      <a:lnTo>
                        <a:pt x="736" y="548"/>
                      </a:lnTo>
                      <a:lnTo>
                        <a:pt x="752" y="568"/>
                      </a:lnTo>
                      <a:lnTo>
                        <a:pt x="752" y="568"/>
                      </a:lnTo>
                      <a:lnTo>
                        <a:pt x="756" y="582"/>
                      </a:lnTo>
                      <a:lnTo>
                        <a:pt x="762" y="592"/>
                      </a:lnTo>
                      <a:lnTo>
                        <a:pt x="768" y="602"/>
                      </a:lnTo>
                      <a:lnTo>
                        <a:pt x="768" y="602"/>
                      </a:lnTo>
                      <a:lnTo>
                        <a:pt x="774" y="604"/>
                      </a:lnTo>
                      <a:lnTo>
                        <a:pt x="776" y="606"/>
                      </a:lnTo>
                      <a:lnTo>
                        <a:pt x="784" y="604"/>
                      </a:lnTo>
                      <a:lnTo>
                        <a:pt x="788" y="602"/>
                      </a:lnTo>
                      <a:lnTo>
                        <a:pt x="790" y="602"/>
                      </a:lnTo>
                      <a:lnTo>
                        <a:pt x="790" y="602"/>
                      </a:lnTo>
                      <a:lnTo>
                        <a:pt x="794" y="598"/>
                      </a:lnTo>
                      <a:lnTo>
                        <a:pt x="804" y="594"/>
                      </a:lnTo>
                      <a:lnTo>
                        <a:pt x="804" y="594"/>
                      </a:lnTo>
                      <a:lnTo>
                        <a:pt x="808" y="594"/>
                      </a:lnTo>
                      <a:lnTo>
                        <a:pt x="812" y="594"/>
                      </a:lnTo>
                      <a:lnTo>
                        <a:pt x="816" y="596"/>
                      </a:lnTo>
                      <a:lnTo>
                        <a:pt x="816" y="596"/>
                      </a:lnTo>
                      <a:lnTo>
                        <a:pt x="820" y="598"/>
                      </a:lnTo>
                      <a:lnTo>
                        <a:pt x="826" y="600"/>
                      </a:lnTo>
                      <a:lnTo>
                        <a:pt x="832" y="600"/>
                      </a:lnTo>
                      <a:lnTo>
                        <a:pt x="832" y="600"/>
                      </a:lnTo>
                      <a:lnTo>
                        <a:pt x="836" y="600"/>
                      </a:lnTo>
                      <a:lnTo>
                        <a:pt x="834" y="598"/>
                      </a:lnTo>
                      <a:lnTo>
                        <a:pt x="832" y="598"/>
                      </a:lnTo>
                      <a:lnTo>
                        <a:pt x="834" y="596"/>
                      </a:lnTo>
                      <a:lnTo>
                        <a:pt x="842" y="590"/>
                      </a:lnTo>
                      <a:lnTo>
                        <a:pt x="842" y="590"/>
                      </a:lnTo>
                      <a:lnTo>
                        <a:pt x="850" y="586"/>
                      </a:lnTo>
                      <a:lnTo>
                        <a:pt x="856" y="582"/>
                      </a:lnTo>
                      <a:lnTo>
                        <a:pt x="866" y="582"/>
                      </a:lnTo>
                      <a:lnTo>
                        <a:pt x="872" y="584"/>
                      </a:lnTo>
                      <a:lnTo>
                        <a:pt x="874" y="586"/>
                      </a:lnTo>
                      <a:lnTo>
                        <a:pt x="874" y="586"/>
                      </a:lnTo>
                      <a:lnTo>
                        <a:pt x="886" y="598"/>
                      </a:lnTo>
                      <a:lnTo>
                        <a:pt x="898" y="616"/>
                      </a:lnTo>
                      <a:lnTo>
                        <a:pt x="916" y="642"/>
                      </a:lnTo>
                      <a:lnTo>
                        <a:pt x="916" y="642"/>
                      </a:lnTo>
                      <a:lnTo>
                        <a:pt x="926" y="656"/>
                      </a:lnTo>
                      <a:lnTo>
                        <a:pt x="934" y="664"/>
                      </a:lnTo>
                      <a:lnTo>
                        <a:pt x="944" y="668"/>
                      </a:lnTo>
                      <a:lnTo>
                        <a:pt x="952" y="670"/>
                      </a:lnTo>
                      <a:lnTo>
                        <a:pt x="958" y="668"/>
                      </a:lnTo>
                      <a:lnTo>
                        <a:pt x="964" y="666"/>
                      </a:lnTo>
                      <a:lnTo>
                        <a:pt x="968" y="660"/>
                      </a:lnTo>
                      <a:lnTo>
                        <a:pt x="972" y="654"/>
                      </a:lnTo>
                      <a:lnTo>
                        <a:pt x="972" y="654"/>
                      </a:lnTo>
                      <a:lnTo>
                        <a:pt x="974" y="648"/>
                      </a:lnTo>
                      <a:lnTo>
                        <a:pt x="974" y="642"/>
                      </a:lnTo>
                      <a:lnTo>
                        <a:pt x="970" y="628"/>
                      </a:lnTo>
                      <a:lnTo>
                        <a:pt x="964" y="616"/>
                      </a:lnTo>
                      <a:lnTo>
                        <a:pt x="962" y="612"/>
                      </a:lnTo>
                      <a:lnTo>
                        <a:pt x="962" y="612"/>
                      </a:lnTo>
                      <a:lnTo>
                        <a:pt x="952" y="600"/>
                      </a:lnTo>
                      <a:lnTo>
                        <a:pt x="944" y="592"/>
                      </a:lnTo>
                      <a:lnTo>
                        <a:pt x="936" y="588"/>
                      </a:lnTo>
                      <a:lnTo>
                        <a:pt x="936" y="588"/>
                      </a:lnTo>
                      <a:lnTo>
                        <a:pt x="928" y="584"/>
                      </a:lnTo>
                      <a:lnTo>
                        <a:pt x="920" y="576"/>
                      </a:lnTo>
                      <a:lnTo>
                        <a:pt x="900" y="550"/>
                      </a:lnTo>
                      <a:lnTo>
                        <a:pt x="900" y="550"/>
                      </a:lnTo>
                      <a:lnTo>
                        <a:pt x="894" y="542"/>
                      </a:lnTo>
                      <a:lnTo>
                        <a:pt x="892" y="536"/>
                      </a:lnTo>
                      <a:lnTo>
                        <a:pt x="890" y="530"/>
                      </a:lnTo>
                      <a:lnTo>
                        <a:pt x="890" y="526"/>
                      </a:lnTo>
                      <a:lnTo>
                        <a:pt x="892" y="520"/>
                      </a:lnTo>
                      <a:lnTo>
                        <a:pt x="894" y="516"/>
                      </a:lnTo>
                      <a:lnTo>
                        <a:pt x="894" y="516"/>
                      </a:lnTo>
                      <a:lnTo>
                        <a:pt x="894" y="514"/>
                      </a:lnTo>
                      <a:lnTo>
                        <a:pt x="898" y="510"/>
                      </a:lnTo>
                      <a:lnTo>
                        <a:pt x="904" y="508"/>
                      </a:lnTo>
                      <a:lnTo>
                        <a:pt x="912" y="506"/>
                      </a:lnTo>
                      <a:lnTo>
                        <a:pt x="912" y="506"/>
                      </a:lnTo>
                      <a:lnTo>
                        <a:pt x="918" y="504"/>
                      </a:lnTo>
                      <a:lnTo>
                        <a:pt x="920" y="500"/>
                      </a:lnTo>
                      <a:lnTo>
                        <a:pt x="924" y="496"/>
                      </a:lnTo>
                      <a:lnTo>
                        <a:pt x="924" y="496"/>
                      </a:lnTo>
                      <a:lnTo>
                        <a:pt x="924" y="490"/>
                      </a:lnTo>
                      <a:lnTo>
                        <a:pt x="924" y="482"/>
                      </a:lnTo>
                      <a:lnTo>
                        <a:pt x="920" y="472"/>
                      </a:lnTo>
                      <a:lnTo>
                        <a:pt x="920" y="472"/>
                      </a:lnTo>
                      <a:lnTo>
                        <a:pt x="920" y="468"/>
                      </a:lnTo>
                      <a:lnTo>
                        <a:pt x="920" y="460"/>
                      </a:lnTo>
                      <a:lnTo>
                        <a:pt x="920" y="456"/>
                      </a:lnTo>
                      <a:lnTo>
                        <a:pt x="924" y="452"/>
                      </a:lnTo>
                      <a:lnTo>
                        <a:pt x="926" y="448"/>
                      </a:lnTo>
                      <a:lnTo>
                        <a:pt x="932" y="446"/>
                      </a:lnTo>
                      <a:lnTo>
                        <a:pt x="932" y="446"/>
                      </a:lnTo>
                      <a:lnTo>
                        <a:pt x="938" y="446"/>
                      </a:lnTo>
                      <a:lnTo>
                        <a:pt x="942" y="442"/>
                      </a:lnTo>
                      <a:lnTo>
                        <a:pt x="950" y="436"/>
                      </a:lnTo>
                      <a:lnTo>
                        <a:pt x="952" y="432"/>
                      </a:lnTo>
                      <a:lnTo>
                        <a:pt x="952" y="428"/>
                      </a:lnTo>
                      <a:lnTo>
                        <a:pt x="952" y="412"/>
                      </a:lnTo>
                      <a:lnTo>
                        <a:pt x="952" y="412"/>
                      </a:lnTo>
                      <a:lnTo>
                        <a:pt x="948" y="402"/>
                      </a:lnTo>
                      <a:lnTo>
                        <a:pt x="950" y="394"/>
                      </a:lnTo>
                      <a:lnTo>
                        <a:pt x="952" y="392"/>
                      </a:lnTo>
                      <a:lnTo>
                        <a:pt x="956" y="388"/>
                      </a:lnTo>
                      <a:lnTo>
                        <a:pt x="956" y="388"/>
                      </a:lnTo>
                      <a:lnTo>
                        <a:pt x="958" y="386"/>
                      </a:lnTo>
                      <a:lnTo>
                        <a:pt x="962" y="382"/>
                      </a:lnTo>
                      <a:lnTo>
                        <a:pt x="964" y="374"/>
                      </a:lnTo>
                      <a:lnTo>
                        <a:pt x="962" y="366"/>
                      </a:lnTo>
                      <a:lnTo>
                        <a:pt x="954" y="344"/>
                      </a:lnTo>
                      <a:lnTo>
                        <a:pt x="944" y="332"/>
                      </a:lnTo>
                      <a:lnTo>
                        <a:pt x="934" y="318"/>
                      </a:lnTo>
                      <a:lnTo>
                        <a:pt x="930" y="310"/>
                      </a:lnTo>
                      <a:lnTo>
                        <a:pt x="930" y="302"/>
                      </a:lnTo>
                      <a:lnTo>
                        <a:pt x="884" y="252"/>
                      </a:lnTo>
                      <a:lnTo>
                        <a:pt x="884" y="252"/>
                      </a:lnTo>
                      <a:lnTo>
                        <a:pt x="884" y="250"/>
                      </a:lnTo>
                      <a:lnTo>
                        <a:pt x="882" y="248"/>
                      </a:lnTo>
                      <a:lnTo>
                        <a:pt x="876" y="244"/>
                      </a:lnTo>
                      <a:lnTo>
                        <a:pt x="866" y="238"/>
                      </a:lnTo>
                      <a:lnTo>
                        <a:pt x="850" y="228"/>
                      </a:lnTo>
                      <a:lnTo>
                        <a:pt x="792" y="204"/>
                      </a:lnTo>
                      <a:lnTo>
                        <a:pt x="800" y="202"/>
                      </a:lnTo>
                      <a:lnTo>
                        <a:pt x="834" y="194"/>
                      </a:lnTo>
                      <a:lnTo>
                        <a:pt x="860" y="190"/>
                      </a:lnTo>
                      <a:lnTo>
                        <a:pt x="888" y="186"/>
                      </a:lnTo>
                      <a:lnTo>
                        <a:pt x="914" y="178"/>
                      </a:lnTo>
                      <a:lnTo>
                        <a:pt x="914" y="178"/>
                      </a:lnTo>
                      <a:lnTo>
                        <a:pt x="924" y="172"/>
                      </a:lnTo>
                      <a:lnTo>
                        <a:pt x="932" y="166"/>
                      </a:lnTo>
                      <a:lnTo>
                        <a:pt x="936" y="160"/>
                      </a:lnTo>
                      <a:lnTo>
                        <a:pt x="936" y="160"/>
                      </a:lnTo>
                      <a:lnTo>
                        <a:pt x="942" y="148"/>
                      </a:lnTo>
                      <a:lnTo>
                        <a:pt x="952" y="130"/>
                      </a:lnTo>
                      <a:lnTo>
                        <a:pt x="952" y="130"/>
                      </a:lnTo>
                      <a:lnTo>
                        <a:pt x="958" y="118"/>
                      </a:lnTo>
                      <a:lnTo>
                        <a:pt x="960" y="110"/>
                      </a:lnTo>
                      <a:lnTo>
                        <a:pt x="962" y="104"/>
                      </a:lnTo>
                      <a:lnTo>
                        <a:pt x="962" y="104"/>
                      </a:lnTo>
                      <a:lnTo>
                        <a:pt x="962" y="94"/>
                      </a:lnTo>
                      <a:lnTo>
                        <a:pt x="964" y="88"/>
                      </a:lnTo>
                      <a:lnTo>
                        <a:pt x="966" y="84"/>
                      </a:lnTo>
                      <a:lnTo>
                        <a:pt x="966" y="84"/>
                      </a:lnTo>
                      <a:lnTo>
                        <a:pt x="970" y="78"/>
                      </a:lnTo>
                      <a:lnTo>
                        <a:pt x="974" y="68"/>
                      </a:lnTo>
                      <a:lnTo>
                        <a:pt x="974" y="58"/>
                      </a:lnTo>
                      <a:lnTo>
                        <a:pt x="974" y="54"/>
                      </a:lnTo>
                      <a:lnTo>
                        <a:pt x="972" y="50"/>
                      </a:lnTo>
                      <a:lnTo>
                        <a:pt x="972" y="50"/>
                      </a:lnTo>
                      <a:lnTo>
                        <a:pt x="970" y="48"/>
                      </a:lnTo>
                      <a:lnTo>
                        <a:pt x="970" y="44"/>
                      </a:lnTo>
                      <a:lnTo>
                        <a:pt x="970" y="38"/>
                      </a:lnTo>
                      <a:lnTo>
                        <a:pt x="974" y="30"/>
                      </a:lnTo>
                      <a:lnTo>
                        <a:pt x="974" y="30"/>
                      </a:lnTo>
                      <a:lnTo>
                        <a:pt x="978" y="24"/>
                      </a:lnTo>
                      <a:lnTo>
                        <a:pt x="980" y="20"/>
                      </a:lnTo>
                      <a:lnTo>
                        <a:pt x="982" y="18"/>
                      </a:lnTo>
                      <a:lnTo>
                        <a:pt x="980" y="16"/>
                      </a:lnTo>
                      <a:lnTo>
                        <a:pt x="980" y="16"/>
                      </a:lnTo>
                      <a:lnTo>
                        <a:pt x="978" y="14"/>
                      </a:lnTo>
                      <a:lnTo>
                        <a:pt x="978" y="10"/>
                      </a:lnTo>
                      <a:lnTo>
                        <a:pt x="976" y="0"/>
                      </a:lnTo>
                      <a:lnTo>
                        <a:pt x="676" y="0"/>
                      </a:lnTo>
                      <a:close/>
                      <a:moveTo>
                        <a:pt x="562" y="150"/>
                      </a:move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lnTo>
                        <a:pt x="562" y="150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6" name="Group 63"/>
              <p:cNvGrpSpPr>
                <a:grpSpLocks noChangeAspect="1"/>
              </p:cNvGrpSpPr>
              <p:nvPr/>
            </p:nvGrpSpPr>
            <p:grpSpPr>
              <a:xfrm>
                <a:off x="8324137" y="990588"/>
                <a:ext cx="819855" cy="1066798"/>
                <a:chOff x="7315200" y="5334000"/>
                <a:chExt cx="1054100" cy="1371600"/>
              </a:xfrm>
              <a:solidFill>
                <a:schemeClr val="bg2">
                  <a:lumMod val="50000"/>
                  <a:lumOff val="50000"/>
                  <a:alpha val="18000"/>
                </a:schemeClr>
              </a:solidFill>
            </p:grpSpPr>
            <p:sp>
              <p:nvSpPr>
                <p:cNvPr id="147" name="Freeform 70"/>
                <p:cNvSpPr>
                  <a:spLocks/>
                </p:cNvSpPr>
                <p:nvPr/>
              </p:nvSpPr>
              <p:spPr bwMode="auto">
                <a:xfrm>
                  <a:off x="7810500" y="5715000"/>
                  <a:ext cx="241300" cy="158750"/>
                </a:xfrm>
                <a:custGeom>
                  <a:avLst/>
                  <a:gdLst>
                    <a:gd name="T0" fmla="*/ 152 w 152"/>
                    <a:gd name="T1" fmla="*/ 100 h 100"/>
                    <a:gd name="T2" fmla="*/ 152 w 152"/>
                    <a:gd name="T3" fmla="*/ 100 h 100"/>
                    <a:gd name="T4" fmla="*/ 152 w 152"/>
                    <a:gd name="T5" fmla="*/ 100 h 100"/>
                    <a:gd name="T6" fmla="*/ 152 w 152"/>
                    <a:gd name="T7" fmla="*/ 100 h 100"/>
                    <a:gd name="T8" fmla="*/ 138 w 152"/>
                    <a:gd name="T9" fmla="*/ 90 h 100"/>
                    <a:gd name="T10" fmla="*/ 34 w 152"/>
                    <a:gd name="T11" fmla="*/ 18 h 100"/>
                    <a:gd name="T12" fmla="*/ 34 w 152"/>
                    <a:gd name="T13" fmla="*/ 18 h 100"/>
                    <a:gd name="T14" fmla="*/ 16 w 152"/>
                    <a:gd name="T15" fmla="*/ 6 h 100"/>
                    <a:gd name="T16" fmla="*/ 16 w 152"/>
                    <a:gd name="T17" fmla="*/ 6 h 100"/>
                    <a:gd name="T18" fmla="*/ 10 w 152"/>
                    <a:gd name="T19" fmla="*/ 2 h 100"/>
                    <a:gd name="T20" fmla="*/ 4 w 152"/>
                    <a:gd name="T21" fmla="*/ 0 h 100"/>
                    <a:gd name="T22" fmla="*/ 4 w 152"/>
                    <a:gd name="T23" fmla="*/ 0 h 100"/>
                    <a:gd name="T24" fmla="*/ 0 w 152"/>
                    <a:gd name="T25" fmla="*/ 0 h 100"/>
                    <a:gd name="T26" fmla="*/ 0 w 152"/>
                    <a:gd name="T27" fmla="*/ 2 h 100"/>
                    <a:gd name="T28" fmla="*/ 0 w 152"/>
                    <a:gd name="T29" fmla="*/ 2 h 100"/>
                    <a:gd name="T30" fmla="*/ 4 w 152"/>
                    <a:gd name="T31" fmla="*/ 6 h 100"/>
                    <a:gd name="T32" fmla="*/ 8 w 152"/>
                    <a:gd name="T33" fmla="*/ 8 h 100"/>
                    <a:gd name="T34" fmla="*/ 8 w 152"/>
                    <a:gd name="T35" fmla="*/ 8 h 100"/>
                    <a:gd name="T36" fmla="*/ 24 w 152"/>
                    <a:gd name="T37" fmla="*/ 18 h 100"/>
                    <a:gd name="T38" fmla="*/ 138 w 152"/>
                    <a:gd name="T39" fmla="*/ 92 h 100"/>
                    <a:gd name="T40" fmla="*/ 138 w 152"/>
                    <a:gd name="T41" fmla="*/ 92 h 100"/>
                    <a:gd name="T42" fmla="*/ 152 w 152"/>
                    <a:gd name="T43" fmla="*/ 100 h 100"/>
                    <a:gd name="T44" fmla="*/ 152 w 152"/>
                    <a:gd name="T45" fmla="*/ 100 h 10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152" h="100">
                      <a:moveTo>
                        <a:pt x="152" y="100"/>
                      </a:move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lnTo>
                        <a:pt x="138" y="90"/>
                      </a:lnTo>
                      <a:lnTo>
                        <a:pt x="34" y="18"/>
                      </a:lnTo>
                      <a:lnTo>
                        <a:pt x="34" y="18"/>
                      </a:lnTo>
                      <a:lnTo>
                        <a:pt x="16" y="6"/>
                      </a:lnTo>
                      <a:lnTo>
                        <a:pt x="16" y="6"/>
                      </a:lnTo>
                      <a:lnTo>
                        <a:pt x="10" y="2"/>
                      </a:lnTo>
                      <a:lnTo>
                        <a:pt x="4" y="0"/>
                      </a:lnTo>
                      <a:lnTo>
                        <a:pt x="4" y="0"/>
                      </a:lnTo>
                      <a:lnTo>
                        <a:pt x="0" y="0"/>
                      </a:lnTo>
                      <a:lnTo>
                        <a:pt x="0" y="2"/>
                      </a:lnTo>
                      <a:lnTo>
                        <a:pt x="0" y="2"/>
                      </a:lnTo>
                      <a:lnTo>
                        <a:pt x="4" y="6"/>
                      </a:lnTo>
                      <a:lnTo>
                        <a:pt x="8" y="8"/>
                      </a:lnTo>
                      <a:lnTo>
                        <a:pt x="8" y="8"/>
                      </a:lnTo>
                      <a:lnTo>
                        <a:pt x="24" y="18"/>
                      </a:lnTo>
                      <a:lnTo>
                        <a:pt x="138" y="92"/>
                      </a:lnTo>
                      <a:lnTo>
                        <a:pt x="138" y="92"/>
                      </a:lnTo>
                      <a:lnTo>
                        <a:pt x="152" y="100"/>
                      </a:lnTo>
                      <a:lnTo>
                        <a:pt x="152" y="10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48" name="Freeform 71"/>
                <p:cNvSpPr>
                  <a:spLocks/>
                </p:cNvSpPr>
                <p:nvPr/>
              </p:nvSpPr>
              <p:spPr bwMode="auto">
                <a:xfrm>
                  <a:off x="8054975" y="5880100"/>
                  <a:ext cx="0" cy="0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  <a:cxn ang="0">
                      <a:pos x="0" y="0"/>
                    </a:cxn>
                  </a:cxnLst>
                  <a:rect l="0" t="0" r="r" b="b"/>
                  <a:pathLst>
                    <a:path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49" name="Freeform 72"/>
                <p:cNvSpPr>
                  <a:spLocks/>
                </p:cNvSpPr>
                <p:nvPr/>
              </p:nvSpPr>
              <p:spPr bwMode="auto">
                <a:xfrm>
                  <a:off x="8064500" y="5584825"/>
                  <a:ext cx="53975" cy="285750"/>
                </a:xfrm>
                <a:custGeom>
                  <a:avLst/>
                  <a:gdLst>
                    <a:gd name="T0" fmla="*/ 0 w 34"/>
                    <a:gd name="T1" fmla="*/ 178 h 180"/>
                    <a:gd name="T2" fmla="*/ 0 w 34"/>
                    <a:gd name="T3" fmla="*/ 178 h 180"/>
                    <a:gd name="T4" fmla="*/ 4 w 34"/>
                    <a:gd name="T5" fmla="*/ 162 h 180"/>
                    <a:gd name="T6" fmla="*/ 28 w 34"/>
                    <a:gd name="T7" fmla="*/ 30 h 180"/>
                    <a:gd name="T8" fmla="*/ 28 w 34"/>
                    <a:gd name="T9" fmla="*/ 30 h 180"/>
                    <a:gd name="T10" fmla="*/ 34 w 34"/>
                    <a:gd name="T11" fmla="*/ 10 h 180"/>
                    <a:gd name="T12" fmla="*/ 34 w 34"/>
                    <a:gd name="T13" fmla="*/ 10 h 180"/>
                    <a:gd name="T14" fmla="*/ 34 w 34"/>
                    <a:gd name="T15" fmla="*/ 6 h 180"/>
                    <a:gd name="T16" fmla="*/ 34 w 34"/>
                    <a:gd name="T17" fmla="*/ 2 h 180"/>
                    <a:gd name="T18" fmla="*/ 34 w 34"/>
                    <a:gd name="T19" fmla="*/ 2 h 180"/>
                    <a:gd name="T20" fmla="*/ 32 w 34"/>
                    <a:gd name="T21" fmla="*/ 0 h 180"/>
                    <a:gd name="T22" fmla="*/ 30 w 34"/>
                    <a:gd name="T23" fmla="*/ 2 h 180"/>
                    <a:gd name="T24" fmla="*/ 30 w 34"/>
                    <a:gd name="T25" fmla="*/ 2 h 180"/>
                    <a:gd name="T26" fmla="*/ 28 w 34"/>
                    <a:gd name="T27" fmla="*/ 8 h 180"/>
                    <a:gd name="T28" fmla="*/ 26 w 34"/>
                    <a:gd name="T29" fmla="*/ 14 h 180"/>
                    <a:gd name="T30" fmla="*/ 26 w 34"/>
                    <a:gd name="T31" fmla="*/ 14 h 180"/>
                    <a:gd name="T32" fmla="*/ 22 w 34"/>
                    <a:gd name="T33" fmla="*/ 38 h 180"/>
                    <a:gd name="T34" fmla="*/ 2 w 34"/>
                    <a:gd name="T35" fmla="*/ 162 h 180"/>
                    <a:gd name="T36" fmla="*/ 2 w 34"/>
                    <a:gd name="T37" fmla="*/ 162 h 180"/>
                    <a:gd name="T38" fmla="*/ 0 w 34"/>
                    <a:gd name="T39" fmla="*/ 178 h 180"/>
                    <a:gd name="T40" fmla="*/ 0 w 34"/>
                    <a:gd name="T41" fmla="*/ 178 h 180"/>
                    <a:gd name="T42" fmla="*/ 0 w 34"/>
                    <a:gd name="T43" fmla="*/ 180 h 180"/>
                    <a:gd name="T44" fmla="*/ 0 w 34"/>
                    <a:gd name="T45" fmla="*/ 180 h 180"/>
                    <a:gd name="T46" fmla="*/ 0 w 34"/>
                    <a:gd name="T47" fmla="*/ 178 h 180"/>
                    <a:gd name="T48" fmla="*/ 0 w 34"/>
                    <a:gd name="T49" fmla="*/ 178 h 1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</a:cxnLst>
                  <a:rect l="0" t="0" r="r" b="b"/>
                  <a:pathLst>
                    <a:path w="34" h="180">
                      <a:moveTo>
                        <a:pt x="0" y="178"/>
                      </a:moveTo>
                      <a:lnTo>
                        <a:pt x="0" y="178"/>
                      </a:lnTo>
                      <a:lnTo>
                        <a:pt x="4" y="162"/>
                      </a:lnTo>
                      <a:lnTo>
                        <a:pt x="28" y="30"/>
                      </a:lnTo>
                      <a:lnTo>
                        <a:pt x="28" y="30"/>
                      </a:lnTo>
                      <a:lnTo>
                        <a:pt x="34" y="10"/>
                      </a:lnTo>
                      <a:lnTo>
                        <a:pt x="34" y="10"/>
                      </a:lnTo>
                      <a:lnTo>
                        <a:pt x="34" y="6"/>
                      </a:lnTo>
                      <a:lnTo>
                        <a:pt x="34" y="2"/>
                      </a:lnTo>
                      <a:lnTo>
                        <a:pt x="34" y="2"/>
                      </a:lnTo>
                      <a:lnTo>
                        <a:pt x="32" y="0"/>
                      </a:lnTo>
                      <a:lnTo>
                        <a:pt x="30" y="2"/>
                      </a:lnTo>
                      <a:lnTo>
                        <a:pt x="30" y="2"/>
                      </a:lnTo>
                      <a:lnTo>
                        <a:pt x="28" y="8"/>
                      </a:lnTo>
                      <a:lnTo>
                        <a:pt x="26" y="14"/>
                      </a:lnTo>
                      <a:lnTo>
                        <a:pt x="26" y="14"/>
                      </a:lnTo>
                      <a:lnTo>
                        <a:pt x="22" y="38"/>
                      </a:lnTo>
                      <a:lnTo>
                        <a:pt x="2" y="162"/>
                      </a:lnTo>
                      <a:lnTo>
                        <a:pt x="2" y="162"/>
                      </a:lnTo>
                      <a:lnTo>
                        <a:pt x="0" y="178"/>
                      </a:lnTo>
                      <a:lnTo>
                        <a:pt x="0" y="178"/>
                      </a:lnTo>
                      <a:lnTo>
                        <a:pt x="0" y="180"/>
                      </a:lnTo>
                      <a:lnTo>
                        <a:pt x="0" y="180"/>
                      </a:lnTo>
                      <a:lnTo>
                        <a:pt x="0" y="178"/>
                      </a:lnTo>
                      <a:lnTo>
                        <a:pt x="0" y="178"/>
                      </a:lnTo>
                      <a:close/>
                    </a:path>
                  </a:pathLst>
                </a:custGeom>
                <a:grpFill/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800"/>
                </a:p>
              </p:txBody>
            </p:sp>
            <p:sp>
              <p:nvSpPr>
                <p:cNvPr id="150" name="Freeform 73"/>
                <p:cNvSpPr>
                  <a:spLocks noEditPoints="1"/>
                </p:cNvSpPr>
                <p:nvPr/>
              </p:nvSpPr>
              <p:spPr bwMode="auto">
                <a:xfrm>
                  <a:off x="7315200" y="5334000"/>
                  <a:ext cx="1054100" cy="1371600"/>
                </a:xfrm>
                <a:custGeom>
                  <a:avLst/>
                  <a:gdLst>
                    <a:gd name="T0" fmla="*/ 582 w 664"/>
                    <a:gd name="T1" fmla="*/ 488 h 864"/>
                    <a:gd name="T2" fmla="*/ 664 w 664"/>
                    <a:gd name="T3" fmla="*/ 356 h 864"/>
                    <a:gd name="T4" fmla="*/ 664 w 664"/>
                    <a:gd name="T5" fmla="*/ 0 h 864"/>
                    <a:gd name="T6" fmla="*/ 608 w 664"/>
                    <a:gd name="T7" fmla="*/ 50 h 864"/>
                    <a:gd name="T8" fmla="*/ 548 w 664"/>
                    <a:gd name="T9" fmla="*/ 146 h 864"/>
                    <a:gd name="T10" fmla="*/ 508 w 664"/>
                    <a:gd name="T11" fmla="*/ 294 h 864"/>
                    <a:gd name="T12" fmla="*/ 498 w 664"/>
                    <a:gd name="T13" fmla="*/ 358 h 864"/>
                    <a:gd name="T14" fmla="*/ 490 w 664"/>
                    <a:gd name="T15" fmla="*/ 342 h 864"/>
                    <a:gd name="T16" fmla="*/ 476 w 664"/>
                    <a:gd name="T17" fmla="*/ 338 h 864"/>
                    <a:gd name="T18" fmla="*/ 472 w 664"/>
                    <a:gd name="T19" fmla="*/ 338 h 864"/>
                    <a:gd name="T20" fmla="*/ 464 w 664"/>
                    <a:gd name="T21" fmla="*/ 338 h 864"/>
                    <a:gd name="T22" fmla="*/ 464 w 664"/>
                    <a:gd name="T23" fmla="*/ 344 h 864"/>
                    <a:gd name="T24" fmla="*/ 454 w 664"/>
                    <a:gd name="T25" fmla="*/ 350 h 864"/>
                    <a:gd name="T26" fmla="*/ 458 w 664"/>
                    <a:gd name="T27" fmla="*/ 362 h 864"/>
                    <a:gd name="T28" fmla="*/ 456 w 664"/>
                    <a:gd name="T29" fmla="*/ 376 h 864"/>
                    <a:gd name="T30" fmla="*/ 336 w 664"/>
                    <a:gd name="T31" fmla="*/ 294 h 864"/>
                    <a:gd name="T32" fmla="*/ 204 w 664"/>
                    <a:gd name="T33" fmla="*/ 246 h 864"/>
                    <a:gd name="T34" fmla="*/ 116 w 664"/>
                    <a:gd name="T35" fmla="*/ 242 h 864"/>
                    <a:gd name="T36" fmla="*/ 8 w 664"/>
                    <a:gd name="T37" fmla="*/ 282 h 864"/>
                    <a:gd name="T38" fmla="*/ 28 w 664"/>
                    <a:gd name="T39" fmla="*/ 358 h 864"/>
                    <a:gd name="T40" fmla="*/ 46 w 664"/>
                    <a:gd name="T41" fmla="*/ 368 h 864"/>
                    <a:gd name="T42" fmla="*/ 64 w 664"/>
                    <a:gd name="T43" fmla="*/ 380 h 864"/>
                    <a:gd name="T44" fmla="*/ 92 w 664"/>
                    <a:gd name="T45" fmla="*/ 390 h 864"/>
                    <a:gd name="T46" fmla="*/ 112 w 664"/>
                    <a:gd name="T47" fmla="*/ 406 h 864"/>
                    <a:gd name="T48" fmla="*/ 130 w 664"/>
                    <a:gd name="T49" fmla="*/ 430 h 864"/>
                    <a:gd name="T50" fmla="*/ 142 w 664"/>
                    <a:gd name="T51" fmla="*/ 438 h 864"/>
                    <a:gd name="T52" fmla="*/ 152 w 664"/>
                    <a:gd name="T53" fmla="*/ 456 h 864"/>
                    <a:gd name="T54" fmla="*/ 170 w 664"/>
                    <a:gd name="T55" fmla="*/ 474 h 864"/>
                    <a:gd name="T56" fmla="*/ 186 w 664"/>
                    <a:gd name="T57" fmla="*/ 490 h 864"/>
                    <a:gd name="T58" fmla="*/ 224 w 664"/>
                    <a:gd name="T59" fmla="*/ 516 h 864"/>
                    <a:gd name="T60" fmla="*/ 268 w 664"/>
                    <a:gd name="T61" fmla="*/ 512 h 864"/>
                    <a:gd name="T62" fmla="*/ 350 w 664"/>
                    <a:gd name="T63" fmla="*/ 482 h 864"/>
                    <a:gd name="T64" fmla="*/ 302 w 664"/>
                    <a:gd name="T65" fmla="*/ 566 h 864"/>
                    <a:gd name="T66" fmla="*/ 302 w 664"/>
                    <a:gd name="T67" fmla="*/ 586 h 864"/>
                    <a:gd name="T68" fmla="*/ 344 w 664"/>
                    <a:gd name="T69" fmla="*/ 630 h 864"/>
                    <a:gd name="T70" fmla="*/ 384 w 664"/>
                    <a:gd name="T71" fmla="*/ 646 h 864"/>
                    <a:gd name="T72" fmla="*/ 404 w 664"/>
                    <a:gd name="T73" fmla="*/ 662 h 864"/>
                    <a:gd name="T74" fmla="*/ 434 w 664"/>
                    <a:gd name="T75" fmla="*/ 676 h 864"/>
                    <a:gd name="T76" fmla="*/ 460 w 664"/>
                    <a:gd name="T77" fmla="*/ 704 h 864"/>
                    <a:gd name="T78" fmla="*/ 472 w 664"/>
                    <a:gd name="T79" fmla="*/ 740 h 864"/>
                    <a:gd name="T80" fmla="*/ 460 w 664"/>
                    <a:gd name="T81" fmla="*/ 788 h 864"/>
                    <a:gd name="T82" fmla="*/ 452 w 664"/>
                    <a:gd name="T83" fmla="*/ 824 h 864"/>
                    <a:gd name="T84" fmla="*/ 466 w 664"/>
                    <a:gd name="T85" fmla="*/ 864 h 864"/>
                    <a:gd name="T86" fmla="*/ 476 w 664"/>
                    <a:gd name="T87" fmla="*/ 860 h 864"/>
                    <a:gd name="T88" fmla="*/ 492 w 664"/>
                    <a:gd name="T89" fmla="*/ 792 h 864"/>
                    <a:gd name="T90" fmla="*/ 506 w 664"/>
                    <a:gd name="T91" fmla="*/ 770 h 864"/>
                    <a:gd name="T92" fmla="*/ 520 w 664"/>
                    <a:gd name="T93" fmla="*/ 726 h 864"/>
                    <a:gd name="T94" fmla="*/ 504 w 664"/>
                    <a:gd name="T95" fmla="*/ 578 h 864"/>
                    <a:gd name="T96" fmla="*/ 494 w 664"/>
                    <a:gd name="T97" fmla="*/ 502 h 864"/>
                    <a:gd name="T98" fmla="*/ 518 w 664"/>
                    <a:gd name="T99" fmla="*/ 508 h 864"/>
                    <a:gd name="T100" fmla="*/ 542 w 664"/>
                    <a:gd name="T101" fmla="*/ 568 h 864"/>
                    <a:gd name="T102" fmla="*/ 570 w 664"/>
                    <a:gd name="T103" fmla="*/ 620 h 864"/>
                    <a:gd name="T104" fmla="*/ 598 w 664"/>
                    <a:gd name="T105" fmla="*/ 590 h 864"/>
                    <a:gd name="T106" fmla="*/ 582 w 664"/>
                    <a:gd name="T107" fmla="*/ 548 h 864"/>
                    <a:gd name="T108" fmla="*/ 550 w 664"/>
                    <a:gd name="T109" fmla="*/ 484 h 864"/>
                    <a:gd name="T110" fmla="*/ 566 w 664"/>
                    <a:gd name="T111" fmla="*/ 472 h 864"/>
                    <a:gd name="T112" fmla="*/ 466 w 664"/>
                    <a:gd name="T113" fmla="*/ 344 h 8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664" h="864">
                      <a:moveTo>
                        <a:pt x="566" y="472"/>
                      </a:moveTo>
                      <a:lnTo>
                        <a:pt x="566" y="472"/>
                      </a:lnTo>
                      <a:lnTo>
                        <a:pt x="568" y="472"/>
                      </a:lnTo>
                      <a:lnTo>
                        <a:pt x="572" y="476"/>
                      </a:lnTo>
                      <a:lnTo>
                        <a:pt x="582" y="488"/>
                      </a:lnTo>
                      <a:lnTo>
                        <a:pt x="612" y="532"/>
                      </a:lnTo>
                      <a:lnTo>
                        <a:pt x="660" y="604"/>
                      </a:lnTo>
                      <a:lnTo>
                        <a:pt x="660" y="604"/>
                      </a:lnTo>
                      <a:lnTo>
                        <a:pt x="664" y="608"/>
                      </a:lnTo>
                      <a:lnTo>
                        <a:pt x="664" y="356"/>
                      </a:lnTo>
                      <a:lnTo>
                        <a:pt x="664" y="356"/>
                      </a:lnTo>
                      <a:lnTo>
                        <a:pt x="650" y="354"/>
                      </a:lnTo>
                      <a:lnTo>
                        <a:pt x="650" y="354"/>
                      </a:lnTo>
                      <a:lnTo>
                        <a:pt x="664" y="346"/>
                      </a:lnTo>
                      <a:lnTo>
                        <a:pt x="664" y="0"/>
                      </a:lnTo>
                      <a:lnTo>
                        <a:pt x="664" y="0"/>
                      </a:lnTo>
                      <a:lnTo>
                        <a:pt x="638" y="20"/>
                      </a:lnTo>
                      <a:lnTo>
                        <a:pt x="624" y="34"/>
                      </a:lnTo>
                      <a:lnTo>
                        <a:pt x="608" y="50"/>
                      </a:lnTo>
                      <a:lnTo>
                        <a:pt x="608" y="50"/>
                      </a:lnTo>
                      <a:lnTo>
                        <a:pt x="594" y="68"/>
                      </a:lnTo>
                      <a:lnTo>
                        <a:pt x="580" y="86"/>
                      </a:lnTo>
                      <a:lnTo>
                        <a:pt x="568" y="104"/>
                      </a:lnTo>
                      <a:lnTo>
                        <a:pt x="558" y="124"/>
                      </a:lnTo>
                      <a:lnTo>
                        <a:pt x="548" y="146"/>
                      </a:lnTo>
                      <a:lnTo>
                        <a:pt x="540" y="166"/>
                      </a:lnTo>
                      <a:lnTo>
                        <a:pt x="524" y="214"/>
                      </a:lnTo>
                      <a:lnTo>
                        <a:pt x="524" y="214"/>
                      </a:lnTo>
                      <a:lnTo>
                        <a:pt x="514" y="254"/>
                      </a:lnTo>
                      <a:lnTo>
                        <a:pt x="508" y="294"/>
                      </a:lnTo>
                      <a:lnTo>
                        <a:pt x="504" y="330"/>
                      </a:lnTo>
                      <a:lnTo>
                        <a:pt x="502" y="356"/>
                      </a:lnTo>
                      <a:lnTo>
                        <a:pt x="502" y="356"/>
                      </a:lnTo>
                      <a:lnTo>
                        <a:pt x="498" y="358"/>
                      </a:lnTo>
                      <a:lnTo>
                        <a:pt x="498" y="358"/>
                      </a:lnTo>
                      <a:lnTo>
                        <a:pt x="490" y="350"/>
                      </a:lnTo>
                      <a:lnTo>
                        <a:pt x="490" y="350"/>
                      </a:lnTo>
                      <a:lnTo>
                        <a:pt x="490" y="346"/>
                      </a:lnTo>
                      <a:lnTo>
                        <a:pt x="490" y="342"/>
                      </a:lnTo>
                      <a:lnTo>
                        <a:pt x="490" y="342"/>
                      </a:lnTo>
                      <a:lnTo>
                        <a:pt x="488" y="340"/>
                      </a:lnTo>
                      <a:lnTo>
                        <a:pt x="484" y="338"/>
                      </a:lnTo>
                      <a:lnTo>
                        <a:pt x="480" y="336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8"/>
                      </a:lnTo>
                      <a:lnTo>
                        <a:pt x="476" y="336"/>
                      </a:lnTo>
                      <a:lnTo>
                        <a:pt x="474" y="336"/>
                      </a:lnTo>
                      <a:lnTo>
                        <a:pt x="472" y="338"/>
                      </a:lnTo>
                      <a:lnTo>
                        <a:pt x="472" y="338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8" y="336"/>
                      </a:lnTo>
                      <a:lnTo>
                        <a:pt x="466" y="338"/>
                      </a:lnTo>
                      <a:lnTo>
                        <a:pt x="464" y="338"/>
                      </a:lnTo>
                      <a:lnTo>
                        <a:pt x="464" y="340"/>
                      </a:lnTo>
                      <a:lnTo>
                        <a:pt x="462" y="340"/>
                      </a:lnTo>
                      <a:lnTo>
                        <a:pt x="462" y="342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4" y="344"/>
                      </a:lnTo>
                      <a:lnTo>
                        <a:pt x="460" y="344"/>
                      </a:lnTo>
                      <a:lnTo>
                        <a:pt x="460" y="344"/>
                      </a:lnTo>
                      <a:lnTo>
                        <a:pt x="456" y="346"/>
                      </a:lnTo>
                      <a:lnTo>
                        <a:pt x="454" y="350"/>
                      </a:lnTo>
                      <a:lnTo>
                        <a:pt x="454" y="354"/>
                      </a:lnTo>
                      <a:lnTo>
                        <a:pt x="456" y="358"/>
                      </a:lnTo>
                      <a:lnTo>
                        <a:pt x="456" y="358"/>
                      </a:lnTo>
                      <a:lnTo>
                        <a:pt x="458" y="362"/>
                      </a:lnTo>
                      <a:lnTo>
                        <a:pt x="458" y="362"/>
                      </a:lnTo>
                      <a:lnTo>
                        <a:pt x="458" y="370"/>
                      </a:lnTo>
                      <a:lnTo>
                        <a:pt x="458" y="374"/>
                      </a:lnTo>
                      <a:lnTo>
                        <a:pt x="458" y="374"/>
                      </a:lnTo>
                      <a:lnTo>
                        <a:pt x="456" y="376"/>
                      </a:lnTo>
                      <a:lnTo>
                        <a:pt x="456" y="376"/>
                      </a:lnTo>
                      <a:lnTo>
                        <a:pt x="434" y="360"/>
                      </a:lnTo>
                      <a:lnTo>
                        <a:pt x="406" y="338"/>
                      </a:lnTo>
                      <a:lnTo>
                        <a:pt x="372" y="314"/>
                      </a:lnTo>
                      <a:lnTo>
                        <a:pt x="336" y="294"/>
                      </a:lnTo>
                      <a:lnTo>
                        <a:pt x="336" y="294"/>
                      </a:lnTo>
                      <a:lnTo>
                        <a:pt x="292" y="272"/>
                      </a:lnTo>
                      <a:lnTo>
                        <a:pt x="270" y="264"/>
                      </a:lnTo>
                      <a:lnTo>
                        <a:pt x="248" y="256"/>
                      </a:lnTo>
                      <a:lnTo>
                        <a:pt x="226" y="250"/>
                      </a:lnTo>
                      <a:lnTo>
                        <a:pt x="204" y="246"/>
                      </a:lnTo>
                      <a:lnTo>
                        <a:pt x="182" y="244"/>
                      </a:lnTo>
                      <a:lnTo>
                        <a:pt x="160" y="242"/>
                      </a:lnTo>
                      <a:lnTo>
                        <a:pt x="160" y="242"/>
                      </a:lnTo>
                      <a:lnTo>
                        <a:pt x="138" y="242"/>
                      </a:lnTo>
                      <a:lnTo>
                        <a:pt x="116" y="242"/>
                      </a:lnTo>
                      <a:lnTo>
                        <a:pt x="84" y="248"/>
                      </a:lnTo>
                      <a:lnTo>
                        <a:pt x="62" y="252"/>
                      </a:lnTo>
                      <a:lnTo>
                        <a:pt x="56" y="256"/>
                      </a:lnTo>
                      <a:lnTo>
                        <a:pt x="30" y="266"/>
                      </a:lnTo>
                      <a:lnTo>
                        <a:pt x="8" y="282"/>
                      </a:lnTo>
                      <a:lnTo>
                        <a:pt x="0" y="296"/>
                      </a:lnTo>
                      <a:lnTo>
                        <a:pt x="0" y="324"/>
                      </a:lnTo>
                      <a:lnTo>
                        <a:pt x="2" y="330"/>
                      </a:lnTo>
                      <a:lnTo>
                        <a:pt x="14" y="344"/>
                      </a:lnTo>
                      <a:lnTo>
                        <a:pt x="28" y="358"/>
                      </a:lnTo>
                      <a:lnTo>
                        <a:pt x="28" y="358"/>
                      </a:lnTo>
                      <a:lnTo>
                        <a:pt x="36" y="364"/>
                      </a:lnTo>
                      <a:lnTo>
                        <a:pt x="42" y="366"/>
                      </a:lnTo>
                      <a:lnTo>
                        <a:pt x="46" y="368"/>
                      </a:lnTo>
                      <a:lnTo>
                        <a:pt x="46" y="368"/>
                      </a:lnTo>
                      <a:lnTo>
                        <a:pt x="52" y="368"/>
                      </a:lnTo>
                      <a:lnTo>
                        <a:pt x="56" y="372"/>
                      </a:lnTo>
                      <a:lnTo>
                        <a:pt x="60" y="376"/>
                      </a:lnTo>
                      <a:lnTo>
                        <a:pt x="60" y="376"/>
                      </a:lnTo>
                      <a:lnTo>
                        <a:pt x="64" y="380"/>
                      </a:lnTo>
                      <a:lnTo>
                        <a:pt x="70" y="384"/>
                      </a:lnTo>
                      <a:lnTo>
                        <a:pt x="78" y="386"/>
                      </a:lnTo>
                      <a:lnTo>
                        <a:pt x="78" y="386"/>
                      </a:lnTo>
                      <a:lnTo>
                        <a:pt x="84" y="386"/>
                      </a:lnTo>
                      <a:lnTo>
                        <a:pt x="92" y="390"/>
                      </a:lnTo>
                      <a:lnTo>
                        <a:pt x="98" y="394"/>
                      </a:lnTo>
                      <a:lnTo>
                        <a:pt x="100" y="398"/>
                      </a:lnTo>
                      <a:lnTo>
                        <a:pt x="100" y="398"/>
                      </a:lnTo>
                      <a:lnTo>
                        <a:pt x="104" y="402"/>
                      </a:lnTo>
                      <a:lnTo>
                        <a:pt x="112" y="406"/>
                      </a:lnTo>
                      <a:lnTo>
                        <a:pt x="120" y="410"/>
                      </a:lnTo>
                      <a:lnTo>
                        <a:pt x="120" y="410"/>
                      </a:lnTo>
                      <a:lnTo>
                        <a:pt x="126" y="418"/>
                      </a:lnTo>
                      <a:lnTo>
                        <a:pt x="130" y="426"/>
                      </a:lnTo>
                      <a:lnTo>
                        <a:pt x="130" y="430"/>
                      </a:lnTo>
                      <a:lnTo>
                        <a:pt x="130" y="430"/>
                      </a:lnTo>
                      <a:lnTo>
                        <a:pt x="132" y="434"/>
                      </a:lnTo>
                      <a:lnTo>
                        <a:pt x="136" y="436"/>
                      </a:lnTo>
                      <a:lnTo>
                        <a:pt x="142" y="438"/>
                      </a:lnTo>
                      <a:lnTo>
                        <a:pt x="142" y="438"/>
                      </a:lnTo>
                      <a:lnTo>
                        <a:pt x="146" y="442"/>
                      </a:lnTo>
                      <a:lnTo>
                        <a:pt x="150" y="446"/>
                      </a:lnTo>
                      <a:lnTo>
                        <a:pt x="152" y="452"/>
                      </a:lnTo>
                      <a:lnTo>
                        <a:pt x="152" y="452"/>
                      </a:lnTo>
                      <a:lnTo>
                        <a:pt x="152" y="456"/>
                      </a:lnTo>
                      <a:lnTo>
                        <a:pt x="154" y="458"/>
                      </a:lnTo>
                      <a:lnTo>
                        <a:pt x="158" y="466"/>
                      </a:lnTo>
                      <a:lnTo>
                        <a:pt x="166" y="472"/>
                      </a:lnTo>
                      <a:lnTo>
                        <a:pt x="170" y="474"/>
                      </a:lnTo>
                      <a:lnTo>
                        <a:pt x="170" y="474"/>
                      </a:lnTo>
                      <a:lnTo>
                        <a:pt x="174" y="476"/>
                      </a:lnTo>
                      <a:lnTo>
                        <a:pt x="178" y="480"/>
                      </a:lnTo>
                      <a:lnTo>
                        <a:pt x="182" y="486"/>
                      </a:lnTo>
                      <a:lnTo>
                        <a:pt x="182" y="486"/>
                      </a:lnTo>
                      <a:lnTo>
                        <a:pt x="186" y="490"/>
                      </a:lnTo>
                      <a:lnTo>
                        <a:pt x="192" y="494"/>
                      </a:lnTo>
                      <a:lnTo>
                        <a:pt x="200" y="500"/>
                      </a:lnTo>
                      <a:lnTo>
                        <a:pt x="200" y="500"/>
                      </a:lnTo>
                      <a:lnTo>
                        <a:pt x="216" y="510"/>
                      </a:lnTo>
                      <a:lnTo>
                        <a:pt x="224" y="516"/>
                      </a:lnTo>
                      <a:lnTo>
                        <a:pt x="224" y="516"/>
                      </a:lnTo>
                      <a:lnTo>
                        <a:pt x="230" y="518"/>
                      </a:lnTo>
                      <a:lnTo>
                        <a:pt x="238" y="518"/>
                      </a:lnTo>
                      <a:lnTo>
                        <a:pt x="246" y="518"/>
                      </a:lnTo>
                      <a:lnTo>
                        <a:pt x="268" y="512"/>
                      </a:lnTo>
                      <a:lnTo>
                        <a:pt x="288" y="504"/>
                      </a:lnTo>
                      <a:lnTo>
                        <a:pt x="306" y="496"/>
                      </a:lnTo>
                      <a:lnTo>
                        <a:pt x="332" y="486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50" y="482"/>
                      </a:lnTo>
                      <a:lnTo>
                        <a:pt x="334" y="504"/>
                      </a:lnTo>
                      <a:lnTo>
                        <a:pt x="320" y="526"/>
                      </a:lnTo>
                      <a:lnTo>
                        <a:pt x="320" y="526"/>
                      </a:lnTo>
                      <a:lnTo>
                        <a:pt x="302" y="566"/>
                      </a:lnTo>
                      <a:lnTo>
                        <a:pt x="298" y="576"/>
                      </a:lnTo>
                      <a:lnTo>
                        <a:pt x="298" y="582"/>
                      </a:lnTo>
                      <a:lnTo>
                        <a:pt x="298" y="586"/>
                      </a:lnTo>
                      <a:lnTo>
                        <a:pt x="300" y="586"/>
                      </a:lnTo>
                      <a:lnTo>
                        <a:pt x="302" y="586"/>
                      </a:lnTo>
                      <a:lnTo>
                        <a:pt x="310" y="598"/>
                      </a:lnTo>
                      <a:lnTo>
                        <a:pt x="310" y="598"/>
                      </a:lnTo>
                      <a:lnTo>
                        <a:pt x="318" y="604"/>
                      </a:lnTo>
                      <a:lnTo>
                        <a:pt x="334" y="622"/>
                      </a:lnTo>
                      <a:lnTo>
                        <a:pt x="344" y="630"/>
                      </a:lnTo>
                      <a:lnTo>
                        <a:pt x="356" y="638"/>
                      </a:lnTo>
                      <a:lnTo>
                        <a:pt x="366" y="644"/>
                      </a:lnTo>
                      <a:lnTo>
                        <a:pt x="376" y="646"/>
                      </a:lnTo>
                      <a:lnTo>
                        <a:pt x="376" y="646"/>
                      </a:lnTo>
                      <a:lnTo>
                        <a:pt x="384" y="646"/>
                      </a:lnTo>
                      <a:lnTo>
                        <a:pt x="390" y="648"/>
                      </a:lnTo>
                      <a:lnTo>
                        <a:pt x="396" y="650"/>
                      </a:lnTo>
                      <a:lnTo>
                        <a:pt x="398" y="654"/>
                      </a:lnTo>
                      <a:lnTo>
                        <a:pt x="402" y="660"/>
                      </a:lnTo>
                      <a:lnTo>
                        <a:pt x="404" y="662"/>
                      </a:lnTo>
                      <a:lnTo>
                        <a:pt x="404" y="662"/>
                      </a:lnTo>
                      <a:lnTo>
                        <a:pt x="414" y="670"/>
                      </a:lnTo>
                      <a:lnTo>
                        <a:pt x="424" y="676"/>
                      </a:lnTo>
                      <a:lnTo>
                        <a:pt x="428" y="678"/>
                      </a:lnTo>
                      <a:lnTo>
                        <a:pt x="434" y="676"/>
                      </a:lnTo>
                      <a:lnTo>
                        <a:pt x="434" y="676"/>
                      </a:lnTo>
                      <a:lnTo>
                        <a:pt x="438" y="678"/>
                      </a:lnTo>
                      <a:lnTo>
                        <a:pt x="444" y="680"/>
                      </a:lnTo>
                      <a:lnTo>
                        <a:pt x="454" y="692"/>
                      </a:lnTo>
                      <a:lnTo>
                        <a:pt x="460" y="704"/>
                      </a:lnTo>
                      <a:lnTo>
                        <a:pt x="464" y="710"/>
                      </a:lnTo>
                      <a:lnTo>
                        <a:pt x="464" y="710"/>
                      </a:lnTo>
                      <a:lnTo>
                        <a:pt x="466" y="716"/>
                      </a:lnTo>
                      <a:lnTo>
                        <a:pt x="470" y="730"/>
                      </a:lnTo>
                      <a:lnTo>
                        <a:pt x="472" y="740"/>
                      </a:lnTo>
                      <a:lnTo>
                        <a:pt x="472" y="750"/>
                      </a:lnTo>
                      <a:lnTo>
                        <a:pt x="470" y="760"/>
                      </a:lnTo>
                      <a:lnTo>
                        <a:pt x="468" y="770"/>
                      </a:lnTo>
                      <a:lnTo>
                        <a:pt x="468" y="770"/>
                      </a:lnTo>
                      <a:lnTo>
                        <a:pt x="460" y="788"/>
                      </a:lnTo>
                      <a:lnTo>
                        <a:pt x="456" y="800"/>
                      </a:lnTo>
                      <a:lnTo>
                        <a:pt x="454" y="810"/>
                      </a:lnTo>
                      <a:lnTo>
                        <a:pt x="454" y="810"/>
                      </a:lnTo>
                      <a:lnTo>
                        <a:pt x="452" y="816"/>
                      </a:lnTo>
                      <a:lnTo>
                        <a:pt x="452" y="824"/>
                      </a:lnTo>
                      <a:lnTo>
                        <a:pt x="454" y="832"/>
                      </a:lnTo>
                      <a:lnTo>
                        <a:pt x="454" y="832"/>
                      </a:lnTo>
                      <a:lnTo>
                        <a:pt x="458" y="852"/>
                      </a:lnTo>
                      <a:lnTo>
                        <a:pt x="462" y="858"/>
                      </a:lnTo>
                      <a:lnTo>
                        <a:pt x="466" y="864"/>
                      </a:lnTo>
                      <a:lnTo>
                        <a:pt x="466" y="864"/>
                      </a:lnTo>
                      <a:lnTo>
                        <a:pt x="468" y="864"/>
                      </a:lnTo>
                      <a:lnTo>
                        <a:pt x="472" y="864"/>
                      </a:lnTo>
                      <a:lnTo>
                        <a:pt x="472" y="864"/>
                      </a:lnTo>
                      <a:lnTo>
                        <a:pt x="476" y="860"/>
                      </a:lnTo>
                      <a:lnTo>
                        <a:pt x="480" y="858"/>
                      </a:lnTo>
                      <a:lnTo>
                        <a:pt x="496" y="810"/>
                      </a:lnTo>
                      <a:lnTo>
                        <a:pt x="490" y="798"/>
                      </a:lnTo>
                      <a:lnTo>
                        <a:pt x="490" y="798"/>
                      </a:lnTo>
                      <a:lnTo>
                        <a:pt x="492" y="792"/>
                      </a:lnTo>
                      <a:lnTo>
                        <a:pt x="494" y="786"/>
                      </a:lnTo>
                      <a:lnTo>
                        <a:pt x="498" y="784"/>
                      </a:lnTo>
                      <a:lnTo>
                        <a:pt x="498" y="784"/>
                      </a:lnTo>
                      <a:lnTo>
                        <a:pt x="502" y="778"/>
                      </a:lnTo>
                      <a:lnTo>
                        <a:pt x="506" y="770"/>
                      </a:lnTo>
                      <a:lnTo>
                        <a:pt x="508" y="758"/>
                      </a:lnTo>
                      <a:lnTo>
                        <a:pt x="508" y="758"/>
                      </a:lnTo>
                      <a:lnTo>
                        <a:pt x="512" y="748"/>
                      </a:lnTo>
                      <a:lnTo>
                        <a:pt x="520" y="726"/>
                      </a:lnTo>
                      <a:lnTo>
                        <a:pt x="520" y="726"/>
                      </a:lnTo>
                      <a:lnTo>
                        <a:pt x="524" y="694"/>
                      </a:lnTo>
                      <a:lnTo>
                        <a:pt x="526" y="676"/>
                      </a:lnTo>
                      <a:lnTo>
                        <a:pt x="524" y="662"/>
                      </a:lnTo>
                      <a:lnTo>
                        <a:pt x="524" y="662"/>
                      </a:lnTo>
                      <a:lnTo>
                        <a:pt x="504" y="578"/>
                      </a:lnTo>
                      <a:lnTo>
                        <a:pt x="494" y="526"/>
                      </a:lnTo>
                      <a:lnTo>
                        <a:pt x="492" y="510"/>
                      </a:lnTo>
                      <a:lnTo>
                        <a:pt x="492" y="504"/>
                      </a:lnTo>
                      <a:lnTo>
                        <a:pt x="494" y="502"/>
                      </a:lnTo>
                      <a:lnTo>
                        <a:pt x="494" y="502"/>
                      </a:lnTo>
                      <a:lnTo>
                        <a:pt x="498" y="498"/>
                      </a:lnTo>
                      <a:lnTo>
                        <a:pt x="500" y="492"/>
                      </a:lnTo>
                      <a:lnTo>
                        <a:pt x="504" y="474"/>
                      </a:lnTo>
                      <a:lnTo>
                        <a:pt x="512" y="500"/>
                      </a:lnTo>
                      <a:lnTo>
                        <a:pt x="518" y="508"/>
                      </a:lnTo>
                      <a:lnTo>
                        <a:pt x="518" y="520"/>
                      </a:lnTo>
                      <a:lnTo>
                        <a:pt x="526" y="538"/>
                      </a:lnTo>
                      <a:lnTo>
                        <a:pt x="528" y="542"/>
                      </a:lnTo>
                      <a:lnTo>
                        <a:pt x="538" y="568"/>
                      </a:lnTo>
                      <a:lnTo>
                        <a:pt x="542" y="568"/>
                      </a:lnTo>
                      <a:lnTo>
                        <a:pt x="544" y="572"/>
                      </a:lnTo>
                      <a:lnTo>
                        <a:pt x="542" y="576"/>
                      </a:lnTo>
                      <a:lnTo>
                        <a:pt x="548" y="588"/>
                      </a:lnTo>
                      <a:lnTo>
                        <a:pt x="556" y="608"/>
                      </a:lnTo>
                      <a:lnTo>
                        <a:pt x="570" y="620"/>
                      </a:lnTo>
                      <a:lnTo>
                        <a:pt x="588" y="626"/>
                      </a:lnTo>
                      <a:lnTo>
                        <a:pt x="584" y="614"/>
                      </a:lnTo>
                      <a:lnTo>
                        <a:pt x="590" y="624"/>
                      </a:lnTo>
                      <a:lnTo>
                        <a:pt x="598" y="608"/>
                      </a:lnTo>
                      <a:lnTo>
                        <a:pt x="598" y="590"/>
                      </a:lnTo>
                      <a:lnTo>
                        <a:pt x="590" y="570"/>
                      </a:lnTo>
                      <a:lnTo>
                        <a:pt x="586" y="558"/>
                      </a:lnTo>
                      <a:lnTo>
                        <a:pt x="580" y="556"/>
                      </a:lnTo>
                      <a:lnTo>
                        <a:pt x="580" y="552"/>
                      </a:lnTo>
                      <a:lnTo>
                        <a:pt x="582" y="548"/>
                      </a:lnTo>
                      <a:lnTo>
                        <a:pt x="572" y="524"/>
                      </a:lnTo>
                      <a:lnTo>
                        <a:pt x="570" y="520"/>
                      </a:lnTo>
                      <a:lnTo>
                        <a:pt x="562" y="502"/>
                      </a:lnTo>
                      <a:lnTo>
                        <a:pt x="554" y="492"/>
                      </a:lnTo>
                      <a:lnTo>
                        <a:pt x="550" y="484"/>
                      </a:lnTo>
                      <a:lnTo>
                        <a:pt x="538" y="460"/>
                      </a:lnTo>
                      <a:lnTo>
                        <a:pt x="538" y="460"/>
                      </a:lnTo>
                      <a:lnTo>
                        <a:pt x="554" y="470"/>
                      </a:lnTo>
                      <a:lnTo>
                        <a:pt x="560" y="472"/>
                      </a:lnTo>
                      <a:lnTo>
                        <a:pt x="566" y="472"/>
                      </a:lnTo>
                      <a:lnTo>
                        <a:pt x="566" y="472"/>
                      </a:lnTo>
                      <a:close/>
                      <a:moveTo>
                        <a:pt x="466" y="344"/>
                      </a:move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lnTo>
                        <a:pt x="466" y="344"/>
                      </a:lnTo>
                      <a:close/>
                    </a:path>
                  </a:pathLst>
                </a:custGeom>
                <a:solidFill>
                  <a:schemeClr val="bg2">
                    <a:lumMod val="60000"/>
                    <a:lumOff val="40000"/>
                    <a:alpha val="72000"/>
                  </a:schemeClr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algn="l" defTabSz="457200" rtl="0" eaLnBrk="1" latinLnBrk="0" hangingPunct="1"/>
                  <a:endParaRPr lang="en-US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5923" y="675725"/>
            <a:ext cx="9500151" cy="92447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5924" y="1807361"/>
            <a:ext cx="9500149" cy="4051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3125" y="595181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AA4DB9-A8F1-498F-BCD9-EA2FEF7298FB}" type="datetimeFigureOut">
              <a:rPr lang="zh-TW" altLang="en-US" smtClean="0"/>
              <a:t>2024/1/11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74594" y="5951811"/>
            <a:ext cx="7008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3545" y="5951811"/>
            <a:ext cx="811049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7433B376-51FC-4B7C-8DE3-C961FDF3833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>
            <a:lumMod val="75000"/>
            <a:lumOff val="25000"/>
          </a:schemeClr>
        </a:buClr>
        <a:buFont typeface="Wingdings 2" charset="2"/>
        <a:buChar char="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1.xml"/><Relationship Id="rId4" Type="http://schemas.openxmlformats.org/officeDocument/2006/relationships/image" Target="../media/image1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2.xml"/><Relationship Id="rId4" Type="http://schemas.openxmlformats.org/officeDocument/2006/relationships/image" Target="../media/image17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3.xml"/><Relationship Id="rId4" Type="http://schemas.openxmlformats.org/officeDocument/2006/relationships/image" Target="../media/image1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4.xml"/><Relationship Id="rId4" Type="http://schemas.openxmlformats.org/officeDocument/2006/relationships/image" Target="../media/image1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5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38.xml"/><Relationship Id="rId1" Type="http://schemas.openxmlformats.org/officeDocument/2006/relationships/tags" Target="../tags/tag6.xml"/><Relationship Id="rId4" Type="http://schemas.openxmlformats.org/officeDocument/2006/relationships/image" Target="../media/image21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6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Shape 144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" y="117994"/>
            <a:ext cx="12191999" cy="6740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8673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樹木田園水泉，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穹蒼大海高山，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顯明祂大權能榮光，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仁愛公義齊全。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9670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我心謳咾上帝，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世間眾人的父，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空中飛鳥吟詩出聲，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謳咾祂大尊名；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4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溪水草埔青翠，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香花果子極美。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日光照來涼風吹來，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說起祂大仁愛。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28902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586159" y="1723840"/>
            <a:ext cx="10539047" cy="335314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 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序樂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sz="7200" b="1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默禱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司琴:張思</a:t>
            </a:r>
            <a:r>
              <a:rPr lang="zh-TW" altLang="en-US" sz="6600" dirty="0" smtClean="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婗 姊妹</a:t>
            </a:r>
            <a:endParaRPr lang="zh-TW" altLang="en-US" sz="6600" dirty="0">
              <a:solidFill>
                <a:schemeClr val="bg1"/>
              </a:solidFill>
              <a:latin typeface="標楷體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286586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8072" y="1727333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宣召</a:t>
            </a:r>
            <a:r>
              <a:rPr 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司會</a:t>
            </a:r>
            <a:r>
              <a:rPr lang="en-US" altLang="zh-TW" sz="6600" dirty="0" smtClean="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林惠娟</a:t>
            </a:r>
            <a:r>
              <a:rPr lang="zh-TW" altLang="en-US" sz="6600" dirty="0">
                <a:solidFill>
                  <a:schemeClr val="bg1"/>
                </a:solidFill>
                <a:latin typeface="標楷體"/>
                <a:ea typeface="DFKai-SB"/>
                <a:cs typeface="Arial"/>
                <a:sym typeface="Arial"/>
              </a:rPr>
              <a:t> 執事</a:t>
            </a:r>
            <a:endParaRPr lang="en-US" altLang="zh-TW" sz="6600" dirty="0">
              <a:solidFill>
                <a:schemeClr val="bg1"/>
              </a:solidFill>
            </a:endParaRPr>
          </a:p>
          <a:p>
            <a:pPr indent="-342900" algn="ctr">
              <a:spcBef>
                <a:spcPts val="0"/>
              </a:spcBef>
              <a:buNone/>
            </a:pPr>
            <a:endParaRPr lang="en-US" altLang="zh-TW" sz="6600" dirty="0">
              <a:solidFill>
                <a:schemeClr val="bg1"/>
              </a:solidFill>
              <a:ea typeface="標楷體" panose="03000509000000000000" pitchFamily="65" charset="-120"/>
              <a:cs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dirty="0">
              <a:solidFill>
                <a:schemeClr val="bg1"/>
              </a:solidFill>
              <a:ea typeface="標楷體" panose="03000509000000000000" pitchFamily="65" charset="-120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95574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5">
            <a:extLst>
              <a:ext uri="{FF2B5EF4-FFF2-40B4-BE49-F238E27FC236}">
                <a16:creationId xmlns:a16="http://schemas.microsoft.com/office/drawing/2014/main" id="{658635A9-981E-090D-C776-C71020A06ECC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altLang="zh-TW" sz="7200" b="1" kern="0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聖詩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7200" b="1" kern="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/>
              <a:cs typeface="Arial"/>
            </a:endParaRPr>
          </a:p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endParaRPr lang="en-US" sz="4800" kern="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defTabSz="914400">
              <a:buNone/>
            </a:pPr>
            <a:r>
              <a:rPr lang="en-US" altLang="zh-TW" sz="6600" kern="0" dirty="0" smtClean="0">
                <a:solidFill>
                  <a:schemeClr val="bg1"/>
                </a:solidFill>
                <a:latin typeface="Arial"/>
                <a:cs typeface="Arial"/>
              </a:rPr>
              <a:t>67</a:t>
            </a:r>
            <a:r>
              <a:rPr lang="en-US" altLang="zh-TW" sz="6600" kern="0" dirty="0">
                <a:solidFill>
                  <a:schemeClr val="bg1"/>
                </a:solidFill>
                <a:latin typeface="Arial"/>
                <a:cs typeface="Arial"/>
              </a:rPr>
              <a:t> </a:t>
            </a:r>
            <a:r>
              <a:rPr lang="zh-TW" altLang="en-US" sz="6600" kern="0" dirty="0">
                <a:solidFill>
                  <a:schemeClr val="bg1"/>
                </a:solidFill>
                <a:latin typeface="Arial"/>
                <a:cs typeface="Arial"/>
              </a:rPr>
              <a:t>我心謳咾上帝</a:t>
            </a:r>
            <a:endParaRPr lang="en-US" sz="10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defTabSz="914400">
              <a:buNone/>
            </a:pPr>
            <a:endParaRPr lang="zh-TW" altLang="en-US" sz="6600" kern="0" dirty="0"/>
          </a:p>
          <a:p>
            <a:pPr marL="0" indent="0" algn="ctr" defTabSz="914400">
              <a:buNone/>
            </a:pP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defTabSz="914400">
              <a:buNone/>
            </a:pP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defTabSz="914400">
              <a:buNone/>
            </a:pPr>
            <a:endParaRPr lang="zh-TW" altLang="en-US" sz="6600" kern="0" dirty="0">
              <a:solidFill>
                <a:schemeClr val="bg1"/>
              </a:solidFill>
            </a:endParaRPr>
          </a:p>
          <a:p>
            <a:pPr defTabSz="914400">
              <a:buNone/>
            </a:pPr>
            <a:r>
              <a:rPr lang="en-US" sz="6600" kern="0" dirty="0"/>
              <a:t/>
            </a:r>
            <a:br>
              <a:rPr lang="en-US" sz="6600" kern="0" dirty="0"/>
            </a:br>
            <a:endParaRPr lang="en-US" sz="6600" kern="0" dirty="0"/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35586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>
            <a:extLst>
              <a:ext uri="{FF2B5EF4-FFF2-40B4-BE49-F238E27FC236}">
                <a16:creationId xmlns:a16="http://schemas.microsoft.com/office/drawing/2014/main" id="{2D68CF13-D131-FB41-6FFB-87FA7BDAF4F2}"/>
              </a:ext>
            </a:extLst>
          </p:cNvPr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4" name="Shape 155">
            <a:extLst>
              <a:ext uri="{FF2B5EF4-FFF2-40B4-BE49-F238E27FC236}">
                <a16:creationId xmlns:a16="http://schemas.microsoft.com/office/drawing/2014/main" id="{6FC887BC-FB9D-B358-2978-B146A81F4DEE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altLang="zh-TW" sz="7200" b="1" kern="0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聖詩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7200" b="1" kern="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/>
              <a:cs typeface="Arial"/>
              <a:sym typeface="Arial"/>
            </a:endParaRPr>
          </a:p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endParaRPr lang="en-US" sz="4800" kern="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defTabSz="914400">
              <a:buNone/>
            </a:pPr>
            <a:r>
              <a:rPr lang="en-US" altLang="zh-TW" sz="66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67 </a:t>
            </a:r>
            <a:r>
              <a:rPr lang="zh-TW" altLang="en-US" sz="66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我心謳咾上帝</a:t>
            </a:r>
          </a:p>
          <a:p>
            <a:pPr algn="ctr" defTabSz="914400">
              <a:buNone/>
            </a:pPr>
            <a:endParaRPr 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defTabSz="914400">
              <a:buNone/>
            </a:pPr>
            <a:endParaRPr lang="zh-TW" altLang="en-US" sz="6600" kern="0" dirty="0"/>
          </a:p>
          <a:p>
            <a:pPr marL="0" indent="0" algn="ctr" defTabSz="914400">
              <a:buNone/>
            </a:pP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marL="0" indent="0" algn="ctr" defTabSz="914400">
              <a:buNone/>
            </a:pPr>
            <a:endParaRPr lang="zh-TW" altLang="en-US" sz="6600" kern="0" dirty="0">
              <a:solidFill>
                <a:schemeClr val="bg1"/>
              </a:solidFill>
            </a:endParaRPr>
          </a:p>
          <a:p>
            <a:pPr defTabSz="914400">
              <a:buNone/>
            </a:pPr>
            <a:r>
              <a:rPr lang="en-US" sz="6600" kern="0" dirty="0">
                <a:sym typeface="Arial"/>
              </a:rPr>
              <a:t/>
            </a:r>
            <a:br>
              <a:rPr lang="en-US" sz="6600" kern="0" dirty="0">
                <a:sym typeface="Arial"/>
              </a:rPr>
            </a:br>
            <a:endParaRPr lang="en-US" sz="6600" kern="0" dirty="0"/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085295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我心謳咾上帝，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自然永活的父，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天地萬物相與應聲，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謳咾祂大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尊名；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31366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樹木田園水泉，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穹蒼大海高山，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顯明祂大權能榮光，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仁愛公義齊全。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97781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2.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我心謳咾上帝，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世間眾人的父，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空中飛鳥吟詩出聲，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謳咾祂大尊名；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34772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 txBox="1">
            <a:spLocks noGrp="1"/>
          </p:cNvSpPr>
          <p:nvPr>
            <p:ph type="subTitle" idx="1"/>
          </p:nvPr>
        </p:nvSpPr>
        <p:spPr>
          <a:xfrm>
            <a:off x="868136" y="1983467"/>
            <a:ext cx="10455728" cy="180677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>
              <a:spcBef>
                <a:spcPts val="0"/>
              </a:spcBef>
              <a:buSzPct val="25000"/>
            </a:pPr>
            <a:r>
              <a:rPr lang="zh-TW" altLang="en-US" sz="6600" dirty="0">
                <a:latin typeface="標楷體" pitchFamily="65" charset="-120"/>
                <a:ea typeface="標楷體" pitchFamily="65" charset="-120"/>
              </a:rPr>
              <a:t>臺灣基督長老教會新泰教會</a:t>
            </a:r>
            <a:endParaRPr lang="en-US" altLang="zh-TW" sz="6600" dirty="0">
              <a:latin typeface="標楷體" pitchFamily="65" charset="-120"/>
              <a:ea typeface="標楷體" pitchFamily="65" charset="-120"/>
            </a:endParaRPr>
          </a:p>
          <a:p>
            <a:pPr>
              <a:spcBef>
                <a:spcPts val="0"/>
              </a:spcBef>
              <a:buSzPct val="25000"/>
            </a:pPr>
            <a:r>
              <a:rPr lang="zh-TW" alt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ea typeface="標楷體"/>
                <a:cs typeface="Arial"/>
              </a:rPr>
              <a:t> </a:t>
            </a:r>
            <a:r>
              <a:rPr lang="zh-TW" altLang="en-US" sz="6000" b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ea typeface="標楷體"/>
                <a:cs typeface="Arial"/>
                <a:sym typeface="Arial"/>
              </a:rPr>
              <a:t>一月十四日</a:t>
            </a:r>
            <a:r>
              <a:rPr lang="zh-TW" altLang="en-US" sz="6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ea typeface="標楷體"/>
                <a:cs typeface="Arial"/>
                <a:sym typeface="Arial"/>
              </a:rPr>
              <a:t>主日禮拜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/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7" y="4568759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提醒：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聚會中</a:t>
            </a:r>
            <a:r>
              <a:rPr lang="zh-TW" altLang="en-US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  <a:r>
              <a:rPr lang="en-US" b="1" dirty="0" err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請將手機關機或調為震動</a:t>
            </a:r>
            <a:endParaRPr lang="en-US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283444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溪水草埔青翠，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香花果子極美。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日光照來涼風吹來，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說起祂大仁愛。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129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3.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我心謳咾上帝，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天下本從一家，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雖罔壞歹暫時衝行，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公義穩當得勝；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0412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聖國臨到地上，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若準佇天一樣，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天下到尾合做一家，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榮光歸佇上帝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 阿們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526342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信仰告白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zh-TW" altLang="en-US" sz="6600" dirty="0">
                <a:solidFill>
                  <a:schemeClr val="bg1"/>
                </a:solidFill>
                <a:ea typeface="標楷體"/>
                <a:cs typeface="Arial"/>
              </a:rPr>
              <a:t>使徒信經</a:t>
            </a:r>
            <a:endParaRPr lang="en-US" altLang="zh-TW" sz="6600" dirty="0">
              <a:solidFill>
                <a:schemeClr val="bg1"/>
              </a:solidFill>
              <a:ea typeface="標楷體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200361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431608" y="413132"/>
            <a:ext cx="8797480" cy="5670676"/>
          </a:xfrm>
        </p:spPr>
        <p:txBody>
          <a:bodyPr/>
          <a:lstStyle/>
          <a:p>
            <a:pPr marL="314960" indent="0" algn="ctr" eaLnBrk="1" hangingPunct="1">
              <a:buNone/>
              <a:defRPr/>
            </a:pPr>
            <a:r>
              <a:rPr lang="zh-TW" altLang="en-US" sz="5400" dirty="0">
                <a:ea typeface="標楷體" panose="03000509000000000000" pitchFamily="65" charset="-120"/>
              </a:rPr>
              <a:t>我信上帝，全能的父，創造天地的主宰。我信耶穌基督，上帝的獨生子，咱的主。祂由聖神投胎，由在室女馬利亞出世</a:t>
            </a:r>
            <a:r>
              <a:rPr lang="zh-TW" altLang="en-US" sz="5400" dirty="0" smtClean="0">
                <a:ea typeface="標楷體" panose="03000509000000000000" pitchFamily="65" charset="-120"/>
              </a:rPr>
              <a:t>；</a:t>
            </a:r>
            <a:endParaRPr lang="zh-TW" altLang="en-US" sz="5400" dirty="0"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9131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675448" y="388748"/>
            <a:ext cx="8229600" cy="5256213"/>
          </a:xfrm>
        </p:spPr>
        <p:txBody>
          <a:bodyPr/>
          <a:lstStyle/>
          <a:p>
            <a:pPr marL="314960" indent="0" algn="ctr" eaLnBrk="1" hangingPunct="1">
              <a:buNone/>
              <a:defRPr/>
            </a:pPr>
            <a:r>
              <a:rPr lang="zh-TW" altLang="en-US" sz="5400" dirty="0" smtClean="0">
                <a:ea typeface="標楷體" panose="03000509000000000000" pitchFamily="65" charset="-120"/>
              </a:rPr>
              <a:t>在</a:t>
            </a:r>
            <a:r>
              <a:rPr lang="zh-TW" altLang="en-US" sz="5400" dirty="0">
                <a:ea typeface="標楷體" panose="03000509000000000000" pitchFamily="65" charset="-120"/>
              </a:rPr>
              <a:t>本丟彼拉多任內受苦，釘十字架，死，埋葬，落陰府</a:t>
            </a:r>
            <a:r>
              <a:rPr lang="zh-TW" altLang="en-US" sz="5400" dirty="0" smtClean="0">
                <a:ea typeface="標楷體" panose="03000509000000000000" pitchFamily="65" charset="-120"/>
              </a:rPr>
              <a:t>；第三日由死人中復活，升天，今坐在全能的父上帝的大傍；祂要自彼再來審判活人</a:t>
            </a:r>
            <a:r>
              <a:rPr lang="zh-TW" altLang="en-US" sz="5400" dirty="0">
                <a:ea typeface="標楷體" panose="03000509000000000000" pitchFamily="65" charset="-120"/>
              </a:rPr>
              <a:t>及死人。</a:t>
            </a:r>
          </a:p>
        </p:txBody>
      </p:sp>
    </p:spTree>
    <p:extLst>
      <p:ext uri="{BB962C8B-B14F-4D97-AF65-F5344CB8AC3E}">
        <p14:creationId xmlns:p14="http://schemas.microsoft.com/office/powerpoint/2010/main" val="2410721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36192" y="377952"/>
            <a:ext cx="8510016" cy="6144768"/>
          </a:xfrm>
        </p:spPr>
        <p:txBody>
          <a:bodyPr/>
          <a:lstStyle/>
          <a:p>
            <a:pPr marL="314960" indent="0" algn="ctr" eaLnBrk="1" hangingPunct="1">
              <a:buNone/>
              <a:defRPr/>
            </a:pPr>
            <a:r>
              <a:rPr lang="zh-TW" altLang="en-US" sz="5400" dirty="0">
                <a:ea typeface="標楷體" panose="03000509000000000000" pitchFamily="65" charset="-120"/>
              </a:rPr>
              <a:t>我信聖神。我信聖，公同的教會，聖徒的相通，罪的赦免；肉體的復活；永遠的活命。</a:t>
            </a:r>
          </a:p>
          <a:p>
            <a:pPr algn="ctr"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5400" dirty="0">
                <a:ea typeface="標楷體" panose="03000509000000000000" pitchFamily="65" charset="-120"/>
              </a:rPr>
              <a:t>                                        阿們。</a:t>
            </a:r>
          </a:p>
        </p:txBody>
      </p:sp>
    </p:spTree>
    <p:extLst>
      <p:ext uri="{BB962C8B-B14F-4D97-AF65-F5344CB8AC3E}">
        <p14:creationId xmlns:p14="http://schemas.microsoft.com/office/powerpoint/2010/main" val="2014971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啟應文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 smtClean="0">
                <a:solidFill>
                  <a:schemeClr val="bg1"/>
                </a:solidFill>
                <a:latin typeface="標楷體"/>
                <a:ea typeface="標楷體"/>
                <a:cs typeface="Arial"/>
              </a:rPr>
              <a:t>第十三</a:t>
            </a:r>
            <a:r>
              <a:rPr lang="zh-TW" altLang="en-US" sz="6600" dirty="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篇</a:t>
            </a:r>
            <a:endParaRPr lang="en-US" altLang="zh-TW" sz="6600" dirty="0">
              <a:solidFill>
                <a:schemeClr val="bg1"/>
              </a:solidFill>
              <a:latin typeface="標楷體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26671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u="sng">
                <a:ea typeface="標楷體" panose="03000509000000000000" pitchFamily="65" charset="-120"/>
              </a:rPr>
              <a:t>啟</a:t>
            </a:r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13(1/7)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74826" y="1125538"/>
            <a:ext cx="8518525" cy="601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上帝啊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照祢的慈愛憐憫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照祢豐盛的慈悲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擦消我的過失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將我的罪惡一盡洗除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亦洗清我到無罪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因為我自己知我的過失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</p:txBody>
      </p:sp>
    </p:spTree>
    <p:extLst>
      <p:ext uri="{BB962C8B-B14F-4D97-AF65-F5344CB8AC3E}">
        <p14:creationId xmlns:p14="http://schemas.microsoft.com/office/powerpoint/2010/main" val="40072016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u="sng">
                <a:ea typeface="標楷體" panose="03000509000000000000" pitchFamily="65" charset="-120"/>
              </a:rPr>
              <a:t>啟</a:t>
            </a:r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13(2/7)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0" y="1125538"/>
            <a:ext cx="8769350" cy="601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我的罪常常在我面前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我所犯着的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就是得罪祢而已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在祢的目睭前行此號惡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致到祢講話的時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顯明做義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判斷的時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顯明公道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230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5">
            <a:extLst>
              <a:ext uri="{FF2B5EF4-FFF2-40B4-BE49-F238E27FC236}">
                <a16:creationId xmlns:a16="http://schemas.microsoft.com/office/drawing/2014/main" id="{FE63F239-6500-DA89-BCA6-350DC9C11A84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會前練詩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kern="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 defTabSz="914400">
              <a:spcBef>
                <a:spcPts val="0"/>
              </a:spcBef>
              <a:buSzPct val="25000"/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  <a:sym typeface="Arial"/>
            </a:endParaRPr>
          </a:p>
          <a:p>
            <a:pPr indent="-342900" algn="ctr" defTabSz="914400">
              <a:spcBef>
                <a:spcPts val="0"/>
              </a:spcBef>
              <a:buNone/>
            </a:pPr>
            <a:r>
              <a:rPr lang="en-US" altLang="zh-TW" sz="6600" kern="0" dirty="0">
                <a:solidFill>
                  <a:schemeClr val="bg1"/>
                </a:solidFill>
              </a:rPr>
              <a:t>478 </a:t>
            </a:r>
            <a:r>
              <a:rPr lang="zh-TW" altLang="en-US" sz="6600" kern="0" dirty="0">
                <a:solidFill>
                  <a:schemeClr val="bg1"/>
                </a:solidFill>
              </a:rPr>
              <a:t>迷路的人當行倒轉</a:t>
            </a:r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zh-TW" altLang="en-US" sz="6600" kern="0" dirty="0">
              <a:solidFill>
                <a:schemeClr val="bg1"/>
              </a:solidFill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4289679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u="sng">
                <a:ea typeface="標楷體" panose="03000509000000000000" pitchFamily="65" charset="-120"/>
              </a:rPr>
              <a:t>啟</a:t>
            </a:r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13(3/7)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19288" y="1052514"/>
            <a:ext cx="8374062" cy="609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我是在罪惡中生的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在罪的中間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我的老母懷孕我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祢所愛的是心內誠實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在我的腹內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祢必給我得着智慧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5968787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u="sng">
                <a:ea typeface="標楷體" panose="03000509000000000000" pitchFamily="65" charset="-120"/>
              </a:rPr>
              <a:t>啟</a:t>
            </a:r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13(4/7)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063750" y="1052514"/>
            <a:ext cx="8229600" cy="60928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求祢用牛膝草洗我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我就清氣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求祢洗我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我就比雪更白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求祢給我得着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    聽歡喜快樂的聲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59896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1992313" y="0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4800" u="sng">
                <a:ea typeface="標楷體" panose="03000509000000000000" pitchFamily="65" charset="-120"/>
              </a:rPr>
              <a:t>啟</a:t>
            </a:r>
            <a:r>
              <a:rPr lang="zh-TW" altLang="en-US" sz="5400">
                <a:latin typeface="標楷體" panose="03000509000000000000" pitchFamily="65" charset="-120"/>
                <a:ea typeface="標楷體" panose="03000509000000000000" pitchFamily="65" charset="-120"/>
              </a:rPr>
              <a:t>應文</a:t>
            </a:r>
            <a:r>
              <a:rPr lang="en-US" altLang="zh-TW" sz="5400">
                <a:latin typeface="標楷體" panose="03000509000000000000" pitchFamily="65" charset="-120"/>
                <a:ea typeface="標楷體" panose="03000509000000000000" pitchFamily="65" charset="-120"/>
              </a:rPr>
              <a:t>13(5/7)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03388" y="1125538"/>
            <a:ext cx="8964612" cy="60198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使祢所抑折的骨可歡喜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求祢掩祢的面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無看我的罪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擦消我一切的罪惡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上帝啊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求祢給我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zh-TW" altLang="en-US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    創造清氣的心</a:t>
            </a:r>
            <a:r>
              <a:rPr lang="en-US" altLang="zh-TW" sz="48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使我的內面有換新正直的神</a:t>
            </a:r>
            <a:r>
              <a:rPr lang="en-US" altLang="zh-TW" sz="48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392439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3" y="1"/>
            <a:ext cx="8229600" cy="1196975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5400" u="sng">
                <a:ea typeface="標楷體" panose="03000509000000000000" pitchFamily="65" charset="-120"/>
              </a:rPr>
              <a:t>啟應文</a:t>
            </a:r>
            <a:r>
              <a:rPr lang="en-US" altLang="zh-TW" sz="5400" u="sng"/>
              <a:t>13</a:t>
            </a:r>
            <a:r>
              <a:rPr lang="en-US" altLang="zh-TW" sz="5400"/>
              <a:t>(6/7)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1052514"/>
            <a:ext cx="9144000" cy="5805487"/>
          </a:xfrm>
        </p:spPr>
        <p:txBody>
          <a:bodyPr/>
          <a:lstStyle/>
          <a:p>
            <a:pPr algn="l" eaLnBrk="1" hangingPunct="1"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我就將祢的道路</a:t>
            </a:r>
          </a:p>
          <a:p>
            <a:pPr algn="l" eaLnBrk="1" hangingPunct="1">
              <a:defRPr/>
            </a:pP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    指示有過失的人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hangingPunct="1"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有罪的人就必歸順祢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l" eaLnBrk="1" hangingPunct="1">
              <a:defRPr/>
            </a:pP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上帝啊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祢是救我的上帝</a:t>
            </a:r>
            <a:r>
              <a:rPr lang="en-US" altLang="zh-TW" sz="52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algn="l" eaLnBrk="1" hangingPunct="1">
              <a:defRPr/>
            </a:pP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我的舌要大聲</a:t>
            </a:r>
          </a:p>
          <a:p>
            <a:pPr algn="l" eaLnBrk="1" hangingPunct="1">
              <a:defRPr/>
            </a:pPr>
            <a:r>
              <a:rPr lang="zh-TW" altLang="en-US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吟詩讚美祢的義</a:t>
            </a:r>
            <a:r>
              <a:rPr lang="en-US" altLang="zh-TW" sz="52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905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992313" y="1"/>
            <a:ext cx="8229600" cy="1052513"/>
          </a:xfrm>
        </p:spPr>
        <p:txBody>
          <a:bodyPr/>
          <a:lstStyle/>
          <a:p>
            <a:pPr eaLnBrk="1" hangingPunct="1">
              <a:defRPr/>
            </a:pPr>
            <a:r>
              <a:rPr lang="zh-TW" altLang="en-US" sz="5400" u="sng">
                <a:ea typeface="標楷體" panose="03000509000000000000" pitchFamily="65" charset="-120"/>
              </a:rPr>
              <a:t>啟應文</a:t>
            </a:r>
            <a:r>
              <a:rPr lang="en-US" altLang="zh-TW" sz="5400" u="sng"/>
              <a:t>13</a:t>
            </a:r>
            <a:r>
              <a:rPr lang="en-US" altLang="zh-TW" sz="5400"/>
              <a:t>(7/7)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主啊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求祢開我的嘴唇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我的嘴就要報揚祢的好名聲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因為祢無愛祭物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若愛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我就要獻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燒祭祢亦無歡喜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啟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上帝所愛的祭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就是憂傷的神</a:t>
            </a:r>
            <a:r>
              <a:rPr lang="en-US" altLang="zh-TW" sz="4400" dirty="0">
                <a:latin typeface="標楷體" panose="03000509000000000000" pitchFamily="65" charset="-120"/>
                <a:ea typeface="標楷體" panose="03000509000000000000" pitchFamily="65" charset="-120"/>
              </a:rPr>
              <a:t>;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應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上帝啊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憂傷痛悔的心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</a:p>
          <a:p>
            <a:pPr algn="l" eaLnBrk="1" hangingPunct="1">
              <a:lnSpc>
                <a:spcPct val="90000"/>
              </a:lnSpc>
              <a:defRPr/>
            </a:pP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祢無必看輕它</a:t>
            </a:r>
            <a:r>
              <a:rPr lang="en-US" altLang="zh-TW" sz="44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en-US" altLang="zh-TW" sz="4100" b="1" i="1" u="sng" dirty="0">
                <a:solidFill>
                  <a:srgbClr val="FFFF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19412470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祈禱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 dirty="0">
                <a:solidFill>
                  <a:schemeClr val="bg1"/>
                </a:solidFill>
                <a:ea typeface="標楷體"/>
                <a:cs typeface="Arial"/>
                <a:sym typeface="Arial"/>
              </a:rPr>
              <a:t>司會 </a:t>
            </a:r>
            <a:r>
              <a:rPr lang="en-US" altLang="zh-TW" sz="6600" dirty="0" smtClean="0">
                <a:solidFill>
                  <a:schemeClr val="bg1"/>
                </a:solidFill>
                <a:ea typeface="標楷體"/>
                <a:cs typeface="Arial"/>
                <a:sym typeface="Arial"/>
              </a:rPr>
              <a:t>:</a:t>
            </a:r>
            <a:r>
              <a:rPr lang="zh-TW" altLang="en-US" sz="6600" dirty="0" smtClean="0">
                <a:solidFill>
                  <a:schemeClr val="bg1"/>
                </a:solidFill>
                <a:ea typeface="標楷體"/>
                <a:cs typeface="Arial"/>
                <a:sym typeface="Arial"/>
              </a:rPr>
              <a:t>林惠娟 </a:t>
            </a:r>
            <a:r>
              <a:rPr lang="en-US" altLang="zh-TW" sz="6600" dirty="0" err="1" smtClean="0">
                <a:solidFill>
                  <a:schemeClr val="bg1"/>
                </a:solidFill>
                <a:ea typeface="標楷體"/>
                <a:cs typeface="Arial"/>
                <a:sym typeface="Arial"/>
              </a:rPr>
              <a:t>執事</a:t>
            </a:r>
            <a:endParaRPr lang="en-US" altLang="zh-TW" sz="6600" dirty="0">
              <a:solidFill>
                <a:schemeClr val="bg1"/>
              </a:solidFill>
              <a:ea typeface="標楷體"/>
              <a:cs typeface="Arial"/>
            </a:endParaRPr>
          </a:p>
          <a:p>
            <a:pPr indent="-342900" algn="ctr">
              <a:spcBef>
                <a:spcPts val="0"/>
              </a:spcBef>
              <a:buNone/>
            </a:pPr>
            <a:endParaRPr lang="en-US" altLang="zh-TW" sz="6600" dirty="0">
              <a:solidFill>
                <a:schemeClr val="bg1"/>
              </a:solidFill>
              <a:ea typeface="標楷體" panose="03000509000000000000" pitchFamily="65" charset="-120"/>
              <a:cs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ea typeface="標楷體" panose="03000509000000000000" pitchFamily="65" charset="-120"/>
              <a:cs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5125453" y="6195849"/>
            <a:ext cx="6906267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sz="4000" b="1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b="1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b="1" dirty="0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請低頭、閉眼一同祈禱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9708606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讚美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None/>
            </a:pPr>
            <a:r>
              <a:rPr lang="zh-TW" altLang="en-US" sz="6000" dirty="0" smtClean="0">
                <a:latin typeface="標楷體" panose="03000509000000000000" pitchFamily="65" charset="-120"/>
                <a:ea typeface="標楷體"/>
                <a:cs typeface="Arial"/>
              </a:rPr>
              <a:t>聖歌隊-入</a:t>
            </a:r>
            <a:r>
              <a:rPr lang="zh-TW" altLang="en-US" sz="6000" dirty="0">
                <a:latin typeface="標楷體" panose="03000509000000000000" pitchFamily="65" charset="-120"/>
                <a:ea typeface="標楷體"/>
                <a:cs typeface="Arial"/>
              </a:rPr>
              <a:t>我心</a:t>
            </a:r>
            <a:endParaRPr lang="en-US" altLang="zh-TW" sz="6000" dirty="0">
              <a:latin typeface="標楷體" panose="03000509000000000000" pitchFamily="65" charset="-120"/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16103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2" name="Shape 322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380656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禱告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/>
                <a:ea typeface="標楷體"/>
                <a:cs typeface="Arial"/>
                <a:sym typeface="Arial"/>
              </a:rPr>
              <a:t>主禮：王昌裕 牧師</a:t>
            </a:r>
            <a:endParaRPr lang="zh-TW" altLang="en-US" sz="6600">
              <a:solidFill>
                <a:schemeClr val="bg1"/>
              </a:solidFill>
              <a:latin typeface="標楷體"/>
              <a:ea typeface="標楷體"/>
              <a:cs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" name="Shape 150"/>
          <p:cNvSpPr txBox="1">
            <a:spLocks/>
          </p:cNvSpPr>
          <p:nvPr/>
        </p:nvSpPr>
        <p:spPr>
          <a:xfrm>
            <a:off x="6511159" y="6195849"/>
            <a:ext cx="5520560" cy="646384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algn="l">
              <a:spcBef>
                <a:spcPts val="0"/>
              </a:spcBef>
              <a:buSzPct val="25000"/>
            </a:pPr>
            <a:r>
              <a:rPr lang="en-US" altLang="zh-TW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b="1">
                <a:solidFill>
                  <a:schemeClr val="tx1">
                    <a:lumMod val="10000"/>
                    <a:lumOff val="9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請低頭、閉眼一同禱告</a:t>
            </a:r>
            <a:endParaRPr lang="en-US" b="1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9368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155">
            <a:extLst>
              <a:ext uri="{FF2B5EF4-FFF2-40B4-BE49-F238E27FC236}">
                <a16:creationId xmlns:a16="http://schemas.microsoft.com/office/drawing/2014/main" id="{AD1B1774-0B78-5123-3F7E-459340C2847B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altLang="zh-TW" sz="7200" b="1" kern="0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回應</a:t>
            </a:r>
            <a:r>
              <a:rPr lang="zh-TW" altLang="en-US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詩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7200" b="1" kern="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endParaRPr lang="en-US" sz="4800" kern="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defTabSz="914400">
              <a:buNone/>
            </a:pPr>
            <a:r>
              <a:rPr lang="en-US" altLang="zh-TW" sz="6600" kern="0" dirty="0" smtClean="0">
                <a:solidFill>
                  <a:schemeClr val="bg1"/>
                </a:solidFill>
                <a:sym typeface="Arial"/>
              </a:rPr>
              <a:t>478</a:t>
            </a:r>
            <a:r>
              <a:rPr lang="en-US" altLang="zh-TW" sz="6600" kern="0" dirty="0">
                <a:solidFill>
                  <a:schemeClr val="bg1"/>
                </a:solidFill>
                <a:sym typeface="Arial"/>
              </a:rPr>
              <a:t> </a:t>
            </a:r>
            <a:r>
              <a:rPr lang="zh-TW" altLang="en-US" sz="6600" kern="0" dirty="0">
                <a:solidFill>
                  <a:schemeClr val="bg1"/>
                </a:solidFill>
                <a:sym typeface="Arial"/>
              </a:rPr>
              <a:t>迷路的人當行倒轉</a:t>
            </a: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defTabSz="914400">
              <a:buNone/>
            </a:pP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defTabSz="914400">
              <a:buNone/>
            </a:pP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defTabSz="914400">
              <a:buNone/>
            </a:pPr>
            <a:endParaRPr lang="zh-TW" altLang="en-US" sz="6600" kern="0" dirty="0">
              <a:solidFill>
                <a:schemeClr val="bg1"/>
              </a:solidFill>
            </a:endParaRPr>
          </a:p>
          <a:p>
            <a:pPr algn="ctr" defTabSz="914400">
              <a:buNone/>
            </a:pPr>
            <a:endParaRPr lang="zh-TW" altLang="en-US" sz="6600" kern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833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迷路的人當行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朝覲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咱的天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天國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故鄉滿滿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榮光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何人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能到彼處</a:t>
            </a:r>
          </a:p>
        </p:txBody>
      </p:sp>
    </p:spTree>
    <p:extLst>
      <p:ext uri="{BB962C8B-B14F-4D97-AF65-F5344CB8AC3E}">
        <p14:creationId xmlns:p14="http://schemas.microsoft.com/office/powerpoint/2010/main" val="7429292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0"/>
          <p:cNvSpPr txBox="1">
            <a:spLocks/>
          </p:cNvSpPr>
          <p:nvPr/>
        </p:nvSpPr>
        <p:spPr>
          <a:xfrm>
            <a:off x="1807779" y="5502166"/>
            <a:ext cx="8576441" cy="763229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None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>
              <a:spcBef>
                <a:spcPts val="0"/>
              </a:spcBef>
              <a:buSzPct val="25000"/>
            </a:pPr>
            <a:r>
              <a:rPr lang="en-US" altLang="zh-TW" sz="4000" dirty="0" err="1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提醒</a:t>
            </a:r>
            <a:r>
              <a:rPr lang="en-US" altLang="zh-TW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：</a:t>
            </a:r>
            <a:r>
              <a:rPr lang="zh-TW" altLang="en-US" sz="4000" dirty="0">
                <a:solidFill>
                  <a:schemeClr val="tx1">
                    <a:lumMod val="10000"/>
                    <a:lumOff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請會眾起立！</a:t>
            </a:r>
            <a:endParaRPr lang="en-US" sz="4000" b="1" dirty="0">
              <a:solidFill>
                <a:schemeClr val="tx1">
                  <a:lumMod val="10000"/>
                  <a:lumOff val="9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6" name="Shape 155">
            <a:extLst>
              <a:ext uri="{FF2B5EF4-FFF2-40B4-BE49-F238E27FC236}">
                <a16:creationId xmlns:a16="http://schemas.microsoft.com/office/drawing/2014/main" id="{7D6C2E65-3AF0-AD01-FAED-890E31427B8B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altLang="zh-TW" sz="7200" b="1" kern="0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回應</a:t>
            </a:r>
            <a:r>
              <a:rPr lang="zh-TW" altLang="en-US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詩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7200" b="1" kern="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/>
              <a:cs typeface="Arial"/>
            </a:endParaRPr>
          </a:p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endParaRPr lang="en-US" sz="4800" kern="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 defTabSz="914400">
              <a:buNone/>
            </a:pPr>
            <a:r>
              <a:rPr lang="en-US" altLang="zh-TW" sz="6600" kern="0" dirty="0">
                <a:solidFill>
                  <a:schemeClr val="bg1"/>
                </a:solidFill>
                <a:sym typeface="Arial"/>
              </a:rPr>
              <a:t>478 </a:t>
            </a:r>
            <a:r>
              <a:rPr lang="zh-TW" altLang="en-US" sz="6600" kern="0" dirty="0">
                <a:solidFill>
                  <a:schemeClr val="bg1"/>
                </a:solidFill>
                <a:sym typeface="Arial"/>
              </a:rPr>
              <a:t>迷路的人當行倒轉</a:t>
            </a:r>
          </a:p>
          <a:p>
            <a:pPr algn="ctr" defTabSz="914400">
              <a:buNone/>
            </a:pPr>
            <a:endParaRPr lang="zh-TW" altLang="en-US" sz="6600" kern="0" dirty="0">
              <a:solidFill>
                <a:schemeClr val="bg1"/>
              </a:solidFill>
              <a:sym typeface="Arial"/>
            </a:endParaRPr>
          </a:p>
          <a:p>
            <a:pPr algn="ctr" defTabSz="914400">
              <a:buNone/>
            </a:pPr>
            <a:endParaRPr lang="zh-TW" altLang="en-US" sz="6600" kern="0" dirty="0">
              <a:solidFill>
                <a:schemeClr val="bg1"/>
              </a:solidFill>
              <a:latin typeface="Arial"/>
              <a:cs typeface="Arial"/>
            </a:endParaRPr>
          </a:p>
          <a:p>
            <a:pPr algn="ctr" defTabSz="914400">
              <a:buNone/>
            </a:pPr>
            <a:endParaRPr lang="en-US" altLang="zh-TW" sz="6600" kern="0" dirty="0">
              <a:solidFill>
                <a:schemeClr val="bg1"/>
              </a:solidFill>
            </a:endParaRPr>
          </a:p>
          <a:p>
            <a:pPr algn="ctr" defTabSz="914400">
              <a:buNone/>
            </a:pPr>
            <a:endParaRPr lang="en-US" sz="6600" kern="0" dirty="0">
              <a:solidFill>
                <a:schemeClr val="bg1"/>
              </a:solidFill>
            </a:endParaRPr>
          </a:p>
          <a:p>
            <a:pPr algn="ctr" defTabSz="914400">
              <a:buNone/>
            </a:pPr>
            <a:endParaRPr lang="en-US" altLang="zh-TW" sz="6600" kern="0" dirty="0">
              <a:solidFill>
                <a:schemeClr val="bg1"/>
              </a:solidFill>
            </a:endParaRPr>
          </a:p>
          <a:p>
            <a:pPr algn="ctr" defTabSz="914400">
              <a:buNone/>
            </a:pPr>
            <a:endParaRPr lang="en-US" altLang="zh-TW" sz="6600" kern="0" dirty="0">
              <a:solidFill>
                <a:schemeClr val="bg1"/>
              </a:solidFill>
            </a:endParaRPr>
          </a:p>
          <a:p>
            <a:pPr algn="ctr" defTabSz="914400">
              <a:buNone/>
            </a:pPr>
            <a:endParaRPr lang="en-US" altLang="zh-TW" sz="6600" kern="0" dirty="0">
              <a:solidFill>
                <a:schemeClr val="bg1"/>
              </a:solidFill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zh-TW" altLang="en-US" sz="6600" kern="0" dirty="0">
              <a:solidFill>
                <a:schemeClr val="bg1"/>
              </a:solidFill>
              <a:ea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35213407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迷路的人當行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朝覲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咱的天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父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天國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故鄉滿滿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榮光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何人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能到彼處</a:t>
            </a:r>
          </a:p>
        </p:txBody>
      </p:sp>
    </p:spTree>
    <p:extLst>
      <p:ext uri="{BB962C8B-B14F-4D97-AF65-F5344CB8AC3E}">
        <p14:creationId xmlns:p14="http://schemas.microsoft.com/office/powerpoint/2010/main" val="243909754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真實反悔謙卑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認罪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號的人都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恩典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慈悲遍滿全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福氣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久長無廢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46970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迷路的人當行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親近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天父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面前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上帝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子兒徛起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四方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日吟詩無停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66485586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世間眾人當緊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反悔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兒名份得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四海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同胞成做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一家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大家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同入天庭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201550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3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迷路的人當行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伏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拜救主腳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前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慈悲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聖手佇咱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左右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照顧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暝日無停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684864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雖然經過黑暗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深坑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尚且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前途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光明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目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睭無流悲傷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眼淚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境遇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和順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安寧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164979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4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迷路的人當行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近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倚十字架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邊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主流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寶血替咱受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死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咱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當舉目看祂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62302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活命源頭福音真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聲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都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是由這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發起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救主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出聲叫咱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近前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今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著來就近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祂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  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阿們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189060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奉獻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/>
            </a:r>
            <a:b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</a:b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聖詩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306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第</a:t>
            </a:r>
            <a:r>
              <a:rPr lang="en-US" altLang="zh-TW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4</a:t>
            </a:r>
            <a:r>
              <a:rPr lang="zh-TW" altLang="en-US" sz="6600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節</a:t>
            </a: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09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真實反悔謙卑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認罪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此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號的人都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能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恩典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慈悲遍滿全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地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福氣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久長無廢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067158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003738" y="1206062"/>
            <a:ext cx="10184524" cy="44458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我的錢銀獻給祢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用出攏趁祢旨意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我的才情祢賞賜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，</a:t>
            </a: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甘願還祢做器具</a:t>
            </a: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。</a:t>
            </a:r>
          </a:p>
          <a:p>
            <a:pPr indent="-342900" algn="r">
              <a:spcBef>
                <a:spcPts val="960"/>
              </a:spcBef>
              <a:buSzPct val="25000"/>
              <a:buNone/>
            </a:pPr>
            <a:r>
              <a:rPr lang="zh-TW" alt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</a:t>
            </a:r>
            <a:endParaRPr lang="en-US" altLang="zh-TW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60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60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6584332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664979" y="71423"/>
            <a:ext cx="10244760" cy="128357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6000" dirty="0">
                <a:latin typeface="標楷體"/>
                <a:ea typeface="標楷體"/>
                <a:cs typeface="Arial"/>
                <a:sym typeface="Arial"/>
              </a:rPr>
              <a:t>金句</a:t>
            </a:r>
            <a:r>
              <a:rPr lang="zh-TW" altLang="en-US" sz="6000" dirty="0" smtClean="0">
                <a:latin typeface="標楷體"/>
                <a:ea typeface="標楷體"/>
                <a:cs typeface="Arial"/>
                <a:sym typeface="Arial"/>
              </a:rPr>
              <a:t>: 箴言</a:t>
            </a:r>
            <a:r>
              <a:rPr lang="en-US" altLang="zh-TW" sz="6000" dirty="0">
                <a:latin typeface="標楷體"/>
                <a:ea typeface="標楷體"/>
                <a:cs typeface="Arial"/>
                <a:sym typeface="Arial"/>
              </a:rPr>
              <a:t>21</a:t>
            </a:r>
            <a:r>
              <a:rPr lang="zh-TW" altLang="en-US" sz="6000" dirty="0">
                <a:latin typeface="標楷體"/>
                <a:ea typeface="標楷體"/>
                <a:cs typeface="Arial"/>
                <a:sym typeface="Arial"/>
              </a:rPr>
              <a:t>章</a:t>
            </a:r>
            <a:r>
              <a:rPr lang="en-US" altLang="zh-TW" sz="6000" dirty="0">
                <a:latin typeface="標楷體"/>
                <a:ea typeface="標楷體"/>
                <a:cs typeface="Arial"/>
                <a:sym typeface="Arial"/>
              </a:rPr>
              <a:t>2</a:t>
            </a:r>
            <a:r>
              <a:rPr lang="zh-TW" altLang="en-US" sz="6000" dirty="0">
                <a:latin typeface="標楷體"/>
                <a:ea typeface="標楷體"/>
                <a:cs typeface="Arial"/>
                <a:sym typeface="Arial"/>
              </a:rPr>
              <a:t>節</a:t>
            </a:r>
            <a:endParaRPr lang="zh-TW" altLang="en-US" sz="6000" dirty="0">
              <a:latin typeface="標楷體"/>
              <a:ea typeface="標楷體"/>
              <a:cs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6436" y="1134868"/>
            <a:ext cx="11911781" cy="537144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>
              <a:spcBef>
                <a:spcPts val="0"/>
              </a:spcBef>
              <a:buSzPct val="25000"/>
              <a:buNone/>
            </a:pPr>
            <a:endParaRPr lang="en-US" altLang="zh-TW" sz="10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indent="-342900">
              <a:spcBef>
                <a:spcPts val="0"/>
              </a:spcBef>
              <a:buNone/>
            </a:pPr>
            <a:r>
              <a:rPr lang="zh-TW" altLang="en-US" sz="10000" dirty="0">
                <a:latin typeface="標楷體" panose="03000509000000000000" pitchFamily="65" charset="-120"/>
                <a:ea typeface="標楷體"/>
              </a:rPr>
              <a:t>                  </a:t>
            </a:r>
            <a:endParaRPr lang="en-US" altLang="zh-TW" sz="10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Shape 333"/>
          <p:cNvSpPr txBox="1">
            <a:spLocks/>
          </p:cNvSpPr>
          <p:nvPr/>
        </p:nvSpPr>
        <p:spPr>
          <a:xfrm>
            <a:off x="92491" y="1089567"/>
            <a:ext cx="11915080" cy="5633726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marL="314960" indent="0" algn="just">
              <a:buNone/>
            </a:pPr>
            <a:r>
              <a:rPr lang="zh-TW" altLang="en-US" sz="4800" dirty="0">
                <a:ea typeface="標楷體"/>
              </a:rPr>
              <a:t>台</a:t>
            </a:r>
            <a:r>
              <a:rPr lang="zh-TW" altLang="en-US" sz="4800" dirty="0">
                <a:ea typeface="標楷體"/>
              </a:rPr>
              <a:t>：人的所行，家己看做正直；獨獨耶和華測   人的心</a:t>
            </a:r>
            <a:r>
              <a:rPr lang="zh-TW" altLang="en-US" sz="4800" dirty="0" smtClean="0">
                <a:ea typeface="標楷體"/>
              </a:rPr>
              <a:t>。</a:t>
            </a:r>
            <a:endParaRPr lang="en-US" altLang="zh-TW" sz="4800" dirty="0" smtClean="0">
              <a:ea typeface="標楷體"/>
            </a:endParaRPr>
          </a:p>
          <a:p>
            <a:pPr marL="314960" indent="0" algn="just">
              <a:buNone/>
            </a:pPr>
            <a:endParaRPr lang="zh-TW" altLang="en-US" sz="4800" dirty="0">
              <a:ea typeface="標楷體"/>
            </a:endParaRPr>
          </a:p>
          <a:p>
            <a:pPr marL="314960" indent="0">
              <a:buNone/>
            </a:pPr>
            <a:r>
              <a:rPr lang="zh-TW" altLang="en-US" sz="4800" dirty="0">
                <a:ea typeface="標楷體"/>
              </a:rPr>
              <a:t>華</a:t>
            </a:r>
            <a:r>
              <a:rPr lang="zh-TW" altLang="en-US" sz="4800" dirty="0">
                <a:ea typeface="標楷體"/>
              </a:rPr>
              <a:t>：人所行的，在自己眼中都看為正；惟有耶和華衡量人心。</a:t>
            </a:r>
            <a:endParaRPr lang="zh-TW" altLang="en-US" sz="4800" dirty="0">
              <a:ea typeface="標楷體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528" y="1989767"/>
            <a:ext cx="548641" cy="56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04934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3" name="圖片 2" descr="一張含有 文字, 字型, 白色, 書法 的圖片&#10;&#10;自動產生的描述">
            <a:extLst>
              <a:ext uri="{FF2B5EF4-FFF2-40B4-BE49-F238E27FC236}">
                <a16:creationId xmlns:a16="http://schemas.microsoft.com/office/drawing/2014/main" id="{D4E7A836-3FDB-A3BB-5AE1-F65E2986E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6983" y="2282962"/>
            <a:ext cx="11347450" cy="280007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1351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>
          <a:xfrm>
            <a:off x="1981200" y="61590"/>
            <a:ext cx="8229600" cy="725214"/>
          </a:xfrm>
          <a:solidFill>
            <a:schemeClr val="accent3">
              <a:lumMod val="20000"/>
              <a:lumOff val="80000"/>
            </a:schemeClr>
          </a:solidFill>
          <a:ln w="381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 algn="ctr"/>
            <a:r>
              <a:rPr altLang="en-US" sz="4800" b="1" dirty="0">
                <a:ea typeface="微軟正黑體" panose="020B0604030504040204" pitchFamily="34" charset="-120"/>
              </a:rPr>
              <a:t>通　知　事　項</a:t>
            </a:r>
            <a:endParaRPr altLang="zh-TW" dirty="0"/>
          </a:p>
        </p:txBody>
      </p:sp>
      <p:pic>
        <p:nvPicPr>
          <p:cNvPr id="2" name="圖片 1" descr="一張含有 文字, 字型, 筆跡, 書法 的圖片&#10;&#10;自動產生的描述">
            <a:extLst>
              <a:ext uri="{FF2B5EF4-FFF2-40B4-BE49-F238E27FC236}">
                <a16:creationId xmlns:a16="http://schemas.microsoft.com/office/drawing/2014/main" id="{6EBFACED-F498-3949-B343-9513156D8C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1733" y="2180461"/>
            <a:ext cx="11548533" cy="348132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1193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>
                <a:latin typeface="Georgia"/>
                <a:ea typeface="微軟正黑體"/>
              </a:rPr>
              <a:t>通    知　事　項</a:t>
            </a:r>
            <a:endParaRPr lang="zh-TW" altLang="en-US">
              <a:latin typeface="Georgia"/>
              <a:ea typeface="微軟正黑體"/>
            </a:endParaRPr>
          </a:p>
        </p:txBody>
      </p:sp>
      <p:pic>
        <p:nvPicPr>
          <p:cNvPr id="2" name="圖片 1" descr="一張含有 文字, 筆跡, 字型, 書法 的圖片&#10;&#10;自動產生的描述">
            <a:extLst>
              <a:ext uri="{FF2B5EF4-FFF2-40B4-BE49-F238E27FC236}">
                <a16:creationId xmlns:a16="http://schemas.microsoft.com/office/drawing/2014/main" id="{829C79D0-A24C-6088-84F0-4A35FBC85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983" y="2293957"/>
            <a:ext cx="11707283" cy="297916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0191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>
                <a:latin typeface="Georgia"/>
                <a:ea typeface="微軟正黑體"/>
              </a:rPr>
              <a:t>通    知　事　項</a:t>
            </a:r>
            <a:endParaRPr lang="zh-TW" altLang="en-US">
              <a:latin typeface="Georgia"/>
              <a:ea typeface="微軟正黑體"/>
            </a:endParaRPr>
          </a:p>
        </p:txBody>
      </p:sp>
      <p:pic>
        <p:nvPicPr>
          <p:cNvPr id="3" name="圖片 2" descr="一張含有 文字, 字型, 筆跡, 白色 的圖片&#10;&#10;自動產生的描述">
            <a:extLst>
              <a:ext uri="{FF2B5EF4-FFF2-40B4-BE49-F238E27FC236}">
                <a16:creationId xmlns:a16="http://schemas.microsoft.com/office/drawing/2014/main" id="{18B2E81F-C6E3-FDE9-64B5-BCD9C717B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650" y="2587916"/>
            <a:ext cx="11940116" cy="240183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54706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  <p:pic>
        <p:nvPicPr>
          <p:cNvPr id="3" name="圖片 2" descr="一張含有 文字, 字型, 筆跡, 書法 的圖片&#10;&#10;自動產生的描述">
            <a:extLst>
              <a:ext uri="{FF2B5EF4-FFF2-40B4-BE49-F238E27FC236}">
                <a16:creationId xmlns:a16="http://schemas.microsoft.com/office/drawing/2014/main" id="{442B7F2E-B6FE-9C28-6F1B-560E5AD0CD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066" y="1563109"/>
            <a:ext cx="12077699" cy="475836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73585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 bwMode="auto">
          <a:xfrm>
            <a:off x="1981200" y="114755"/>
            <a:ext cx="8229600" cy="72521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8100" cap="flat" cmpd="sng" algn="ctr">
            <a:solidFill>
              <a:schemeClr val="accent3">
                <a:lumMod val="5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2500" lnSpcReduction="20000"/>
          </a:bodyPr>
          <a:lstStyle>
            <a:lvl1pPr algn="l" rtl="0" eaLnBrk="1" fontAlgn="base" latinLnBrk="0" hangingPunct="1">
              <a:spcBef>
                <a:spcPct val="0"/>
              </a:spcBef>
              <a:spcAft>
                <a:spcPct val="0"/>
              </a:spcAft>
              <a:defRPr kumimoji="0" lang="zh-TW" sz="2800" kern="1200">
                <a:solidFill>
                  <a:schemeClr val="dk1"/>
                </a:solidFill>
                <a:latin typeface="Georgia" pitchFamily="18" charset="0"/>
                <a:ea typeface="+mn-ea"/>
                <a:cs typeface="+mn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28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20000"/>
              </a:lnSpc>
            </a:pPr>
            <a:r>
              <a:rPr lang="zh-TW" altLang="en-US" sz="4800" b="1" dirty="0">
                <a:ea typeface="微軟正黑體" panose="020B0604030504040204" pitchFamily="34" charset="-120"/>
              </a:rPr>
              <a:t>公　禱　事　項</a:t>
            </a:r>
            <a:endParaRPr lang="zh-TW" altLang="en-US" dirty="0"/>
          </a:p>
        </p:txBody>
      </p:sp>
      <p:pic>
        <p:nvPicPr>
          <p:cNvPr id="2" name="圖片 1" descr="一張含有 文字, 筆跡, 字型, 書法 的圖片&#10;&#10;自動產生的描述">
            <a:extLst>
              <a:ext uri="{FF2B5EF4-FFF2-40B4-BE49-F238E27FC236}">
                <a16:creationId xmlns:a16="http://schemas.microsoft.com/office/drawing/2014/main" id="{61686F3C-F704-9BBF-FF16-71209929A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233" y="2466251"/>
            <a:ext cx="11082867" cy="281449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7174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5">
            <a:extLst>
              <a:ext uri="{FF2B5EF4-FFF2-40B4-BE49-F238E27FC236}">
                <a16:creationId xmlns:a16="http://schemas.microsoft.com/office/drawing/2014/main" id="{2027D90C-5025-3E03-8E39-213770651769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en-US" altLang="zh-TW" sz="7200" b="1" kern="0" dirty="0" err="1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頌榮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7200" b="1" kern="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  <a:p>
            <a:pPr indent="-342900" algn="ctr" defTabSz="914400">
              <a:spcBef>
                <a:spcPts val="0"/>
              </a:spcBef>
              <a:buSzPct val="25000"/>
              <a:buFont typeface="Noto Sans Symbols"/>
              <a:buNone/>
            </a:pPr>
            <a:endParaRPr lang="en-US" sz="4800" kern="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marL="0" indent="0" algn="ctr" defTabSz="914400">
              <a:buNone/>
            </a:pPr>
            <a:r>
              <a:rPr lang="en-US" altLang="zh-TW" sz="6600" kern="0" dirty="0" smtClean="0">
                <a:solidFill>
                  <a:schemeClr val="bg1"/>
                </a:solidFill>
                <a:sym typeface="Arial"/>
              </a:rPr>
              <a:t>509</a:t>
            </a:r>
            <a:r>
              <a:rPr lang="en-US" altLang="zh-TW" sz="6600" kern="0" dirty="0">
                <a:solidFill>
                  <a:schemeClr val="bg1"/>
                </a:solidFill>
                <a:sym typeface="Arial"/>
              </a:rPr>
              <a:t> </a:t>
            </a:r>
            <a:r>
              <a:rPr lang="zh-TW" altLang="en-US" sz="6600" kern="0" dirty="0">
                <a:solidFill>
                  <a:schemeClr val="bg1"/>
                </a:solidFill>
                <a:sym typeface="Arial"/>
              </a:rPr>
              <a:t>謳咾天父萬福本源</a:t>
            </a:r>
            <a:r>
              <a:rPr lang="en-US" altLang="zh-TW" dirty="0">
                <a:sym typeface="Arial"/>
              </a:rPr>
              <a:t/>
            </a:r>
            <a:br>
              <a:rPr lang="en-US" altLang="zh-TW" dirty="0">
                <a:sym typeface="Arial"/>
              </a:rPr>
            </a:br>
            <a:endParaRPr lang="en-US" altLang="zh-TW" dirty="0">
              <a:sym typeface="Arial"/>
            </a:endParaRPr>
          </a:p>
          <a:p>
            <a:pPr marL="0" indent="0" algn="ctr" defTabSz="914400">
              <a:buNone/>
            </a:pPr>
            <a:r>
              <a:rPr lang="en-US" dirty="0">
                <a:sym typeface="Arial"/>
              </a:rPr>
              <a:t/>
            </a:r>
            <a:br>
              <a:rPr lang="en-US" dirty="0">
                <a:sym typeface="Arial"/>
              </a:rPr>
            </a:br>
            <a:endParaRPr lang="en-US" dirty="0"/>
          </a:p>
          <a:p>
            <a:pPr marL="0" indent="0" algn="ctr" defTabSz="914400">
              <a:buNone/>
            </a:pPr>
            <a:endParaRPr lang="en-US" altLang="zh-CN" sz="6600" kern="0" dirty="0">
              <a:solidFill>
                <a:schemeClr val="bg1"/>
              </a:solidFill>
            </a:endParaRPr>
          </a:p>
          <a:p>
            <a:pPr marL="0" indent="0" algn="ctr" defTabSz="914400"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  <a:p>
            <a:pPr marL="0" indent="0" algn="ctr" defTabSz="914400">
              <a:buNone/>
            </a:pPr>
            <a:endParaRPr lang="en-US" altLang="zh-TW" sz="6600" kern="0" dirty="0"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49947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謳咾天父萬福本源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權能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極大仁愛齊全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謳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咾耶穌贖我罪犯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做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我中保掌理萬權。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0408786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迷路的人當行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倒轉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親近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天父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面前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上帝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子兒徛起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四方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各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日吟詩無停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0402100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2</a:t>
            </a:r>
            <a:r>
              <a:rPr lang="en-US" altLang="zh-TW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謳咾聖神感化罪人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賞賜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能力恩惠日新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；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謳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咾聖父聖子聖神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三位一體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至聖至真。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9489012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653564" y="1884298"/>
            <a:ext cx="10884877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〈</a:t>
            </a:r>
            <a:r>
              <a:rPr lang="zh-TW" altLang="en-US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祝禱</a:t>
            </a:r>
            <a:r>
              <a:rPr lang="en-US" altLang="zh-TW" sz="7200" b="1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〉</a:t>
            </a:r>
            <a:endParaRPr lang="en-US" sz="7200" b="1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48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zh-TW" altLang="en-US" sz="6600">
                <a:solidFill>
                  <a:schemeClr val="bg1"/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主禮:王昌裕 牧師</a:t>
            </a:r>
            <a:endParaRPr lang="zh-TW">
              <a:solidFill>
                <a:schemeClr val="bg1"/>
              </a:solidFill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600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37663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Shape 332"/>
          <p:cNvSpPr txBox="1">
            <a:spLocks noGrp="1"/>
          </p:cNvSpPr>
          <p:nvPr>
            <p:ph type="title"/>
          </p:nvPr>
        </p:nvSpPr>
        <p:spPr>
          <a:xfrm>
            <a:off x="1995759" y="1558392"/>
            <a:ext cx="8229600" cy="185896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1">
            <a:noAutofit/>
          </a:bodyPr>
          <a:lstStyle/>
          <a:p>
            <a:pPr>
              <a:buSzPct val="25000"/>
            </a:pPr>
            <a:r>
              <a:rPr lang="zh-TW" altLang="en-US" sz="1000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阿們頌</a:t>
            </a:r>
            <a:endParaRPr lang="en-US" sz="10000" dirty="0">
              <a:solidFill>
                <a:schemeClr val="tx2">
                  <a:lumMod val="90000"/>
                </a:schemeClr>
              </a:solidFill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  <p:sp>
        <p:nvSpPr>
          <p:cNvPr id="333" name="Shape 333"/>
          <p:cNvSpPr txBox="1">
            <a:spLocks noGrp="1"/>
          </p:cNvSpPr>
          <p:nvPr>
            <p:ph type="body" idx="1"/>
          </p:nvPr>
        </p:nvSpPr>
        <p:spPr>
          <a:xfrm>
            <a:off x="1839915" y="2106378"/>
            <a:ext cx="8965740" cy="4249431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960"/>
              </a:spcBef>
              <a:buSzPct val="25000"/>
              <a:buNone/>
            </a:pP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960"/>
              </a:spcBef>
              <a:buSzPct val="25000"/>
              <a:buNone/>
            </a:pPr>
            <a:r>
              <a:rPr lang="en-US" sz="4800" dirty="0"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    </a:t>
            </a:r>
            <a:endParaRPr lang="en-US" sz="5200" dirty="0"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999684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Shape 155"/>
          <p:cNvSpPr txBox="1">
            <a:spLocks noGrp="1"/>
          </p:cNvSpPr>
          <p:nvPr>
            <p:ph type="body" idx="1"/>
          </p:nvPr>
        </p:nvSpPr>
        <p:spPr>
          <a:xfrm>
            <a:off x="818175" y="1491803"/>
            <a:ext cx="10539047" cy="317572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indent="-342900" algn="ctr">
              <a:spcBef>
                <a:spcPts val="0"/>
              </a:spcBef>
              <a:buSzPct val="25000"/>
              <a:buNone/>
            </a:pPr>
            <a:r>
              <a:rPr lang="en-US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殿樂</a:t>
            </a:r>
            <a:r>
              <a:rPr lang="en-US" altLang="zh-TW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-</a:t>
            </a:r>
            <a:r>
              <a:rPr lang="zh-TW" altLang="en-US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默禱</a:t>
            </a:r>
            <a:endParaRPr lang="en-US" altLang="zh-TW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indent="-342900" algn="ctr">
              <a:spcBef>
                <a:spcPts val="0"/>
              </a:spcBef>
              <a:buSzPct val="25000"/>
              <a:buNone/>
            </a:pPr>
            <a:endParaRPr lang="en-US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  <a:sym typeface="Arial"/>
            </a:endParaRPr>
          </a:p>
          <a:p>
            <a:pPr algn="ctr">
              <a:buNone/>
            </a:pPr>
            <a:r>
              <a:rPr lang="zh-TW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ea typeface="DFKai-SB"/>
                <a:cs typeface="Arial"/>
                <a:sym typeface="Arial"/>
              </a:rPr>
              <a:t>司</a:t>
            </a:r>
            <a:r>
              <a:rPr lang="zh-TW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ea typeface="DFKai-SB"/>
                <a:cs typeface="Arial"/>
                <a:sym typeface="Arial"/>
              </a:rPr>
              <a:t>琴</a:t>
            </a:r>
            <a:r>
              <a:rPr 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cs typeface="Arial"/>
                <a:sym typeface="Arial"/>
              </a:rPr>
              <a:t>:</a:t>
            </a:r>
            <a:r>
              <a:rPr lang="en-US" altLang="zh-CN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/>
                <a:cs typeface="Arial"/>
                <a:sym typeface="Arial"/>
              </a:rPr>
              <a:t> </a:t>
            </a:r>
            <a:r>
              <a:rPr lang="zh-CN" altLang="en-US" sz="60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張思</a:t>
            </a:r>
            <a:r>
              <a:rPr lang="zh-CN" altLang="en-US" sz="60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標楷體" panose="03000509000000000000" pitchFamily="65" charset="-120"/>
                <a:ea typeface="標楷體" panose="03000509000000000000" pitchFamily="65" charset="-120"/>
                <a:cs typeface="Arial"/>
                <a:sym typeface="Arial"/>
              </a:rPr>
              <a:t>婗 姊妹</a:t>
            </a:r>
            <a:endParaRPr lang="zh-TW" altLang="en-US" sz="6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標楷體" panose="03000509000000000000" pitchFamily="65" charset="-120"/>
              <a:ea typeface="標楷體" panose="03000509000000000000" pitchFamily="65" charset="-120"/>
              <a:cs typeface="Arial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756541" y="4871606"/>
            <a:ext cx="90572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提醒：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主日禮拜的殿樂進行時，仍請會眾坐著默禱。</a:t>
            </a:r>
            <a:endParaRPr lang="en-US" altLang="zh-TW" sz="3200" dirty="0">
              <a:solidFill>
                <a:schemeClr val="tx2">
                  <a:lumMod val="90000"/>
                </a:schemeClr>
              </a:solidFill>
              <a:latin typeface="標楷體" pitchFamily="65" charset="-120"/>
              <a:ea typeface="標楷體" pitchFamily="65" charset="-120"/>
            </a:endParaRPr>
          </a:p>
          <a:p>
            <a:r>
              <a:rPr lang="zh-TW" altLang="en-US" sz="3200" dirty="0">
                <a:solidFill>
                  <a:schemeClr val="tx2">
                    <a:lumMod val="90000"/>
                  </a:schemeClr>
                </a:solidFill>
                <a:latin typeface="標楷體" pitchFamily="65" charset="-120"/>
                <a:ea typeface="標楷體" pitchFamily="65" charset="-120"/>
              </a:rPr>
              <a:t>  等司會宣布禮拜結束後，再請離開座位。</a:t>
            </a:r>
          </a:p>
        </p:txBody>
      </p:sp>
    </p:spTree>
    <p:extLst>
      <p:ext uri="{BB962C8B-B14F-4D97-AF65-F5344CB8AC3E}">
        <p14:creationId xmlns:p14="http://schemas.microsoft.com/office/powerpoint/2010/main" val="41490009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9" name="Shape 349" descr="l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" y="7"/>
            <a:ext cx="11784012" cy="6975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07495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世間眾人當緊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反悔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子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兒名份得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成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四海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同胞成做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一家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大家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同入天庭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162552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5">
            <a:extLst>
              <a:ext uri="{FF2B5EF4-FFF2-40B4-BE49-F238E27FC236}">
                <a16:creationId xmlns:a16="http://schemas.microsoft.com/office/drawing/2014/main" id="{7A4F426F-A412-6609-6135-18A8C978E8D1}"/>
              </a:ext>
            </a:extLst>
          </p:cNvPr>
          <p:cNvSpPr txBox="1">
            <a:spLocks/>
          </p:cNvSpPr>
          <p:nvPr/>
        </p:nvSpPr>
        <p:spPr>
          <a:xfrm>
            <a:off x="653564" y="1584744"/>
            <a:ext cx="11113320" cy="2994808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-2794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32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marL="742950" marR="0" lvl="1" indent="-3809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ct val="80000"/>
              <a:buFont typeface="Noto Sans Symbols"/>
              <a:buChar char="●"/>
              <a:defRPr sz="28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marL="1143000" marR="0" lvl="2" indent="7619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lt2"/>
              </a:buClr>
              <a:buSzPct val="80000"/>
              <a:buFont typeface="Noto Sans Symbols"/>
              <a:buChar char="●"/>
              <a:defRPr sz="24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marL="1600200" marR="0" lvl="3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marL="2057400" marR="0" lvl="4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marL="2514600" marR="0" lvl="5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marL="2971800" marR="0" lvl="6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marL="3429000" marR="0" lvl="7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marL="3886200" marR="0" lvl="8" indent="-25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ct val="80000"/>
              <a:buFont typeface="Noto Sans Symbols"/>
              <a:buChar char="●"/>
              <a:defRPr sz="2000" b="0" i="0" u="none" strike="noStrike" cap="non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-342900" algn="ctr" defTabSz="914400">
              <a:spcBef>
                <a:spcPts val="0"/>
              </a:spcBef>
              <a:buSzPct val="25000"/>
              <a:buNone/>
            </a:pP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〈</a:t>
            </a:r>
            <a:r>
              <a:rPr lang="zh-TW" altLang="en-US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會前練詩</a:t>
            </a:r>
            <a:r>
              <a:rPr lang="en-US" altLang="zh-TW" sz="7200" b="1" kern="0" dirty="0">
                <a:solidFill>
                  <a:schemeClr val="tx2">
                    <a:lumMod val="90000"/>
                  </a:schemeClr>
                </a:solidFill>
                <a:latin typeface="標楷體" panose="03000509000000000000" pitchFamily="65" charset="-120"/>
                <a:ea typeface="標楷體"/>
                <a:cs typeface="Arial"/>
                <a:sym typeface="Arial"/>
              </a:rPr>
              <a:t>〉</a:t>
            </a:r>
            <a:endParaRPr lang="en-US" sz="6600" kern="0" dirty="0">
              <a:solidFill>
                <a:schemeClr val="tx2">
                  <a:lumMod val="90000"/>
                </a:schemeClr>
              </a:solidFill>
            </a:endParaRPr>
          </a:p>
          <a:p>
            <a:pPr indent="-342900" algn="ctr" defTabSz="914400">
              <a:spcBef>
                <a:spcPts val="0"/>
              </a:spcBef>
              <a:buNone/>
            </a:pPr>
            <a:endParaRPr lang="en-US" sz="6600" kern="0" dirty="0">
              <a:solidFill>
                <a:schemeClr val="bg1"/>
              </a:solidFill>
              <a:latin typeface="Arial"/>
              <a:ea typeface="標楷體"/>
              <a:cs typeface="Arial"/>
            </a:endParaRPr>
          </a:p>
          <a:p>
            <a:pPr marL="0" lvl="0" indent="0" algn="ctr" defTabSz="914400">
              <a:spcBef>
                <a:spcPts val="0"/>
              </a:spcBef>
              <a:buClrTx/>
              <a:buSzTx/>
              <a:buNone/>
            </a:pPr>
            <a:r>
              <a:rPr lang="en-US" altLang="zh-TW" sz="6600" kern="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cs typeface="Arial"/>
              </a:rPr>
              <a:t>67 </a:t>
            </a:r>
            <a:r>
              <a:rPr lang="zh-TW" altLang="en-US" sz="6600" kern="0" dirty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cs typeface="Arial"/>
              </a:rPr>
              <a:t>我心謳咾</a:t>
            </a:r>
            <a:r>
              <a:rPr lang="zh-TW" altLang="en-US" sz="6600" kern="0" dirty="0" smtClean="0">
                <a:solidFill>
                  <a:srgbClr val="FFFFFF"/>
                </a:solidFill>
                <a:latin typeface="Arial"/>
                <a:ea typeface="新細明體" panose="02020500000000000000" pitchFamily="18" charset="-120"/>
                <a:cs typeface="Arial"/>
              </a:rPr>
              <a:t>上帝</a:t>
            </a:r>
            <a:endParaRPr lang="en-US" altLang="zh-TW" sz="6600" kern="0" dirty="0">
              <a:solidFill>
                <a:schemeClr val="bg1"/>
              </a:solidFill>
              <a:latin typeface="Arial"/>
              <a:ea typeface="標楷體"/>
              <a:cs typeface="Arial"/>
            </a:endParaRPr>
          </a:p>
          <a:p>
            <a:pPr defTabSz="914400">
              <a:buNone/>
            </a:pP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indent="-342900" algn="ctr" defTabSz="914400">
              <a:spcBef>
                <a:spcPts val="0"/>
              </a:spcBef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  <a:p>
            <a:pPr defTabSz="914400">
              <a:buNone/>
            </a:pPr>
            <a:r>
              <a:rPr lang="en-US" dirty="0">
                <a:sym typeface="Arial"/>
              </a:rPr>
              <a:t/>
            </a:r>
            <a:br>
              <a:rPr lang="en-US" dirty="0">
                <a:sym typeface="Arial"/>
              </a:rPr>
            </a:br>
            <a:endParaRPr lang="en-US" dirty="0">
              <a:sym typeface="Arial"/>
            </a:endParaRPr>
          </a:p>
          <a:p>
            <a:pPr marL="0" indent="0" algn="ctr" defTabSz="914400">
              <a:buNone/>
            </a:pPr>
            <a:endParaRPr lang="en-US" altLang="zh-TW" sz="6600" kern="0" dirty="0">
              <a:solidFill>
                <a:schemeClr val="bg1"/>
              </a:solidFill>
              <a:ea typeface="標楷體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4086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0" y="981076"/>
            <a:ext cx="9144000" cy="58769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TW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1.</a:t>
            </a: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我心謳咾上帝，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自然永活的父，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天地萬物相與應聲，</a:t>
            </a:r>
            <a:endParaRPr lang="en-US" altLang="zh-TW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謳咾祂大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尊名；</a:t>
            </a:r>
            <a:endParaRPr lang="en-US" altLang="zh-TW" sz="6000" dirty="0" smtClean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zh-TW" altLang="en-US" sz="6000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6000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               </a:t>
            </a:r>
            <a:endParaRPr lang="zh-TW" altLang="en-US" sz="600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086576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GeXH6ortg5F8MBDBCXffNY"/>
</p:tagLst>
</file>

<file path=ppt/theme/theme1.xml><?xml version="1.0" encoding="utf-8"?>
<a:theme xmlns:a="http://schemas.openxmlformats.org/drawingml/2006/main" name="金屬紋路 16x9">
  <a:themeElements>
    <a:clrScheme name="BrushedMetal">
      <a:dk1>
        <a:sysClr val="windowText" lastClr="000000"/>
      </a:dk1>
      <a:lt1>
        <a:sysClr val="window" lastClr="FFFFFF"/>
      </a:lt1>
      <a:dk2>
        <a:srgbClr val="2F333A"/>
      </a:dk2>
      <a:lt2>
        <a:srgbClr val="E4F9F9"/>
      </a:lt2>
      <a:accent1>
        <a:srgbClr val="07CB98"/>
      </a:accent1>
      <a:accent2>
        <a:srgbClr val="5A90D1"/>
      </a:accent2>
      <a:accent3>
        <a:srgbClr val="E6AD1E"/>
      </a:accent3>
      <a:accent4>
        <a:srgbClr val="EA6312"/>
      </a:accent4>
      <a:accent5>
        <a:srgbClr val="8253A9"/>
      </a:accent5>
      <a:accent6>
        <a:srgbClr val="CB274A"/>
      </a:accent6>
      <a:hlink>
        <a:srgbClr val="5A90D1"/>
      </a:hlink>
      <a:folHlink>
        <a:srgbClr val="969696"/>
      </a:folHlink>
    </a:clrScheme>
    <a:fontScheme name="Georgia">
      <a:maj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13891813_TF03030981" id="{CA816D91-4114-49BE-AF5C-EF6648E43D64}" vid="{7C660156-D371-428C-B8D9-9B8A0B5CD34C}"/>
    </a:ext>
  </a:extLst>
</a:theme>
</file>

<file path=ppt/theme/theme10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Stream">
  <a:themeElements>
    <a:clrScheme name="Stream 1">
      <a:dk1>
        <a:srgbClr val="000514"/>
      </a:dk1>
      <a:lt1>
        <a:srgbClr val="FFFFFF"/>
      </a:lt1>
      <a:dk2>
        <a:srgbClr val="003399"/>
      </a:dk2>
      <a:lt2>
        <a:srgbClr val="E5E5FF"/>
      </a:lt2>
      <a:accent1>
        <a:srgbClr val="0099CC"/>
      </a:accent1>
      <a:accent2>
        <a:srgbClr val="A886E0"/>
      </a:accent2>
      <a:accent3>
        <a:srgbClr val="AAADCA"/>
      </a:accent3>
      <a:accent4>
        <a:srgbClr val="DADADA"/>
      </a:accent4>
      <a:accent5>
        <a:srgbClr val="AACAE2"/>
      </a:accent5>
      <a:accent6>
        <a:srgbClr val="9879CB"/>
      </a:accent6>
      <a:hlink>
        <a:srgbClr val="FFCC00"/>
      </a:hlink>
      <a:folHlink>
        <a:srgbClr val="FFFFCC"/>
      </a:folHlink>
    </a:clrScheme>
    <a:fontScheme name="Stream">
      <a:majorFont>
        <a:latin typeface="Garamond"/>
        <a:ea typeface="新細明體"/>
        <a:cs typeface=""/>
      </a:majorFont>
      <a:minorFont>
        <a:latin typeface="Garamond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Stream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ream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ream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2_Curtain Call">
  <a:themeElements>
    <a:clrScheme name="Curtain Call 1">
      <a:dk1>
        <a:srgbClr val="602000"/>
      </a:dk1>
      <a:lt1>
        <a:srgbClr val="FFFFFF"/>
      </a:lt1>
      <a:dk2>
        <a:srgbClr val="800000"/>
      </a:dk2>
      <a:lt2>
        <a:srgbClr val="FFFFCC"/>
      </a:lt2>
      <a:accent1>
        <a:srgbClr val="FF3300"/>
      </a:accent1>
      <a:accent2>
        <a:srgbClr val="000000"/>
      </a:accent2>
      <a:accent3>
        <a:srgbClr val="C0AAAA"/>
      </a:accent3>
      <a:accent4>
        <a:srgbClr val="DADADA"/>
      </a:accent4>
      <a:accent5>
        <a:srgbClr val="FFADAA"/>
      </a:accent5>
      <a:accent6>
        <a:srgbClr val="000000"/>
      </a:accent6>
      <a:hlink>
        <a:srgbClr val="EBF25A"/>
      </a:hlink>
      <a:folHlink>
        <a:srgbClr val="F2AA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專案狀態報告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Beam">
  <a:themeElements>
    <a:clrScheme name="Beam 2">
      <a:dk1>
        <a:srgbClr val="000080"/>
      </a:dk1>
      <a:lt1>
        <a:srgbClr val="FFFFFF"/>
      </a:lt1>
      <a:dk2>
        <a:srgbClr val="000099"/>
      </a:dk2>
      <a:lt2>
        <a:srgbClr val="FFFFFF"/>
      </a:lt2>
      <a:accent1>
        <a:srgbClr val="3366FF"/>
      </a:accent1>
      <a:accent2>
        <a:srgbClr val="7B46D0"/>
      </a:accent2>
      <a:accent3>
        <a:srgbClr val="AAAACA"/>
      </a:accent3>
      <a:accent4>
        <a:srgbClr val="DADADA"/>
      </a:accent4>
      <a:accent5>
        <a:srgbClr val="ADB8FF"/>
      </a:accent5>
      <a:accent6>
        <a:srgbClr val="6F3FBC"/>
      </a:accent6>
      <a:hlink>
        <a:srgbClr val="86D1EC"/>
      </a:hlink>
      <a:folHlink>
        <a:srgbClr val="45C984"/>
      </a:folHlink>
    </a:clrScheme>
    <a:fontScheme name="Beam">
      <a:majorFont>
        <a:latin typeface="Arial"/>
        <a:ea typeface="新細明體"/>
        <a:cs typeface=""/>
      </a:majorFont>
      <a:minorFont>
        <a:latin typeface="Arial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Beam 1">
        <a:dk1>
          <a:srgbClr val="1A006C"/>
        </a:dk1>
        <a:lt1>
          <a:srgbClr val="FFFFFF"/>
        </a:lt1>
        <a:dk2>
          <a:srgbClr val="000066"/>
        </a:dk2>
        <a:lt2>
          <a:srgbClr val="CCCCFF"/>
        </a:lt2>
        <a:accent1>
          <a:srgbClr val="0099CC"/>
        </a:accent1>
        <a:accent2>
          <a:srgbClr val="6600CC"/>
        </a:accent2>
        <a:accent3>
          <a:srgbClr val="AAAAB8"/>
        </a:accent3>
        <a:accent4>
          <a:srgbClr val="DADADA"/>
        </a:accent4>
        <a:accent5>
          <a:srgbClr val="AACAE2"/>
        </a:accent5>
        <a:accent6>
          <a:srgbClr val="5C00B9"/>
        </a:accent6>
        <a:hlink>
          <a:srgbClr val="9999FF"/>
        </a:hlink>
        <a:folHlink>
          <a:srgbClr val="33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2">
        <a:dk1>
          <a:srgbClr val="000080"/>
        </a:dk1>
        <a:lt1>
          <a:srgbClr val="FFFFFF"/>
        </a:lt1>
        <a:dk2>
          <a:srgbClr val="000099"/>
        </a:dk2>
        <a:lt2>
          <a:srgbClr val="FFFFFF"/>
        </a:lt2>
        <a:accent1>
          <a:srgbClr val="3366FF"/>
        </a:accent1>
        <a:accent2>
          <a:srgbClr val="7B46D0"/>
        </a:accent2>
        <a:accent3>
          <a:srgbClr val="AAAACA"/>
        </a:accent3>
        <a:accent4>
          <a:srgbClr val="DADADA"/>
        </a:accent4>
        <a:accent5>
          <a:srgbClr val="ADB8FF"/>
        </a:accent5>
        <a:accent6>
          <a:srgbClr val="6F3FBC"/>
        </a:accent6>
        <a:hlink>
          <a:srgbClr val="86D1EC"/>
        </a:hlink>
        <a:folHlink>
          <a:srgbClr val="45C98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3">
        <a:dk1>
          <a:srgbClr val="3F4873"/>
        </a:dk1>
        <a:lt1>
          <a:srgbClr val="FFFFFF"/>
        </a:lt1>
        <a:dk2>
          <a:srgbClr val="4F598D"/>
        </a:dk2>
        <a:lt2>
          <a:srgbClr val="CCECFF"/>
        </a:lt2>
        <a:accent1>
          <a:srgbClr val="0099CC"/>
        </a:accent1>
        <a:accent2>
          <a:srgbClr val="4C8470"/>
        </a:accent2>
        <a:accent3>
          <a:srgbClr val="B2B5C5"/>
        </a:accent3>
        <a:accent4>
          <a:srgbClr val="DADADA"/>
        </a:accent4>
        <a:accent5>
          <a:srgbClr val="AACAE2"/>
        </a:accent5>
        <a:accent6>
          <a:srgbClr val="447765"/>
        </a:accent6>
        <a:hlink>
          <a:srgbClr val="99CC00"/>
        </a:hlink>
        <a:folHlink>
          <a:srgbClr val="96A4C8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4">
        <a:dk1>
          <a:srgbClr val="006E6B"/>
        </a:dk1>
        <a:lt1>
          <a:srgbClr val="FFFFFF"/>
        </a:lt1>
        <a:dk2>
          <a:srgbClr val="008080"/>
        </a:dk2>
        <a:lt2>
          <a:srgbClr val="E2EFCD"/>
        </a:lt2>
        <a:accent1>
          <a:srgbClr val="33CCCC"/>
        </a:accent1>
        <a:accent2>
          <a:srgbClr val="6352B8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5949A6"/>
        </a:accent6>
        <a:hlink>
          <a:srgbClr val="CCFFFF"/>
        </a:hlink>
        <a:folHlink>
          <a:srgbClr val="99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5">
        <a:dk1>
          <a:srgbClr val="48562C"/>
        </a:dk1>
        <a:lt1>
          <a:srgbClr val="FFFFFF"/>
        </a:lt1>
        <a:dk2>
          <a:srgbClr val="546434"/>
        </a:dk2>
        <a:lt2>
          <a:srgbClr val="FFFFCC"/>
        </a:lt2>
        <a:accent1>
          <a:srgbClr val="7B8A6E"/>
        </a:accent1>
        <a:accent2>
          <a:srgbClr val="527C3A"/>
        </a:accent2>
        <a:accent3>
          <a:srgbClr val="B3B8AE"/>
        </a:accent3>
        <a:accent4>
          <a:srgbClr val="DADADA"/>
        </a:accent4>
        <a:accent5>
          <a:srgbClr val="BFC4BA"/>
        </a:accent5>
        <a:accent6>
          <a:srgbClr val="497034"/>
        </a:accent6>
        <a:hlink>
          <a:srgbClr val="55B55E"/>
        </a:hlink>
        <a:folHlink>
          <a:srgbClr val="85B3B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6">
        <a:dk1>
          <a:srgbClr val="96B29E"/>
        </a:dk1>
        <a:lt1>
          <a:srgbClr val="FFFFFF"/>
        </a:lt1>
        <a:dk2>
          <a:srgbClr val="A5BDAC"/>
        </a:dk2>
        <a:lt2>
          <a:srgbClr val="FFFFCC"/>
        </a:lt2>
        <a:accent1>
          <a:srgbClr val="4E8880"/>
        </a:accent1>
        <a:accent2>
          <a:srgbClr val="2F71B9"/>
        </a:accent2>
        <a:accent3>
          <a:srgbClr val="CFDBD2"/>
        </a:accent3>
        <a:accent4>
          <a:srgbClr val="DADADA"/>
        </a:accent4>
        <a:accent5>
          <a:srgbClr val="B2C3C0"/>
        </a:accent5>
        <a:accent6>
          <a:srgbClr val="2A66A7"/>
        </a:accent6>
        <a:hlink>
          <a:srgbClr val="9DC0E7"/>
        </a:hlink>
        <a:folHlink>
          <a:srgbClr val="54CA8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7">
        <a:dk1>
          <a:srgbClr val="D49C00"/>
        </a:dk1>
        <a:lt1>
          <a:srgbClr val="FFFFFF"/>
        </a:lt1>
        <a:dk2>
          <a:srgbClr val="CC9900"/>
        </a:dk2>
        <a:lt2>
          <a:srgbClr val="CEBD40"/>
        </a:lt2>
        <a:accent1>
          <a:srgbClr val="CC6600"/>
        </a:accent1>
        <a:accent2>
          <a:srgbClr val="808000"/>
        </a:accent2>
        <a:accent3>
          <a:srgbClr val="E2CAAA"/>
        </a:accent3>
        <a:accent4>
          <a:srgbClr val="DADADA"/>
        </a:accent4>
        <a:accent5>
          <a:srgbClr val="E2B8AA"/>
        </a:accent5>
        <a:accent6>
          <a:srgbClr val="737300"/>
        </a:accent6>
        <a:hlink>
          <a:srgbClr val="FF9900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8">
        <a:dk1>
          <a:srgbClr val="881700"/>
        </a:dk1>
        <a:lt1>
          <a:srgbClr val="FAF9E6"/>
        </a:lt1>
        <a:dk2>
          <a:srgbClr val="990000"/>
        </a:dk2>
        <a:lt2>
          <a:srgbClr val="EADC78"/>
        </a:lt2>
        <a:accent1>
          <a:srgbClr val="FF6600"/>
        </a:accent1>
        <a:accent2>
          <a:srgbClr val="B86D52"/>
        </a:accent2>
        <a:accent3>
          <a:srgbClr val="CAAAAA"/>
        </a:accent3>
        <a:accent4>
          <a:srgbClr val="D6D5C4"/>
        </a:accent4>
        <a:accent5>
          <a:srgbClr val="FFB8AA"/>
        </a:accent5>
        <a:accent6>
          <a:srgbClr val="A66249"/>
        </a:accent6>
        <a:hlink>
          <a:srgbClr val="D78D15"/>
        </a:hlink>
        <a:folHlink>
          <a:srgbClr val="C6B37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eam 9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E6F5F6"/>
        </a:accent1>
        <a:accent2>
          <a:srgbClr val="A5E1A8"/>
        </a:accent2>
        <a:accent3>
          <a:srgbClr val="FFFFFF"/>
        </a:accent3>
        <a:accent4>
          <a:srgbClr val="000000"/>
        </a:accent4>
        <a:accent5>
          <a:srgbClr val="F0F9FA"/>
        </a:accent5>
        <a:accent6>
          <a:srgbClr val="95CC98"/>
        </a:accent6>
        <a:hlink>
          <a:srgbClr val="5B00B6"/>
        </a:hlink>
        <a:folHlink>
          <a:srgbClr val="34988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Spring">
  <a:themeElements>
    <a:clrScheme name="Spring">
      <a:dk1>
        <a:sysClr val="windowText" lastClr="000000"/>
      </a:dk1>
      <a:lt1>
        <a:sysClr val="window" lastClr="FFFFFF"/>
      </a:lt1>
      <a:dk2>
        <a:srgbClr val="66822D"/>
      </a:dk2>
      <a:lt2>
        <a:srgbClr val="BEEA73"/>
      </a:lt2>
      <a:accent1>
        <a:srgbClr val="C1EC76"/>
      </a:accent1>
      <a:accent2>
        <a:srgbClr val="8FE28A"/>
      </a:accent2>
      <a:accent3>
        <a:srgbClr val="F3BF45"/>
      </a:accent3>
      <a:accent4>
        <a:srgbClr val="F47E5A"/>
      </a:accent4>
      <a:accent5>
        <a:srgbClr val="F489CF"/>
      </a:accent5>
      <a:accent6>
        <a:srgbClr val="B56FF4"/>
      </a:accent6>
      <a:hlink>
        <a:srgbClr val="408080"/>
      </a:hlink>
      <a:folHlink>
        <a:srgbClr val="5EAEAE"/>
      </a:folHlink>
    </a:clrScheme>
    <a:fontScheme name="Spring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pring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100000"/>
                <a:shade val="85000"/>
                <a:lumMod val="8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7000"/>
                <a:satMod val="100000"/>
                <a:lumMod val="110000"/>
              </a:schemeClr>
            </a:gs>
            <a:gs pos="100000">
              <a:schemeClr val="phClr">
                <a:shade val="85000"/>
                <a:lumMod val="80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88900" dist="38100" dir="5400000" algn="ctr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5400000"/>
            </a:lightRig>
          </a:scene3d>
          <a:sp3d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100000"/>
                <a:hueMod val="100000"/>
                <a:satMod val="106000"/>
                <a:lumMod val="100000"/>
              </a:schemeClr>
            </a:gs>
            <a:gs pos="88000">
              <a:schemeClr val="phClr">
                <a:tint val="90000"/>
                <a:shade val="68000"/>
                <a:hueMod val="100000"/>
                <a:satMod val="114000"/>
                <a:lumMod val="7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4000"/>
                <a:shade val="100000"/>
                <a:hueMod val="100000"/>
                <a:satMod val="118000"/>
                <a:lumMod val="100000"/>
              </a:schemeClr>
            </a:gs>
            <a:gs pos="100000">
              <a:schemeClr val="phClr">
                <a:tint val="98000"/>
                <a:shade val="68000"/>
                <a:hueMod val="100000"/>
                <a:satMod val="118000"/>
                <a:lumMod val="82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5A3BA9-6D02-4532-AB7C-88A97C6EE27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E38766F-4A4C-4A97-A586-D473DB73896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16c05727-aa75-4e4a-9b5f-8a80a1165891"/>
    <ds:schemaRef ds:uri="http://purl.org/dc/dcmitype/"/>
    <ds:schemaRef ds:uri="http://schemas.microsoft.com/office/infopath/2007/PartnerControls"/>
    <ds:schemaRef ds:uri="http://schemas.microsoft.com/office/2006/documentManagement/types"/>
    <ds:schemaRef ds:uri="71af3243-3dd4-4a8d-8c0d-dd76da1f02a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09D4EA3-187B-4130-8E4D-A4F81F9678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麥迪遜設計</Template>
  <TotalTime>0</TotalTime>
  <Words>1738</Words>
  <Application>Microsoft Office PowerPoint</Application>
  <PresentationFormat>寬螢幕</PresentationFormat>
  <Paragraphs>281</Paragraphs>
  <Slides>64</Slides>
  <Notes>30</Notes>
  <HiddenSlides>0</HiddenSlides>
  <MMClips>0</MMClips>
  <ScaleCrop>false</ScaleCrop>
  <HeadingPairs>
    <vt:vector size="6" baseType="variant">
      <vt:variant>
        <vt:lpstr>使用字型</vt:lpstr>
      </vt:variant>
      <vt:variant>
        <vt:i4>18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64</vt:i4>
      </vt:variant>
    </vt:vector>
  </HeadingPairs>
  <TitlesOfParts>
    <vt:vector size="93" baseType="lpstr">
      <vt:lpstr>Microsoft JhengHei UI</vt:lpstr>
      <vt:lpstr>MingLiu</vt:lpstr>
      <vt:lpstr>Noto Sans Symbols</vt:lpstr>
      <vt:lpstr>微軟正黑體</vt:lpstr>
      <vt:lpstr>新細明體</vt:lpstr>
      <vt:lpstr>DFKai-SB</vt:lpstr>
      <vt:lpstr>DFKai-SB</vt:lpstr>
      <vt:lpstr>Arial</vt:lpstr>
      <vt:lpstr>Calibri</vt:lpstr>
      <vt:lpstr>Calibri Light</vt:lpstr>
      <vt:lpstr>Courier New</vt:lpstr>
      <vt:lpstr>Garamond</vt:lpstr>
      <vt:lpstr>Georgia</vt:lpstr>
      <vt:lpstr>Tahoma</vt:lpstr>
      <vt:lpstr>Trebuchet MS</vt:lpstr>
      <vt:lpstr>Verdana</vt:lpstr>
      <vt:lpstr>Wingdings</vt:lpstr>
      <vt:lpstr>Wingdings 2</vt:lpstr>
      <vt:lpstr>金屬紋路 16x9</vt:lpstr>
      <vt:lpstr>1_Curtain Call</vt:lpstr>
      <vt:lpstr>Curtain Call</vt:lpstr>
      <vt:lpstr>2_Curtain Call</vt:lpstr>
      <vt:lpstr>專案狀態報告</vt:lpstr>
      <vt:lpstr>1_Office 佈景主題</vt:lpstr>
      <vt:lpstr>1_Office 佈景主題</vt:lpstr>
      <vt:lpstr>Beam</vt:lpstr>
      <vt:lpstr>Spring</vt:lpstr>
      <vt:lpstr>Office 佈景主題</vt:lpstr>
      <vt:lpstr>Stream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啟應文13(1/7)</vt:lpstr>
      <vt:lpstr>啟應文13(2/7)</vt:lpstr>
      <vt:lpstr>啟應文13(3/7)</vt:lpstr>
      <vt:lpstr>啟應文13(4/7)</vt:lpstr>
      <vt:lpstr>啟應文13(5/7)</vt:lpstr>
      <vt:lpstr>啟應文13(6/7)</vt:lpstr>
      <vt:lpstr>啟應文13(7/7)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金句: 箴言21章2節</vt:lpstr>
      <vt:lpstr>通　知　事　項</vt:lpstr>
      <vt:lpstr>通　知　事　項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阿們頌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/>
  <cp:lastModifiedBy/>
  <cp:revision>3659</cp:revision>
  <dcterms:created xsi:type="dcterms:W3CDTF">2020-06-27T13:29:37Z</dcterms:created>
  <dcterms:modified xsi:type="dcterms:W3CDTF">2024-01-11T07:43:24Z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