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3EC41-8AA6-4E5B-9A82-D37BD1CFC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你不孤單</a:t>
            </a:r>
            <a:br>
              <a:rPr lang="en-US" altLang="zh-TW" sz="66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談聚會與教會 </a:t>
            </a:r>
            <a:endParaRPr lang="zh-TW" altLang="en-US" sz="6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D2CE7A-F430-46E5-8548-276B235B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78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A8F45-14B4-425C-8577-635DE250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主題經文</a:t>
            </a:r>
            <a:r>
              <a:rPr lang="en-US" altLang="zh-TW" dirty="0"/>
              <a:t>:</a:t>
            </a:r>
            <a:r>
              <a:rPr lang="zh-TW" altLang="en-US" dirty="0"/>
              <a:t>路加福音第</a:t>
            </a:r>
            <a:r>
              <a:rPr lang="en-US" altLang="zh-TW" dirty="0"/>
              <a:t>5</a:t>
            </a:r>
            <a:r>
              <a:rPr lang="zh-TW" altLang="en-US" dirty="0"/>
              <a:t>章</a:t>
            </a:r>
            <a:r>
              <a:rPr lang="en-US" altLang="zh-TW" dirty="0"/>
              <a:t>17-26</a:t>
            </a:r>
            <a:r>
              <a:rPr lang="zh-TW" altLang="en-US" dirty="0"/>
              <a:t>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F7A6D-67B8-4A67-9A4C-042CA18437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4060"/>
            <a:ext cx="10363826" cy="3945699"/>
          </a:xfrm>
        </p:spPr>
        <p:txBody>
          <a:bodyPr>
            <a:normAutofit/>
          </a:bodyPr>
          <a:lstStyle/>
          <a:p>
            <a:r>
              <a:rPr lang="zh-TW" altLang="en-US" dirty="0"/>
              <a:t>有一天，耶穌教訓人，有法利賽人和教法師在旁邊坐著；他們是從加利利各鄉村和猶太並耶路撒冷來的。主的能力與耶穌同在，使他能醫治病人。有人用褥子抬著一個癱子，要抬進去放在耶穌面前，卻因人多，尋不出法子抬進去，就上了房頂，從瓦間把他連褥子縋到當中，正在耶穌面前。耶穌見他們的信心，就對癱子說：「你的罪赦了。」文士和法利賽人就議論說：「這說僭妄話的是誰？除了上帝以外，誰能赦罪呢？」耶穌知道他們所議論的，就說：「你們心裏議論的是甚麼呢？或說</a:t>
            </a:r>
            <a:r>
              <a:rPr lang="en-US" altLang="zh-TW" dirty="0"/>
              <a:t>『</a:t>
            </a:r>
            <a:r>
              <a:rPr lang="zh-TW" altLang="en-US" dirty="0"/>
              <a:t>你的罪赦了</a:t>
            </a:r>
            <a:r>
              <a:rPr lang="en-US" altLang="zh-TW" dirty="0"/>
              <a:t>』</a:t>
            </a:r>
            <a:r>
              <a:rPr lang="zh-TW" altLang="en-US" dirty="0"/>
              <a:t>，或說</a:t>
            </a:r>
            <a:r>
              <a:rPr lang="en-US" altLang="zh-TW" dirty="0"/>
              <a:t>『</a:t>
            </a:r>
            <a:r>
              <a:rPr lang="zh-TW" altLang="en-US" dirty="0"/>
              <a:t>你起來行走</a:t>
            </a:r>
            <a:r>
              <a:rPr lang="en-US" altLang="zh-TW" dirty="0"/>
              <a:t>』</a:t>
            </a:r>
            <a:r>
              <a:rPr lang="zh-TW" altLang="en-US" dirty="0"/>
              <a:t>，哪一樣容易呢？但要叫你們知道，人子在地上有赦罪的權柄。」就對癱子說：「我吩咐你，起來，拿你的褥子回家去吧！」那人當眾人面前立刻起來，拿著他所躺臥的褥子回家去，歸榮耀與上帝。眾人都驚奇，也歸榮耀與上帝，並且滿心懼怕，說：「我們今日看見非常的事了。」</a:t>
            </a:r>
          </a:p>
        </p:txBody>
      </p:sp>
    </p:spTree>
    <p:extLst>
      <p:ext uri="{BB962C8B-B14F-4D97-AF65-F5344CB8AC3E}">
        <p14:creationId xmlns:p14="http://schemas.microsoft.com/office/powerpoint/2010/main" val="34523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9E73-3D93-46B7-A8C0-1C257B6C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教會是什麼？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E40B9-E465-4CD1-8CCA-01691E2A1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 「教會是他（基督）的身體，是那充滿萬有者所充滿的。」（弗</a:t>
            </a:r>
            <a:r>
              <a:rPr lang="en-US" altLang="zh-TW" dirty="0"/>
              <a:t>1:23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    「身體只有一個，聖靈只有一個，正如你們蒙召同有一個指望。一主，一信，一洗，一上帝，就是眾人的父，超乎眾人之上，貫乎眾人之中，也住在眾人之內。」（弗</a:t>
            </a:r>
            <a:r>
              <a:rPr lang="en-US" altLang="zh-TW" dirty="0"/>
              <a:t>4:4-6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5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BFD41-1B64-467E-A014-B76FF01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教會存在的目的是什麼？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1CFB5-40C7-446E-B0B4-4F2C214924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他所賜的，有使徒，有先知，有傳福音的，有牧師和教師，為要成全聖徒，各盡其職，建立基督的身體，直等到我們眾人在真道上同歸於一，認識上帝的兒子，得以長大成人，滿有基督長成的身量，使我們不再作小孩子，中了人的詭計和欺騙的法術，被一切異教之風搖動，飄來飄去，就隨從各樣的異端；惟用愛心說誠實話，凡事長進，連於元首基督，全身都靠他聯絡得合式，百節各按各職，照著各體的功用彼此相助，便叫身體漸漸增長，在愛中建立自己。」（弗</a:t>
            </a:r>
            <a:r>
              <a:rPr lang="en-US" altLang="zh-TW" dirty="0"/>
              <a:t>4:11-16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1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3C8F7-764B-4A44-BE8D-2A9B1599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我們在教會有沒有可能會受傷嗎？受傷了怎麼辦？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F9876-A4E3-4CEA-BF10-2A08AB9F8D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「我為主被囚的勸你們：既然蒙召，行事為人就當與蒙召的恩相稱。凡事謙虛、溫柔、忍耐，用愛心互相寬容，用和平彼此聯絡，竭力保守聖靈所賜合而為一的心。」（弗</a:t>
            </a:r>
            <a:r>
              <a:rPr lang="en-US" altLang="zh-TW" dirty="0"/>
              <a:t>4:1-3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65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3B505-FC76-425B-9517-2108F54B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我自己相信上帝就好了，</a:t>
            </a:r>
            <a:br>
              <a:rPr lang="en-US" altLang="zh-TW" dirty="0"/>
            </a:br>
            <a:r>
              <a:rPr lang="zh-TW" altLang="en-US" dirty="0"/>
              <a:t>為什麼需要加入教會、參加聚會呢？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261B8-96ED-4B86-9D52-C2CD9437FE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「人若說「我愛上帝」，卻恨他的弟兄，就是說謊話的；不愛他所看見的弟兄，就不能愛沒有看見的上帝。愛上帝的，也當愛弟兄，這是我們從上帝所受的命令。」（約壹</a:t>
            </a:r>
            <a:r>
              <a:rPr lang="en-US" altLang="zh-TW" dirty="0"/>
              <a:t>4:20-21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57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F0E2-CA7E-4BB7-9B08-DA97F5CA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我可以只參加禮拜嗎？我可以只參加團契或小組嗎？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E4A3B-AE55-4256-A230-7E63945B53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8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258BC-0A26-4675-BC61-123310C8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參加聚會可以討好上帝嗎？</a:t>
            </a:r>
            <a:br>
              <a:rPr lang="en-US" altLang="zh-TW" dirty="0"/>
            </a:br>
            <a:r>
              <a:rPr lang="zh-TW" altLang="en-US" dirty="0"/>
              <a:t>不參加聚會或教會會被上帝懲罰嗎？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ED099-3965-44F2-BD79-677773CA3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「你們得救是本乎恩，也因著信；這並不是出於自己，乃是上帝所賜的；也不是出於行為，免得有人自誇。我們原是他的工作，在基督耶穌裡造成的，為要叫我們行善，就是上帝所預備叫我們行的。」（弗</a:t>
            </a:r>
            <a:r>
              <a:rPr lang="en-US" altLang="zh-TW" dirty="0"/>
              <a:t>2:8-10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3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99703-BB0D-4A98-BA36-FACDACB0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41DBF-1FB0-41D1-B8BD-FBB855A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「你們不可停止聚會，好像那些停止慣了的人，倒要彼此勸勉，既知道那日子臨近，就更當如此。」（來</a:t>
            </a:r>
            <a:r>
              <a:rPr lang="en-US" altLang="zh-TW" dirty="0"/>
              <a:t>10: 25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46928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38</TotalTime>
  <Words>828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標楷體</vt:lpstr>
      <vt:lpstr>Arial</vt:lpstr>
      <vt:lpstr>Tw Cen MT</vt:lpstr>
      <vt:lpstr>小水滴</vt:lpstr>
      <vt:lpstr>你不孤單 談聚會與教會 </vt:lpstr>
      <vt:lpstr>主題經文:路加福音第5章17-26節</vt:lpstr>
      <vt:lpstr>教會是什麼？</vt:lpstr>
      <vt:lpstr>教會存在的目的是什麼？</vt:lpstr>
      <vt:lpstr>我們在教會有沒有可能會受傷嗎？受傷了怎麼辦？</vt:lpstr>
      <vt:lpstr>我自己相信上帝就好了， 為什麼需要加入教會、參加聚會呢？</vt:lpstr>
      <vt:lpstr>我可以只參加禮拜嗎？我可以只參加團契或小組嗎？</vt:lpstr>
      <vt:lpstr>參加聚會可以討好上帝嗎？ 不參加聚會或教會會被上帝懲罰嗎？</vt:lpstr>
      <vt:lpstr>金句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你/妳不孤單 談聚會與教會 </dc:title>
  <dc:creator>James Hsiao(蕭國鎮_ATP)</dc:creator>
  <cp:lastModifiedBy>James Hsiao(蕭國鎮_ATP)</cp:lastModifiedBy>
  <cp:revision>5</cp:revision>
  <dcterms:created xsi:type="dcterms:W3CDTF">2021-03-05T23:46:42Z</dcterms:created>
  <dcterms:modified xsi:type="dcterms:W3CDTF">2021-03-06T00:25:24Z</dcterms:modified>
</cp:coreProperties>
</file>