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  <p:sldMasterId id="2147483672" r:id="rId5"/>
    <p:sldMasterId id="2147483675" r:id="rId6"/>
    <p:sldMasterId id="2147483687" r:id="rId7"/>
    <p:sldMasterId id="2147483699" r:id="rId8"/>
  </p:sldMasterIdLst>
  <p:notesMasterIdLst>
    <p:notesMasterId r:id="rId61"/>
  </p:notesMasterIdLst>
  <p:handoutMasterIdLst>
    <p:handoutMasterId r:id="rId62"/>
  </p:handoutMasterIdLst>
  <p:sldIdLst>
    <p:sldId id="272" r:id="rId9"/>
    <p:sldId id="273" r:id="rId10"/>
    <p:sldId id="657" r:id="rId11"/>
    <p:sldId id="671" r:id="rId12"/>
    <p:sldId id="679" r:id="rId13"/>
    <p:sldId id="611" r:id="rId14"/>
    <p:sldId id="674" r:id="rId15"/>
    <p:sldId id="675" r:id="rId16"/>
    <p:sldId id="274" r:id="rId17"/>
    <p:sldId id="444" r:id="rId18"/>
    <p:sldId id="575" r:id="rId19"/>
    <p:sldId id="680" r:id="rId20"/>
    <p:sldId id="681" r:id="rId21"/>
    <p:sldId id="682" r:id="rId22"/>
    <p:sldId id="683" r:id="rId23"/>
    <p:sldId id="684" r:id="rId24"/>
    <p:sldId id="622" r:id="rId25"/>
    <p:sldId id="552" r:id="rId26"/>
    <p:sldId id="489" r:id="rId27"/>
    <p:sldId id="490" r:id="rId28"/>
    <p:sldId id="491" r:id="rId29"/>
    <p:sldId id="528" r:id="rId30"/>
    <p:sldId id="685" r:id="rId31"/>
    <p:sldId id="686" r:id="rId32"/>
    <p:sldId id="687" r:id="rId33"/>
    <p:sldId id="688" r:id="rId34"/>
    <p:sldId id="689" r:id="rId35"/>
    <p:sldId id="690" r:id="rId36"/>
    <p:sldId id="576" r:id="rId37"/>
    <p:sldId id="577" r:id="rId38"/>
    <p:sldId id="676" r:id="rId39"/>
    <p:sldId id="691" r:id="rId40"/>
    <p:sldId id="344" r:id="rId41"/>
    <p:sldId id="544" r:id="rId42"/>
    <p:sldId id="605" r:id="rId43"/>
    <p:sldId id="692" r:id="rId44"/>
    <p:sldId id="693" r:id="rId45"/>
    <p:sldId id="694" r:id="rId46"/>
    <p:sldId id="582" r:id="rId47"/>
    <p:sldId id="483" r:id="rId48"/>
    <p:sldId id="656" r:id="rId49"/>
    <p:sldId id="384" r:id="rId50"/>
    <p:sldId id="645" r:id="rId51"/>
    <p:sldId id="385" r:id="rId52"/>
    <p:sldId id="583" r:id="rId53"/>
    <p:sldId id="550" r:id="rId54"/>
    <p:sldId id="695" r:id="rId55"/>
    <p:sldId id="696" r:id="rId56"/>
    <p:sldId id="584" r:id="rId57"/>
    <p:sldId id="446" r:id="rId58"/>
    <p:sldId id="498" r:id="rId59"/>
    <p:sldId id="300" r:id="rId60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F855B1-6301-4A42-8ED9-1A9ABBB8E4E1}">
          <p14:sldIdLst>
            <p14:sldId id="272"/>
            <p14:sldId id="273"/>
            <p14:sldId id="657"/>
            <p14:sldId id="671"/>
            <p14:sldId id="679"/>
          </p14:sldIdLst>
        </p14:section>
        <p14:section name="Untitled Section" id="{DBB1F553-1371-46E7-A858-868E87DCEE30}">
          <p14:sldIdLst>
            <p14:sldId id="611"/>
            <p14:sldId id="674"/>
            <p14:sldId id="675"/>
            <p14:sldId id="274"/>
            <p14:sldId id="444"/>
            <p14:sldId id="575"/>
            <p14:sldId id="680"/>
            <p14:sldId id="681"/>
            <p14:sldId id="682"/>
            <p14:sldId id="683"/>
            <p14:sldId id="684"/>
            <p14:sldId id="622"/>
            <p14:sldId id="552"/>
            <p14:sldId id="489"/>
            <p14:sldId id="490"/>
            <p14:sldId id="491"/>
            <p14:sldId id="528"/>
            <p14:sldId id="685"/>
            <p14:sldId id="686"/>
            <p14:sldId id="687"/>
            <p14:sldId id="688"/>
            <p14:sldId id="689"/>
            <p14:sldId id="690"/>
            <p14:sldId id="576"/>
            <p14:sldId id="577"/>
            <p14:sldId id="676"/>
            <p14:sldId id="691"/>
            <p14:sldId id="344"/>
            <p14:sldId id="544"/>
            <p14:sldId id="605"/>
            <p14:sldId id="692"/>
            <p14:sldId id="693"/>
            <p14:sldId id="694"/>
            <p14:sldId id="582"/>
            <p14:sldId id="483"/>
            <p14:sldId id="656"/>
            <p14:sldId id="384"/>
            <p14:sldId id="645"/>
            <p14:sldId id="385"/>
            <p14:sldId id="583"/>
            <p14:sldId id="550"/>
            <p14:sldId id="695"/>
            <p14:sldId id="696"/>
            <p14:sldId id="584"/>
            <p14:sldId id="446"/>
            <p14:sldId id="498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324" autoAdjust="0"/>
    <p:restoredTop sz="94353" autoAdjust="0"/>
  </p:normalViewPr>
  <p:slideViewPr>
    <p:cSldViewPr snapToGrid="0">
      <p:cViewPr varScale="1">
        <p:scale>
          <a:sx n="26" d="100"/>
          <a:sy n="26" d="100"/>
        </p:scale>
        <p:origin x="45" y="3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2826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tableStyles" Target="tableStyle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2D7C38-E653-4C25-A5DE-1E05EE04C9C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2023/1/18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71D633-9DD7-49CB-ADF7-75325D4C463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074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DF19462-46E0-4277-B076-422EE4E3EF61}" type="datetime1">
              <a:rPr lang="zh-TW" altLang="en-US" noProof="0" smtClean="0"/>
              <a:t>2023/1/18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0D42F3-CDD5-4B19-B3DB-7C5223465AF0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81058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25490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60517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08291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23374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63380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40891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6392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zh-TW">
                <a:latin typeface="Arial" panose="020B0604020202020204" pitchFamily="34" charset="0"/>
              </a:rPr>
              <a:t>如有一個以上的問題，請依需要複製此投影片。</a:t>
            </a:r>
          </a:p>
          <a:p>
            <a:r>
              <a:rPr lang="zh-TW" altLang="zh-TW">
                <a:latin typeface="Arial" panose="020B0604020202020204" pitchFamily="34" charset="0"/>
              </a:rPr>
              <a:t>本投影片和相關投影片 必要時可以移到附錄或隱藏。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565A277-ED44-4952-867B-BDB1B429BB01}" type="slidenum">
              <a:rPr lang="en-US" altLang="zh-TW">
                <a:solidFill>
                  <a:srgbClr val="000000"/>
                </a:solidFill>
              </a:rPr>
              <a:pPr/>
              <a:t>42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8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zh-TW">
                <a:latin typeface="Arial" panose="020B0604020202020204" pitchFamily="34" charset="0"/>
              </a:rPr>
              <a:t>如有一個以上的問題，請依需要複製此投影片。</a:t>
            </a:r>
          </a:p>
          <a:p>
            <a:r>
              <a:rPr lang="zh-TW" altLang="zh-TW">
                <a:latin typeface="Arial" panose="020B0604020202020204" pitchFamily="34" charset="0"/>
              </a:rPr>
              <a:t>本投影片和相關投影片 必要時可以移到附錄或隱藏。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232DD5B-1361-4095-B8F3-25B93139EF28}" type="slidenum">
              <a:rPr lang="en-US" altLang="zh-TW">
                <a:solidFill>
                  <a:srgbClr val="000000"/>
                </a:solidFill>
              </a:rPr>
              <a:pPr/>
              <a:t>44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20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14870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44957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1457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8286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altLang="zh-TW" noProof="0" smtClean="0"/>
              <a:pPr/>
              <a:t>17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2647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1" y="261256"/>
            <a:ext cx="8226491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050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DF5A46-68A9-4EAF-B6E5-6454546FEEC6}" type="datetime1">
              <a:rPr lang="zh-TW" altLang="en-US" smtClean="0"/>
              <a:t>2023/1/18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57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vert"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5C920D-59E0-404E-AB2B-CA99FE41174C}" type="datetime1">
              <a:rPr lang="zh-TW" altLang="en-US" smtClean="0"/>
              <a:t>2023/1/18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914400" y="1600200"/>
            <a:ext cx="10363200" cy="182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8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1828807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609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81642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400">
              <a:buClr>
                <a:srgbClr val="FFFFFF"/>
              </a:buClr>
            </a:pPr>
            <a:endParaRPr lang="en-US" altLang="zh-TW" kern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4400"/>
            <a:fld id="{58230616-3A6F-4270-AA8B-A0C22D12EAD5}" type="slidenum">
              <a:rPr lang="en-US" altLang="zh-TW" sz="1400" kern="0" smtClean="0">
                <a:solidFill>
                  <a:srgbClr val="000000"/>
                </a:solidFill>
                <a:cs typeface="Arial"/>
                <a:sym typeface="Arial"/>
              </a:rPr>
              <a:pPr defTabSz="914400"/>
              <a:t>‹#›</a:t>
            </a:fld>
            <a:endParaRPr lang="en-US" altLang="zh-TW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>
              <a:buClr>
                <a:srgbClr val="FFFFFF"/>
              </a:buClr>
            </a:pPr>
            <a:endParaRPr lang="en-US" altLang="zh-TW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5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0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7284251" y="1832768"/>
            <a:ext cx="5853111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1696251" y="-808826"/>
            <a:ext cx="5853111" cy="802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21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3830637" y="-1620837"/>
            <a:ext cx="4530724" cy="109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82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389725" y="480061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2389725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389725" y="536734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6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603" y="27306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10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5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61C9A-E8F8-433D-86D0-CD1B5392F88B}" type="datetime1">
              <a:rPr lang="zh-TW" altLang="en-US" smtClean="0"/>
              <a:t>2023/1/18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762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09603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609603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730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09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6197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96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63083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616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006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612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143000" marR="0" lvl="2" indent="-1219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600200" marR="0" lvl="3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57400" marR="0" lvl="4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429000" marR="0" lvl="6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4800600" marR="0" lvl="7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6629400" marR="0" lvl="8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09600" y="625157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 smtClean="0">
                <a:solidFill>
                  <a:srgbClr val="602000"/>
                </a:solidFill>
                <a:ea typeface="Arial"/>
                <a:cs typeface="Arial"/>
                <a:sym typeface="Arial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602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534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473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210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16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7284251" y="1832768"/>
            <a:ext cx="5853111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1696251" y="-808826"/>
            <a:ext cx="5853111" cy="802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6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3830637" y="-1620837"/>
            <a:ext cx="4530724" cy="109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90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389725" y="480061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2389725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389725" y="536734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A56FFA-464B-4E89-9191-0074111C937A}" type="datetime1">
              <a:rPr lang="zh-TW" altLang="en-US" smtClean="0"/>
              <a:t>2023/1/18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0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603" y="27306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77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0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09603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609603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6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09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6197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014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63083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0849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006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612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143000" marR="0" lvl="2" indent="-1219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600200" marR="0" lvl="3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57400" marR="0" lvl="4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429000" marR="0" lvl="6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4800600" marR="0" lvl="7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6629400" marR="0" lvl="8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09600" y="625157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 smtClean="0">
                <a:solidFill>
                  <a:srgbClr val="602000"/>
                </a:solidFill>
                <a:ea typeface="Arial"/>
                <a:cs typeface="Arial"/>
                <a:sym typeface="Arial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602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481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3431"/>
            <a:ext cx="121920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6007" y="1295400"/>
            <a:ext cx="1201831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1603" y="1905011"/>
            <a:ext cx="1653948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40800" y="2209800"/>
            <a:ext cx="24384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81012"/>
            <a:ext cx="10363200" cy="761999"/>
          </a:xfrm>
        </p:spPr>
        <p:txBody>
          <a:bodyPr anchor="t"/>
          <a:lstStyle>
            <a:lvl1pPr algn="l" eaLnBrk="1" latinLnBrk="0" hangingPunct="1">
              <a:defRPr kumimoji="0" lang="zh-TW">
                <a:latin typeface="Georgia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597" y="1219200"/>
            <a:ext cx="7033403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TW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B9746930-9761-49A2-9A1C-D86939CDF730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1/18/2023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988E5A6-2ECC-43BC-AFE8-E485C7167D4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345893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50810" r="45393" b="-591"/>
          <a:stretch>
            <a:fillRect/>
          </a:stretch>
        </p:blipFill>
        <p:spPr bwMode="auto">
          <a:xfrm>
            <a:off x="-19051" y="0"/>
            <a:ext cx="12211051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1066801"/>
            <a:ext cx="2639893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05" y="1905011"/>
            <a:ext cx="6807200" cy="1143001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TW" sz="3600" b="0" cap="none">
                <a:latin typeface="Georgia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048006"/>
            <a:ext cx="6807200" cy="1500187"/>
          </a:xfrm>
        </p:spPr>
        <p:txBody>
          <a:bodyPr/>
          <a:lstStyle>
            <a:lvl1pPr marL="0" indent="0" eaLnBrk="1" latinLnBrk="0" hangingPunct="1">
              <a:buNone/>
              <a:defRPr kumimoji="0" lang="zh-TW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20912DE8-0E1C-40EA-82E4-69533F69BA39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1/18/2023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C435C59A-59D7-493C-BD59-408DEB56C082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1947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zh-TW" sz="2800">
                <a:latin typeface="Georgia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zh-TW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zh-TW" sz="1800">
                <a:latin typeface="Georgia" pitchFamily="18" charset="0"/>
              </a:defRPr>
            </a:lvl2pPr>
            <a:lvl3pPr eaLnBrk="1" latinLnBrk="0" hangingPunct="1">
              <a:defRPr kumimoji="0" lang="zh-TW" sz="2000">
                <a:latin typeface="Georgia" pitchFamily="18" charset="0"/>
              </a:defRPr>
            </a:lvl3pPr>
            <a:lvl4pPr eaLnBrk="1" latinLnBrk="0" hangingPunct="1">
              <a:defRPr kumimoji="0" lang="zh-TW" sz="2000">
                <a:latin typeface="Georgia" pitchFamily="18" charset="0"/>
              </a:defRPr>
            </a:lvl4pPr>
            <a:lvl5pPr eaLnBrk="1" latinLnBrk="0" hangingPunct="1">
              <a:defRPr kumimoji="0" lang="zh-TW" sz="2000">
                <a:latin typeface="Georgia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4AC49355-D7F9-4973-BE78-84BF859D1D68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1/18/2023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669EA94-7A58-4A5E-8E2B-AA9BFB224714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1689714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1"/>
            <a:ext cx="53848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EE709D5E-8E95-49BF-82BC-F556A3B37E38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1/18/2023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C705847-07C3-40EE-9BB3-79F8BD3B4A97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500956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1" y="1828806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599" y="1828806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2B1964-A095-4F22-A467-BA88E4E65A61}" type="datetime1">
              <a:rPr lang="zh-TW" altLang="en-US" smtClean="0"/>
              <a:t>2023/1/18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256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609600"/>
          </a:xfrm>
        </p:spPr>
        <p:txBody>
          <a:bodyPr/>
          <a:lstStyle>
            <a:lvl1pPr eaLnBrk="1" latinLnBrk="0" hangingPunct="1">
              <a:defRPr kumimoji="0" lang="zh-TW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TW" sz="20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TW" sz="2000"/>
            </a:lvl1pPr>
            <a:lvl2pPr eaLnBrk="1" latinLnBrk="0" hangingPunct="1">
              <a:defRPr kumimoji="0" lang="zh-TW" sz="1800"/>
            </a:lvl2pPr>
            <a:lvl3pPr eaLnBrk="1" latinLnBrk="0" hangingPunct="1">
              <a:defRPr kumimoji="0" lang="zh-TW" sz="1600"/>
            </a:lvl3pPr>
            <a:lvl4pPr eaLnBrk="1" latinLnBrk="0" hangingPunct="1">
              <a:defRPr kumimoji="0" lang="zh-TW" sz="1400"/>
            </a:lvl4pPr>
            <a:lvl5pPr eaLnBrk="1" latinLnBrk="0" hangingPunct="1">
              <a:defRPr kumimoji="0" lang="zh-TW" sz="14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TW" sz="20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TW" sz="2000"/>
            </a:lvl1pPr>
            <a:lvl2pPr eaLnBrk="1" latinLnBrk="0" hangingPunct="1">
              <a:defRPr kumimoji="0" lang="zh-TW" sz="1800"/>
            </a:lvl2pPr>
            <a:lvl3pPr eaLnBrk="1" latinLnBrk="0" hangingPunct="1">
              <a:defRPr kumimoji="0" lang="zh-TW" sz="1600"/>
            </a:lvl3pPr>
            <a:lvl4pPr eaLnBrk="1" latinLnBrk="0" hangingPunct="1">
              <a:defRPr kumimoji="0" lang="zh-TW" sz="1400"/>
            </a:lvl4pPr>
            <a:lvl5pPr eaLnBrk="1" latinLnBrk="0" hangingPunct="1">
              <a:defRPr kumimoji="0" lang="zh-TW" sz="14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A9DAF92E-677E-4920-B26E-DA5634EDF45D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1/18/2023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E950245-52CE-44BD-A0E4-CD75B6468F6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581798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zh-TW" sz="2800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8F024CDD-8ED9-4019-A1F8-FF306D537E30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1/18/2023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83EDEC6-8E21-400A-9B7D-9518B84E79CC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240054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F8799857-8AA8-4F88-ABEE-2B15364D1924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1/18/2023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DAB9C82-A56C-4717-A744-6919C9F4E920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01558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914400"/>
            <a:ext cx="4011084" cy="76200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14402"/>
            <a:ext cx="6815667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52602"/>
            <a:ext cx="4011084" cy="43735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90EBA012-7694-42E8-BBFD-8FB5901D1EFA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1/18/2023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B97A89B-093F-42CC-9A2D-2556685745D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3133921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4232BC53-1A97-4AD2-9B82-5B3CFC7EC013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1/18/2023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C95F30C-59AF-4FB7-BB2B-60652BAEF68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9475885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931BBEE7-1E16-4815-B80F-45BC724822A1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1/18/2023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3F8107C-0327-43A2-8D8C-E8402F02603C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78683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45BE6C45-DEBB-4B45-8C2F-0258C651A361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1/18/2023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8986F6E-3025-46A9-B5A6-CE9A1E62F45C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8272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8E566-2456-49CB-BB47-50E099D26706}" type="datetime1">
              <a:rPr lang="zh-TW" altLang="en-US" smtClean="0"/>
              <a:t>2023/1/18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00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19CF12-2D5C-4A8D-9790-42B3E86DFE34}" type="datetime1">
              <a:rPr lang="zh-TW" altLang="en-US" smtClean="0"/>
              <a:t>2023/1/18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84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1FC435-923E-4AA4-A909-10F44E95AA79}" type="datetime1">
              <a:rPr lang="zh-TW" altLang="en-US" smtClean="0"/>
              <a:t>2023/1/18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57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79335" y="457200"/>
            <a:ext cx="3603071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06491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79335" y="2101850"/>
            <a:ext cx="3603071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6232-C893-4590-9782-F3DEB8B32DC2}" type="datetime1">
              <a:rPr lang="zh-TW" altLang="en-US" smtClean="0"/>
              <a:t>2023/1/18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36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5798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28806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9419259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96FD9922-0412-41EB-A56F-4E4715405F0F}" type="datetime1">
              <a:rPr lang="zh-TW" altLang="en-US" smtClean="0"/>
              <a:pPr/>
              <a:t>2023/1/18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53535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667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0" y="0"/>
            <a:ext cx="12213165" cy="6858000"/>
            <a:chOff x="0" y="0"/>
            <a:chExt cx="9159874" cy="6858000"/>
          </a:xfrm>
        </p:grpSpPr>
        <p:sp>
          <p:nvSpPr>
            <p:cNvPr id="108" name="Shape 108"/>
            <p:cNvSpPr txBox="1"/>
            <p:nvPr/>
          </p:nvSpPr>
          <p:spPr>
            <a:xfrm>
              <a:off x="8305800" y="1586"/>
              <a:ext cx="838199" cy="685641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F0F0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16764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2743200" y="0"/>
              <a:ext cx="685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3581400" y="0"/>
              <a:ext cx="38100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2133600" y="0"/>
              <a:ext cx="609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762000" y="0"/>
              <a:ext cx="9144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4572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11B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gradFill>
              <a:gsLst>
                <a:gs pos="0">
                  <a:srgbClr val="4C19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34290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44196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1981200" y="0"/>
              <a:ext cx="228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5238750" y="0"/>
              <a:ext cx="40004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7391400" y="0"/>
              <a:ext cx="2286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7315200" y="0"/>
              <a:ext cx="1066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5562600" y="0"/>
              <a:ext cx="990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60960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69342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4254500" y="0"/>
              <a:ext cx="2412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3756025" y="0"/>
              <a:ext cx="5333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586" y="6151562"/>
              <a:ext cx="9144000" cy="706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20494"/>
                  </a:lnTo>
                  <a:lnTo>
                    <a:pt x="119375" y="21842"/>
                  </a:lnTo>
                  <a:lnTo>
                    <a:pt x="118750" y="23191"/>
                  </a:lnTo>
                  <a:lnTo>
                    <a:pt x="117625" y="24539"/>
                  </a:lnTo>
                  <a:lnTo>
                    <a:pt x="116500" y="24539"/>
                  </a:lnTo>
                  <a:lnTo>
                    <a:pt x="115500" y="24539"/>
                  </a:lnTo>
                  <a:lnTo>
                    <a:pt x="114750" y="23191"/>
                  </a:lnTo>
                  <a:lnTo>
                    <a:pt x="114375" y="23191"/>
                  </a:lnTo>
                  <a:lnTo>
                    <a:pt x="114125" y="21842"/>
                  </a:lnTo>
                  <a:lnTo>
                    <a:pt x="113875" y="20494"/>
                  </a:lnTo>
                  <a:lnTo>
                    <a:pt x="113625" y="20494"/>
                  </a:lnTo>
                  <a:lnTo>
                    <a:pt x="113625" y="18876"/>
                  </a:lnTo>
                  <a:lnTo>
                    <a:pt x="113500" y="18876"/>
                  </a:lnTo>
                  <a:lnTo>
                    <a:pt x="113500" y="17528"/>
                  </a:lnTo>
                  <a:lnTo>
                    <a:pt x="113500" y="16179"/>
                  </a:lnTo>
                  <a:lnTo>
                    <a:pt x="113500" y="14831"/>
                  </a:lnTo>
                  <a:lnTo>
                    <a:pt x="113375" y="13483"/>
                  </a:lnTo>
                  <a:lnTo>
                    <a:pt x="113375" y="11865"/>
                  </a:lnTo>
                  <a:lnTo>
                    <a:pt x="113250" y="10516"/>
                  </a:lnTo>
                  <a:lnTo>
                    <a:pt x="113000" y="9168"/>
                  </a:lnTo>
                  <a:lnTo>
                    <a:pt x="112875" y="7820"/>
                  </a:lnTo>
                  <a:lnTo>
                    <a:pt x="112791" y="4853"/>
                  </a:lnTo>
                  <a:lnTo>
                    <a:pt x="112520" y="4314"/>
                  </a:lnTo>
                  <a:lnTo>
                    <a:pt x="112208" y="2696"/>
                  </a:lnTo>
                  <a:lnTo>
                    <a:pt x="111833" y="1887"/>
                  </a:lnTo>
                  <a:lnTo>
                    <a:pt x="111083" y="1887"/>
                  </a:lnTo>
                  <a:lnTo>
                    <a:pt x="109291" y="2696"/>
                  </a:lnTo>
                  <a:lnTo>
                    <a:pt x="107166" y="1887"/>
                  </a:lnTo>
                  <a:lnTo>
                    <a:pt x="106041" y="4314"/>
                  </a:lnTo>
                  <a:lnTo>
                    <a:pt x="105229" y="5932"/>
                  </a:lnTo>
                  <a:lnTo>
                    <a:pt x="104916" y="8089"/>
                  </a:lnTo>
                  <a:lnTo>
                    <a:pt x="104625" y="10516"/>
                  </a:lnTo>
                  <a:lnTo>
                    <a:pt x="104375" y="11865"/>
                  </a:lnTo>
                  <a:lnTo>
                    <a:pt x="103875" y="14831"/>
                  </a:lnTo>
                  <a:lnTo>
                    <a:pt x="103125" y="18876"/>
                  </a:lnTo>
                  <a:lnTo>
                    <a:pt x="102500" y="23191"/>
                  </a:lnTo>
                  <a:lnTo>
                    <a:pt x="101750" y="25887"/>
                  </a:lnTo>
                  <a:lnTo>
                    <a:pt x="101125" y="27505"/>
                  </a:lnTo>
                  <a:lnTo>
                    <a:pt x="100500" y="28853"/>
                  </a:lnTo>
                  <a:lnTo>
                    <a:pt x="99875" y="30202"/>
                  </a:lnTo>
                  <a:lnTo>
                    <a:pt x="99250" y="30202"/>
                  </a:lnTo>
                  <a:lnTo>
                    <a:pt x="98750" y="30202"/>
                  </a:lnTo>
                  <a:lnTo>
                    <a:pt x="98250" y="28853"/>
                  </a:lnTo>
                  <a:lnTo>
                    <a:pt x="97875" y="27505"/>
                  </a:lnTo>
                  <a:lnTo>
                    <a:pt x="97375" y="25887"/>
                  </a:lnTo>
                  <a:lnTo>
                    <a:pt x="97125" y="24539"/>
                  </a:lnTo>
                  <a:lnTo>
                    <a:pt x="96750" y="23191"/>
                  </a:lnTo>
                  <a:lnTo>
                    <a:pt x="96479" y="17797"/>
                  </a:lnTo>
                  <a:lnTo>
                    <a:pt x="96187" y="11325"/>
                  </a:lnTo>
                  <a:lnTo>
                    <a:pt x="95791" y="6741"/>
                  </a:lnTo>
                  <a:lnTo>
                    <a:pt x="95500" y="3505"/>
                  </a:lnTo>
                  <a:lnTo>
                    <a:pt x="95104" y="1078"/>
                  </a:lnTo>
                  <a:lnTo>
                    <a:pt x="94479" y="808"/>
                  </a:lnTo>
                  <a:lnTo>
                    <a:pt x="94041" y="2426"/>
                  </a:lnTo>
                  <a:lnTo>
                    <a:pt x="93625" y="4853"/>
                  </a:lnTo>
                  <a:lnTo>
                    <a:pt x="93145" y="6202"/>
                  </a:lnTo>
                  <a:lnTo>
                    <a:pt x="92500" y="7820"/>
                  </a:lnTo>
                  <a:lnTo>
                    <a:pt x="91875" y="10516"/>
                  </a:lnTo>
                  <a:lnTo>
                    <a:pt x="91125" y="13483"/>
                  </a:lnTo>
                  <a:lnTo>
                    <a:pt x="90250" y="16179"/>
                  </a:lnTo>
                  <a:lnTo>
                    <a:pt x="89250" y="20494"/>
                  </a:lnTo>
                  <a:lnTo>
                    <a:pt x="88250" y="21842"/>
                  </a:lnTo>
                  <a:lnTo>
                    <a:pt x="87145" y="24539"/>
                  </a:lnTo>
                  <a:lnTo>
                    <a:pt x="86000" y="25887"/>
                  </a:lnTo>
                  <a:lnTo>
                    <a:pt x="84875" y="27505"/>
                  </a:lnTo>
                  <a:lnTo>
                    <a:pt x="83750" y="27505"/>
                  </a:lnTo>
                  <a:lnTo>
                    <a:pt x="82625" y="27505"/>
                  </a:lnTo>
                  <a:lnTo>
                    <a:pt x="81500" y="27505"/>
                  </a:lnTo>
                  <a:lnTo>
                    <a:pt x="80375" y="27505"/>
                  </a:lnTo>
                  <a:lnTo>
                    <a:pt x="79375" y="27505"/>
                  </a:lnTo>
                  <a:lnTo>
                    <a:pt x="78375" y="25887"/>
                  </a:lnTo>
                  <a:lnTo>
                    <a:pt x="77625" y="24539"/>
                  </a:lnTo>
                  <a:lnTo>
                    <a:pt x="76750" y="21842"/>
                  </a:lnTo>
                  <a:lnTo>
                    <a:pt x="76125" y="20494"/>
                  </a:lnTo>
                  <a:lnTo>
                    <a:pt x="75875" y="18876"/>
                  </a:lnTo>
                  <a:lnTo>
                    <a:pt x="75625" y="17528"/>
                  </a:lnTo>
                  <a:lnTo>
                    <a:pt x="75250" y="16179"/>
                  </a:lnTo>
                  <a:lnTo>
                    <a:pt x="74875" y="13483"/>
                  </a:lnTo>
                  <a:lnTo>
                    <a:pt x="74500" y="13483"/>
                  </a:lnTo>
                  <a:lnTo>
                    <a:pt x="74125" y="11865"/>
                  </a:lnTo>
                  <a:lnTo>
                    <a:pt x="73750" y="11865"/>
                  </a:lnTo>
                  <a:lnTo>
                    <a:pt x="73500" y="11865"/>
                  </a:lnTo>
                  <a:lnTo>
                    <a:pt x="73250" y="13483"/>
                  </a:lnTo>
                  <a:lnTo>
                    <a:pt x="73000" y="13483"/>
                  </a:lnTo>
                  <a:lnTo>
                    <a:pt x="72750" y="14831"/>
                  </a:lnTo>
                  <a:lnTo>
                    <a:pt x="72500" y="14831"/>
                  </a:lnTo>
                  <a:lnTo>
                    <a:pt x="72250" y="17528"/>
                  </a:lnTo>
                  <a:lnTo>
                    <a:pt x="72000" y="18876"/>
                  </a:lnTo>
                  <a:lnTo>
                    <a:pt x="71875" y="18876"/>
                  </a:lnTo>
                  <a:lnTo>
                    <a:pt x="71250" y="20494"/>
                  </a:lnTo>
                  <a:lnTo>
                    <a:pt x="69375" y="21842"/>
                  </a:lnTo>
                  <a:lnTo>
                    <a:pt x="66750" y="24539"/>
                  </a:lnTo>
                  <a:lnTo>
                    <a:pt x="65124" y="27505"/>
                  </a:lnTo>
                  <a:lnTo>
                    <a:pt x="63500" y="30202"/>
                  </a:lnTo>
                  <a:lnTo>
                    <a:pt x="61875" y="33168"/>
                  </a:lnTo>
                  <a:lnTo>
                    <a:pt x="60500" y="34516"/>
                  </a:lnTo>
                  <a:lnTo>
                    <a:pt x="59750" y="34516"/>
                  </a:lnTo>
                  <a:lnTo>
                    <a:pt x="59250" y="34516"/>
                  </a:lnTo>
                  <a:lnTo>
                    <a:pt x="58625" y="34516"/>
                  </a:lnTo>
                  <a:lnTo>
                    <a:pt x="58125" y="34516"/>
                  </a:lnTo>
                  <a:lnTo>
                    <a:pt x="57625" y="33168"/>
                  </a:lnTo>
                  <a:lnTo>
                    <a:pt x="57125" y="31550"/>
                  </a:lnTo>
                  <a:lnTo>
                    <a:pt x="56750" y="30202"/>
                  </a:lnTo>
                  <a:lnTo>
                    <a:pt x="56375" y="28853"/>
                  </a:lnTo>
                  <a:lnTo>
                    <a:pt x="56333" y="22382"/>
                  </a:lnTo>
                  <a:lnTo>
                    <a:pt x="56458" y="15101"/>
                  </a:lnTo>
                  <a:lnTo>
                    <a:pt x="56458" y="9707"/>
                  </a:lnTo>
                  <a:lnTo>
                    <a:pt x="56166" y="6741"/>
                  </a:lnTo>
                  <a:lnTo>
                    <a:pt x="55666" y="9707"/>
                  </a:lnTo>
                  <a:lnTo>
                    <a:pt x="55375" y="13483"/>
                  </a:lnTo>
                  <a:lnTo>
                    <a:pt x="54958" y="16179"/>
                  </a:lnTo>
                  <a:lnTo>
                    <a:pt x="54458" y="20494"/>
                  </a:lnTo>
                  <a:lnTo>
                    <a:pt x="53958" y="22651"/>
                  </a:lnTo>
                  <a:lnTo>
                    <a:pt x="53291" y="25617"/>
                  </a:lnTo>
                  <a:lnTo>
                    <a:pt x="52833" y="26426"/>
                  </a:lnTo>
                  <a:lnTo>
                    <a:pt x="52250" y="27505"/>
                  </a:lnTo>
                  <a:lnTo>
                    <a:pt x="51625" y="28314"/>
                  </a:lnTo>
                  <a:lnTo>
                    <a:pt x="50916" y="29393"/>
                  </a:lnTo>
                  <a:lnTo>
                    <a:pt x="50208" y="29662"/>
                  </a:lnTo>
                  <a:lnTo>
                    <a:pt x="49458" y="28853"/>
                  </a:lnTo>
                  <a:lnTo>
                    <a:pt x="48916" y="27775"/>
                  </a:lnTo>
                  <a:lnTo>
                    <a:pt x="48375" y="24539"/>
                  </a:lnTo>
                  <a:lnTo>
                    <a:pt x="48000" y="23191"/>
                  </a:lnTo>
                  <a:lnTo>
                    <a:pt x="47750" y="21842"/>
                  </a:lnTo>
                  <a:lnTo>
                    <a:pt x="47625" y="20494"/>
                  </a:lnTo>
                  <a:lnTo>
                    <a:pt x="47375" y="18876"/>
                  </a:lnTo>
                  <a:lnTo>
                    <a:pt x="47250" y="17528"/>
                  </a:lnTo>
                  <a:lnTo>
                    <a:pt x="46791" y="4853"/>
                  </a:lnTo>
                  <a:lnTo>
                    <a:pt x="46333" y="0"/>
                  </a:lnTo>
                  <a:lnTo>
                    <a:pt x="45520" y="808"/>
                  </a:lnTo>
                  <a:lnTo>
                    <a:pt x="44916" y="4314"/>
                  </a:lnTo>
                  <a:lnTo>
                    <a:pt x="44291" y="5932"/>
                  </a:lnTo>
                  <a:lnTo>
                    <a:pt x="43354" y="13213"/>
                  </a:lnTo>
                  <a:lnTo>
                    <a:pt x="42666" y="17258"/>
                  </a:lnTo>
                  <a:lnTo>
                    <a:pt x="42041" y="20494"/>
                  </a:lnTo>
                  <a:lnTo>
                    <a:pt x="41375" y="25887"/>
                  </a:lnTo>
                  <a:lnTo>
                    <a:pt x="39500" y="27505"/>
                  </a:lnTo>
                  <a:lnTo>
                    <a:pt x="37375" y="27505"/>
                  </a:lnTo>
                  <a:lnTo>
                    <a:pt x="35250" y="27505"/>
                  </a:lnTo>
                  <a:lnTo>
                    <a:pt x="34250" y="27505"/>
                  </a:lnTo>
                  <a:lnTo>
                    <a:pt x="33375" y="25887"/>
                  </a:lnTo>
                  <a:lnTo>
                    <a:pt x="32499" y="24539"/>
                  </a:lnTo>
                  <a:lnTo>
                    <a:pt x="31750" y="23191"/>
                  </a:lnTo>
                  <a:lnTo>
                    <a:pt x="31375" y="23191"/>
                  </a:lnTo>
                  <a:lnTo>
                    <a:pt x="31125" y="21842"/>
                  </a:lnTo>
                  <a:lnTo>
                    <a:pt x="30875" y="20494"/>
                  </a:lnTo>
                  <a:lnTo>
                    <a:pt x="30750" y="18876"/>
                  </a:lnTo>
                  <a:lnTo>
                    <a:pt x="30375" y="17528"/>
                  </a:lnTo>
                  <a:lnTo>
                    <a:pt x="30000" y="14831"/>
                  </a:lnTo>
                  <a:lnTo>
                    <a:pt x="29750" y="13483"/>
                  </a:lnTo>
                  <a:lnTo>
                    <a:pt x="29375" y="13483"/>
                  </a:lnTo>
                  <a:lnTo>
                    <a:pt x="29125" y="11865"/>
                  </a:lnTo>
                  <a:lnTo>
                    <a:pt x="28875" y="11865"/>
                  </a:lnTo>
                  <a:lnTo>
                    <a:pt x="28625" y="11865"/>
                  </a:lnTo>
                  <a:lnTo>
                    <a:pt x="28250" y="11865"/>
                  </a:lnTo>
                  <a:lnTo>
                    <a:pt x="28000" y="11865"/>
                  </a:lnTo>
                  <a:lnTo>
                    <a:pt x="27750" y="13483"/>
                  </a:lnTo>
                  <a:lnTo>
                    <a:pt x="27250" y="14831"/>
                  </a:lnTo>
                  <a:lnTo>
                    <a:pt x="26250" y="18876"/>
                  </a:lnTo>
                  <a:lnTo>
                    <a:pt x="25375" y="23191"/>
                  </a:lnTo>
                  <a:lnTo>
                    <a:pt x="24500" y="25887"/>
                  </a:lnTo>
                  <a:lnTo>
                    <a:pt x="23750" y="28853"/>
                  </a:lnTo>
                  <a:lnTo>
                    <a:pt x="22875" y="31550"/>
                  </a:lnTo>
                  <a:lnTo>
                    <a:pt x="22125" y="34516"/>
                  </a:lnTo>
                  <a:lnTo>
                    <a:pt x="21250" y="35865"/>
                  </a:lnTo>
                  <a:lnTo>
                    <a:pt x="19750" y="38561"/>
                  </a:lnTo>
                  <a:lnTo>
                    <a:pt x="18375" y="40179"/>
                  </a:lnTo>
                  <a:lnTo>
                    <a:pt x="17125" y="40179"/>
                  </a:lnTo>
                  <a:lnTo>
                    <a:pt x="15875" y="38561"/>
                  </a:lnTo>
                  <a:lnTo>
                    <a:pt x="14750" y="37213"/>
                  </a:lnTo>
                  <a:lnTo>
                    <a:pt x="13625" y="34516"/>
                  </a:lnTo>
                  <a:lnTo>
                    <a:pt x="12750" y="31550"/>
                  </a:lnTo>
                  <a:lnTo>
                    <a:pt x="11875" y="28853"/>
                  </a:lnTo>
                  <a:lnTo>
                    <a:pt x="11125" y="25887"/>
                  </a:lnTo>
                  <a:lnTo>
                    <a:pt x="10500" y="23191"/>
                  </a:lnTo>
                  <a:lnTo>
                    <a:pt x="10000" y="20494"/>
                  </a:lnTo>
                  <a:lnTo>
                    <a:pt x="9625" y="17528"/>
                  </a:lnTo>
                  <a:lnTo>
                    <a:pt x="9250" y="14831"/>
                  </a:lnTo>
                  <a:lnTo>
                    <a:pt x="8875" y="11865"/>
                  </a:lnTo>
                  <a:lnTo>
                    <a:pt x="8500" y="9168"/>
                  </a:lnTo>
                  <a:lnTo>
                    <a:pt x="8375" y="9168"/>
                  </a:lnTo>
                  <a:lnTo>
                    <a:pt x="8250" y="9168"/>
                  </a:lnTo>
                  <a:lnTo>
                    <a:pt x="8124" y="9168"/>
                  </a:lnTo>
                  <a:lnTo>
                    <a:pt x="8000" y="9168"/>
                  </a:lnTo>
                  <a:lnTo>
                    <a:pt x="7875" y="10516"/>
                  </a:lnTo>
                  <a:lnTo>
                    <a:pt x="7750" y="11865"/>
                  </a:lnTo>
                  <a:lnTo>
                    <a:pt x="7500" y="14831"/>
                  </a:lnTo>
                  <a:lnTo>
                    <a:pt x="7250" y="17528"/>
                  </a:lnTo>
                  <a:lnTo>
                    <a:pt x="7125" y="18876"/>
                  </a:lnTo>
                  <a:lnTo>
                    <a:pt x="7000" y="20494"/>
                  </a:lnTo>
                  <a:lnTo>
                    <a:pt x="6750" y="23191"/>
                  </a:lnTo>
                  <a:lnTo>
                    <a:pt x="6375" y="24539"/>
                  </a:lnTo>
                  <a:lnTo>
                    <a:pt x="6000" y="25887"/>
                  </a:lnTo>
                  <a:lnTo>
                    <a:pt x="5500" y="27505"/>
                  </a:lnTo>
                  <a:lnTo>
                    <a:pt x="5000" y="28853"/>
                  </a:lnTo>
                  <a:lnTo>
                    <a:pt x="4500" y="30202"/>
                  </a:lnTo>
                  <a:lnTo>
                    <a:pt x="4000" y="30202"/>
                  </a:lnTo>
                  <a:lnTo>
                    <a:pt x="3500" y="31550"/>
                  </a:lnTo>
                  <a:lnTo>
                    <a:pt x="3020" y="31550"/>
                  </a:lnTo>
                  <a:lnTo>
                    <a:pt x="2500" y="31550"/>
                  </a:lnTo>
                  <a:lnTo>
                    <a:pt x="1875" y="30202"/>
                  </a:lnTo>
                  <a:lnTo>
                    <a:pt x="1375" y="30202"/>
                  </a:lnTo>
                  <a:lnTo>
                    <a:pt x="875" y="28853"/>
                  </a:lnTo>
                  <a:lnTo>
                    <a:pt x="500" y="27505"/>
                  </a:lnTo>
                  <a:lnTo>
                    <a:pt x="0" y="25887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0" y="6138862"/>
              <a:ext cx="9159874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26" y="16551"/>
                  </a:moveTo>
                  <a:lnTo>
                    <a:pt x="106627" y="17931"/>
                  </a:lnTo>
                  <a:lnTo>
                    <a:pt x="105691" y="20689"/>
                  </a:lnTo>
                  <a:lnTo>
                    <a:pt x="105005" y="26206"/>
                  </a:lnTo>
                  <a:lnTo>
                    <a:pt x="104589" y="33103"/>
                  </a:lnTo>
                  <a:lnTo>
                    <a:pt x="104339" y="37241"/>
                  </a:lnTo>
                  <a:lnTo>
                    <a:pt x="103840" y="45517"/>
                  </a:lnTo>
                  <a:lnTo>
                    <a:pt x="103091" y="57931"/>
                  </a:lnTo>
                  <a:lnTo>
                    <a:pt x="102467" y="70344"/>
                  </a:lnTo>
                  <a:lnTo>
                    <a:pt x="101719" y="78620"/>
                  </a:lnTo>
                  <a:lnTo>
                    <a:pt x="101095" y="82758"/>
                  </a:lnTo>
                  <a:lnTo>
                    <a:pt x="100471" y="86896"/>
                  </a:lnTo>
                  <a:lnTo>
                    <a:pt x="99847" y="91034"/>
                  </a:lnTo>
                  <a:lnTo>
                    <a:pt x="99223" y="91034"/>
                  </a:lnTo>
                  <a:lnTo>
                    <a:pt x="98745" y="91034"/>
                  </a:lnTo>
                  <a:lnTo>
                    <a:pt x="98246" y="86896"/>
                  </a:lnTo>
                  <a:lnTo>
                    <a:pt x="97871" y="82758"/>
                  </a:lnTo>
                  <a:lnTo>
                    <a:pt x="97372" y="78620"/>
                  </a:lnTo>
                  <a:lnTo>
                    <a:pt x="97123" y="74482"/>
                  </a:lnTo>
                  <a:lnTo>
                    <a:pt x="96748" y="70344"/>
                  </a:lnTo>
                  <a:lnTo>
                    <a:pt x="96499" y="66206"/>
                  </a:lnTo>
                  <a:lnTo>
                    <a:pt x="96374" y="57931"/>
                  </a:lnTo>
                  <a:lnTo>
                    <a:pt x="96249" y="53793"/>
                  </a:lnTo>
                  <a:lnTo>
                    <a:pt x="96124" y="45517"/>
                  </a:lnTo>
                  <a:lnTo>
                    <a:pt x="96000" y="37241"/>
                  </a:lnTo>
                  <a:lnTo>
                    <a:pt x="95875" y="33103"/>
                  </a:lnTo>
                  <a:lnTo>
                    <a:pt x="95750" y="28965"/>
                  </a:lnTo>
                  <a:lnTo>
                    <a:pt x="95625" y="24827"/>
                  </a:lnTo>
                  <a:lnTo>
                    <a:pt x="95376" y="20689"/>
                  </a:lnTo>
                  <a:lnTo>
                    <a:pt x="95126" y="16551"/>
                  </a:lnTo>
                  <a:lnTo>
                    <a:pt x="94876" y="12413"/>
                  </a:lnTo>
                  <a:lnTo>
                    <a:pt x="94502" y="12413"/>
                  </a:lnTo>
                  <a:lnTo>
                    <a:pt x="94128" y="12413"/>
                  </a:lnTo>
                  <a:lnTo>
                    <a:pt x="93629" y="16551"/>
                  </a:lnTo>
                  <a:lnTo>
                    <a:pt x="93129" y="20689"/>
                  </a:lnTo>
                  <a:lnTo>
                    <a:pt x="92526" y="24827"/>
                  </a:lnTo>
                  <a:lnTo>
                    <a:pt x="91902" y="33103"/>
                  </a:lnTo>
                  <a:lnTo>
                    <a:pt x="91154" y="41379"/>
                  </a:lnTo>
                  <a:lnTo>
                    <a:pt x="90280" y="49655"/>
                  </a:lnTo>
                  <a:lnTo>
                    <a:pt x="89157" y="62068"/>
                  </a:lnTo>
                  <a:lnTo>
                    <a:pt x="88159" y="66206"/>
                  </a:lnTo>
                  <a:lnTo>
                    <a:pt x="87057" y="74482"/>
                  </a:lnTo>
                  <a:lnTo>
                    <a:pt x="85934" y="78620"/>
                  </a:lnTo>
                  <a:lnTo>
                    <a:pt x="84811" y="82758"/>
                  </a:lnTo>
                  <a:lnTo>
                    <a:pt x="83688" y="82758"/>
                  </a:lnTo>
                  <a:lnTo>
                    <a:pt x="82564" y="82758"/>
                  </a:lnTo>
                  <a:lnTo>
                    <a:pt x="81441" y="82758"/>
                  </a:lnTo>
                  <a:lnTo>
                    <a:pt x="80339" y="82758"/>
                  </a:lnTo>
                  <a:lnTo>
                    <a:pt x="79341" y="82758"/>
                  </a:lnTo>
                  <a:lnTo>
                    <a:pt x="78343" y="78620"/>
                  </a:lnTo>
                  <a:lnTo>
                    <a:pt x="77594" y="74482"/>
                  </a:lnTo>
                  <a:lnTo>
                    <a:pt x="76720" y="66206"/>
                  </a:lnTo>
                  <a:lnTo>
                    <a:pt x="76097" y="62068"/>
                  </a:lnTo>
                  <a:lnTo>
                    <a:pt x="75847" y="57931"/>
                  </a:lnTo>
                  <a:lnTo>
                    <a:pt x="75597" y="53793"/>
                  </a:lnTo>
                  <a:lnTo>
                    <a:pt x="75223" y="49655"/>
                  </a:lnTo>
                  <a:lnTo>
                    <a:pt x="74870" y="41379"/>
                  </a:lnTo>
                  <a:lnTo>
                    <a:pt x="74495" y="41379"/>
                  </a:lnTo>
                  <a:lnTo>
                    <a:pt x="74121" y="37241"/>
                  </a:lnTo>
                  <a:lnTo>
                    <a:pt x="73746" y="37241"/>
                  </a:lnTo>
                  <a:lnTo>
                    <a:pt x="73497" y="37241"/>
                  </a:lnTo>
                  <a:lnTo>
                    <a:pt x="73247" y="41379"/>
                  </a:lnTo>
                  <a:lnTo>
                    <a:pt x="72998" y="41379"/>
                  </a:lnTo>
                  <a:lnTo>
                    <a:pt x="72748" y="45517"/>
                  </a:lnTo>
                  <a:lnTo>
                    <a:pt x="72499" y="45517"/>
                  </a:lnTo>
                  <a:lnTo>
                    <a:pt x="72249" y="53793"/>
                  </a:lnTo>
                  <a:lnTo>
                    <a:pt x="72000" y="57931"/>
                  </a:lnTo>
                  <a:lnTo>
                    <a:pt x="71875" y="57931"/>
                  </a:lnTo>
                  <a:lnTo>
                    <a:pt x="71251" y="62068"/>
                  </a:lnTo>
                  <a:lnTo>
                    <a:pt x="69379" y="66206"/>
                  </a:lnTo>
                  <a:lnTo>
                    <a:pt x="66655" y="74482"/>
                  </a:lnTo>
                  <a:lnTo>
                    <a:pt x="65032" y="82758"/>
                  </a:lnTo>
                  <a:lnTo>
                    <a:pt x="63410" y="91034"/>
                  </a:lnTo>
                  <a:lnTo>
                    <a:pt x="61809" y="99310"/>
                  </a:lnTo>
                  <a:lnTo>
                    <a:pt x="60436" y="103448"/>
                  </a:lnTo>
                  <a:lnTo>
                    <a:pt x="59688" y="103448"/>
                  </a:lnTo>
                  <a:lnTo>
                    <a:pt x="59188" y="103448"/>
                  </a:lnTo>
                  <a:lnTo>
                    <a:pt x="58564" y="103448"/>
                  </a:lnTo>
                  <a:lnTo>
                    <a:pt x="58065" y="103448"/>
                  </a:lnTo>
                  <a:lnTo>
                    <a:pt x="57566" y="99310"/>
                  </a:lnTo>
                  <a:lnTo>
                    <a:pt x="57067" y="95172"/>
                  </a:lnTo>
                  <a:lnTo>
                    <a:pt x="56714" y="91034"/>
                  </a:lnTo>
                  <a:lnTo>
                    <a:pt x="56339" y="86896"/>
                  </a:lnTo>
                  <a:lnTo>
                    <a:pt x="56214" y="66206"/>
                  </a:lnTo>
                  <a:lnTo>
                    <a:pt x="56214" y="53793"/>
                  </a:lnTo>
                  <a:lnTo>
                    <a:pt x="56339" y="28965"/>
                  </a:lnTo>
                  <a:lnTo>
                    <a:pt x="56090" y="24827"/>
                  </a:lnTo>
                  <a:lnTo>
                    <a:pt x="55590" y="28965"/>
                  </a:lnTo>
                  <a:lnTo>
                    <a:pt x="55341" y="41379"/>
                  </a:lnTo>
                  <a:lnTo>
                    <a:pt x="54967" y="49655"/>
                  </a:lnTo>
                  <a:lnTo>
                    <a:pt x="54467" y="62068"/>
                  </a:lnTo>
                  <a:lnTo>
                    <a:pt x="53968" y="70344"/>
                  </a:lnTo>
                  <a:lnTo>
                    <a:pt x="53220" y="78620"/>
                  </a:lnTo>
                  <a:lnTo>
                    <a:pt x="52845" y="78620"/>
                  </a:lnTo>
                  <a:lnTo>
                    <a:pt x="52221" y="82758"/>
                  </a:lnTo>
                  <a:lnTo>
                    <a:pt x="51597" y="86896"/>
                  </a:lnTo>
                  <a:lnTo>
                    <a:pt x="50870" y="86896"/>
                  </a:lnTo>
                  <a:lnTo>
                    <a:pt x="50246" y="91034"/>
                  </a:lnTo>
                  <a:lnTo>
                    <a:pt x="49497" y="86896"/>
                  </a:lnTo>
                  <a:lnTo>
                    <a:pt x="48873" y="82758"/>
                  </a:lnTo>
                  <a:lnTo>
                    <a:pt x="48374" y="74482"/>
                  </a:lnTo>
                  <a:lnTo>
                    <a:pt x="48000" y="70344"/>
                  </a:lnTo>
                  <a:lnTo>
                    <a:pt x="47750" y="66206"/>
                  </a:lnTo>
                  <a:lnTo>
                    <a:pt x="47625" y="62068"/>
                  </a:lnTo>
                  <a:lnTo>
                    <a:pt x="47376" y="57931"/>
                  </a:lnTo>
                  <a:lnTo>
                    <a:pt x="47251" y="53793"/>
                  </a:lnTo>
                  <a:lnTo>
                    <a:pt x="46793" y="39310"/>
                  </a:lnTo>
                  <a:lnTo>
                    <a:pt x="46648" y="24137"/>
                  </a:lnTo>
                  <a:lnTo>
                    <a:pt x="46336" y="12413"/>
                  </a:lnTo>
                  <a:lnTo>
                    <a:pt x="45920" y="12413"/>
                  </a:lnTo>
                  <a:lnTo>
                    <a:pt x="45171" y="16551"/>
                  </a:lnTo>
                  <a:lnTo>
                    <a:pt x="44734" y="24827"/>
                  </a:lnTo>
                  <a:lnTo>
                    <a:pt x="44235" y="35172"/>
                  </a:lnTo>
                  <a:lnTo>
                    <a:pt x="43611" y="41379"/>
                  </a:lnTo>
                  <a:lnTo>
                    <a:pt x="43112" y="49655"/>
                  </a:lnTo>
                  <a:lnTo>
                    <a:pt x="42551" y="60000"/>
                  </a:lnTo>
                  <a:lnTo>
                    <a:pt x="41740" y="70344"/>
                  </a:lnTo>
                  <a:lnTo>
                    <a:pt x="41116" y="78620"/>
                  </a:lnTo>
                  <a:lnTo>
                    <a:pt x="40492" y="82758"/>
                  </a:lnTo>
                  <a:lnTo>
                    <a:pt x="39410" y="82758"/>
                  </a:lnTo>
                  <a:lnTo>
                    <a:pt x="37310" y="82758"/>
                  </a:lnTo>
                  <a:lnTo>
                    <a:pt x="35188" y="82758"/>
                  </a:lnTo>
                  <a:lnTo>
                    <a:pt x="34190" y="82758"/>
                  </a:lnTo>
                  <a:lnTo>
                    <a:pt x="33317" y="78620"/>
                  </a:lnTo>
                  <a:lnTo>
                    <a:pt x="32464" y="74482"/>
                  </a:lnTo>
                  <a:lnTo>
                    <a:pt x="31715" y="70344"/>
                  </a:lnTo>
                  <a:lnTo>
                    <a:pt x="31341" y="70344"/>
                  </a:lnTo>
                  <a:lnTo>
                    <a:pt x="31091" y="66206"/>
                  </a:lnTo>
                  <a:lnTo>
                    <a:pt x="30842" y="62068"/>
                  </a:lnTo>
                  <a:lnTo>
                    <a:pt x="30717" y="57931"/>
                  </a:lnTo>
                  <a:lnTo>
                    <a:pt x="30343" y="53793"/>
                  </a:lnTo>
                  <a:lnTo>
                    <a:pt x="29968" y="45517"/>
                  </a:lnTo>
                  <a:lnTo>
                    <a:pt x="29719" y="41379"/>
                  </a:lnTo>
                  <a:lnTo>
                    <a:pt x="29344" y="41379"/>
                  </a:lnTo>
                  <a:lnTo>
                    <a:pt x="29095" y="37241"/>
                  </a:lnTo>
                  <a:lnTo>
                    <a:pt x="28845" y="37241"/>
                  </a:lnTo>
                  <a:lnTo>
                    <a:pt x="28596" y="37241"/>
                  </a:lnTo>
                  <a:lnTo>
                    <a:pt x="28221" y="37241"/>
                  </a:lnTo>
                  <a:lnTo>
                    <a:pt x="27972" y="37241"/>
                  </a:lnTo>
                  <a:lnTo>
                    <a:pt x="27722" y="41379"/>
                  </a:lnTo>
                  <a:lnTo>
                    <a:pt x="27223" y="45517"/>
                  </a:lnTo>
                  <a:lnTo>
                    <a:pt x="26246" y="57931"/>
                  </a:lnTo>
                  <a:lnTo>
                    <a:pt x="25372" y="70344"/>
                  </a:lnTo>
                  <a:lnTo>
                    <a:pt x="24499" y="78620"/>
                  </a:lnTo>
                  <a:lnTo>
                    <a:pt x="23750" y="86896"/>
                  </a:lnTo>
                  <a:lnTo>
                    <a:pt x="22876" y="95172"/>
                  </a:lnTo>
                  <a:lnTo>
                    <a:pt x="22003" y="103448"/>
                  </a:lnTo>
                  <a:lnTo>
                    <a:pt x="21129" y="107586"/>
                  </a:lnTo>
                  <a:lnTo>
                    <a:pt x="19653" y="115862"/>
                  </a:lnTo>
                  <a:lnTo>
                    <a:pt x="18280" y="120000"/>
                  </a:lnTo>
                  <a:lnTo>
                    <a:pt x="17032" y="120000"/>
                  </a:lnTo>
                  <a:lnTo>
                    <a:pt x="15785" y="115862"/>
                  </a:lnTo>
                  <a:lnTo>
                    <a:pt x="14682" y="111724"/>
                  </a:lnTo>
                  <a:lnTo>
                    <a:pt x="13559" y="103448"/>
                  </a:lnTo>
                  <a:lnTo>
                    <a:pt x="12686" y="95172"/>
                  </a:lnTo>
                  <a:lnTo>
                    <a:pt x="11812" y="86896"/>
                  </a:lnTo>
                  <a:lnTo>
                    <a:pt x="11064" y="78620"/>
                  </a:lnTo>
                  <a:lnTo>
                    <a:pt x="10440" y="70344"/>
                  </a:lnTo>
                  <a:lnTo>
                    <a:pt x="9941" y="62068"/>
                  </a:lnTo>
                  <a:lnTo>
                    <a:pt x="9566" y="53793"/>
                  </a:lnTo>
                  <a:lnTo>
                    <a:pt x="9192" y="45517"/>
                  </a:lnTo>
                  <a:lnTo>
                    <a:pt x="8838" y="37241"/>
                  </a:lnTo>
                  <a:lnTo>
                    <a:pt x="8464" y="28965"/>
                  </a:lnTo>
                  <a:lnTo>
                    <a:pt x="8339" y="28965"/>
                  </a:lnTo>
                  <a:lnTo>
                    <a:pt x="8214" y="28965"/>
                  </a:lnTo>
                  <a:lnTo>
                    <a:pt x="8090" y="28965"/>
                  </a:lnTo>
                  <a:lnTo>
                    <a:pt x="7965" y="28965"/>
                  </a:lnTo>
                  <a:lnTo>
                    <a:pt x="7840" y="33103"/>
                  </a:lnTo>
                  <a:lnTo>
                    <a:pt x="7715" y="37241"/>
                  </a:lnTo>
                  <a:lnTo>
                    <a:pt x="7466" y="45517"/>
                  </a:lnTo>
                  <a:lnTo>
                    <a:pt x="7216" y="53793"/>
                  </a:lnTo>
                  <a:lnTo>
                    <a:pt x="7091" y="57931"/>
                  </a:lnTo>
                  <a:lnTo>
                    <a:pt x="6967" y="62068"/>
                  </a:lnTo>
                  <a:lnTo>
                    <a:pt x="6717" y="70344"/>
                  </a:lnTo>
                  <a:lnTo>
                    <a:pt x="6343" y="74482"/>
                  </a:lnTo>
                  <a:lnTo>
                    <a:pt x="5968" y="78620"/>
                  </a:lnTo>
                  <a:lnTo>
                    <a:pt x="5469" y="82758"/>
                  </a:lnTo>
                  <a:lnTo>
                    <a:pt x="4970" y="86896"/>
                  </a:lnTo>
                  <a:lnTo>
                    <a:pt x="4471" y="91034"/>
                  </a:lnTo>
                  <a:lnTo>
                    <a:pt x="3972" y="91034"/>
                  </a:lnTo>
                  <a:lnTo>
                    <a:pt x="3473" y="95172"/>
                  </a:lnTo>
                  <a:lnTo>
                    <a:pt x="2994" y="95172"/>
                  </a:lnTo>
                  <a:lnTo>
                    <a:pt x="2495" y="95172"/>
                  </a:lnTo>
                  <a:lnTo>
                    <a:pt x="1871" y="91034"/>
                  </a:lnTo>
                  <a:lnTo>
                    <a:pt x="1372" y="91034"/>
                  </a:lnTo>
                  <a:lnTo>
                    <a:pt x="873" y="86896"/>
                  </a:lnTo>
                  <a:lnTo>
                    <a:pt x="499" y="82758"/>
                  </a:lnTo>
                  <a:lnTo>
                    <a:pt x="0" y="78620"/>
                  </a:lnTo>
                  <a:lnTo>
                    <a:pt x="0" y="66206"/>
                  </a:lnTo>
                  <a:lnTo>
                    <a:pt x="499" y="70344"/>
                  </a:lnTo>
                  <a:lnTo>
                    <a:pt x="873" y="74482"/>
                  </a:lnTo>
                  <a:lnTo>
                    <a:pt x="1372" y="78620"/>
                  </a:lnTo>
                  <a:lnTo>
                    <a:pt x="1871" y="78620"/>
                  </a:lnTo>
                  <a:lnTo>
                    <a:pt x="2495" y="82758"/>
                  </a:lnTo>
                  <a:lnTo>
                    <a:pt x="2994" y="82758"/>
                  </a:lnTo>
                  <a:lnTo>
                    <a:pt x="3473" y="82758"/>
                  </a:lnTo>
                  <a:lnTo>
                    <a:pt x="3972" y="78620"/>
                  </a:lnTo>
                  <a:lnTo>
                    <a:pt x="4471" y="78620"/>
                  </a:lnTo>
                  <a:lnTo>
                    <a:pt x="4970" y="74482"/>
                  </a:lnTo>
                  <a:lnTo>
                    <a:pt x="5469" y="70344"/>
                  </a:lnTo>
                  <a:lnTo>
                    <a:pt x="5968" y="66206"/>
                  </a:lnTo>
                  <a:lnTo>
                    <a:pt x="6343" y="62068"/>
                  </a:lnTo>
                  <a:lnTo>
                    <a:pt x="6717" y="57931"/>
                  </a:lnTo>
                  <a:lnTo>
                    <a:pt x="6967" y="49655"/>
                  </a:lnTo>
                  <a:lnTo>
                    <a:pt x="7091" y="45517"/>
                  </a:lnTo>
                  <a:lnTo>
                    <a:pt x="7216" y="41379"/>
                  </a:lnTo>
                  <a:lnTo>
                    <a:pt x="7466" y="33103"/>
                  </a:lnTo>
                  <a:lnTo>
                    <a:pt x="7715" y="24827"/>
                  </a:lnTo>
                  <a:lnTo>
                    <a:pt x="7840" y="20689"/>
                  </a:lnTo>
                  <a:lnTo>
                    <a:pt x="7965" y="16551"/>
                  </a:lnTo>
                  <a:lnTo>
                    <a:pt x="8090" y="16551"/>
                  </a:lnTo>
                  <a:lnTo>
                    <a:pt x="8214" y="16551"/>
                  </a:lnTo>
                  <a:lnTo>
                    <a:pt x="8339" y="16551"/>
                  </a:lnTo>
                  <a:lnTo>
                    <a:pt x="8464" y="16551"/>
                  </a:lnTo>
                  <a:lnTo>
                    <a:pt x="8838" y="24827"/>
                  </a:lnTo>
                  <a:lnTo>
                    <a:pt x="9192" y="33103"/>
                  </a:lnTo>
                  <a:lnTo>
                    <a:pt x="9566" y="41379"/>
                  </a:lnTo>
                  <a:lnTo>
                    <a:pt x="9941" y="49655"/>
                  </a:lnTo>
                  <a:lnTo>
                    <a:pt x="10440" y="57931"/>
                  </a:lnTo>
                  <a:lnTo>
                    <a:pt x="11064" y="66206"/>
                  </a:lnTo>
                  <a:lnTo>
                    <a:pt x="11812" y="74482"/>
                  </a:lnTo>
                  <a:lnTo>
                    <a:pt x="12686" y="82758"/>
                  </a:lnTo>
                  <a:lnTo>
                    <a:pt x="13559" y="91034"/>
                  </a:lnTo>
                  <a:lnTo>
                    <a:pt x="14682" y="99310"/>
                  </a:lnTo>
                  <a:lnTo>
                    <a:pt x="15785" y="103448"/>
                  </a:lnTo>
                  <a:lnTo>
                    <a:pt x="17032" y="107586"/>
                  </a:lnTo>
                  <a:lnTo>
                    <a:pt x="18280" y="107586"/>
                  </a:lnTo>
                  <a:lnTo>
                    <a:pt x="19653" y="103448"/>
                  </a:lnTo>
                  <a:lnTo>
                    <a:pt x="21129" y="95172"/>
                  </a:lnTo>
                  <a:lnTo>
                    <a:pt x="22003" y="91034"/>
                  </a:lnTo>
                  <a:lnTo>
                    <a:pt x="22876" y="82758"/>
                  </a:lnTo>
                  <a:lnTo>
                    <a:pt x="23750" y="74482"/>
                  </a:lnTo>
                  <a:lnTo>
                    <a:pt x="24499" y="66206"/>
                  </a:lnTo>
                  <a:lnTo>
                    <a:pt x="25372" y="57931"/>
                  </a:lnTo>
                  <a:lnTo>
                    <a:pt x="26246" y="45517"/>
                  </a:lnTo>
                  <a:lnTo>
                    <a:pt x="27223" y="33103"/>
                  </a:lnTo>
                  <a:lnTo>
                    <a:pt x="27722" y="28965"/>
                  </a:lnTo>
                  <a:lnTo>
                    <a:pt x="27972" y="24827"/>
                  </a:lnTo>
                  <a:lnTo>
                    <a:pt x="28221" y="24827"/>
                  </a:lnTo>
                  <a:lnTo>
                    <a:pt x="28596" y="24827"/>
                  </a:lnTo>
                  <a:lnTo>
                    <a:pt x="28845" y="24827"/>
                  </a:lnTo>
                  <a:lnTo>
                    <a:pt x="29095" y="24827"/>
                  </a:lnTo>
                  <a:lnTo>
                    <a:pt x="29344" y="28965"/>
                  </a:lnTo>
                  <a:lnTo>
                    <a:pt x="29719" y="28965"/>
                  </a:lnTo>
                  <a:lnTo>
                    <a:pt x="29968" y="33103"/>
                  </a:lnTo>
                  <a:lnTo>
                    <a:pt x="30343" y="41379"/>
                  </a:lnTo>
                  <a:lnTo>
                    <a:pt x="30717" y="45517"/>
                  </a:lnTo>
                  <a:lnTo>
                    <a:pt x="30842" y="49655"/>
                  </a:lnTo>
                  <a:lnTo>
                    <a:pt x="31091" y="53793"/>
                  </a:lnTo>
                  <a:lnTo>
                    <a:pt x="31341" y="57931"/>
                  </a:lnTo>
                  <a:lnTo>
                    <a:pt x="31715" y="57931"/>
                  </a:lnTo>
                  <a:lnTo>
                    <a:pt x="32464" y="62068"/>
                  </a:lnTo>
                  <a:lnTo>
                    <a:pt x="33317" y="66206"/>
                  </a:lnTo>
                  <a:lnTo>
                    <a:pt x="34190" y="70344"/>
                  </a:lnTo>
                  <a:lnTo>
                    <a:pt x="35188" y="70344"/>
                  </a:lnTo>
                  <a:lnTo>
                    <a:pt x="37310" y="70344"/>
                  </a:lnTo>
                  <a:lnTo>
                    <a:pt x="39410" y="70344"/>
                  </a:lnTo>
                  <a:lnTo>
                    <a:pt x="40305" y="70344"/>
                  </a:lnTo>
                  <a:lnTo>
                    <a:pt x="40991" y="66206"/>
                  </a:lnTo>
                  <a:lnTo>
                    <a:pt x="41989" y="53103"/>
                  </a:lnTo>
                  <a:lnTo>
                    <a:pt x="42904" y="39310"/>
                  </a:lnTo>
                  <a:lnTo>
                    <a:pt x="43902" y="26206"/>
                  </a:lnTo>
                  <a:lnTo>
                    <a:pt x="44610" y="12413"/>
                  </a:lnTo>
                  <a:lnTo>
                    <a:pt x="45171" y="6206"/>
                  </a:lnTo>
                  <a:lnTo>
                    <a:pt x="45795" y="0"/>
                  </a:lnTo>
                  <a:lnTo>
                    <a:pt x="46481" y="2068"/>
                  </a:lnTo>
                  <a:lnTo>
                    <a:pt x="46793" y="16551"/>
                  </a:lnTo>
                  <a:lnTo>
                    <a:pt x="47043" y="35172"/>
                  </a:lnTo>
                  <a:lnTo>
                    <a:pt x="47625" y="49655"/>
                  </a:lnTo>
                  <a:lnTo>
                    <a:pt x="47750" y="53793"/>
                  </a:lnTo>
                  <a:lnTo>
                    <a:pt x="48000" y="57931"/>
                  </a:lnTo>
                  <a:lnTo>
                    <a:pt x="48374" y="62068"/>
                  </a:lnTo>
                  <a:lnTo>
                    <a:pt x="48873" y="70344"/>
                  </a:lnTo>
                  <a:lnTo>
                    <a:pt x="49497" y="74482"/>
                  </a:lnTo>
                  <a:lnTo>
                    <a:pt x="50246" y="78620"/>
                  </a:lnTo>
                  <a:lnTo>
                    <a:pt x="50870" y="74482"/>
                  </a:lnTo>
                  <a:lnTo>
                    <a:pt x="51597" y="74482"/>
                  </a:lnTo>
                  <a:lnTo>
                    <a:pt x="52221" y="70344"/>
                  </a:lnTo>
                  <a:lnTo>
                    <a:pt x="52845" y="66206"/>
                  </a:lnTo>
                  <a:lnTo>
                    <a:pt x="53220" y="66206"/>
                  </a:lnTo>
                  <a:lnTo>
                    <a:pt x="53968" y="57931"/>
                  </a:lnTo>
                  <a:lnTo>
                    <a:pt x="54467" y="49655"/>
                  </a:lnTo>
                  <a:lnTo>
                    <a:pt x="54967" y="37241"/>
                  </a:lnTo>
                  <a:lnTo>
                    <a:pt x="55341" y="28965"/>
                  </a:lnTo>
                  <a:lnTo>
                    <a:pt x="55590" y="16551"/>
                  </a:lnTo>
                  <a:lnTo>
                    <a:pt x="56090" y="12413"/>
                  </a:lnTo>
                  <a:lnTo>
                    <a:pt x="56464" y="16551"/>
                  </a:lnTo>
                  <a:lnTo>
                    <a:pt x="56464" y="33103"/>
                  </a:lnTo>
                  <a:lnTo>
                    <a:pt x="56339" y="53793"/>
                  </a:lnTo>
                  <a:lnTo>
                    <a:pt x="56339" y="74482"/>
                  </a:lnTo>
                  <a:lnTo>
                    <a:pt x="56714" y="78620"/>
                  </a:lnTo>
                  <a:lnTo>
                    <a:pt x="57067" y="82758"/>
                  </a:lnTo>
                  <a:lnTo>
                    <a:pt x="57566" y="86896"/>
                  </a:lnTo>
                  <a:lnTo>
                    <a:pt x="58065" y="91034"/>
                  </a:lnTo>
                  <a:lnTo>
                    <a:pt x="58564" y="91034"/>
                  </a:lnTo>
                  <a:lnTo>
                    <a:pt x="59188" y="91034"/>
                  </a:lnTo>
                  <a:lnTo>
                    <a:pt x="59688" y="91034"/>
                  </a:lnTo>
                  <a:lnTo>
                    <a:pt x="60436" y="91034"/>
                  </a:lnTo>
                  <a:lnTo>
                    <a:pt x="61809" y="86896"/>
                  </a:lnTo>
                  <a:lnTo>
                    <a:pt x="63410" y="78620"/>
                  </a:lnTo>
                  <a:lnTo>
                    <a:pt x="65032" y="70344"/>
                  </a:lnTo>
                  <a:lnTo>
                    <a:pt x="66655" y="62068"/>
                  </a:lnTo>
                  <a:lnTo>
                    <a:pt x="69379" y="53793"/>
                  </a:lnTo>
                  <a:lnTo>
                    <a:pt x="71251" y="49655"/>
                  </a:lnTo>
                  <a:lnTo>
                    <a:pt x="71875" y="45517"/>
                  </a:lnTo>
                  <a:lnTo>
                    <a:pt x="72000" y="45517"/>
                  </a:lnTo>
                  <a:lnTo>
                    <a:pt x="72249" y="41379"/>
                  </a:lnTo>
                  <a:lnTo>
                    <a:pt x="72499" y="33103"/>
                  </a:lnTo>
                  <a:lnTo>
                    <a:pt x="72748" y="33103"/>
                  </a:lnTo>
                  <a:lnTo>
                    <a:pt x="72998" y="28965"/>
                  </a:lnTo>
                  <a:lnTo>
                    <a:pt x="73247" y="28965"/>
                  </a:lnTo>
                  <a:lnTo>
                    <a:pt x="73497" y="24827"/>
                  </a:lnTo>
                  <a:lnTo>
                    <a:pt x="73746" y="24827"/>
                  </a:lnTo>
                  <a:lnTo>
                    <a:pt x="74121" y="24827"/>
                  </a:lnTo>
                  <a:lnTo>
                    <a:pt x="74495" y="28965"/>
                  </a:lnTo>
                  <a:lnTo>
                    <a:pt x="74870" y="28965"/>
                  </a:lnTo>
                  <a:lnTo>
                    <a:pt x="75223" y="37241"/>
                  </a:lnTo>
                  <a:lnTo>
                    <a:pt x="75597" y="41379"/>
                  </a:lnTo>
                  <a:lnTo>
                    <a:pt x="75847" y="45517"/>
                  </a:lnTo>
                  <a:lnTo>
                    <a:pt x="76097" y="49655"/>
                  </a:lnTo>
                  <a:lnTo>
                    <a:pt x="76720" y="53793"/>
                  </a:lnTo>
                  <a:lnTo>
                    <a:pt x="77594" y="62068"/>
                  </a:lnTo>
                  <a:lnTo>
                    <a:pt x="78343" y="66206"/>
                  </a:lnTo>
                  <a:lnTo>
                    <a:pt x="79341" y="70344"/>
                  </a:lnTo>
                  <a:lnTo>
                    <a:pt x="80339" y="70344"/>
                  </a:lnTo>
                  <a:lnTo>
                    <a:pt x="81441" y="70344"/>
                  </a:lnTo>
                  <a:lnTo>
                    <a:pt x="82564" y="70344"/>
                  </a:lnTo>
                  <a:lnTo>
                    <a:pt x="83688" y="70344"/>
                  </a:lnTo>
                  <a:lnTo>
                    <a:pt x="84811" y="70344"/>
                  </a:lnTo>
                  <a:lnTo>
                    <a:pt x="85934" y="66206"/>
                  </a:lnTo>
                  <a:lnTo>
                    <a:pt x="87057" y="62068"/>
                  </a:lnTo>
                  <a:lnTo>
                    <a:pt x="88159" y="53793"/>
                  </a:lnTo>
                  <a:lnTo>
                    <a:pt x="89157" y="49655"/>
                  </a:lnTo>
                  <a:lnTo>
                    <a:pt x="90280" y="37241"/>
                  </a:lnTo>
                  <a:lnTo>
                    <a:pt x="91154" y="28965"/>
                  </a:lnTo>
                  <a:lnTo>
                    <a:pt x="91902" y="20689"/>
                  </a:lnTo>
                  <a:lnTo>
                    <a:pt x="92526" y="12413"/>
                  </a:lnTo>
                  <a:lnTo>
                    <a:pt x="93129" y="8275"/>
                  </a:lnTo>
                  <a:lnTo>
                    <a:pt x="93629" y="4137"/>
                  </a:lnTo>
                  <a:lnTo>
                    <a:pt x="94128" y="0"/>
                  </a:lnTo>
                  <a:lnTo>
                    <a:pt x="94502" y="0"/>
                  </a:lnTo>
                  <a:lnTo>
                    <a:pt x="94876" y="0"/>
                  </a:lnTo>
                  <a:lnTo>
                    <a:pt x="95126" y="4137"/>
                  </a:lnTo>
                  <a:lnTo>
                    <a:pt x="95376" y="8275"/>
                  </a:lnTo>
                  <a:lnTo>
                    <a:pt x="95625" y="12413"/>
                  </a:lnTo>
                  <a:lnTo>
                    <a:pt x="95750" y="16551"/>
                  </a:lnTo>
                  <a:lnTo>
                    <a:pt x="95875" y="20689"/>
                  </a:lnTo>
                  <a:lnTo>
                    <a:pt x="96000" y="24827"/>
                  </a:lnTo>
                  <a:lnTo>
                    <a:pt x="96124" y="33103"/>
                  </a:lnTo>
                  <a:lnTo>
                    <a:pt x="96249" y="41379"/>
                  </a:lnTo>
                  <a:lnTo>
                    <a:pt x="96374" y="45517"/>
                  </a:lnTo>
                  <a:lnTo>
                    <a:pt x="96499" y="53793"/>
                  </a:lnTo>
                  <a:lnTo>
                    <a:pt x="96748" y="57931"/>
                  </a:lnTo>
                  <a:lnTo>
                    <a:pt x="97123" y="62068"/>
                  </a:lnTo>
                  <a:lnTo>
                    <a:pt x="97372" y="66206"/>
                  </a:lnTo>
                  <a:lnTo>
                    <a:pt x="97871" y="70344"/>
                  </a:lnTo>
                  <a:lnTo>
                    <a:pt x="98246" y="74482"/>
                  </a:lnTo>
                  <a:lnTo>
                    <a:pt x="98745" y="78620"/>
                  </a:lnTo>
                  <a:lnTo>
                    <a:pt x="99223" y="78620"/>
                  </a:lnTo>
                  <a:lnTo>
                    <a:pt x="99847" y="78620"/>
                  </a:lnTo>
                  <a:lnTo>
                    <a:pt x="100471" y="74482"/>
                  </a:lnTo>
                  <a:lnTo>
                    <a:pt x="101095" y="70344"/>
                  </a:lnTo>
                  <a:lnTo>
                    <a:pt x="101719" y="66206"/>
                  </a:lnTo>
                  <a:lnTo>
                    <a:pt x="102467" y="57931"/>
                  </a:lnTo>
                  <a:lnTo>
                    <a:pt x="103091" y="45517"/>
                  </a:lnTo>
                  <a:lnTo>
                    <a:pt x="103840" y="33103"/>
                  </a:lnTo>
                  <a:lnTo>
                    <a:pt x="104339" y="24827"/>
                  </a:lnTo>
                  <a:lnTo>
                    <a:pt x="104589" y="20689"/>
                  </a:lnTo>
                  <a:lnTo>
                    <a:pt x="105254" y="16551"/>
                  </a:lnTo>
                  <a:lnTo>
                    <a:pt x="105878" y="11724"/>
                  </a:lnTo>
                  <a:lnTo>
                    <a:pt x="106440" y="9655"/>
                  </a:lnTo>
                  <a:lnTo>
                    <a:pt x="107001" y="6206"/>
                  </a:lnTo>
                  <a:lnTo>
                    <a:pt x="107625" y="6206"/>
                  </a:lnTo>
                  <a:lnTo>
                    <a:pt x="108124" y="5517"/>
                  </a:lnTo>
                  <a:lnTo>
                    <a:pt x="108540" y="6206"/>
                  </a:lnTo>
                  <a:lnTo>
                    <a:pt x="108935" y="6206"/>
                  </a:lnTo>
                  <a:lnTo>
                    <a:pt x="109351" y="7586"/>
                  </a:lnTo>
                  <a:lnTo>
                    <a:pt x="109809" y="6206"/>
                  </a:lnTo>
                  <a:lnTo>
                    <a:pt x="110308" y="7586"/>
                  </a:lnTo>
                  <a:lnTo>
                    <a:pt x="110786" y="5517"/>
                  </a:lnTo>
                  <a:lnTo>
                    <a:pt x="111285" y="5517"/>
                  </a:lnTo>
                  <a:lnTo>
                    <a:pt x="112097" y="6206"/>
                  </a:lnTo>
                  <a:lnTo>
                    <a:pt x="113032" y="16551"/>
                  </a:lnTo>
                  <a:lnTo>
                    <a:pt x="113282" y="20689"/>
                  </a:lnTo>
                  <a:lnTo>
                    <a:pt x="113407" y="24827"/>
                  </a:lnTo>
                  <a:lnTo>
                    <a:pt x="113407" y="28965"/>
                  </a:lnTo>
                  <a:lnTo>
                    <a:pt x="113532" y="33103"/>
                  </a:lnTo>
                  <a:lnTo>
                    <a:pt x="113532" y="37241"/>
                  </a:lnTo>
                  <a:lnTo>
                    <a:pt x="113532" y="41379"/>
                  </a:lnTo>
                  <a:lnTo>
                    <a:pt x="113532" y="45517"/>
                  </a:lnTo>
                  <a:lnTo>
                    <a:pt x="113656" y="45517"/>
                  </a:lnTo>
                  <a:lnTo>
                    <a:pt x="113656" y="49655"/>
                  </a:lnTo>
                  <a:lnTo>
                    <a:pt x="113906" y="49655"/>
                  </a:lnTo>
                  <a:lnTo>
                    <a:pt x="114155" y="53793"/>
                  </a:lnTo>
                  <a:lnTo>
                    <a:pt x="114405" y="57931"/>
                  </a:lnTo>
                  <a:lnTo>
                    <a:pt x="114779" y="57931"/>
                  </a:lnTo>
                  <a:lnTo>
                    <a:pt x="115528" y="62068"/>
                  </a:lnTo>
                  <a:lnTo>
                    <a:pt x="116526" y="62068"/>
                  </a:lnTo>
                  <a:lnTo>
                    <a:pt x="117629" y="62068"/>
                  </a:lnTo>
                  <a:lnTo>
                    <a:pt x="118752" y="57931"/>
                  </a:lnTo>
                  <a:lnTo>
                    <a:pt x="119376" y="53793"/>
                  </a:lnTo>
                  <a:lnTo>
                    <a:pt x="119999" y="49655"/>
                  </a:lnTo>
                  <a:lnTo>
                    <a:pt x="119999" y="62068"/>
                  </a:lnTo>
                  <a:lnTo>
                    <a:pt x="119999" y="62068"/>
                  </a:lnTo>
                  <a:lnTo>
                    <a:pt x="119376" y="66206"/>
                  </a:lnTo>
                  <a:lnTo>
                    <a:pt x="118752" y="70344"/>
                  </a:lnTo>
                  <a:lnTo>
                    <a:pt x="117629" y="74482"/>
                  </a:lnTo>
                  <a:lnTo>
                    <a:pt x="116526" y="74482"/>
                  </a:lnTo>
                  <a:lnTo>
                    <a:pt x="115528" y="74482"/>
                  </a:lnTo>
                  <a:lnTo>
                    <a:pt x="114779" y="70344"/>
                  </a:lnTo>
                  <a:lnTo>
                    <a:pt x="114405" y="70344"/>
                  </a:lnTo>
                  <a:lnTo>
                    <a:pt x="114155" y="66206"/>
                  </a:lnTo>
                  <a:lnTo>
                    <a:pt x="113906" y="62068"/>
                  </a:lnTo>
                  <a:lnTo>
                    <a:pt x="113656" y="62068"/>
                  </a:lnTo>
                  <a:lnTo>
                    <a:pt x="113656" y="57931"/>
                  </a:lnTo>
                  <a:lnTo>
                    <a:pt x="113532" y="57931"/>
                  </a:lnTo>
                  <a:lnTo>
                    <a:pt x="113532" y="53793"/>
                  </a:lnTo>
                  <a:lnTo>
                    <a:pt x="113532" y="49655"/>
                  </a:lnTo>
                  <a:lnTo>
                    <a:pt x="113532" y="45517"/>
                  </a:lnTo>
                  <a:lnTo>
                    <a:pt x="113407" y="41379"/>
                  </a:lnTo>
                  <a:lnTo>
                    <a:pt x="113407" y="37241"/>
                  </a:lnTo>
                  <a:lnTo>
                    <a:pt x="113282" y="33103"/>
                  </a:lnTo>
                  <a:lnTo>
                    <a:pt x="113032" y="28965"/>
                  </a:lnTo>
                  <a:lnTo>
                    <a:pt x="112908" y="24827"/>
                  </a:lnTo>
                  <a:lnTo>
                    <a:pt x="112783" y="24827"/>
                  </a:lnTo>
                  <a:lnTo>
                    <a:pt x="112409" y="20689"/>
                  </a:lnTo>
                  <a:lnTo>
                    <a:pt x="112159" y="20689"/>
                  </a:lnTo>
                  <a:lnTo>
                    <a:pt x="111681" y="15862"/>
                  </a:lnTo>
                  <a:lnTo>
                    <a:pt x="111181" y="16551"/>
                  </a:lnTo>
                  <a:lnTo>
                    <a:pt x="110745" y="18620"/>
                  </a:lnTo>
                  <a:lnTo>
                    <a:pt x="110183" y="20000"/>
                  </a:lnTo>
                  <a:lnTo>
                    <a:pt x="109601" y="20000"/>
                  </a:lnTo>
                  <a:lnTo>
                    <a:pt x="109123" y="17931"/>
                  </a:lnTo>
                  <a:lnTo>
                    <a:pt x="108540" y="16551"/>
                  </a:lnTo>
                  <a:lnTo>
                    <a:pt x="108124" y="14482"/>
                  </a:lnTo>
                  <a:lnTo>
                    <a:pt x="107604" y="1655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rgbClr val="080808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09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22188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12213165" cy="6858000"/>
            <a:chOff x="0" y="0"/>
            <a:chExt cx="9159874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8305800" y="1586"/>
              <a:ext cx="838199" cy="685641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F0F0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6764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2743200" y="0"/>
              <a:ext cx="685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Shape 14"/>
            <p:cNvSpPr txBox="1"/>
            <p:nvPr/>
          </p:nvSpPr>
          <p:spPr>
            <a:xfrm>
              <a:off x="3581400" y="0"/>
              <a:ext cx="38100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Shape 15"/>
            <p:cNvSpPr txBox="1"/>
            <p:nvPr/>
          </p:nvSpPr>
          <p:spPr>
            <a:xfrm>
              <a:off x="2133600" y="0"/>
              <a:ext cx="609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762000" y="0"/>
              <a:ext cx="9144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Shape 17"/>
            <p:cNvSpPr txBox="1"/>
            <p:nvPr/>
          </p:nvSpPr>
          <p:spPr>
            <a:xfrm>
              <a:off x="4572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11B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gradFill>
              <a:gsLst>
                <a:gs pos="0">
                  <a:srgbClr val="4C19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34290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" name="Shape 20"/>
            <p:cNvSpPr txBox="1"/>
            <p:nvPr/>
          </p:nvSpPr>
          <p:spPr>
            <a:xfrm>
              <a:off x="44196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981200" y="0"/>
              <a:ext cx="228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5238750" y="0"/>
              <a:ext cx="40004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7391400" y="0"/>
              <a:ext cx="2286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7315200" y="0"/>
              <a:ext cx="1066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5562600" y="0"/>
              <a:ext cx="990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" name="Shape 26"/>
            <p:cNvSpPr txBox="1"/>
            <p:nvPr/>
          </p:nvSpPr>
          <p:spPr>
            <a:xfrm>
              <a:off x="60960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Shape 27"/>
            <p:cNvSpPr txBox="1"/>
            <p:nvPr/>
          </p:nvSpPr>
          <p:spPr>
            <a:xfrm>
              <a:off x="69342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" name="Shape 28"/>
            <p:cNvSpPr txBox="1"/>
            <p:nvPr/>
          </p:nvSpPr>
          <p:spPr>
            <a:xfrm>
              <a:off x="4254500" y="0"/>
              <a:ext cx="2412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" name="Shape 29"/>
            <p:cNvSpPr txBox="1"/>
            <p:nvPr/>
          </p:nvSpPr>
          <p:spPr>
            <a:xfrm>
              <a:off x="3756025" y="0"/>
              <a:ext cx="5333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586" y="6151562"/>
              <a:ext cx="9144000" cy="706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20494"/>
                  </a:lnTo>
                  <a:lnTo>
                    <a:pt x="119375" y="21842"/>
                  </a:lnTo>
                  <a:lnTo>
                    <a:pt x="118750" y="23191"/>
                  </a:lnTo>
                  <a:lnTo>
                    <a:pt x="117625" y="24539"/>
                  </a:lnTo>
                  <a:lnTo>
                    <a:pt x="116500" y="24539"/>
                  </a:lnTo>
                  <a:lnTo>
                    <a:pt x="115500" y="24539"/>
                  </a:lnTo>
                  <a:lnTo>
                    <a:pt x="114750" y="23191"/>
                  </a:lnTo>
                  <a:lnTo>
                    <a:pt x="114375" y="23191"/>
                  </a:lnTo>
                  <a:lnTo>
                    <a:pt x="114125" y="21842"/>
                  </a:lnTo>
                  <a:lnTo>
                    <a:pt x="113875" y="20494"/>
                  </a:lnTo>
                  <a:lnTo>
                    <a:pt x="113625" y="20494"/>
                  </a:lnTo>
                  <a:lnTo>
                    <a:pt x="113625" y="18876"/>
                  </a:lnTo>
                  <a:lnTo>
                    <a:pt x="113500" y="18876"/>
                  </a:lnTo>
                  <a:lnTo>
                    <a:pt x="113500" y="17528"/>
                  </a:lnTo>
                  <a:lnTo>
                    <a:pt x="113500" y="16179"/>
                  </a:lnTo>
                  <a:lnTo>
                    <a:pt x="113500" y="14831"/>
                  </a:lnTo>
                  <a:lnTo>
                    <a:pt x="113375" y="13483"/>
                  </a:lnTo>
                  <a:lnTo>
                    <a:pt x="113375" y="11865"/>
                  </a:lnTo>
                  <a:lnTo>
                    <a:pt x="113250" y="10516"/>
                  </a:lnTo>
                  <a:lnTo>
                    <a:pt x="113000" y="9168"/>
                  </a:lnTo>
                  <a:lnTo>
                    <a:pt x="112875" y="7820"/>
                  </a:lnTo>
                  <a:lnTo>
                    <a:pt x="112791" y="4853"/>
                  </a:lnTo>
                  <a:lnTo>
                    <a:pt x="112520" y="4314"/>
                  </a:lnTo>
                  <a:lnTo>
                    <a:pt x="112208" y="2696"/>
                  </a:lnTo>
                  <a:lnTo>
                    <a:pt x="111833" y="1887"/>
                  </a:lnTo>
                  <a:lnTo>
                    <a:pt x="111083" y="1887"/>
                  </a:lnTo>
                  <a:lnTo>
                    <a:pt x="109291" y="2696"/>
                  </a:lnTo>
                  <a:lnTo>
                    <a:pt x="107166" y="1887"/>
                  </a:lnTo>
                  <a:lnTo>
                    <a:pt x="106041" y="4314"/>
                  </a:lnTo>
                  <a:lnTo>
                    <a:pt x="105229" y="5932"/>
                  </a:lnTo>
                  <a:lnTo>
                    <a:pt x="104916" y="8089"/>
                  </a:lnTo>
                  <a:lnTo>
                    <a:pt x="104625" y="10516"/>
                  </a:lnTo>
                  <a:lnTo>
                    <a:pt x="104375" y="11865"/>
                  </a:lnTo>
                  <a:lnTo>
                    <a:pt x="103875" y="14831"/>
                  </a:lnTo>
                  <a:lnTo>
                    <a:pt x="103125" y="18876"/>
                  </a:lnTo>
                  <a:lnTo>
                    <a:pt x="102500" y="23191"/>
                  </a:lnTo>
                  <a:lnTo>
                    <a:pt x="101750" y="25887"/>
                  </a:lnTo>
                  <a:lnTo>
                    <a:pt x="101125" y="27505"/>
                  </a:lnTo>
                  <a:lnTo>
                    <a:pt x="100500" y="28853"/>
                  </a:lnTo>
                  <a:lnTo>
                    <a:pt x="99875" y="30202"/>
                  </a:lnTo>
                  <a:lnTo>
                    <a:pt x="99250" y="30202"/>
                  </a:lnTo>
                  <a:lnTo>
                    <a:pt x="98750" y="30202"/>
                  </a:lnTo>
                  <a:lnTo>
                    <a:pt x="98250" y="28853"/>
                  </a:lnTo>
                  <a:lnTo>
                    <a:pt x="97875" y="27505"/>
                  </a:lnTo>
                  <a:lnTo>
                    <a:pt x="97375" y="25887"/>
                  </a:lnTo>
                  <a:lnTo>
                    <a:pt x="97125" y="24539"/>
                  </a:lnTo>
                  <a:lnTo>
                    <a:pt x="96750" y="23191"/>
                  </a:lnTo>
                  <a:lnTo>
                    <a:pt x="96479" y="17797"/>
                  </a:lnTo>
                  <a:lnTo>
                    <a:pt x="96187" y="11325"/>
                  </a:lnTo>
                  <a:lnTo>
                    <a:pt x="95791" y="6741"/>
                  </a:lnTo>
                  <a:lnTo>
                    <a:pt x="95500" y="3505"/>
                  </a:lnTo>
                  <a:lnTo>
                    <a:pt x="95104" y="1078"/>
                  </a:lnTo>
                  <a:lnTo>
                    <a:pt x="94479" y="808"/>
                  </a:lnTo>
                  <a:lnTo>
                    <a:pt x="94041" y="2426"/>
                  </a:lnTo>
                  <a:lnTo>
                    <a:pt x="93625" y="4853"/>
                  </a:lnTo>
                  <a:lnTo>
                    <a:pt x="93145" y="6202"/>
                  </a:lnTo>
                  <a:lnTo>
                    <a:pt x="92500" y="7820"/>
                  </a:lnTo>
                  <a:lnTo>
                    <a:pt x="91875" y="10516"/>
                  </a:lnTo>
                  <a:lnTo>
                    <a:pt x="91125" y="13483"/>
                  </a:lnTo>
                  <a:lnTo>
                    <a:pt x="90250" y="16179"/>
                  </a:lnTo>
                  <a:lnTo>
                    <a:pt x="89250" y="20494"/>
                  </a:lnTo>
                  <a:lnTo>
                    <a:pt x="88250" y="21842"/>
                  </a:lnTo>
                  <a:lnTo>
                    <a:pt x="87145" y="24539"/>
                  </a:lnTo>
                  <a:lnTo>
                    <a:pt x="86000" y="25887"/>
                  </a:lnTo>
                  <a:lnTo>
                    <a:pt x="84875" y="27505"/>
                  </a:lnTo>
                  <a:lnTo>
                    <a:pt x="83750" y="27505"/>
                  </a:lnTo>
                  <a:lnTo>
                    <a:pt x="82625" y="27505"/>
                  </a:lnTo>
                  <a:lnTo>
                    <a:pt x="81500" y="27505"/>
                  </a:lnTo>
                  <a:lnTo>
                    <a:pt x="80375" y="27505"/>
                  </a:lnTo>
                  <a:lnTo>
                    <a:pt x="79375" y="27505"/>
                  </a:lnTo>
                  <a:lnTo>
                    <a:pt x="78375" y="25887"/>
                  </a:lnTo>
                  <a:lnTo>
                    <a:pt x="77625" y="24539"/>
                  </a:lnTo>
                  <a:lnTo>
                    <a:pt x="76750" y="21842"/>
                  </a:lnTo>
                  <a:lnTo>
                    <a:pt x="76125" y="20494"/>
                  </a:lnTo>
                  <a:lnTo>
                    <a:pt x="75875" y="18876"/>
                  </a:lnTo>
                  <a:lnTo>
                    <a:pt x="75625" y="17528"/>
                  </a:lnTo>
                  <a:lnTo>
                    <a:pt x="75250" y="16179"/>
                  </a:lnTo>
                  <a:lnTo>
                    <a:pt x="74875" y="13483"/>
                  </a:lnTo>
                  <a:lnTo>
                    <a:pt x="74500" y="13483"/>
                  </a:lnTo>
                  <a:lnTo>
                    <a:pt x="74125" y="11865"/>
                  </a:lnTo>
                  <a:lnTo>
                    <a:pt x="73750" y="11865"/>
                  </a:lnTo>
                  <a:lnTo>
                    <a:pt x="73500" y="11865"/>
                  </a:lnTo>
                  <a:lnTo>
                    <a:pt x="73250" y="13483"/>
                  </a:lnTo>
                  <a:lnTo>
                    <a:pt x="73000" y="13483"/>
                  </a:lnTo>
                  <a:lnTo>
                    <a:pt x="72750" y="14831"/>
                  </a:lnTo>
                  <a:lnTo>
                    <a:pt x="72500" y="14831"/>
                  </a:lnTo>
                  <a:lnTo>
                    <a:pt x="72250" y="17528"/>
                  </a:lnTo>
                  <a:lnTo>
                    <a:pt x="72000" y="18876"/>
                  </a:lnTo>
                  <a:lnTo>
                    <a:pt x="71875" y="18876"/>
                  </a:lnTo>
                  <a:lnTo>
                    <a:pt x="71250" y="20494"/>
                  </a:lnTo>
                  <a:lnTo>
                    <a:pt x="69375" y="21842"/>
                  </a:lnTo>
                  <a:lnTo>
                    <a:pt x="66750" y="24539"/>
                  </a:lnTo>
                  <a:lnTo>
                    <a:pt x="65124" y="27505"/>
                  </a:lnTo>
                  <a:lnTo>
                    <a:pt x="63500" y="30202"/>
                  </a:lnTo>
                  <a:lnTo>
                    <a:pt x="61875" y="33168"/>
                  </a:lnTo>
                  <a:lnTo>
                    <a:pt x="60500" y="34516"/>
                  </a:lnTo>
                  <a:lnTo>
                    <a:pt x="59750" y="34516"/>
                  </a:lnTo>
                  <a:lnTo>
                    <a:pt x="59250" y="34516"/>
                  </a:lnTo>
                  <a:lnTo>
                    <a:pt x="58625" y="34516"/>
                  </a:lnTo>
                  <a:lnTo>
                    <a:pt x="58125" y="34516"/>
                  </a:lnTo>
                  <a:lnTo>
                    <a:pt x="57625" y="33168"/>
                  </a:lnTo>
                  <a:lnTo>
                    <a:pt x="57125" y="31550"/>
                  </a:lnTo>
                  <a:lnTo>
                    <a:pt x="56750" y="30202"/>
                  </a:lnTo>
                  <a:lnTo>
                    <a:pt x="56375" y="28853"/>
                  </a:lnTo>
                  <a:lnTo>
                    <a:pt x="56333" y="22382"/>
                  </a:lnTo>
                  <a:lnTo>
                    <a:pt x="56458" y="15101"/>
                  </a:lnTo>
                  <a:lnTo>
                    <a:pt x="56458" y="9707"/>
                  </a:lnTo>
                  <a:lnTo>
                    <a:pt x="56166" y="6741"/>
                  </a:lnTo>
                  <a:lnTo>
                    <a:pt x="55666" y="9707"/>
                  </a:lnTo>
                  <a:lnTo>
                    <a:pt x="55375" y="13483"/>
                  </a:lnTo>
                  <a:lnTo>
                    <a:pt x="54958" y="16179"/>
                  </a:lnTo>
                  <a:lnTo>
                    <a:pt x="54458" y="20494"/>
                  </a:lnTo>
                  <a:lnTo>
                    <a:pt x="53958" y="22651"/>
                  </a:lnTo>
                  <a:lnTo>
                    <a:pt x="53291" y="25617"/>
                  </a:lnTo>
                  <a:lnTo>
                    <a:pt x="52833" y="26426"/>
                  </a:lnTo>
                  <a:lnTo>
                    <a:pt x="52250" y="27505"/>
                  </a:lnTo>
                  <a:lnTo>
                    <a:pt x="51625" y="28314"/>
                  </a:lnTo>
                  <a:lnTo>
                    <a:pt x="50916" y="29393"/>
                  </a:lnTo>
                  <a:lnTo>
                    <a:pt x="50208" y="29662"/>
                  </a:lnTo>
                  <a:lnTo>
                    <a:pt x="49458" y="28853"/>
                  </a:lnTo>
                  <a:lnTo>
                    <a:pt x="48916" y="27775"/>
                  </a:lnTo>
                  <a:lnTo>
                    <a:pt x="48375" y="24539"/>
                  </a:lnTo>
                  <a:lnTo>
                    <a:pt x="48000" y="23191"/>
                  </a:lnTo>
                  <a:lnTo>
                    <a:pt x="47750" y="21842"/>
                  </a:lnTo>
                  <a:lnTo>
                    <a:pt x="47625" y="20494"/>
                  </a:lnTo>
                  <a:lnTo>
                    <a:pt x="47375" y="18876"/>
                  </a:lnTo>
                  <a:lnTo>
                    <a:pt x="47250" y="17528"/>
                  </a:lnTo>
                  <a:lnTo>
                    <a:pt x="46791" y="4853"/>
                  </a:lnTo>
                  <a:lnTo>
                    <a:pt x="46333" y="0"/>
                  </a:lnTo>
                  <a:lnTo>
                    <a:pt x="45520" y="808"/>
                  </a:lnTo>
                  <a:lnTo>
                    <a:pt x="44916" y="4314"/>
                  </a:lnTo>
                  <a:lnTo>
                    <a:pt x="44291" y="5932"/>
                  </a:lnTo>
                  <a:lnTo>
                    <a:pt x="43354" y="13213"/>
                  </a:lnTo>
                  <a:lnTo>
                    <a:pt x="42666" y="17258"/>
                  </a:lnTo>
                  <a:lnTo>
                    <a:pt x="42041" y="20494"/>
                  </a:lnTo>
                  <a:lnTo>
                    <a:pt x="41375" y="25887"/>
                  </a:lnTo>
                  <a:lnTo>
                    <a:pt x="39500" y="27505"/>
                  </a:lnTo>
                  <a:lnTo>
                    <a:pt x="37375" y="27505"/>
                  </a:lnTo>
                  <a:lnTo>
                    <a:pt x="35250" y="27505"/>
                  </a:lnTo>
                  <a:lnTo>
                    <a:pt x="34250" y="27505"/>
                  </a:lnTo>
                  <a:lnTo>
                    <a:pt x="33375" y="25887"/>
                  </a:lnTo>
                  <a:lnTo>
                    <a:pt x="32499" y="24539"/>
                  </a:lnTo>
                  <a:lnTo>
                    <a:pt x="31750" y="23191"/>
                  </a:lnTo>
                  <a:lnTo>
                    <a:pt x="31375" y="23191"/>
                  </a:lnTo>
                  <a:lnTo>
                    <a:pt x="31125" y="21842"/>
                  </a:lnTo>
                  <a:lnTo>
                    <a:pt x="30875" y="20494"/>
                  </a:lnTo>
                  <a:lnTo>
                    <a:pt x="30750" y="18876"/>
                  </a:lnTo>
                  <a:lnTo>
                    <a:pt x="30375" y="17528"/>
                  </a:lnTo>
                  <a:lnTo>
                    <a:pt x="30000" y="14831"/>
                  </a:lnTo>
                  <a:lnTo>
                    <a:pt x="29750" y="13483"/>
                  </a:lnTo>
                  <a:lnTo>
                    <a:pt x="29375" y="13483"/>
                  </a:lnTo>
                  <a:lnTo>
                    <a:pt x="29125" y="11865"/>
                  </a:lnTo>
                  <a:lnTo>
                    <a:pt x="28875" y="11865"/>
                  </a:lnTo>
                  <a:lnTo>
                    <a:pt x="28625" y="11865"/>
                  </a:lnTo>
                  <a:lnTo>
                    <a:pt x="28250" y="11865"/>
                  </a:lnTo>
                  <a:lnTo>
                    <a:pt x="28000" y="11865"/>
                  </a:lnTo>
                  <a:lnTo>
                    <a:pt x="27750" y="13483"/>
                  </a:lnTo>
                  <a:lnTo>
                    <a:pt x="27250" y="14831"/>
                  </a:lnTo>
                  <a:lnTo>
                    <a:pt x="26250" y="18876"/>
                  </a:lnTo>
                  <a:lnTo>
                    <a:pt x="25375" y="23191"/>
                  </a:lnTo>
                  <a:lnTo>
                    <a:pt x="24500" y="25887"/>
                  </a:lnTo>
                  <a:lnTo>
                    <a:pt x="23750" y="28853"/>
                  </a:lnTo>
                  <a:lnTo>
                    <a:pt x="22875" y="31550"/>
                  </a:lnTo>
                  <a:lnTo>
                    <a:pt x="22125" y="34516"/>
                  </a:lnTo>
                  <a:lnTo>
                    <a:pt x="21250" y="35865"/>
                  </a:lnTo>
                  <a:lnTo>
                    <a:pt x="19750" y="38561"/>
                  </a:lnTo>
                  <a:lnTo>
                    <a:pt x="18375" y="40179"/>
                  </a:lnTo>
                  <a:lnTo>
                    <a:pt x="17125" y="40179"/>
                  </a:lnTo>
                  <a:lnTo>
                    <a:pt x="15875" y="38561"/>
                  </a:lnTo>
                  <a:lnTo>
                    <a:pt x="14750" y="37213"/>
                  </a:lnTo>
                  <a:lnTo>
                    <a:pt x="13625" y="34516"/>
                  </a:lnTo>
                  <a:lnTo>
                    <a:pt x="12750" y="31550"/>
                  </a:lnTo>
                  <a:lnTo>
                    <a:pt x="11875" y="28853"/>
                  </a:lnTo>
                  <a:lnTo>
                    <a:pt x="11125" y="25887"/>
                  </a:lnTo>
                  <a:lnTo>
                    <a:pt x="10500" y="23191"/>
                  </a:lnTo>
                  <a:lnTo>
                    <a:pt x="10000" y="20494"/>
                  </a:lnTo>
                  <a:lnTo>
                    <a:pt x="9625" y="17528"/>
                  </a:lnTo>
                  <a:lnTo>
                    <a:pt x="9250" y="14831"/>
                  </a:lnTo>
                  <a:lnTo>
                    <a:pt x="8875" y="11865"/>
                  </a:lnTo>
                  <a:lnTo>
                    <a:pt x="8500" y="9168"/>
                  </a:lnTo>
                  <a:lnTo>
                    <a:pt x="8375" y="9168"/>
                  </a:lnTo>
                  <a:lnTo>
                    <a:pt x="8250" y="9168"/>
                  </a:lnTo>
                  <a:lnTo>
                    <a:pt x="8124" y="9168"/>
                  </a:lnTo>
                  <a:lnTo>
                    <a:pt x="8000" y="9168"/>
                  </a:lnTo>
                  <a:lnTo>
                    <a:pt x="7875" y="10516"/>
                  </a:lnTo>
                  <a:lnTo>
                    <a:pt x="7750" y="11865"/>
                  </a:lnTo>
                  <a:lnTo>
                    <a:pt x="7500" y="14831"/>
                  </a:lnTo>
                  <a:lnTo>
                    <a:pt x="7250" y="17528"/>
                  </a:lnTo>
                  <a:lnTo>
                    <a:pt x="7125" y="18876"/>
                  </a:lnTo>
                  <a:lnTo>
                    <a:pt x="7000" y="20494"/>
                  </a:lnTo>
                  <a:lnTo>
                    <a:pt x="6750" y="23191"/>
                  </a:lnTo>
                  <a:lnTo>
                    <a:pt x="6375" y="24539"/>
                  </a:lnTo>
                  <a:lnTo>
                    <a:pt x="6000" y="25887"/>
                  </a:lnTo>
                  <a:lnTo>
                    <a:pt x="5500" y="27505"/>
                  </a:lnTo>
                  <a:lnTo>
                    <a:pt x="5000" y="28853"/>
                  </a:lnTo>
                  <a:lnTo>
                    <a:pt x="4500" y="30202"/>
                  </a:lnTo>
                  <a:lnTo>
                    <a:pt x="4000" y="30202"/>
                  </a:lnTo>
                  <a:lnTo>
                    <a:pt x="3500" y="31550"/>
                  </a:lnTo>
                  <a:lnTo>
                    <a:pt x="3020" y="31550"/>
                  </a:lnTo>
                  <a:lnTo>
                    <a:pt x="2500" y="31550"/>
                  </a:lnTo>
                  <a:lnTo>
                    <a:pt x="1875" y="30202"/>
                  </a:lnTo>
                  <a:lnTo>
                    <a:pt x="1375" y="30202"/>
                  </a:lnTo>
                  <a:lnTo>
                    <a:pt x="875" y="28853"/>
                  </a:lnTo>
                  <a:lnTo>
                    <a:pt x="500" y="27505"/>
                  </a:lnTo>
                  <a:lnTo>
                    <a:pt x="0" y="25887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6138862"/>
              <a:ext cx="9159874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26" y="16551"/>
                  </a:moveTo>
                  <a:lnTo>
                    <a:pt x="106627" y="17931"/>
                  </a:lnTo>
                  <a:lnTo>
                    <a:pt x="105691" y="20689"/>
                  </a:lnTo>
                  <a:lnTo>
                    <a:pt x="105005" y="26206"/>
                  </a:lnTo>
                  <a:lnTo>
                    <a:pt x="104589" y="33103"/>
                  </a:lnTo>
                  <a:lnTo>
                    <a:pt x="104339" y="37241"/>
                  </a:lnTo>
                  <a:lnTo>
                    <a:pt x="103840" y="45517"/>
                  </a:lnTo>
                  <a:lnTo>
                    <a:pt x="103091" y="57931"/>
                  </a:lnTo>
                  <a:lnTo>
                    <a:pt x="102467" y="70344"/>
                  </a:lnTo>
                  <a:lnTo>
                    <a:pt x="101719" y="78620"/>
                  </a:lnTo>
                  <a:lnTo>
                    <a:pt x="101095" y="82758"/>
                  </a:lnTo>
                  <a:lnTo>
                    <a:pt x="100471" y="86896"/>
                  </a:lnTo>
                  <a:lnTo>
                    <a:pt x="99847" y="91034"/>
                  </a:lnTo>
                  <a:lnTo>
                    <a:pt x="99223" y="91034"/>
                  </a:lnTo>
                  <a:lnTo>
                    <a:pt x="98745" y="91034"/>
                  </a:lnTo>
                  <a:lnTo>
                    <a:pt x="98246" y="86896"/>
                  </a:lnTo>
                  <a:lnTo>
                    <a:pt x="97871" y="82758"/>
                  </a:lnTo>
                  <a:lnTo>
                    <a:pt x="97372" y="78620"/>
                  </a:lnTo>
                  <a:lnTo>
                    <a:pt x="97123" y="74482"/>
                  </a:lnTo>
                  <a:lnTo>
                    <a:pt x="96748" y="70344"/>
                  </a:lnTo>
                  <a:lnTo>
                    <a:pt x="96499" y="66206"/>
                  </a:lnTo>
                  <a:lnTo>
                    <a:pt x="96374" y="57931"/>
                  </a:lnTo>
                  <a:lnTo>
                    <a:pt x="96249" y="53793"/>
                  </a:lnTo>
                  <a:lnTo>
                    <a:pt x="96124" y="45517"/>
                  </a:lnTo>
                  <a:lnTo>
                    <a:pt x="96000" y="37241"/>
                  </a:lnTo>
                  <a:lnTo>
                    <a:pt x="95875" y="33103"/>
                  </a:lnTo>
                  <a:lnTo>
                    <a:pt x="95750" y="28965"/>
                  </a:lnTo>
                  <a:lnTo>
                    <a:pt x="95625" y="24827"/>
                  </a:lnTo>
                  <a:lnTo>
                    <a:pt x="95376" y="20689"/>
                  </a:lnTo>
                  <a:lnTo>
                    <a:pt x="95126" y="16551"/>
                  </a:lnTo>
                  <a:lnTo>
                    <a:pt x="94876" y="12413"/>
                  </a:lnTo>
                  <a:lnTo>
                    <a:pt x="94502" y="12413"/>
                  </a:lnTo>
                  <a:lnTo>
                    <a:pt x="94128" y="12413"/>
                  </a:lnTo>
                  <a:lnTo>
                    <a:pt x="93629" y="16551"/>
                  </a:lnTo>
                  <a:lnTo>
                    <a:pt x="93129" y="20689"/>
                  </a:lnTo>
                  <a:lnTo>
                    <a:pt x="92526" y="24827"/>
                  </a:lnTo>
                  <a:lnTo>
                    <a:pt x="91902" y="33103"/>
                  </a:lnTo>
                  <a:lnTo>
                    <a:pt x="91154" y="41379"/>
                  </a:lnTo>
                  <a:lnTo>
                    <a:pt x="90280" y="49655"/>
                  </a:lnTo>
                  <a:lnTo>
                    <a:pt x="89157" y="62068"/>
                  </a:lnTo>
                  <a:lnTo>
                    <a:pt x="88159" y="66206"/>
                  </a:lnTo>
                  <a:lnTo>
                    <a:pt x="87057" y="74482"/>
                  </a:lnTo>
                  <a:lnTo>
                    <a:pt x="85934" y="78620"/>
                  </a:lnTo>
                  <a:lnTo>
                    <a:pt x="84811" y="82758"/>
                  </a:lnTo>
                  <a:lnTo>
                    <a:pt x="83688" y="82758"/>
                  </a:lnTo>
                  <a:lnTo>
                    <a:pt x="82564" y="82758"/>
                  </a:lnTo>
                  <a:lnTo>
                    <a:pt x="81441" y="82758"/>
                  </a:lnTo>
                  <a:lnTo>
                    <a:pt x="80339" y="82758"/>
                  </a:lnTo>
                  <a:lnTo>
                    <a:pt x="79341" y="82758"/>
                  </a:lnTo>
                  <a:lnTo>
                    <a:pt x="78343" y="78620"/>
                  </a:lnTo>
                  <a:lnTo>
                    <a:pt x="77594" y="74482"/>
                  </a:lnTo>
                  <a:lnTo>
                    <a:pt x="76720" y="66206"/>
                  </a:lnTo>
                  <a:lnTo>
                    <a:pt x="76097" y="62068"/>
                  </a:lnTo>
                  <a:lnTo>
                    <a:pt x="75847" y="57931"/>
                  </a:lnTo>
                  <a:lnTo>
                    <a:pt x="75597" y="53793"/>
                  </a:lnTo>
                  <a:lnTo>
                    <a:pt x="75223" y="49655"/>
                  </a:lnTo>
                  <a:lnTo>
                    <a:pt x="74870" y="41379"/>
                  </a:lnTo>
                  <a:lnTo>
                    <a:pt x="74495" y="41379"/>
                  </a:lnTo>
                  <a:lnTo>
                    <a:pt x="74121" y="37241"/>
                  </a:lnTo>
                  <a:lnTo>
                    <a:pt x="73746" y="37241"/>
                  </a:lnTo>
                  <a:lnTo>
                    <a:pt x="73497" y="37241"/>
                  </a:lnTo>
                  <a:lnTo>
                    <a:pt x="73247" y="41379"/>
                  </a:lnTo>
                  <a:lnTo>
                    <a:pt x="72998" y="41379"/>
                  </a:lnTo>
                  <a:lnTo>
                    <a:pt x="72748" y="45517"/>
                  </a:lnTo>
                  <a:lnTo>
                    <a:pt x="72499" y="45517"/>
                  </a:lnTo>
                  <a:lnTo>
                    <a:pt x="72249" y="53793"/>
                  </a:lnTo>
                  <a:lnTo>
                    <a:pt x="72000" y="57931"/>
                  </a:lnTo>
                  <a:lnTo>
                    <a:pt x="71875" y="57931"/>
                  </a:lnTo>
                  <a:lnTo>
                    <a:pt x="71251" y="62068"/>
                  </a:lnTo>
                  <a:lnTo>
                    <a:pt x="69379" y="66206"/>
                  </a:lnTo>
                  <a:lnTo>
                    <a:pt x="66655" y="74482"/>
                  </a:lnTo>
                  <a:lnTo>
                    <a:pt x="65032" y="82758"/>
                  </a:lnTo>
                  <a:lnTo>
                    <a:pt x="63410" y="91034"/>
                  </a:lnTo>
                  <a:lnTo>
                    <a:pt x="61809" y="99310"/>
                  </a:lnTo>
                  <a:lnTo>
                    <a:pt x="60436" y="103448"/>
                  </a:lnTo>
                  <a:lnTo>
                    <a:pt x="59688" y="103448"/>
                  </a:lnTo>
                  <a:lnTo>
                    <a:pt x="59188" y="103448"/>
                  </a:lnTo>
                  <a:lnTo>
                    <a:pt x="58564" y="103448"/>
                  </a:lnTo>
                  <a:lnTo>
                    <a:pt x="58065" y="103448"/>
                  </a:lnTo>
                  <a:lnTo>
                    <a:pt x="57566" y="99310"/>
                  </a:lnTo>
                  <a:lnTo>
                    <a:pt x="57067" y="95172"/>
                  </a:lnTo>
                  <a:lnTo>
                    <a:pt x="56714" y="91034"/>
                  </a:lnTo>
                  <a:lnTo>
                    <a:pt x="56339" y="86896"/>
                  </a:lnTo>
                  <a:lnTo>
                    <a:pt x="56214" y="66206"/>
                  </a:lnTo>
                  <a:lnTo>
                    <a:pt x="56214" y="53793"/>
                  </a:lnTo>
                  <a:lnTo>
                    <a:pt x="56339" y="28965"/>
                  </a:lnTo>
                  <a:lnTo>
                    <a:pt x="56090" y="24827"/>
                  </a:lnTo>
                  <a:lnTo>
                    <a:pt x="55590" y="28965"/>
                  </a:lnTo>
                  <a:lnTo>
                    <a:pt x="55341" y="41379"/>
                  </a:lnTo>
                  <a:lnTo>
                    <a:pt x="54967" y="49655"/>
                  </a:lnTo>
                  <a:lnTo>
                    <a:pt x="54467" y="62068"/>
                  </a:lnTo>
                  <a:lnTo>
                    <a:pt x="53968" y="70344"/>
                  </a:lnTo>
                  <a:lnTo>
                    <a:pt x="53220" y="78620"/>
                  </a:lnTo>
                  <a:lnTo>
                    <a:pt x="52845" y="78620"/>
                  </a:lnTo>
                  <a:lnTo>
                    <a:pt x="52221" y="82758"/>
                  </a:lnTo>
                  <a:lnTo>
                    <a:pt x="51597" y="86896"/>
                  </a:lnTo>
                  <a:lnTo>
                    <a:pt x="50870" y="86896"/>
                  </a:lnTo>
                  <a:lnTo>
                    <a:pt x="50246" y="91034"/>
                  </a:lnTo>
                  <a:lnTo>
                    <a:pt x="49497" y="86896"/>
                  </a:lnTo>
                  <a:lnTo>
                    <a:pt x="48873" y="82758"/>
                  </a:lnTo>
                  <a:lnTo>
                    <a:pt x="48374" y="74482"/>
                  </a:lnTo>
                  <a:lnTo>
                    <a:pt x="48000" y="70344"/>
                  </a:lnTo>
                  <a:lnTo>
                    <a:pt x="47750" y="66206"/>
                  </a:lnTo>
                  <a:lnTo>
                    <a:pt x="47625" y="62068"/>
                  </a:lnTo>
                  <a:lnTo>
                    <a:pt x="47376" y="57931"/>
                  </a:lnTo>
                  <a:lnTo>
                    <a:pt x="47251" y="53793"/>
                  </a:lnTo>
                  <a:lnTo>
                    <a:pt x="46793" y="39310"/>
                  </a:lnTo>
                  <a:lnTo>
                    <a:pt x="46648" y="24137"/>
                  </a:lnTo>
                  <a:lnTo>
                    <a:pt x="46336" y="12413"/>
                  </a:lnTo>
                  <a:lnTo>
                    <a:pt x="45920" y="12413"/>
                  </a:lnTo>
                  <a:lnTo>
                    <a:pt x="45171" y="16551"/>
                  </a:lnTo>
                  <a:lnTo>
                    <a:pt x="44734" y="24827"/>
                  </a:lnTo>
                  <a:lnTo>
                    <a:pt x="44235" y="35172"/>
                  </a:lnTo>
                  <a:lnTo>
                    <a:pt x="43611" y="41379"/>
                  </a:lnTo>
                  <a:lnTo>
                    <a:pt x="43112" y="49655"/>
                  </a:lnTo>
                  <a:lnTo>
                    <a:pt x="42551" y="60000"/>
                  </a:lnTo>
                  <a:lnTo>
                    <a:pt x="41740" y="70344"/>
                  </a:lnTo>
                  <a:lnTo>
                    <a:pt x="41116" y="78620"/>
                  </a:lnTo>
                  <a:lnTo>
                    <a:pt x="40492" y="82758"/>
                  </a:lnTo>
                  <a:lnTo>
                    <a:pt x="39410" y="82758"/>
                  </a:lnTo>
                  <a:lnTo>
                    <a:pt x="37310" y="82758"/>
                  </a:lnTo>
                  <a:lnTo>
                    <a:pt x="35188" y="82758"/>
                  </a:lnTo>
                  <a:lnTo>
                    <a:pt x="34190" y="82758"/>
                  </a:lnTo>
                  <a:lnTo>
                    <a:pt x="33317" y="78620"/>
                  </a:lnTo>
                  <a:lnTo>
                    <a:pt x="32464" y="74482"/>
                  </a:lnTo>
                  <a:lnTo>
                    <a:pt x="31715" y="70344"/>
                  </a:lnTo>
                  <a:lnTo>
                    <a:pt x="31341" y="70344"/>
                  </a:lnTo>
                  <a:lnTo>
                    <a:pt x="31091" y="66206"/>
                  </a:lnTo>
                  <a:lnTo>
                    <a:pt x="30842" y="62068"/>
                  </a:lnTo>
                  <a:lnTo>
                    <a:pt x="30717" y="57931"/>
                  </a:lnTo>
                  <a:lnTo>
                    <a:pt x="30343" y="53793"/>
                  </a:lnTo>
                  <a:lnTo>
                    <a:pt x="29968" y="45517"/>
                  </a:lnTo>
                  <a:lnTo>
                    <a:pt x="29719" y="41379"/>
                  </a:lnTo>
                  <a:lnTo>
                    <a:pt x="29344" y="41379"/>
                  </a:lnTo>
                  <a:lnTo>
                    <a:pt x="29095" y="37241"/>
                  </a:lnTo>
                  <a:lnTo>
                    <a:pt x="28845" y="37241"/>
                  </a:lnTo>
                  <a:lnTo>
                    <a:pt x="28596" y="37241"/>
                  </a:lnTo>
                  <a:lnTo>
                    <a:pt x="28221" y="37241"/>
                  </a:lnTo>
                  <a:lnTo>
                    <a:pt x="27972" y="37241"/>
                  </a:lnTo>
                  <a:lnTo>
                    <a:pt x="27722" y="41379"/>
                  </a:lnTo>
                  <a:lnTo>
                    <a:pt x="27223" y="45517"/>
                  </a:lnTo>
                  <a:lnTo>
                    <a:pt x="26246" y="57931"/>
                  </a:lnTo>
                  <a:lnTo>
                    <a:pt x="25372" y="70344"/>
                  </a:lnTo>
                  <a:lnTo>
                    <a:pt x="24499" y="78620"/>
                  </a:lnTo>
                  <a:lnTo>
                    <a:pt x="23750" y="86896"/>
                  </a:lnTo>
                  <a:lnTo>
                    <a:pt x="22876" y="95172"/>
                  </a:lnTo>
                  <a:lnTo>
                    <a:pt x="22003" y="103448"/>
                  </a:lnTo>
                  <a:lnTo>
                    <a:pt x="21129" y="107586"/>
                  </a:lnTo>
                  <a:lnTo>
                    <a:pt x="19653" y="115862"/>
                  </a:lnTo>
                  <a:lnTo>
                    <a:pt x="18280" y="120000"/>
                  </a:lnTo>
                  <a:lnTo>
                    <a:pt x="17032" y="120000"/>
                  </a:lnTo>
                  <a:lnTo>
                    <a:pt x="15785" y="115862"/>
                  </a:lnTo>
                  <a:lnTo>
                    <a:pt x="14682" y="111724"/>
                  </a:lnTo>
                  <a:lnTo>
                    <a:pt x="13559" y="103448"/>
                  </a:lnTo>
                  <a:lnTo>
                    <a:pt x="12686" y="95172"/>
                  </a:lnTo>
                  <a:lnTo>
                    <a:pt x="11812" y="86896"/>
                  </a:lnTo>
                  <a:lnTo>
                    <a:pt x="11064" y="78620"/>
                  </a:lnTo>
                  <a:lnTo>
                    <a:pt x="10440" y="70344"/>
                  </a:lnTo>
                  <a:lnTo>
                    <a:pt x="9941" y="62068"/>
                  </a:lnTo>
                  <a:lnTo>
                    <a:pt x="9566" y="53793"/>
                  </a:lnTo>
                  <a:lnTo>
                    <a:pt x="9192" y="45517"/>
                  </a:lnTo>
                  <a:lnTo>
                    <a:pt x="8838" y="37241"/>
                  </a:lnTo>
                  <a:lnTo>
                    <a:pt x="8464" y="28965"/>
                  </a:lnTo>
                  <a:lnTo>
                    <a:pt x="8339" y="28965"/>
                  </a:lnTo>
                  <a:lnTo>
                    <a:pt x="8214" y="28965"/>
                  </a:lnTo>
                  <a:lnTo>
                    <a:pt x="8090" y="28965"/>
                  </a:lnTo>
                  <a:lnTo>
                    <a:pt x="7965" y="28965"/>
                  </a:lnTo>
                  <a:lnTo>
                    <a:pt x="7840" y="33103"/>
                  </a:lnTo>
                  <a:lnTo>
                    <a:pt x="7715" y="37241"/>
                  </a:lnTo>
                  <a:lnTo>
                    <a:pt x="7466" y="45517"/>
                  </a:lnTo>
                  <a:lnTo>
                    <a:pt x="7216" y="53793"/>
                  </a:lnTo>
                  <a:lnTo>
                    <a:pt x="7091" y="57931"/>
                  </a:lnTo>
                  <a:lnTo>
                    <a:pt x="6967" y="62068"/>
                  </a:lnTo>
                  <a:lnTo>
                    <a:pt x="6717" y="70344"/>
                  </a:lnTo>
                  <a:lnTo>
                    <a:pt x="6343" y="74482"/>
                  </a:lnTo>
                  <a:lnTo>
                    <a:pt x="5968" y="78620"/>
                  </a:lnTo>
                  <a:lnTo>
                    <a:pt x="5469" y="82758"/>
                  </a:lnTo>
                  <a:lnTo>
                    <a:pt x="4970" y="86896"/>
                  </a:lnTo>
                  <a:lnTo>
                    <a:pt x="4471" y="91034"/>
                  </a:lnTo>
                  <a:lnTo>
                    <a:pt x="3972" y="91034"/>
                  </a:lnTo>
                  <a:lnTo>
                    <a:pt x="3473" y="95172"/>
                  </a:lnTo>
                  <a:lnTo>
                    <a:pt x="2994" y="95172"/>
                  </a:lnTo>
                  <a:lnTo>
                    <a:pt x="2495" y="95172"/>
                  </a:lnTo>
                  <a:lnTo>
                    <a:pt x="1871" y="91034"/>
                  </a:lnTo>
                  <a:lnTo>
                    <a:pt x="1372" y="91034"/>
                  </a:lnTo>
                  <a:lnTo>
                    <a:pt x="873" y="86896"/>
                  </a:lnTo>
                  <a:lnTo>
                    <a:pt x="499" y="82758"/>
                  </a:lnTo>
                  <a:lnTo>
                    <a:pt x="0" y="78620"/>
                  </a:lnTo>
                  <a:lnTo>
                    <a:pt x="0" y="66206"/>
                  </a:lnTo>
                  <a:lnTo>
                    <a:pt x="499" y="70344"/>
                  </a:lnTo>
                  <a:lnTo>
                    <a:pt x="873" y="74482"/>
                  </a:lnTo>
                  <a:lnTo>
                    <a:pt x="1372" y="78620"/>
                  </a:lnTo>
                  <a:lnTo>
                    <a:pt x="1871" y="78620"/>
                  </a:lnTo>
                  <a:lnTo>
                    <a:pt x="2495" y="82758"/>
                  </a:lnTo>
                  <a:lnTo>
                    <a:pt x="2994" y="82758"/>
                  </a:lnTo>
                  <a:lnTo>
                    <a:pt x="3473" y="82758"/>
                  </a:lnTo>
                  <a:lnTo>
                    <a:pt x="3972" y="78620"/>
                  </a:lnTo>
                  <a:lnTo>
                    <a:pt x="4471" y="78620"/>
                  </a:lnTo>
                  <a:lnTo>
                    <a:pt x="4970" y="74482"/>
                  </a:lnTo>
                  <a:lnTo>
                    <a:pt x="5469" y="70344"/>
                  </a:lnTo>
                  <a:lnTo>
                    <a:pt x="5968" y="66206"/>
                  </a:lnTo>
                  <a:lnTo>
                    <a:pt x="6343" y="62068"/>
                  </a:lnTo>
                  <a:lnTo>
                    <a:pt x="6717" y="57931"/>
                  </a:lnTo>
                  <a:lnTo>
                    <a:pt x="6967" y="49655"/>
                  </a:lnTo>
                  <a:lnTo>
                    <a:pt x="7091" y="45517"/>
                  </a:lnTo>
                  <a:lnTo>
                    <a:pt x="7216" y="41379"/>
                  </a:lnTo>
                  <a:lnTo>
                    <a:pt x="7466" y="33103"/>
                  </a:lnTo>
                  <a:lnTo>
                    <a:pt x="7715" y="24827"/>
                  </a:lnTo>
                  <a:lnTo>
                    <a:pt x="7840" y="20689"/>
                  </a:lnTo>
                  <a:lnTo>
                    <a:pt x="7965" y="16551"/>
                  </a:lnTo>
                  <a:lnTo>
                    <a:pt x="8090" y="16551"/>
                  </a:lnTo>
                  <a:lnTo>
                    <a:pt x="8214" y="16551"/>
                  </a:lnTo>
                  <a:lnTo>
                    <a:pt x="8339" y="16551"/>
                  </a:lnTo>
                  <a:lnTo>
                    <a:pt x="8464" y="16551"/>
                  </a:lnTo>
                  <a:lnTo>
                    <a:pt x="8838" y="24827"/>
                  </a:lnTo>
                  <a:lnTo>
                    <a:pt x="9192" y="33103"/>
                  </a:lnTo>
                  <a:lnTo>
                    <a:pt x="9566" y="41379"/>
                  </a:lnTo>
                  <a:lnTo>
                    <a:pt x="9941" y="49655"/>
                  </a:lnTo>
                  <a:lnTo>
                    <a:pt x="10440" y="57931"/>
                  </a:lnTo>
                  <a:lnTo>
                    <a:pt x="11064" y="66206"/>
                  </a:lnTo>
                  <a:lnTo>
                    <a:pt x="11812" y="74482"/>
                  </a:lnTo>
                  <a:lnTo>
                    <a:pt x="12686" y="82758"/>
                  </a:lnTo>
                  <a:lnTo>
                    <a:pt x="13559" y="91034"/>
                  </a:lnTo>
                  <a:lnTo>
                    <a:pt x="14682" y="99310"/>
                  </a:lnTo>
                  <a:lnTo>
                    <a:pt x="15785" y="103448"/>
                  </a:lnTo>
                  <a:lnTo>
                    <a:pt x="17032" y="107586"/>
                  </a:lnTo>
                  <a:lnTo>
                    <a:pt x="18280" y="107586"/>
                  </a:lnTo>
                  <a:lnTo>
                    <a:pt x="19653" y="103448"/>
                  </a:lnTo>
                  <a:lnTo>
                    <a:pt x="21129" y="95172"/>
                  </a:lnTo>
                  <a:lnTo>
                    <a:pt x="22003" y="91034"/>
                  </a:lnTo>
                  <a:lnTo>
                    <a:pt x="22876" y="82758"/>
                  </a:lnTo>
                  <a:lnTo>
                    <a:pt x="23750" y="74482"/>
                  </a:lnTo>
                  <a:lnTo>
                    <a:pt x="24499" y="66206"/>
                  </a:lnTo>
                  <a:lnTo>
                    <a:pt x="25372" y="57931"/>
                  </a:lnTo>
                  <a:lnTo>
                    <a:pt x="26246" y="45517"/>
                  </a:lnTo>
                  <a:lnTo>
                    <a:pt x="27223" y="33103"/>
                  </a:lnTo>
                  <a:lnTo>
                    <a:pt x="27722" y="28965"/>
                  </a:lnTo>
                  <a:lnTo>
                    <a:pt x="27972" y="24827"/>
                  </a:lnTo>
                  <a:lnTo>
                    <a:pt x="28221" y="24827"/>
                  </a:lnTo>
                  <a:lnTo>
                    <a:pt x="28596" y="24827"/>
                  </a:lnTo>
                  <a:lnTo>
                    <a:pt x="28845" y="24827"/>
                  </a:lnTo>
                  <a:lnTo>
                    <a:pt x="29095" y="24827"/>
                  </a:lnTo>
                  <a:lnTo>
                    <a:pt x="29344" y="28965"/>
                  </a:lnTo>
                  <a:lnTo>
                    <a:pt x="29719" y="28965"/>
                  </a:lnTo>
                  <a:lnTo>
                    <a:pt x="29968" y="33103"/>
                  </a:lnTo>
                  <a:lnTo>
                    <a:pt x="30343" y="41379"/>
                  </a:lnTo>
                  <a:lnTo>
                    <a:pt x="30717" y="45517"/>
                  </a:lnTo>
                  <a:lnTo>
                    <a:pt x="30842" y="49655"/>
                  </a:lnTo>
                  <a:lnTo>
                    <a:pt x="31091" y="53793"/>
                  </a:lnTo>
                  <a:lnTo>
                    <a:pt x="31341" y="57931"/>
                  </a:lnTo>
                  <a:lnTo>
                    <a:pt x="31715" y="57931"/>
                  </a:lnTo>
                  <a:lnTo>
                    <a:pt x="32464" y="62068"/>
                  </a:lnTo>
                  <a:lnTo>
                    <a:pt x="33317" y="66206"/>
                  </a:lnTo>
                  <a:lnTo>
                    <a:pt x="34190" y="70344"/>
                  </a:lnTo>
                  <a:lnTo>
                    <a:pt x="35188" y="70344"/>
                  </a:lnTo>
                  <a:lnTo>
                    <a:pt x="37310" y="70344"/>
                  </a:lnTo>
                  <a:lnTo>
                    <a:pt x="39410" y="70344"/>
                  </a:lnTo>
                  <a:lnTo>
                    <a:pt x="40305" y="70344"/>
                  </a:lnTo>
                  <a:lnTo>
                    <a:pt x="40991" y="66206"/>
                  </a:lnTo>
                  <a:lnTo>
                    <a:pt x="41989" y="53103"/>
                  </a:lnTo>
                  <a:lnTo>
                    <a:pt x="42904" y="39310"/>
                  </a:lnTo>
                  <a:lnTo>
                    <a:pt x="43902" y="26206"/>
                  </a:lnTo>
                  <a:lnTo>
                    <a:pt x="44610" y="12413"/>
                  </a:lnTo>
                  <a:lnTo>
                    <a:pt x="45171" y="6206"/>
                  </a:lnTo>
                  <a:lnTo>
                    <a:pt x="45795" y="0"/>
                  </a:lnTo>
                  <a:lnTo>
                    <a:pt x="46481" y="2068"/>
                  </a:lnTo>
                  <a:lnTo>
                    <a:pt x="46793" y="16551"/>
                  </a:lnTo>
                  <a:lnTo>
                    <a:pt x="47043" y="35172"/>
                  </a:lnTo>
                  <a:lnTo>
                    <a:pt x="47625" y="49655"/>
                  </a:lnTo>
                  <a:lnTo>
                    <a:pt x="47750" y="53793"/>
                  </a:lnTo>
                  <a:lnTo>
                    <a:pt x="48000" y="57931"/>
                  </a:lnTo>
                  <a:lnTo>
                    <a:pt x="48374" y="62068"/>
                  </a:lnTo>
                  <a:lnTo>
                    <a:pt x="48873" y="70344"/>
                  </a:lnTo>
                  <a:lnTo>
                    <a:pt x="49497" y="74482"/>
                  </a:lnTo>
                  <a:lnTo>
                    <a:pt x="50246" y="78620"/>
                  </a:lnTo>
                  <a:lnTo>
                    <a:pt x="50870" y="74482"/>
                  </a:lnTo>
                  <a:lnTo>
                    <a:pt x="51597" y="74482"/>
                  </a:lnTo>
                  <a:lnTo>
                    <a:pt x="52221" y="70344"/>
                  </a:lnTo>
                  <a:lnTo>
                    <a:pt x="52845" y="66206"/>
                  </a:lnTo>
                  <a:lnTo>
                    <a:pt x="53220" y="66206"/>
                  </a:lnTo>
                  <a:lnTo>
                    <a:pt x="53968" y="57931"/>
                  </a:lnTo>
                  <a:lnTo>
                    <a:pt x="54467" y="49655"/>
                  </a:lnTo>
                  <a:lnTo>
                    <a:pt x="54967" y="37241"/>
                  </a:lnTo>
                  <a:lnTo>
                    <a:pt x="55341" y="28965"/>
                  </a:lnTo>
                  <a:lnTo>
                    <a:pt x="55590" y="16551"/>
                  </a:lnTo>
                  <a:lnTo>
                    <a:pt x="56090" y="12413"/>
                  </a:lnTo>
                  <a:lnTo>
                    <a:pt x="56464" y="16551"/>
                  </a:lnTo>
                  <a:lnTo>
                    <a:pt x="56464" y="33103"/>
                  </a:lnTo>
                  <a:lnTo>
                    <a:pt x="56339" y="53793"/>
                  </a:lnTo>
                  <a:lnTo>
                    <a:pt x="56339" y="74482"/>
                  </a:lnTo>
                  <a:lnTo>
                    <a:pt x="56714" y="78620"/>
                  </a:lnTo>
                  <a:lnTo>
                    <a:pt x="57067" y="82758"/>
                  </a:lnTo>
                  <a:lnTo>
                    <a:pt x="57566" y="86896"/>
                  </a:lnTo>
                  <a:lnTo>
                    <a:pt x="58065" y="91034"/>
                  </a:lnTo>
                  <a:lnTo>
                    <a:pt x="58564" y="91034"/>
                  </a:lnTo>
                  <a:lnTo>
                    <a:pt x="59188" y="91034"/>
                  </a:lnTo>
                  <a:lnTo>
                    <a:pt x="59688" y="91034"/>
                  </a:lnTo>
                  <a:lnTo>
                    <a:pt x="60436" y="91034"/>
                  </a:lnTo>
                  <a:lnTo>
                    <a:pt x="61809" y="86896"/>
                  </a:lnTo>
                  <a:lnTo>
                    <a:pt x="63410" y="78620"/>
                  </a:lnTo>
                  <a:lnTo>
                    <a:pt x="65032" y="70344"/>
                  </a:lnTo>
                  <a:lnTo>
                    <a:pt x="66655" y="62068"/>
                  </a:lnTo>
                  <a:lnTo>
                    <a:pt x="69379" y="53793"/>
                  </a:lnTo>
                  <a:lnTo>
                    <a:pt x="71251" y="49655"/>
                  </a:lnTo>
                  <a:lnTo>
                    <a:pt x="71875" y="45517"/>
                  </a:lnTo>
                  <a:lnTo>
                    <a:pt x="72000" y="45517"/>
                  </a:lnTo>
                  <a:lnTo>
                    <a:pt x="72249" y="41379"/>
                  </a:lnTo>
                  <a:lnTo>
                    <a:pt x="72499" y="33103"/>
                  </a:lnTo>
                  <a:lnTo>
                    <a:pt x="72748" y="33103"/>
                  </a:lnTo>
                  <a:lnTo>
                    <a:pt x="72998" y="28965"/>
                  </a:lnTo>
                  <a:lnTo>
                    <a:pt x="73247" y="28965"/>
                  </a:lnTo>
                  <a:lnTo>
                    <a:pt x="73497" y="24827"/>
                  </a:lnTo>
                  <a:lnTo>
                    <a:pt x="73746" y="24827"/>
                  </a:lnTo>
                  <a:lnTo>
                    <a:pt x="74121" y="24827"/>
                  </a:lnTo>
                  <a:lnTo>
                    <a:pt x="74495" y="28965"/>
                  </a:lnTo>
                  <a:lnTo>
                    <a:pt x="74870" y="28965"/>
                  </a:lnTo>
                  <a:lnTo>
                    <a:pt x="75223" y="37241"/>
                  </a:lnTo>
                  <a:lnTo>
                    <a:pt x="75597" y="41379"/>
                  </a:lnTo>
                  <a:lnTo>
                    <a:pt x="75847" y="45517"/>
                  </a:lnTo>
                  <a:lnTo>
                    <a:pt x="76097" y="49655"/>
                  </a:lnTo>
                  <a:lnTo>
                    <a:pt x="76720" y="53793"/>
                  </a:lnTo>
                  <a:lnTo>
                    <a:pt x="77594" y="62068"/>
                  </a:lnTo>
                  <a:lnTo>
                    <a:pt x="78343" y="66206"/>
                  </a:lnTo>
                  <a:lnTo>
                    <a:pt x="79341" y="70344"/>
                  </a:lnTo>
                  <a:lnTo>
                    <a:pt x="80339" y="70344"/>
                  </a:lnTo>
                  <a:lnTo>
                    <a:pt x="81441" y="70344"/>
                  </a:lnTo>
                  <a:lnTo>
                    <a:pt x="82564" y="70344"/>
                  </a:lnTo>
                  <a:lnTo>
                    <a:pt x="83688" y="70344"/>
                  </a:lnTo>
                  <a:lnTo>
                    <a:pt x="84811" y="70344"/>
                  </a:lnTo>
                  <a:lnTo>
                    <a:pt x="85934" y="66206"/>
                  </a:lnTo>
                  <a:lnTo>
                    <a:pt x="87057" y="62068"/>
                  </a:lnTo>
                  <a:lnTo>
                    <a:pt x="88159" y="53793"/>
                  </a:lnTo>
                  <a:lnTo>
                    <a:pt x="89157" y="49655"/>
                  </a:lnTo>
                  <a:lnTo>
                    <a:pt x="90280" y="37241"/>
                  </a:lnTo>
                  <a:lnTo>
                    <a:pt x="91154" y="28965"/>
                  </a:lnTo>
                  <a:lnTo>
                    <a:pt x="91902" y="20689"/>
                  </a:lnTo>
                  <a:lnTo>
                    <a:pt x="92526" y="12413"/>
                  </a:lnTo>
                  <a:lnTo>
                    <a:pt x="93129" y="8275"/>
                  </a:lnTo>
                  <a:lnTo>
                    <a:pt x="93629" y="4137"/>
                  </a:lnTo>
                  <a:lnTo>
                    <a:pt x="94128" y="0"/>
                  </a:lnTo>
                  <a:lnTo>
                    <a:pt x="94502" y="0"/>
                  </a:lnTo>
                  <a:lnTo>
                    <a:pt x="94876" y="0"/>
                  </a:lnTo>
                  <a:lnTo>
                    <a:pt x="95126" y="4137"/>
                  </a:lnTo>
                  <a:lnTo>
                    <a:pt x="95376" y="8275"/>
                  </a:lnTo>
                  <a:lnTo>
                    <a:pt x="95625" y="12413"/>
                  </a:lnTo>
                  <a:lnTo>
                    <a:pt x="95750" y="16551"/>
                  </a:lnTo>
                  <a:lnTo>
                    <a:pt x="95875" y="20689"/>
                  </a:lnTo>
                  <a:lnTo>
                    <a:pt x="96000" y="24827"/>
                  </a:lnTo>
                  <a:lnTo>
                    <a:pt x="96124" y="33103"/>
                  </a:lnTo>
                  <a:lnTo>
                    <a:pt x="96249" y="41379"/>
                  </a:lnTo>
                  <a:lnTo>
                    <a:pt x="96374" y="45517"/>
                  </a:lnTo>
                  <a:lnTo>
                    <a:pt x="96499" y="53793"/>
                  </a:lnTo>
                  <a:lnTo>
                    <a:pt x="96748" y="57931"/>
                  </a:lnTo>
                  <a:lnTo>
                    <a:pt x="97123" y="62068"/>
                  </a:lnTo>
                  <a:lnTo>
                    <a:pt x="97372" y="66206"/>
                  </a:lnTo>
                  <a:lnTo>
                    <a:pt x="97871" y="70344"/>
                  </a:lnTo>
                  <a:lnTo>
                    <a:pt x="98246" y="74482"/>
                  </a:lnTo>
                  <a:lnTo>
                    <a:pt x="98745" y="78620"/>
                  </a:lnTo>
                  <a:lnTo>
                    <a:pt x="99223" y="78620"/>
                  </a:lnTo>
                  <a:lnTo>
                    <a:pt x="99847" y="78620"/>
                  </a:lnTo>
                  <a:lnTo>
                    <a:pt x="100471" y="74482"/>
                  </a:lnTo>
                  <a:lnTo>
                    <a:pt x="101095" y="70344"/>
                  </a:lnTo>
                  <a:lnTo>
                    <a:pt x="101719" y="66206"/>
                  </a:lnTo>
                  <a:lnTo>
                    <a:pt x="102467" y="57931"/>
                  </a:lnTo>
                  <a:lnTo>
                    <a:pt x="103091" y="45517"/>
                  </a:lnTo>
                  <a:lnTo>
                    <a:pt x="103840" y="33103"/>
                  </a:lnTo>
                  <a:lnTo>
                    <a:pt x="104339" y="24827"/>
                  </a:lnTo>
                  <a:lnTo>
                    <a:pt x="104589" y="20689"/>
                  </a:lnTo>
                  <a:lnTo>
                    <a:pt x="105254" y="16551"/>
                  </a:lnTo>
                  <a:lnTo>
                    <a:pt x="105878" y="11724"/>
                  </a:lnTo>
                  <a:lnTo>
                    <a:pt x="106440" y="9655"/>
                  </a:lnTo>
                  <a:lnTo>
                    <a:pt x="107001" y="6206"/>
                  </a:lnTo>
                  <a:lnTo>
                    <a:pt x="107625" y="6206"/>
                  </a:lnTo>
                  <a:lnTo>
                    <a:pt x="108124" y="5517"/>
                  </a:lnTo>
                  <a:lnTo>
                    <a:pt x="108540" y="6206"/>
                  </a:lnTo>
                  <a:lnTo>
                    <a:pt x="108935" y="6206"/>
                  </a:lnTo>
                  <a:lnTo>
                    <a:pt x="109351" y="7586"/>
                  </a:lnTo>
                  <a:lnTo>
                    <a:pt x="109809" y="6206"/>
                  </a:lnTo>
                  <a:lnTo>
                    <a:pt x="110308" y="7586"/>
                  </a:lnTo>
                  <a:lnTo>
                    <a:pt x="110786" y="5517"/>
                  </a:lnTo>
                  <a:lnTo>
                    <a:pt x="111285" y="5517"/>
                  </a:lnTo>
                  <a:lnTo>
                    <a:pt x="112097" y="6206"/>
                  </a:lnTo>
                  <a:lnTo>
                    <a:pt x="113032" y="16551"/>
                  </a:lnTo>
                  <a:lnTo>
                    <a:pt x="113282" y="20689"/>
                  </a:lnTo>
                  <a:lnTo>
                    <a:pt x="113407" y="24827"/>
                  </a:lnTo>
                  <a:lnTo>
                    <a:pt x="113407" y="28965"/>
                  </a:lnTo>
                  <a:lnTo>
                    <a:pt x="113532" y="33103"/>
                  </a:lnTo>
                  <a:lnTo>
                    <a:pt x="113532" y="37241"/>
                  </a:lnTo>
                  <a:lnTo>
                    <a:pt x="113532" y="41379"/>
                  </a:lnTo>
                  <a:lnTo>
                    <a:pt x="113532" y="45517"/>
                  </a:lnTo>
                  <a:lnTo>
                    <a:pt x="113656" y="45517"/>
                  </a:lnTo>
                  <a:lnTo>
                    <a:pt x="113656" y="49655"/>
                  </a:lnTo>
                  <a:lnTo>
                    <a:pt x="113906" y="49655"/>
                  </a:lnTo>
                  <a:lnTo>
                    <a:pt x="114155" y="53793"/>
                  </a:lnTo>
                  <a:lnTo>
                    <a:pt x="114405" y="57931"/>
                  </a:lnTo>
                  <a:lnTo>
                    <a:pt x="114779" y="57931"/>
                  </a:lnTo>
                  <a:lnTo>
                    <a:pt x="115528" y="62068"/>
                  </a:lnTo>
                  <a:lnTo>
                    <a:pt x="116526" y="62068"/>
                  </a:lnTo>
                  <a:lnTo>
                    <a:pt x="117629" y="62068"/>
                  </a:lnTo>
                  <a:lnTo>
                    <a:pt x="118752" y="57931"/>
                  </a:lnTo>
                  <a:lnTo>
                    <a:pt x="119376" y="53793"/>
                  </a:lnTo>
                  <a:lnTo>
                    <a:pt x="119999" y="49655"/>
                  </a:lnTo>
                  <a:lnTo>
                    <a:pt x="119999" y="62068"/>
                  </a:lnTo>
                  <a:lnTo>
                    <a:pt x="119999" y="62068"/>
                  </a:lnTo>
                  <a:lnTo>
                    <a:pt x="119376" y="66206"/>
                  </a:lnTo>
                  <a:lnTo>
                    <a:pt x="118752" y="70344"/>
                  </a:lnTo>
                  <a:lnTo>
                    <a:pt x="117629" y="74482"/>
                  </a:lnTo>
                  <a:lnTo>
                    <a:pt x="116526" y="74482"/>
                  </a:lnTo>
                  <a:lnTo>
                    <a:pt x="115528" y="74482"/>
                  </a:lnTo>
                  <a:lnTo>
                    <a:pt x="114779" y="70344"/>
                  </a:lnTo>
                  <a:lnTo>
                    <a:pt x="114405" y="70344"/>
                  </a:lnTo>
                  <a:lnTo>
                    <a:pt x="114155" y="66206"/>
                  </a:lnTo>
                  <a:lnTo>
                    <a:pt x="113906" y="62068"/>
                  </a:lnTo>
                  <a:lnTo>
                    <a:pt x="113656" y="62068"/>
                  </a:lnTo>
                  <a:lnTo>
                    <a:pt x="113656" y="57931"/>
                  </a:lnTo>
                  <a:lnTo>
                    <a:pt x="113532" y="57931"/>
                  </a:lnTo>
                  <a:lnTo>
                    <a:pt x="113532" y="53793"/>
                  </a:lnTo>
                  <a:lnTo>
                    <a:pt x="113532" y="49655"/>
                  </a:lnTo>
                  <a:lnTo>
                    <a:pt x="113532" y="45517"/>
                  </a:lnTo>
                  <a:lnTo>
                    <a:pt x="113407" y="41379"/>
                  </a:lnTo>
                  <a:lnTo>
                    <a:pt x="113407" y="37241"/>
                  </a:lnTo>
                  <a:lnTo>
                    <a:pt x="113282" y="33103"/>
                  </a:lnTo>
                  <a:lnTo>
                    <a:pt x="113032" y="28965"/>
                  </a:lnTo>
                  <a:lnTo>
                    <a:pt x="112908" y="24827"/>
                  </a:lnTo>
                  <a:lnTo>
                    <a:pt x="112783" y="24827"/>
                  </a:lnTo>
                  <a:lnTo>
                    <a:pt x="112409" y="20689"/>
                  </a:lnTo>
                  <a:lnTo>
                    <a:pt x="112159" y="20689"/>
                  </a:lnTo>
                  <a:lnTo>
                    <a:pt x="111681" y="15862"/>
                  </a:lnTo>
                  <a:lnTo>
                    <a:pt x="111181" y="16551"/>
                  </a:lnTo>
                  <a:lnTo>
                    <a:pt x="110745" y="18620"/>
                  </a:lnTo>
                  <a:lnTo>
                    <a:pt x="110183" y="20000"/>
                  </a:lnTo>
                  <a:lnTo>
                    <a:pt x="109601" y="20000"/>
                  </a:lnTo>
                  <a:lnTo>
                    <a:pt x="109123" y="17931"/>
                  </a:lnTo>
                  <a:lnTo>
                    <a:pt x="108540" y="16551"/>
                  </a:lnTo>
                  <a:lnTo>
                    <a:pt x="108124" y="14482"/>
                  </a:lnTo>
                  <a:lnTo>
                    <a:pt x="107604" y="1655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rgbClr val="080808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879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71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12213165" cy="6858000"/>
            <a:chOff x="0" y="0"/>
            <a:chExt cx="9159874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8305800" y="1586"/>
              <a:ext cx="838199" cy="685641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F0F0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6764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2743200" y="0"/>
              <a:ext cx="685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Shape 14"/>
            <p:cNvSpPr txBox="1"/>
            <p:nvPr/>
          </p:nvSpPr>
          <p:spPr>
            <a:xfrm>
              <a:off x="3581400" y="0"/>
              <a:ext cx="38100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Shape 15"/>
            <p:cNvSpPr txBox="1"/>
            <p:nvPr/>
          </p:nvSpPr>
          <p:spPr>
            <a:xfrm>
              <a:off x="2133600" y="0"/>
              <a:ext cx="609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762000" y="0"/>
              <a:ext cx="9144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Shape 17"/>
            <p:cNvSpPr txBox="1"/>
            <p:nvPr/>
          </p:nvSpPr>
          <p:spPr>
            <a:xfrm>
              <a:off x="4572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11B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gradFill>
              <a:gsLst>
                <a:gs pos="0">
                  <a:srgbClr val="4C19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34290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" name="Shape 20"/>
            <p:cNvSpPr txBox="1"/>
            <p:nvPr/>
          </p:nvSpPr>
          <p:spPr>
            <a:xfrm>
              <a:off x="44196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981200" y="0"/>
              <a:ext cx="228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5238750" y="0"/>
              <a:ext cx="40004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7391400" y="0"/>
              <a:ext cx="2286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7315200" y="0"/>
              <a:ext cx="1066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5562600" y="0"/>
              <a:ext cx="990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" name="Shape 26"/>
            <p:cNvSpPr txBox="1"/>
            <p:nvPr/>
          </p:nvSpPr>
          <p:spPr>
            <a:xfrm>
              <a:off x="60960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Shape 27"/>
            <p:cNvSpPr txBox="1"/>
            <p:nvPr/>
          </p:nvSpPr>
          <p:spPr>
            <a:xfrm>
              <a:off x="69342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" name="Shape 28"/>
            <p:cNvSpPr txBox="1"/>
            <p:nvPr/>
          </p:nvSpPr>
          <p:spPr>
            <a:xfrm>
              <a:off x="4254500" y="0"/>
              <a:ext cx="2412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" name="Shape 29"/>
            <p:cNvSpPr txBox="1"/>
            <p:nvPr/>
          </p:nvSpPr>
          <p:spPr>
            <a:xfrm>
              <a:off x="3756025" y="0"/>
              <a:ext cx="5333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586" y="6151562"/>
              <a:ext cx="9144000" cy="706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20494"/>
                  </a:lnTo>
                  <a:lnTo>
                    <a:pt x="119375" y="21842"/>
                  </a:lnTo>
                  <a:lnTo>
                    <a:pt x="118750" y="23191"/>
                  </a:lnTo>
                  <a:lnTo>
                    <a:pt x="117625" y="24539"/>
                  </a:lnTo>
                  <a:lnTo>
                    <a:pt x="116500" y="24539"/>
                  </a:lnTo>
                  <a:lnTo>
                    <a:pt x="115500" y="24539"/>
                  </a:lnTo>
                  <a:lnTo>
                    <a:pt x="114750" y="23191"/>
                  </a:lnTo>
                  <a:lnTo>
                    <a:pt x="114375" y="23191"/>
                  </a:lnTo>
                  <a:lnTo>
                    <a:pt x="114125" y="21842"/>
                  </a:lnTo>
                  <a:lnTo>
                    <a:pt x="113875" y="20494"/>
                  </a:lnTo>
                  <a:lnTo>
                    <a:pt x="113625" y="20494"/>
                  </a:lnTo>
                  <a:lnTo>
                    <a:pt x="113625" y="18876"/>
                  </a:lnTo>
                  <a:lnTo>
                    <a:pt x="113500" y="18876"/>
                  </a:lnTo>
                  <a:lnTo>
                    <a:pt x="113500" y="17528"/>
                  </a:lnTo>
                  <a:lnTo>
                    <a:pt x="113500" y="16179"/>
                  </a:lnTo>
                  <a:lnTo>
                    <a:pt x="113500" y="14831"/>
                  </a:lnTo>
                  <a:lnTo>
                    <a:pt x="113375" y="13483"/>
                  </a:lnTo>
                  <a:lnTo>
                    <a:pt x="113375" y="11865"/>
                  </a:lnTo>
                  <a:lnTo>
                    <a:pt x="113250" y="10516"/>
                  </a:lnTo>
                  <a:lnTo>
                    <a:pt x="113000" y="9168"/>
                  </a:lnTo>
                  <a:lnTo>
                    <a:pt x="112875" y="7820"/>
                  </a:lnTo>
                  <a:lnTo>
                    <a:pt x="112791" y="4853"/>
                  </a:lnTo>
                  <a:lnTo>
                    <a:pt x="112520" y="4314"/>
                  </a:lnTo>
                  <a:lnTo>
                    <a:pt x="112208" y="2696"/>
                  </a:lnTo>
                  <a:lnTo>
                    <a:pt x="111833" y="1887"/>
                  </a:lnTo>
                  <a:lnTo>
                    <a:pt x="111083" y="1887"/>
                  </a:lnTo>
                  <a:lnTo>
                    <a:pt x="109291" y="2696"/>
                  </a:lnTo>
                  <a:lnTo>
                    <a:pt x="107166" y="1887"/>
                  </a:lnTo>
                  <a:lnTo>
                    <a:pt x="106041" y="4314"/>
                  </a:lnTo>
                  <a:lnTo>
                    <a:pt x="105229" y="5932"/>
                  </a:lnTo>
                  <a:lnTo>
                    <a:pt x="104916" y="8089"/>
                  </a:lnTo>
                  <a:lnTo>
                    <a:pt x="104625" y="10516"/>
                  </a:lnTo>
                  <a:lnTo>
                    <a:pt x="104375" y="11865"/>
                  </a:lnTo>
                  <a:lnTo>
                    <a:pt x="103875" y="14831"/>
                  </a:lnTo>
                  <a:lnTo>
                    <a:pt x="103125" y="18876"/>
                  </a:lnTo>
                  <a:lnTo>
                    <a:pt x="102500" y="23191"/>
                  </a:lnTo>
                  <a:lnTo>
                    <a:pt x="101750" y="25887"/>
                  </a:lnTo>
                  <a:lnTo>
                    <a:pt x="101125" y="27505"/>
                  </a:lnTo>
                  <a:lnTo>
                    <a:pt x="100500" y="28853"/>
                  </a:lnTo>
                  <a:lnTo>
                    <a:pt x="99875" y="30202"/>
                  </a:lnTo>
                  <a:lnTo>
                    <a:pt x="99250" y="30202"/>
                  </a:lnTo>
                  <a:lnTo>
                    <a:pt x="98750" y="30202"/>
                  </a:lnTo>
                  <a:lnTo>
                    <a:pt x="98250" y="28853"/>
                  </a:lnTo>
                  <a:lnTo>
                    <a:pt x="97875" y="27505"/>
                  </a:lnTo>
                  <a:lnTo>
                    <a:pt x="97375" y="25887"/>
                  </a:lnTo>
                  <a:lnTo>
                    <a:pt x="97125" y="24539"/>
                  </a:lnTo>
                  <a:lnTo>
                    <a:pt x="96750" y="23191"/>
                  </a:lnTo>
                  <a:lnTo>
                    <a:pt x="96479" y="17797"/>
                  </a:lnTo>
                  <a:lnTo>
                    <a:pt x="96187" y="11325"/>
                  </a:lnTo>
                  <a:lnTo>
                    <a:pt x="95791" y="6741"/>
                  </a:lnTo>
                  <a:lnTo>
                    <a:pt x="95500" y="3505"/>
                  </a:lnTo>
                  <a:lnTo>
                    <a:pt x="95104" y="1078"/>
                  </a:lnTo>
                  <a:lnTo>
                    <a:pt x="94479" y="808"/>
                  </a:lnTo>
                  <a:lnTo>
                    <a:pt x="94041" y="2426"/>
                  </a:lnTo>
                  <a:lnTo>
                    <a:pt x="93625" y="4853"/>
                  </a:lnTo>
                  <a:lnTo>
                    <a:pt x="93145" y="6202"/>
                  </a:lnTo>
                  <a:lnTo>
                    <a:pt x="92500" y="7820"/>
                  </a:lnTo>
                  <a:lnTo>
                    <a:pt x="91875" y="10516"/>
                  </a:lnTo>
                  <a:lnTo>
                    <a:pt x="91125" y="13483"/>
                  </a:lnTo>
                  <a:lnTo>
                    <a:pt x="90250" y="16179"/>
                  </a:lnTo>
                  <a:lnTo>
                    <a:pt x="89250" y="20494"/>
                  </a:lnTo>
                  <a:lnTo>
                    <a:pt x="88250" y="21842"/>
                  </a:lnTo>
                  <a:lnTo>
                    <a:pt x="87145" y="24539"/>
                  </a:lnTo>
                  <a:lnTo>
                    <a:pt x="86000" y="25887"/>
                  </a:lnTo>
                  <a:lnTo>
                    <a:pt x="84875" y="27505"/>
                  </a:lnTo>
                  <a:lnTo>
                    <a:pt x="83750" y="27505"/>
                  </a:lnTo>
                  <a:lnTo>
                    <a:pt x="82625" y="27505"/>
                  </a:lnTo>
                  <a:lnTo>
                    <a:pt x="81500" y="27505"/>
                  </a:lnTo>
                  <a:lnTo>
                    <a:pt x="80375" y="27505"/>
                  </a:lnTo>
                  <a:lnTo>
                    <a:pt x="79375" y="27505"/>
                  </a:lnTo>
                  <a:lnTo>
                    <a:pt x="78375" y="25887"/>
                  </a:lnTo>
                  <a:lnTo>
                    <a:pt x="77625" y="24539"/>
                  </a:lnTo>
                  <a:lnTo>
                    <a:pt x="76750" y="21842"/>
                  </a:lnTo>
                  <a:lnTo>
                    <a:pt x="76125" y="20494"/>
                  </a:lnTo>
                  <a:lnTo>
                    <a:pt x="75875" y="18876"/>
                  </a:lnTo>
                  <a:lnTo>
                    <a:pt x="75625" y="17528"/>
                  </a:lnTo>
                  <a:lnTo>
                    <a:pt x="75250" y="16179"/>
                  </a:lnTo>
                  <a:lnTo>
                    <a:pt x="74875" y="13483"/>
                  </a:lnTo>
                  <a:lnTo>
                    <a:pt x="74500" y="13483"/>
                  </a:lnTo>
                  <a:lnTo>
                    <a:pt x="74125" y="11865"/>
                  </a:lnTo>
                  <a:lnTo>
                    <a:pt x="73750" y="11865"/>
                  </a:lnTo>
                  <a:lnTo>
                    <a:pt x="73500" y="11865"/>
                  </a:lnTo>
                  <a:lnTo>
                    <a:pt x="73250" y="13483"/>
                  </a:lnTo>
                  <a:lnTo>
                    <a:pt x="73000" y="13483"/>
                  </a:lnTo>
                  <a:lnTo>
                    <a:pt x="72750" y="14831"/>
                  </a:lnTo>
                  <a:lnTo>
                    <a:pt x="72500" y="14831"/>
                  </a:lnTo>
                  <a:lnTo>
                    <a:pt x="72250" y="17528"/>
                  </a:lnTo>
                  <a:lnTo>
                    <a:pt x="72000" y="18876"/>
                  </a:lnTo>
                  <a:lnTo>
                    <a:pt x="71875" y="18876"/>
                  </a:lnTo>
                  <a:lnTo>
                    <a:pt x="71250" y="20494"/>
                  </a:lnTo>
                  <a:lnTo>
                    <a:pt x="69375" y="21842"/>
                  </a:lnTo>
                  <a:lnTo>
                    <a:pt x="66750" y="24539"/>
                  </a:lnTo>
                  <a:lnTo>
                    <a:pt x="65124" y="27505"/>
                  </a:lnTo>
                  <a:lnTo>
                    <a:pt x="63500" y="30202"/>
                  </a:lnTo>
                  <a:lnTo>
                    <a:pt x="61875" y="33168"/>
                  </a:lnTo>
                  <a:lnTo>
                    <a:pt x="60500" y="34516"/>
                  </a:lnTo>
                  <a:lnTo>
                    <a:pt x="59750" y="34516"/>
                  </a:lnTo>
                  <a:lnTo>
                    <a:pt x="59250" y="34516"/>
                  </a:lnTo>
                  <a:lnTo>
                    <a:pt x="58625" y="34516"/>
                  </a:lnTo>
                  <a:lnTo>
                    <a:pt x="58125" y="34516"/>
                  </a:lnTo>
                  <a:lnTo>
                    <a:pt x="57625" y="33168"/>
                  </a:lnTo>
                  <a:lnTo>
                    <a:pt x="57125" y="31550"/>
                  </a:lnTo>
                  <a:lnTo>
                    <a:pt x="56750" y="30202"/>
                  </a:lnTo>
                  <a:lnTo>
                    <a:pt x="56375" y="28853"/>
                  </a:lnTo>
                  <a:lnTo>
                    <a:pt x="56333" y="22382"/>
                  </a:lnTo>
                  <a:lnTo>
                    <a:pt x="56458" y="15101"/>
                  </a:lnTo>
                  <a:lnTo>
                    <a:pt x="56458" y="9707"/>
                  </a:lnTo>
                  <a:lnTo>
                    <a:pt x="56166" y="6741"/>
                  </a:lnTo>
                  <a:lnTo>
                    <a:pt x="55666" y="9707"/>
                  </a:lnTo>
                  <a:lnTo>
                    <a:pt x="55375" y="13483"/>
                  </a:lnTo>
                  <a:lnTo>
                    <a:pt x="54958" y="16179"/>
                  </a:lnTo>
                  <a:lnTo>
                    <a:pt x="54458" y="20494"/>
                  </a:lnTo>
                  <a:lnTo>
                    <a:pt x="53958" y="22651"/>
                  </a:lnTo>
                  <a:lnTo>
                    <a:pt x="53291" y="25617"/>
                  </a:lnTo>
                  <a:lnTo>
                    <a:pt x="52833" y="26426"/>
                  </a:lnTo>
                  <a:lnTo>
                    <a:pt x="52250" y="27505"/>
                  </a:lnTo>
                  <a:lnTo>
                    <a:pt x="51625" y="28314"/>
                  </a:lnTo>
                  <a:lnTo>
                    <a:pt x="50916" y="29393"/>
                  </a:lnTo>
                  <a:lnTo>
                    <a:pt x="50208" y="29662"/>
                  </a:lnTo>
                  <a:lnTo>
                    <a:pt x="49458" y="28853"/>
                  </a:lnTo>
                  <a:lnTo>
                    <a:pt x="48916" y="27775"/>
                  </a:lnTo>
                  <a:lnTo>
                    <a:pt x="48375" y="24539"/>
                  </a:lnTo>
                  <a:lnTo>
                    <a:pt x="48000" y="23191"/>
                  </a:lnTo>
                  <a:lnTo>
                    <a:pt x="47750" y="21842"/>
                  </a:lnTo>
                  <a:lnTo>
                    <a:pt x="47625" y="20494"/>
                  </a:lnTo>
                  <a:lnTo>
                    <a:pt x="47375" y="18876"/>
                  </a:lnTo>
                  <a:lnTo>
                    <a:pt x="47250" y="17528"/>
                  </a:lnTo>
                  <a:lnTo>
                    <a:pt x="46791" y="4853"/>
                  </a:lnTo>
                  <a:lnTo>
                    <a:pt x="46333" y="0"/>
                  </a:lnTo>
                  <a:lnTo>
                    <a:pt x="45520" y="808"/>
                  </a:lnTo>
                  <a:lnTo>
                    <a:pt x="44916" y="4314"/>
                  </a:lnTo>
                  <a:lnTo>
                    <a:pt x="44291" y="5932"/>
                  </a:lnTo>
                  <a:lnTo>
                    <a:pt x="43354" y="13213"/>
                  </a:lnTo>
                  <a:lnTo>
                    <a:pt x="42666" y="17258"/>
                  </a:lnTo>
                  <a:lnTo>
                    <a:pt x="42041" y="20494"/>
                  </a:lnTo>
                  <a:lnTo>
                    <a:pt x="41375" y="25887"/>
                  </a:lnTo>
                  <a:lnTo>
                    <a:pt x="39500" y="27505"/>
                  </a:lnTo>
                  <a:lnTo>
                    <a:pt x="37375" y="27505"/>
                  </a:lnTo>
                  <a:lnTo>
                    <a:pt x="35250" y="27505"/>
                  </a:lnTo>
                  <a:lnTo>
                    <a:pt x="34250" y="27505"/>
                  </a:lnTo>
                  <a:lnTo>
                    <a:pt x="33375" y="25887"/>
                  </a:lnTo>
                  <a:lnTo>
                    <a:pt x="32499" y="24539"/>
                  </a:lnTo>
                  <a:lnTo>
                    <a:pt x="31750" y="23191"/>
                  </a:lnTo>
                  <a:lnTo>
                    <a:pt x="31375" y="23191"/>
                  </a:lnTo>
                  <a:lnTo>
                    <a:pt x="31125" y="21842"/>
                  </a:lnTo>
                  <a:lnTo>
                    <a:pt x="30875" y="20494"/>
                  </a:lnTo>
                  <a:lnTo>
                    <a:pt x="30750" y="18876"/>
                  </a:lnTo>
                  <a:lnTo>
                    <a:pt x="30375" y="17528"/>
                  </a:lnTo>
                  <a:lnTo>
                    <a:pt x="30000" y="14831"/>
                  </a:lnTo>
                  <a:lnTo>
                    <a:pt x="29750" y="13483"/>
                  </a:lnTo>
                  <a:lnTo>
                    <a:pt x="29375" y="13483"/>
                  </a:lnTo>
                  <a:lnTo>
                    <a:pt x="29125" y="11865"/>
                  </a:lnTo>
                  <a:lnTo>
                    <a:pt x="28875" y="11865"/>
                  </a:lnTo>
                  <a:lnTo>
                    <a:pt x="28625" y="11865"/>
                  </a:lnTo>
                  <a:lnTo>
                    <a:pt x="28250" y="11865"/>
                  </a:lnTo>
                  <a:lnTo>
                    <a:pt x="28000" y="11865"/>
                  </a:lnTo>
                  <a:lnTo>
                    <a:pt x="27750" y="13483"/>
                  </a:lnTo>
                  <a:lnTo>
                    <a:pt x="27250" y="14831"/>
                  </a:lnTo>
                  <a:lnTo>
                    <a:pt x="26250" y="18876"/>
                  </a:lnTo>
                  <a:lnTo>
                    <a:pt x="25375" y="23191"/>
                  </a:lnTo>
                  <a:lnTo>
                    <a:pt x="24500" y="25887"/>
                  </a:lnTo>
                  <a:lnTo>
                    <a:pt x="23750" y="28853"/>
                  </a:lnTo>
                  <a:lnTo>
                    <a:pt x="22875" y="31550"/>
                  </a:lnTo>
                  <a:lnTo>
                    <a:pt x="22125" y="34516"/>
                  </a:lnTo>
                  <a:lnTo>
                    <a:pt x="21250" y="35865"/>
                  </a:lnTo>
                  <a:lnTo>
                    <a:pt x="19750" y="38561"/>
                  </a:lnTo>
                  <a:lnTo>
                    <a:pt x="18375" y="40179"/>
                  </a:lnTo>
                  <a:lnTo>
                    <a:pt x="17125" y="40179"/>
                  </a:lnTo>
                  <a:lnTo>
                    <a:pt x="15875" y="38561"/>
                  </a:lnTo>
                  <a:lnTo>
                    <a:pt x="14750" y="37213"/>
                  </a:lnTo>
                  <a:lnTo>
                    <a:pt x="13625" y="34516"/>
                  </a:lnTo>
                  <a:lnTo>
                    <a:pt x="12750" y="31550"/>
                  </a:lnTo>
                  <a:lnTo>
                    <a:pt x="11875" y="28853"/>
                  </a:lnTo>
                  <a:lnTo>
                    <a:pt x="11125" y="25887"/>
                  </a:lnTo>
                  <a:lnTo>
                    <a:pt x="10500" y="23191"/>
                  </a:lnTo>
                  <a:lnTo>
                    <a:pt x="10000" y="20494"/>
                  </a:lnTo>
                  <a:lnTo>
                    <a:pt x="9625" y="17528"/>
                  </a:lnTo>
                  <a:lnTo>
                    <a:pt x="9250" y="14831"/>
                  </a:lnTo>
                  <a:lnTo>
                    <a:pt x="8875" y="11865"/>
                  </a:lnTo>
                  <a:lnTo>
                    <a:pt x="8500" y="9168"/>
                  </a:lnTo>
                  <a:lnTo>
                    <a:pt x="8375" y="9168"/>
                  </a:lnTo>
                  <a:lnTo>
                    <a:pt x="8250" y="9168"/>
                  </a:lnTo>
                  <a:lnTo>
                    <a:pt x="8124" y="9168"/>
                  </a:lnTo>
                  <a:lnTo>
                    <a:pt x="8000" y="9168"/>
                  </a:lnTo>
                  <a:lnTo>
                    <a:pt x="7875" y="10516"/>
                  </a:lnTo>
                  <a:lnTo>
                    <a:pt x="7750" y="11865"/>
                  </a:lnTo>
                  <a:lnTo>
                    <a:pt x="7500" y="14831"/>
                  </a:lnTo>
                  <a:lnTo>
                    <a:pt x="7250" y="17528"/>
                  </a:lnTo>
                  <a:lnTo>
                    <a:pt x="7125" y="18876"/>
                  </a:lnTo>
                  <a:lnTo>
                    <a:pt x="7000" y="20494"/>
                  </a:lnTo>
                  <a:lnTo>
                    <a:pt x="6750" y="23191"/>
                  </a:lnTo>
                  <a:lnTo>
                    <a:pt x="6375" y="24539"/>
                  </a:lnTo>
                  <a:lnTo>
                    <a:pt x="6000" y="25887"/>
                  </a:lnTo>
                  <a:lnTo>
                    <a:pt x="5500" y="27505"/>
                  </a:lnTo>
                  <a:lnTo>
                    <a:pt x="5000" y="28853"/>
                  </a:lnTo>
                  <a:lnTo>
                    <a:pt x="4500" y="30202"/>
                  </a:lnTo>
                  <a:lnTo>
                    <a:pt x="4000" y="30202"/>
                  </a:lnTo>
                  <a:lnTo>
                    <a:pt x="3500" y="31550"/>
                  </a:lnTo>
                  <a:lnTo>
                    <a:pt x="3020" y="31550"/>
                  </a:lnTo>
                  <a:lnTo>
                    <a:pt x="2500" y="31550"/>
                  </a:lnTo>
                  <a:lnTo>
                    <a:pt x="1875" y="30202"/>
                  </a:lnTo>
                  <a:lnTo>
                    <a:pt x="1375" y="30202"/>
                  </a:lnTo>
                  <a:lnTo>
                    <a:pt x="875" y="28853"/>
                  </a:lnTo>
                  <a:lnTo>
                    <a:pt x="500" y="27505"/>
                  </a:lnTo>
                  <a:lnTo>
                    <a:pt x="0" y="25887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6138862"/>
              <a:ext cx="9159874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26" y="16551"/>
                  </a:moveTo>
                  <a:lnTo>
                    <a:pt x="106627" y="17931"/>
                  </a:lnTo>
                  <a:lnTo>
                    <a:pt x="105691" y="20689"/>
                  </a:lnTo>
                  <a:lnTo>
                    <a:pt x="105005" y="26206"/>
                  </a:lnTo>
                  <a:lnTo>
                    <a:pt x="104589" y="33103"/>
                  </a:lnTo>
                  <a:lnTo>
                    <a:pt x="104339" y="37241"/>
                  </a:lnTo>
                  <a:lnTo>
                    <a:pt x="103840" y="45517"/>
                  </a:lnTo>
                  <a:lnTo>
                    <a:pt x="103091" y="57931"/>
                  </a:lnTo>
                  <a:lnTo>
                    <a:pt x="102467" y="70344"/>
                  </a:lnTo>
                  <a:lnTo>
                    <a:pt x="101719" y="78620"/>
                  </a:lnTo>
                  <a:lnTo>
                    <a:pt x="101095" y="82758"/>
                  </a:lnTo>
                  <a:lnTo>
                    <a:pt x="100471" y="86896"/>
                  </a:lnTo>
                  <a:lnTo>
                    <a:pt x="99847" y="91034"/>
                  </a:lnTo>
                  <a:lnTo>
                    <a:pt x="99223" y="91034"/>
                  </a:lnTo>
                  <a:lnTo>
                    <a:pt x="98745" y="91034"/>
                  </a:lnTo>
                  <a:lnTo>
                    <a:pt x="98246" y="86896"/>
                  </a:lnTo>
                  <a:lnTo>
                    <a:pt x="97871" y="82758"/>
                  </a:lnTo>
                  <a:lnTo>
                    <a:pt x="97372" y="78620"/>
                  </a:lnTo>
                  <a:lnTo>
                    <a:pt x="97123" y="74482"/>
                  </a:lnTo>
                  <a:lnTo>
                    <a:pt x="96748" y="70344"/>
                  </a:lnTo>
                  <a:lnTo>
                    <a:pt x="96499" y="66206"/>
                  </a:lnTo>
                  <a:lnTo>
                    <a:pt x="96374" y="57931"/>
                  </a:lnTo>
                  <a:lnTo>
                    <a:pt x="96249" y="53793"/>
                  </a:lnTo>
                  <a:lnTo>
                    <a:pt x="96124" y="45517"/>
                  </a:lnTo>
                  <a:lnTo>
                    <a:pt x="96000" y="37241"/>
                  </a:lnTo>
                  <a:lnTo>
                    <a:pt x="95875" y="33103"/>
                  </a:lnTo>
                  <a:lnTo>
                    <a:pt x="95750" y="28965"/>
                  </a:lnTo>
                  <a:lnTo>
                    <a:pt x="95625" y="24827"/>
                  </a:lnTo>
                  <a:lnTo>
                    <a:pt x="95376" y="20689"/>
                  </a:lnTo>
                  <a:lnTo>
                    <a:pt x="95126" y="16551"/>
                  </a:lnTo>
                  <a:lnTo>
                    <a:pt x="94876" y="12413"/>
                  </a:lnTo>
                  <a:lnTo>
                    <a:pt x="94502" y="12413"/>
                  </a:lnTo>
                  <a:lnTo>
                    <a:pt x="94128" y="12413"/>
                  </a:lnTo>
                  <a:lnTo>
                    <a:pt x="93629" y="16551"/>
                  </a:lnTo>
                  <a:lnTo>
                    <a:pt x="93129" y="20689"/>
                  </a:lnTo>
                  <a:lnTo>
                    <a:pt x="92526" y="24827"/>
                  </a:lnTo>
                  <a:lnTo>
                    <a:pt x="91902" y="33103"/>
                  </a:lnTo>
                  <a:lnTo>
                    <a:pt x="91154" y="41379"/>
                  </a:lnTo>
                  <a:lnTo>
                    <a:pt x="90280" y="49655"/>
                  </a:lnTo>
                  <a:lnTo>
                    <a:pt x="89157" y="62068"/>
                  </a:lnTo>
                  <a:lnTo>
                    <a:pt x="88159" y="66206"/>
                  </a:lnTo>
                  <a:lnTo>
                    <a:pt x="87057" y="74482"/>
                  </a:lnTo>
                  <a:lnTo>
                    <a:pt x="85934" y="78620"/>
                  </a:lnTo>
                  <a:lnTo>
                    <a:pt x="84811" y="82758"/>
                  </a:lnTo>
                  <a:lnTo>
                    <a:pt x="83688" y="82758"/>
                  </a:lnTo>
                  <a:lnTo>
                    <a:pt x="82564" y="82758"/>
                  </a:lnTo>
                  <a:lnTo>
                    <a:pt x="81441" y="82758"/>
                  </a:lnTo>
                  <a:lnTo>
                    <a:pt x="80339" y="82758"/>
                  </a:lnTo>
                  <a:lnTo>
                    <a:pt x="79341" y="82758"/>
                  </a:lnTo>
                  <a:lnTo>
                    <a:pt x="78343" y="78620"/>
                  </a:lnTo>
                  <a:lnTo>
                    <a:pt x="77594" y="74482"/>
                  </a:lnTo>
                  <a:lnTo>
                    <a:pt x="76720" y="66206"/>
                  </a:lnTo>
                  <a:lnTo>
                    <a:pt x="76097" y="62068"/>
                  </a:lnTo>
                  <a:lnTo>
                    <a:pt x="75847" y="57931"/>
                  </a:lnTo>
                  <a:lnTo>
                    <a:pt x="75597" y="53793"/>
                  </a:lnTo>
                  <a:lnTo>
                    <a:pt x="75223" y="49655"/>
                  </a:lnTo>
                  <a:lnTo>
                    <a:pt x="74870" y="41379"/>
                  </a:lnTo>
                  <a:lnTo>
                    <a:pt x="74495" y="41379"/>
                  </a:lnTo>
                  <a:lnTo>
                    <a:pt x="74121" y="37241"/>
                  </a:lnTo>
                  <a:lnTo>
                    <a:pt x="73746" y="37241"/>
                  </a:lnTo>
                  <a:lnTo>
                    <a:pt x="73497" y="37241"/>
                  </a:lnTo>
                  <a:lnTo>
                    <a:pt x="73247" y="41379"/>
                  </a:lnTo>
                  <a:lnTo>
                    <a:pt x="72998" y="41379"/>
                  </a:lnTo>
                  <a:lnTo>
                    <a:pt x="72748" y="45517"/>
                  </a:lnTo>
                  <a:lnTo>
                    <a:pt x="72499" y="45517"/>
                  </a:lnTo>
                  <a:lnTo>
                    <a:pt x="72249" y="53793"/>
                  </a:lnTo>
                  <a:lnTo>
                    <a:pt x="72000" y="57931"/>
                  </a:lnTo>
                  <a:lnTo>
                    <a:pt x="71875" y="57931"/>
                  </a:lnTo>
                  <a:lnTo>
                    <a:pt x="71251" y="62068"/>
                  </a:lnTo>
                  <a:lnTo>
                    <a:pt x="69379" y="66206"/>
                  </a:lnTo>
                  <a:lnTo>
                    <a:pt x="66655" y="74482"/>
                  </a:lnTo>
                  <a:lnTo>
                    <a:pt x="65032" y="82758"/>
                  </a:lnTo>
                  <a:lnTo>
                    <a:pt x="63410" y="91034"/>
                  </a:lnTo>
                  <a:lnTo>
                    <a:pt x="61809" y="99310"/>
                  </a:lnTo>
                  <a:lnTo>
                    <a:pt x="60436" y="103448"/>
                  </a:lnTo>
                  <a:lnTo>
                    <a:pt x="59688" y="103448"/>
                  </a:lnTo>
                  <a:lnTo>
                    <a:pt x="59188" y="103448"/>
                  </a:lnTo>
                  <a:lnTo>
                    <a:pt x="58564" y="103448"/>
                  </a:lnTo>
                  <a:lnTo>
                    <a:pt x="58065" y="103448"/>
                  </a:lnTo>
                  <a:lnTo>
                    <a:pt x="57566" y="99310"/>
                  </a:lnTo>
                  <a:lnTo>
                    <a:pt x="57067" y="95172"/>
                  </a:lnTo>
                  <a:lnTo>
                    <a:pt x="56714" y="91034"/>
                  </a:lnTo>
                  <a:lnTo>
                    <a:pt x="56339" y="86896"/>
                  </a:lnTo>
                  <a:lnTo>
                    <a:pt x="56214" y="66206"/>
                  </a:lnTo>
                  <a:lnTo>
                    <a:pt x="56214" y="53793"/>
                  </a:lnTo>
                  <a:lnTo>
                    <a:pt x="56339" y="28965"/>
                  </a:lnTo>
                  <a:lnTo>
                    <a:pt x="56090" y="24827"/>
                  </a:lnTo>
                  <a:lnTo>
                    <a:pt x="55590" y="28965"/>
                  </a:lnTo>
                  <a:lnTo>
                    <a:pt x="55341" y="41379"/>
                  </a:lnTo>
                  <a:lnTo>
                    <a:pt x="54967" y="49655"/>
                  </a:lnTo>
                  <a:lnTo>
                    <a:pt x="54467" y="62068"/>
                  </a:lnTo>
                  <a:lnTo>
                    <a:pt x="53968" y="70344"/>
                  </a:lnTo>
                  <a:lnTo>
                    <a:pt x="53220" y="78620"/>
                  </a:lnTo>
                  <a:lnTo>
                    <a:pt x="52845" y="78620"/>
                  </a:lnTo>
                  <a:lnTo>
                    <a:pt x="52221" y="82758"/>
                  </a:lnTo>
                  <a:lnTo>
                    <a:pt x="51597" y="86896"/>
                  </a:lnTo>
                  <a:lnTo>
                    <a:pt x="50870" y="86896"/>
                  </a:lnTo>
                  <a:lnTo>
                    <a:pt x="50246" y="91034"/>
                  </a:lnTo>
                  <a:lnTo>
                    <a:pt x="49497" y="86896"/>
                  </a:lnTo>
                  <a:lnTo>
                    <a:pt x="48873" y="82758"/>
                  </a:lnTo>
                  <a:lnTo>
                    <a:pt x="48374" y="74482"/>
                  </a:lnTo>
                  <a:lnTo>
                    <a:pt x="48000" y="70344"/>
                  </a:lnTo>
                  <a:lnTo>
                    <a:pt x="47750" y="66206"/>
                  </a:lnTo>
                  <a:lnTo>
                    <a:pt x="47625" y="62068"/>
                  </a:lnTo>
                  <a:lnTo>
                    <a:pt x="47376" y="57931"/>
                  </a:lnTo>
                  <a:lnTo>
                    <a:pt x="47251" y="53793"/>
                  </a:lnTo>
                  <a:lnTo>
                    <a:pt x="46793" y="39310"/>
                  </a:lnTo>
                  <a:lnTo>
                    <a:pt x="46648" y="24137"/>
                  </a:lnTo>
                  <a:lnTo>
                    <a:pt x="46336" y="12413"/>
                  </a:lnTo>
                  <a:lnTo>
                    <a:pt x="45920" y="12413"/>
                  </a:lnTo>
                  <a:lnTo>
                    <a:pt x="45171" y="16551"/>
                  </a:lnTo>
                  <a:lnTo>
                    <a:pt x="44734" y="24827"/>
                  </a:lnTo>
                  <a:lnTo>
                    <a:pt x="44235" y="35172"/>
                  </a:lnTo>
                  <a:lnTo>
                    <a:pt x="43611" y="41379"/>
                  </a:lnTo>
                  <a:lnTo>
                    <a:pt x="43112" y="49655"/>
                  </a:lnTo>
                  <a:lnTo>
                    <a:pt x="42551" y="60000"/>
                  </a:lnTo>
                  <a:lnTo>
                    <a:pt x="41740" y="70344"/>
                  </a:lnTo>
                  <a:lnTo>
                    <a:pt x="41116" y="78620"/>
                  </a:lnTo>
                  <a:lnTo>
                    <a:pt x="40492" y="82758"/>
                  </a:lnTo>
                  <a:lnTo>
                    <a:pt x="39410" y="82758"/>
                  </a:lnTo>
                  <a:lnTo>
                    <a:pt x="37310" y="82758"/>
                  </a:lnTo>
                  <a:lnTo>
                    <a:pt x="35188" y="82758"/>
                  </a:lnTo>
                  <a:lnTo>
                    <a:pt x="34190" y="82758"/>
                  </a:lnTo>
                  <a:lnTo>
                    <a:pt x="33317" y="78620"/>
                  </a:lnTo>
                  <a:lnTo>
                    <a:pt x="32464" y="74482"/>
                  </a:lnTo>
                  <a:lnTo>
                    <a:pt x="31715" y="70344"/>
                  </a:lnTo>
                  <a:lnTo>
                    <a:pt x="31341" y="70344"/>
                  </a:lnTo>
                  <a:lnTo>
                    <a:pt x="31091" y="66206"/>
                  </a:lnTo>
                  <a:lnTo>
                    <a:pt x="30842" y="62068"/>
                  </a:lnTo>
                  <a:lnTo>
                    <a:pt x="30717" y="57931"/>
                  </a:lnTo>
                  <a:lnTo>
                    <a:pt x="30343" y="53793"/>
                  </a:lnTo>
                  <a:lnTo>
                    <a:pt x="29968" y="45517"/>
                  </a:lnTo>
                  <a:lnTo>
                    <a:pt x="29719" y="41379"/>
                  </a:lnTo>
                  <a:lnTo>
                    <a:pt x="29344" y="41379"/>
                  </a:lnTo>
                  <a:lnTo>
                    <a:pt x="29095" y="37241"/>
                  </a:lnTo>
                  <a:lnTo>
                    <a:pt x="28845" y="37241"/>
                  </a:lnTo>
                  <a:lnTo>
                    <a:pt x="28596" y="37241"/>
                  </a:lnTo>
                  <a:lnTo>
                    <a:pt x="28221" y="37241"/>
                  </a:lnTo>
                  <a:lnTo>
                    <a:pt x="27972" y="37241"/>
                  </a:lnTo>
                  <a:lnTo>
                    <a:pt x="27722" y="41379"/>
                  </a:lnTo>
                  <a:lnTo>
                    <a:pt x="27223" y="45517"/>
                  </a:lnTo>
                  <a:lnTo>
                    <a:pt x="26246" y="57931"/>
                  </a:lnTo>
                  <a:lnTo>
                    <a:pt x="25372" y="70344"/>
                  </a:lnTo>
                  <a:lnTo>
                    <a:pt x="24499" y="78620"/>
                  </a:lnTo>
                  <a:lnTo>
                    <a:pt x="23750" y="86896"/>
                  </a:lnTo>
                  <a:lnTo>
                    <a:pt x="22876" y="95172"/>
                  </a:lnTo>
                  <a:lnTo>
                    <a:pt x="22003" y="103448"/>
                  </a:lnTo>
                  <a:lnTo>
                    <a:pt x="21129" y="107586"/>
                  </a:lnTo>
                  <a:lnTo>
                    <a:pt x="19653" y="115862"/>
                  </a:lnTo>
                  <a:lnTo>
                    <a:pt x="18280" y="120000"/>
                  </a:lnTo>
                  <a:lnTo>
                    <a:pt x="17032" y="120000"/>
                  </a:lnTo>
                  <a:lnTo>
                    <a:pt x="15785" y="115862"/>
                  </a:lnTo>
                  <a:lnTo>
                    <a:pt x="14682" y="111724"/>
                  </a:lnTo>
                  <a:lnTo>
                    <a:pt x="13559" y="103448"/>
                  </a:lnTo>
                  <a:lnTo>
                    <a:pt x="12686" y="95172"/>
                  </a:lnTo>
                  <a:lnTo>
                    <a:pt x="11812" y="86896"/>
                  </a:lnTo>
                  <a:lnTo>
                    <a:pt x="11064" y="78620"/>
                  </a:lnTo>
                  <a:lnTo>
                    <a:pt x="10440" y="70344"/>
                  </a:lnTo>
                  <a:lnTo>
                    <a:pt x="9941" y="62068"/>
                  </a:lnTo>
                  <a:lnTo>
                    <a:pt x="9566" y="53793"/>
                  </a:lnTo>
                  <a:lnTo>
                    <a:pt x="9192" y="45517"/>
                  </a:lnTo>
                  <a:lnTo>
                    <a:pt x="8838" y="37241"/>
                  </a:lnTo>
                  <a:lnTo>
                    <a:pt x="8464" y="28965"/>
                  </a:lnTo>
                  <a:lnTo>
                    <a:pt x="8339" y="28965"/>
                  </a:lnTo>
                  <a:lnTo>
                    <a:pt x="8214" y="28965"/>
                  </a:lnTo>
                  <a:lnTo>
                    <a:pt x="8090" y="28965"/>
                  </a:lnTo>
                  <a:lnTo>
                    <a:pt x="7965" y="28965"/>
                  </a:lnTo>
                  <a:lnTo>
                    <a:pt x="7840" y="33103"/>
                  </a:lnTo>
                  <a:lnTo>
                    <a:pt x="7715" y="37241"/>
                  </a:lnTo>
                  <a:lnTo>
                    <a:pt x="7466" y="45517"/>
                  </a:lnTo>
                  <a:lnTo>
                    <a:pt x="7216" y="53793"/>
                  </a:lnTo>
                  <a:lnTo>
                    <a:pt x="7091" y="57931"/>
                  </a:lnTo>
                  <a:lnTo>
                    <a:pt x="6967" y="62068"/>
                  </a:lnTo>
                  <a:lnTo>
                    <a:pt x="6717" y="70344"/>
                  </a:lnTo>
                  <a:lnTo>
                    <a:pt x="6343" y="74482"/>
                  </a:lnTo>
                  <a:lnTo>
                    <a:pt x="5968" y="78620"/>
                  </a:lnTo>
                  <a:lnTo>
                    <a:pt x="5469" y="82758"/>
                  </a:lnTo>
                  <a:lnTo>
                    <a:pt x="4970" y="86896"/>
                  </a:lnTo>
                  <a:lnTo>
                    <a:pt x="4471" y="91034"/>
                  </a:lnTo>
                  <a:lnTo>
                    <a:pt x="3972" y="91034"/>
                  </a:lnTo>
                  <a:lnTo>
                    <a:pt x="3473" y="95172"/>
                  </a:lnTo>
                  <a:lnTo>
                    <a:pt x="2994" y="95172"/>
                  </a:lnTo>
                  <a:lnTo>
                    <a:pt x="2495" y="95172"/>
                  </a:lnTo>
                  <a:lnTo>
                    <a:pt x="1871" y="91034"/>
                  </a:lnTo>
                  <a:lnTo>
                    <a:pt x="1372" y="91034"/>
                  </a:lnTo>
                  <a:lnTo>
                    <a:pt x="873" y="86896"/>
                  </a:lnTo>
                  <a:lnTo>
                    <a:pt x="499" y="82758"/>
                  </a:lnTo>
                  <a:lnTo>
                    <a:pt x="0" y="78620"/>
                  </a:lnTo>
                  <a:lnTo>
                    <a:pt x="0" y="66206"/>
                  </a:lnTo>
                  <a:lnTo>
                    <a:pt x="499" y="70344"/>
                  </a:lnTo>
                  <a:lnTo>
                    <a:pt x="873" y="74482"/>
                  </a:lnTo>
                  <a:lnTo>
                    <a:pt x="1372" y="78620"/>
                  </a:lnTo>
                  <a:lnTo>
                    <a:pt x="1871" y="78620"/>
                  </a:lnTo>
                  <a:lnTo>
                    <a:pt x="2495" y="82758"/>
                  </a:lnTo>
                  <a:lnTo>
                    <a:pt x="2994" y="82758"/>
                  </a:lnTo>
                  <a:lnTo>
                    <a:pt x="3473" y="82758"/>
                  </a:lnTo>
                  <a:lnTo>
                    <a:pt x="3972" y="78620"/>
                  </a:lnTo>
                  <a:lnTo>
                    <a:pt x="4471" y="78620"/>
                  </a:lnTo>
                  <a:lnTo>
                    <a:pt x="4970" y="74482"/>
                  </a:lnTo>
                  <a:lnTo>
                    <a:pt x="5469" y="70344"/>
                  </a:lnTo>
                  <a:lnTo>
                    <a:pt x="5968" y="66206"/>
                  </a:lnTo>
                  <a:lnTo>
                    <a:pt x="6343" y="62068"/>
                  </a:lnTo>
                  <a:lnTo>
                    <a:pt x="6717" y="57931"/>
                  </a:lnTo>
                  <a:lnTo>
                    <a:pt x="6967" y="49655"/>
                  </a:lnTo>
                  <a:lnTo>
                    <a:pt x="7091" y="45517"/>
                  </a:lnTo>
                  <a:lnTo>
                    <a:pt x="7216" y="41379"/>
                  </a:lnTo>
                  <a:lnTo>
                    <a:pt x="7466" y="33103"/>
                  </a:lnTo>
                  <a:lnTo>
                    <a:pt x="7715" y="24827"/>
                  </a:lnTo>
                  <a:lnTo>
                    <a:pt x="7840" y="20689"/>
                  </a:lnTo>
                  <a:lnTo>
                    <a:pt x="7965" y="16551"/>
                  </a:lnTo>
                  <a:lnTo>
                    <a:pt x="8090" y="16551"/>
                  </a:lnTo>
                  <a:lnTo>
                    <a:pt x="8214" y="16551"/>
                  </a:lnTo>
                  <a:lnTo>
                    <a:pt x="8339" y="16551"/>
                  </a:lnTo>
                  <a:lnTo>
                    <a:pt x="8464" y="16551"/>
                  </a:lnTo>
                  <a:lnTo>
                    <a:pt x="8838" y="24827"/>
                  </a:lnTo>
                  <a:lnTo>
                    <a:pt x="9192" y="33103"/>
                  </a:lnTo>
                  <a:lnTo>
                    <a:pt x="9566" y="41379"/>
                  </a:lnTo>
                  <a:lnTo>
                    <a:pt x="9941" y="49655"/>
                  </a:lnTo>
                  <a:lnTo>
                    <a:pt x="10440" y="57931"/>
                  </a:lnTo>
                  <a:lnTo>
                    <a:pt x="11064" y="66206"/>
                  </a:lnTo>
                  <a:lnTo>
                    <a:pt x="11812" y="74482"/>
                  </a:lnTo>
                  <a:lnTo>
                    <a:pt x="12686" y="82758"/>
                  </a:lnTo>
                  <a:lnTo>
                    <a:pt x="13559" y="91034"/>
                  </a:lnTo>
                  <a:lnTo>
                    <a:pt x="14682" y="99310"/>
                  </a:lnTo>
                  <a:lnTo>
                    <a:pt x="15785" y="103448"/>
                  </a:lnTo>
                  <a:lnTo>
                    <a:pt x="17032" y="107586"/>
                  </a:lnTo>
                  <a:lnTo>
                    <a:pt x="18280" y="107586"/>
                  </a:lnTo>
                  <a:lnTo>
                    <a:pt x="19653" y="103448"/>
                  </a:lnTo>
                  <a:lnTo>
                    <a:pt x="21129" y="95172"/>
                  </a:lnTo>
                  <a:lnTo>
                    <a:pt x="22003" y="91034"/>
                  </a:lnTo>
                  <a:lnTo>
                    <a:pt x="22876" y="82758"/>
                  </a:lnTo>
                  <a:lnTo>
                    <a:pt x="23750" y="74482"/>
                  </a:lnTo>
                  <a:lnTo>
                    <a:pt x="24499" y="66206"/>
                  </a:lnTo>
                  <a:lnTo>
                    <a:pt x="25372" y="57931"/>
                  </a:lnTo>
                  <a:lnTo>
                    <a:pt x="26246" y="45517"/>
                  </a:lnTo>
                  <a:lnTo>
                    <a:pt x="27223" y="33103"/>
                  </a:lnTo>
                  <a:lnTo>
                    <a:pt x="27722" y="28965"/>
                  </a:lnTo>
                  <a:lnTo>
                    <a:pt x="27972" y="24827"/>
                  </a:lnTo>
                  <a:lnTo>
                    <a:pt x="28221" y="24827"/>
                  </a:lnTo>
                  <a:lnTo>
                    <a:pt x="28596" y="24827"/>
                  </a:lnTo>
                  <a:lnTo>
                    <a:pt x="28845" y="24827"/>
                  </a:lnTo>
                  <a:lnTo>
                    <a:pt x="29095" y="24827"/>
                  </a:lnTo>
                  <a:lnTo>
                    <a:pt x="29344" y="28965"/>
                  </a:lnTo>
                  <a:lnTo>
                    <a:pt x="29719" y="28965"/>
                  </a:lnTo>
                  <a:lnTo>
                    <a:pt x="29968" y="33103"/>
                  </a:lnTo>
                  <a:lnTo>
                    <a:pt x="30343" y="41379"/>
                  </a:lnTo>
                  <a:lnTo>
                    <a:pt x="30717" y="45517"/>
                  </a:lnTo>
                  <a:lnTo>
                    <a:pt x="30842" y="49655"/>
                  </a:lnTo>
                  <a:lnTo>
                    <a:pt x="31091" y="53793"/>
                  </a:lnTo>
                  <a:lnTo>
                    <a:pt x="31341" y="57931"/>
                  </a:lnTo>
                  <a:lnTo>
                    <a:pt x="31715" y="57931"/>
                  </a:lnTo>
                  <a:lnTo>
                    <a:pt x="32464" y="62068"/>
                  </a:lnTo>
                  <a:lnTo>
                    <a:pt x="33317" y="66206"/>
                  </a:lnTo>
                  <a:lnTo>
                    <a:pt x="34190" y="70344"/>
                  </a:lnTo>
                  <a:lnTo>
                    <a:pt x="35188" y="70344"/>
                  </a:lnTo>
                  <a:lnTo>
                    <a:pt x="37310" y="70344"/>
                  </a:lnTo>
                  <a:lnTo>
                    <a:pt x="39410" y="70344"/>
                  </a:lnTo>
                  <a:lnTo>
                    <a:pt x="40305" y="70344"/>
                  </a:lnTo>
                  <a:lnTo>
                    <a:pt x="40991" y="66206"/>
                  </a:lnTo>
                  <a:lnTo>
                    <a:pt x="41989" y="53103"/>
                  </a:lnTo>
                  <a:lnTo>
                    <a:pt x="42904" y="39310"/>
                  </a:lnTo>
                  <a:lnTo>
                    <a:pt x="43902" y="26206"/>
                  </a:lnTo>
                  <a:lnTo>
                    <a:pt x="44610" y="12413"/>
                  </a:lnTo>
                  <a:lnTo>
                    <a:pt x="45171" y="6206"/>
                  </a:lnTo>
                  <a:lnTo>
                    <a:pt x="45795" y="0"/>
                  </a:lnTo>
                  <a:lnTo>
                    <a:pt x="46481" y="2068"/>
                  </a:lnTo>
                  <a:lnTo>
                    <a:pt x="46793" y="16551"/>
                  </a:lnTo>
                  <a:lnTo>
                    <a:pt x="47043" y="35172"/>
                  </a:lnTo>
                  <a:lnTo>
                    <a:pt x="47625" y="49655"/>
                  </a:lnTo>
                  <a:lnTo>
                    <a:pt x="47750" y="53793"/>
                  </a:lnTo>
                  <a:lnTo>
                    <a:pt x="48000" y="57931"/>
                  </a:lnTo>
                  <a:lnTo>
                    <a:pt x="48374" y="62068"/>
                  </a:lnTo>
                  <a:lnTo>
                    <a:pt x="48873" y="70344"/>
                  </a:lnTo>
                  <a:lnTo>
                    <a:pt x="49497" y="74482"/>
                  </a:lnTo>
                  <a:lnTo>
                    <a:pt x="50246" y="78620"/>
                  </a:lnTo>
                  <a:lnTo>
                    <a:pt x="50870" y="74482"/>
                  </a:lnTo>
                  <a:lnTo>
                    <a:pt x="51597" y="74482"/>
                  </a:lnTo>
                  <a:lnTo>
                    <a:pt x="52221" y="70344"/>
                  </a:lnTo>
                  <a:lnTo>
                    <a:pt x="52845" y="66206"/>
                  </a:lnTo>
                  <a:lnTo>
                    <a:pt x="53220" y="66206"/>
                  </a:lnTo>
                  <a:lnTo>
                    <a:pt x="53968" y="57931"/>
                  </a:lnTo>
                  <a:lnTo>
                    <a:pt x="54467" y="49655"/>
                  </a:lnTo>
                  <a:lnTo>
                    <a:pt x="54967" y="37241"/>
                  </a:lnTo>
                  <a:lnTo>
                    <a:pt x="55341" y="28965"/>
                  </a:lnTo>
                  <a:lnTo>
                    <a:pt x="55590" y="16551"/>
                  </a:lnTo>
                  <a:lnTo>
                    <a:pt x="56090" y="12413"/>
                  </a:lnTo>
                  <a:lnTo>
                    <a:pt x="56464" y="16551"/>
                  </a:lnTo>
                  <a:lnTo>
                    <a:pt x="56464" y="33103"/>
                  </a:lnTo>
                  <a:lnTo>
                    <a:pt x="56339" y="53793"/>
                  </a:lnTo>
                  <a:lnTo>
                    <a:pt x="56339" y="74482"/>
                  </a:lnTo>
                  <a:lnTo>
                    <a:pt x="56714" y="78620"/>
                  </a:lnTo>
                  <a:lnTo>
                    <a:pt x="57067" y="82758"/>
                  </a:lnTo>
                  <a:lnTo>
                    <a:pt x="57566" y="86896"/>
                  </a:lnTo>
                  <a:lnTo>
                    <a:pt x="58065" y="91034"/>
                  </a:lnTo>
                  <a:lnTo>
                    <a:pt x="58564" y="91034"/>
                  </a:lnTo>
                  <a:lnTo>
                    <a:pt x="59188" y="91034"/>
                  </a:lnTo>
                  <a:lnTo>
                    <a:pt x="59688" y="91034"/>
                  </a:lnTo>
                  <a:lnTo>
                    <a:pt x="60436" y="91034"/>
                  </a:lnTo>
                  <a:lnTo>
                    <a:pt x="61809" y="86896"/>
                  </a:lnTo>
                  <a:lnTo>
                    <a:pt x="63410" y="78620"/>
                  </a:lnTo>
                  <a:lnTo>
                    <a:pt x="65032" y="70344"/>
                  </a:lnTo>
                  <a:lnTo>
                    <a:pt x="66655" y="62068"/>
                  </a:lnTo>
                  <a:lnTo>
                    <a:pt x="69379" y="53793"/>
                  </a:lnTo>
                  <a:lnTo>
                    <a:pt x="71251" y="49655"/>
                  </a:lnTo>
                  <a:lnTo>
                    <a:pt x="71875" y="45517"/>
                  </a:lnTo>
                  <a:lnTo>
                    <a:pt x="72000" y="45517"/>
                  </a:lnTo>
                  <a:lnTo>
                    <a:pt x="72249" y="41379"/>
                  </a:lnTo>
                  <a:lnTo>
                    <a:pt x="72499" y="33103"/>
                  </a:lnTo>
                  <a:lnTo>
                    <a:pt x="72748" y="33103"/>
                  </a:lnTo>
                  <a:lnTo>
                    <a:pt x="72998" y="28965"/>
                  </a:lnTo>
                  <a:lnTo>
                    <a:pt x="73247" y="28965"/>
                  </a:lnTo>
                  <a:lnTo>
                    <a:pt x="73497" y="24827"/>
                  </a:lnTo>
                  <a:lnTo>
                    <a:pt x="73746" y="24827"/>
                  </a:lnTo>
                  <a:lnTo>
                    <a:pt x="74121" y="24827"/>
                  </a:lnTo>
                  <a:lnTo>
                    <a:pt x="74495" y="28965"/>
                  </a:lnTo>
                  <a:lnTo>
                    <a:pt x="74870" y="28965"/>
                  </a:lnTo>
                  <a:lnTo>
                    <a:pt x="75223" y="37241"/>
                  </a:lnTo>
                  <a:lnTo>
                    <a:pt x="75597" y="41379"/>
                  </a:lnTo>
                  <a:lnTo>
                    <a:pt x="75847" y="45517"/>
                  </a:lnTo>
                  <a:lnTo>
                    <a:pt x="76097" y="49655"/>
                  </a:lnTo>
                  <a:lnTo>
                    <a:pt x="76720" y="53793"/>
                  </a:lnTo>
                  <a:lnTo>
                    <a:pt x="77594" y="62068"/>
                  </a:lnTo>
                  <a:lnTo>
                    <a:pt x="78343" y="66206"/>
                  </a:lnTo>
                  <a:lnTo>
                    <a:pt x="79341" y="70344"/>
                  </a:lnTo>
                  <a:lnTo>
                    <a:pt x="80339" y="70344"/>
                  </a:lnTo>
                  <a:lnTo>
                    <a:pt x="81441" y="70344"/>
                  </a:lnTo>
                  <a:lnTo>
                    <a:pt x="82564" y="70344"/>
                  </a:lnTo>
                  <a:lnTo>
                    <a:pt x="83688" y="70344"/>
                  </a:lnTo>
                  <a:lnTo>
                    <a:pt x="84811" y="70344"/>
                  </a:lnTo>
                  <a:lnTo>
                    <a:pt x="85934" y="66206"/>
                  </a:lnTo>
                  <a:lnTo>
                    <a:pt x="87057" y="62068"/>
                  </a:lnTo>
                  <a:lnTo>
                    <a:pt x="88159" y="53793"/>
                  </a:lnTo>
                  <a:lnTo>
                    <a:pt x="89157" y="49655"/>
                  </a:lnTo>
                  <a:lnTo>
                    <a:pt x="90280" y="37241"/>
                  </a:lnTo>
                  <a:lnTo>
                    <a:pt x="91154" y="28965"/>
                  </a:lnTo>
                  <a:lnTo>
                    <a:pt x="91902" y="20689"/>
                  </a:lnTo>
                  <a:lnTo>
                    <a:pt x="92526" y="12413"/>
                  </a:lnTo>
                  <a:lnTo>
                    <a:pt x="93129" y="8275"/>
                  </a:lnTo>
                  <a:lnTo>
                    <a:pt x="93629" y="4137"/>
                  </a:lnTo>
                  <a:lnTo>
                    <a:pt x="94128" y="0"/>
                  </a:lnTo>
                  <a:lnTo>
                    <a:pt x="94502" y="0"/>
                  </a:lnTo>
                  <a:lnTo>
                    <a:pt x="94876" y="0"/>
                  </a:lnTo>
                  <a:lnTo>
                    <a:pt x="95126" y="4137"/>
                  </a:lnTo>
                  <a:lnTo>
                    <a:pt x="95376" y="8275"/>
                  </a:lnTo>
                  <a:lnTo>
                    <a:pt x="95625" y="12413"/>
                  </a:lnTo>
                  <a:lnTo>
                    <a:pt x="95750" y="16551"/>
                  </a:lnTo>
                  <a:lnTo>
                    <a:pt x="95875" y="20689"/>
                  </a:lnTo>
                  <a:lnTo>
                    <a:pt x="96000" y="24827"/>
                  </a:lnTo>
                  <a:lnTo>
                    <a:pt x="96124" y="33103"/>
                  </a:lnTo>
                  <a:lnTo>
                    <a:pt x="96249" y="41379"/>
                  </a:lnTo>
                  <a:lnTo>
                    <a:pt x="96374" y="45517"/>
                  </a:lnTo>
                  <a:lnTo>
                    <a:pt x="96499" y="53793"/>
                  </a:lnTo>
                  <a:lnTo>
                    <a:pt x="96748" y="57931"/>
                  </a:lnTo>
                  <a:lnTo>
                    <a:pt x="97123" y="62068"/>
                  </a:lnTo>
                  <a:lnTo>
                    <a:pt x="97372" y="66206"/>
                  </a:lnTo>
                  <a:lnTo>
                    <a:pt x="97871" y="70344"/>
                  </a:lnTo>
                  <a:lnTo>
                    <a:pt x="98246" y="74482"/>
                  </a:lnTo>
                  <a:lnTo>
                    <a:pt x="98745" y="78620"/>
                  </a:lnTo>
                  <a:lnTo>
                    <a:pt x="99223" y="78620"/>
                  </a:lnTo>
                  <a:lnTo>
                    <a:pt x="99847" y="78620"/>
                  </a:lnTo>
                  <a:lnTo>
                    <a:pt x="100471" y="74482"/>
                  </a:lnTo>
                  <a:lnTo>
                    <a:pt x="101095" y="70344"/>
                  </a:lnTo>
                  <a:lnTo>
                    <a:pt x="101719" y="66206"/>
                  </a:lnTo>
                  <a:lnTo>
                    <a:pt x="102467" y="57931"/>
                  </a:lnTo>
                  <a:lnTo>
                    <a:pt x="103091" y="45517"/>
                  </a:lnTo>
                  <a:lnTo>
                    <a:pt x="103840" y="33103"/>
                  </a:lnTo>
                  <a:lnTo>
                    <a:pt x="104339" y="24827"/>
                  </a:lnTo>
                  <a:lnTo>
                    <a:pt x="104589" y="20689"/>
                  </a:lnTo>
                  <a:lnTo>
                    <a:pt x="105254" y="16551"/>
                  </a:lnTo>
                  <a:lnTo>
                    <a:pt x="105878" y="11724"/>
                  </a:lnTo>
                  <a:lnTo>
                    <a:pt x="106440" y="9655"/>
                  </a:lnTo>
                  <a:lnTo>
                    <a:pt x="107001" y="6206"/>
                  </a:lnTo>
                  <a:lnTo>
                    <a:pt x="107625" y="6206"/>
                  </a:lnTo>
                  <a:lnTo>
                    <a:pt x="108124" y="5517"/>
                  </a:lnTo>
                  <a:lnTo>
                    <a:pt x="108540" y="6206"/>
                  </a:lnTo>
                  <a:lnTo>
                    <a:pt x="108935" y="6206"/>
                  </a:lnTo>
                  <a:lnTo>
                    <a:pt x="109351" y="7586"/>
                  </a:lnTo>
                  <a:lnTo>
                    <a:pt x="109809" y="6206"/>
                  </a:lnTo>
                  <a:lnTo>
                    <a:pt x="110308" y="7586"/>
                  </a:lnTo>
                  <a:lnTo>
                    <a:pt x="110786" y="5517"/>
                  </a:lnTo>
                  <a:lnTo>
                    <a:pt x="111285" y="5517"/>
                  </a:lnTo>
                  <a:lnTo>
                    <a:pt x="112097" y="6206"/>
                  </a:lnTo>
                  <a:lnTo>
                    <a:pt x="113032" y="16551"/>
                  </a:lnTo>
                  <a:lnTo>
                    <a:pt x="113282" y="20689"/>
                  </a:lnTo>
                  <a:lnTo>
                    <a:pt x="113407" y="24827"/>
                  </a:lnTo>
                  <a:lnTo>
                    <a:pt x="113407" y="28965"/>
                  </a:lnTo>
                  <a:lnTo>
                    <a:pt x="113532" y="33103"/>
                  </a:lnTo>
                  <a:lnTo>
                    <a:pt x="113532" y="37241"/>
                  </a:lnTo>
                  <a:lnTo>
                    <a:pt x="113532" y="41379"/>
                  </a:lnTo>
                  <a:lnTo>
                    <a:pt x="113532" y="45517"/>
                  </a:lnTo>
                  <a:lnTo>
                    <a:pt x="113656" y="45517"/>
                  </a:lnTo>
                  <a:lnTo>
                    <a:pt x="113656" y="49655"/>
                  </a:lnTo>
                  <a:lnTo>
                    <a:pt x="113906" y="49655"/>
                  </a:lnTo>
                  <a:lnTo>
                    <a:pt x="114155" y="53793"/>
                  </a:lnTo>
                  <a:lnTo>
                    <a:pt x="114405" y="57931"/>
                  </a:lnTo>
                  <a:lnTo>
                    <a:pt x="114779" y="57931"/>
                  </a:lnTo>
                  <a:lnTo>
                    <a:pt x="115528" y="62068"/>
                  </a:lnTo>
                  <a:lnTo>
                    <a:pt x="116526" y="62068"/>
                  </a:lnTo>
                  <a:lnTo>
                    <a:pt x="117629" y="62068"/>
                  </a:lnTo>
                  <a:lnTo>
                    <a:pt x="118752" y="57931"/>
                  </a:lnTo>
                  <a:lnTo>
                    <a:pt x="119376" y="53793"/>
                  </a:lnTo>
                  <a:lnTo>
                    <a:pt x="119999" y="49655"/>
                  </a:lnTo>
                  <a:lnTo>
                    <a:pt x="119999" y="62068"/>
                  </a:lnTo>
                  <a:lnTo>
                    <a:pt x="119999" y="62068"/>
                  </a:lnTo>
                  <a:lnTo>
                    <a:pt x="119376" y="66206"/>
                  </a:lnTo>
                  <a:lnTo>
                    <a:pt x="118752" y="70344"/>
                  </a:lnTo>
                  <a:lnTo>
                    <a:pt x="117629" y="74482"/>
                  </a:lnTo>
                  <a:lnTo>
                    <a:pt x="116526" y="74482"/>
                  </a:lnTo>
                  <a:lnTo>
                    <a:pt x="115528" y="74482"/>
                  </a:lnTo>
                  <a:lnTo>
                    <a:pt x="114779" y="70344"/>
                  </a:lnTo>
                  <a:lnTo>
                    <a:pt x="114405" y="70344"/>
                  </a:lnTo>
                  <a:lnTo>
                    <a:pt x="114155" y="66206"/>
                  </a:lnTo>
                  <a:lnTo>
                    <a:pt x="113906" y="62068"/>
                  </a:lnTo>
                  <a:lnTo>
                    <a:pt x="113656" y="62068"/>
                  </a:lnTo>
                  <a:lnTo>
                    <a:pt x="113656" y="57931"/>
                  </a:lnTo>
                  <a:lnTo>
                    <a:pt x="113532" y="57931"/>
                  </a:lnTo>
                  <a:lnTo>
                    <a:pt x="113532" y="53793"/>
                  </a:lnTo>
                  <a:lnTo>
                    <a:pt x="113532" y="49655"/>
                  </a:lnTo>
                  <a:lnTo>
                    <a:pt x="113532" y="45517"/>
                  </a:lnTo>
                  <a:lnTo>
                    <a:pt x="113407" y="41379"/>
                  </a:lnTo>
                  <a:lnTo>
                    <a:pt x="113407" y="37241"/>
                  </a:lnTo>
                  <a:lnTo>
                    <a:pt x="113282" y="33103"/>
                  </a:lnTo>
                  <a:lnTo>
                    <a:pt x="113032" y="28965"/>
                  </a:lnTo>
                  <a:lnTo>
                    <a:pt x="112908" y="24827"/>
                  </a:lnTo>
                  <a:lnTo>
                    <a:pt x="112783" y="24827"/>
                  </a:lnTo>
                  <a:lnTo>
                    <a:pt x="112409" y="20689"/>
                  </a:lnTo>
                  <a:lnTo>
                    <a:pt x="112159" y="20689"/>
                  </a:lnTo>
                  <a:lnTo>
                    <a:pt x="111681" y="15862"/>
                  </a:lnTo>
                  <a:lnTo>
                    <a:pt x="111181" y="16551"/>
                  </a:lnTo>
                  <a:lnTo>
                    <a:pt x="110745" y="18620"/>
                  </a:lnTo>
                  <a:lnTo>
                    <a:pt x="110183" y="20000"/>
                  </a:lnTo>
                  <a:lnTo>
                    <a:pt x="109601" y="20000"/>
                  </a:lnTo>
                  <a:lnTo>
                    <a:pt x="109123" y="17931"/>
                  </a:lnTo>
                  <a:lnTo>
                    <a:pt x="108540" y="16551"/>
                  </a:lnTo>
                  <a:lnTo>
                    <a:pt x="108124" y="14482"/>
                  </a:lnTo>
                  <a:lnTo>
                    <a:pt x="107604" y="1655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rgbClr val="080808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624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828801"/>
            <a:ext cx="10972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TW" sz="1200">
                <a:solidFill>
                  <a:prstClr val="black">
                    <a:tint val="75000"/>
                  </a:prstClr>
                </a:solidFill>
                <a:latin typeface="Georgia"/>
                <a:ea typeface="新細明體"/>
              </a:defRPr>
            </a:lvl1pPr>
          </a:lstStyle>
          <a:p>
            <a:pPr defTabSz="914400">
              <a:defRPr/>
            </a:pPr>
            <a:fld id="{E134544D-B3FA-4EAF-B51B-1E8C79D4996C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1/18/2023</a:t>
            </a:fld>
            <a:endParaRPr lang="en-US" altLang="en-US"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TW" sz="1200">
                <a:solidFill>
                  <a:prstClr val="black">
                    <a:tint val="75000"/>
                  </a:prstClr>
                </a:solidFill>
                <a:latin typeface="Georgia"/>
                <a:ea typeface="新細明體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Georgia" panose="02040502050405020303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1D2959C-CA42-4B0D-BCEE-300648A15F18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  <p:pic>
        <p:nvPicPr>
          <p:cNvPr id="2055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/>
          <a:stretch>
            <a:fillRect/>
          </a:stretch>
        </p:blipFill>
        <p:spPr bwMode="auto">
          <a:xfrm>
            <a:off x="-16933" y="0"/>
            <a:ext cx="122089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21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 spd="slow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TW"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 descr="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" y="117994"/>
            <a:ext cx="12191999" cy="6740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7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8072" y="1727333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宣召</a:t>
            </a: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司會</a:t>
            </a:r>
            <a:r>
              <a:rPr lang="en-US" altLang="zh-TW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: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張燕芬 執事</a:t>
            </a:r>
            <a:endParaRPr lang="en-US" altLang="zh-TW" sz="6600" dirty="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5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48461" y="1558468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None/>
            </a:pPr>
            <a:r>
              <a:rPr lang="en-US" altLang="zh-TW" sz="6600" dirty="0">
                <a:solidFill>
                  <a:srgbClr val="FFFFFF"/>
                </a:solidFill>
                <a:ea typeface="標楷體"/>
                <a:sym typeface="Arial"/>
              </a:rPr>
              <a:t>27  </a:t>
            </a:r>
            <a:r>
              <a:rPr lang="zh-TW" altLang="en-US" sz="6600" dirty="0">
                <a:solidFill>
                  <a:srgbClr val="FFFFFF"/>
                </a:solidFill>
                <a:ea typeface="標楷體"/>
                <a:sym typeface="Arial"/>
              </a:rPr>
              <a:t>上帝做阮代代幫助</a:t>
            </a:r>
            <a:r>
              <a:rPr lang="zh-TW" altLang="en-US" sz="6600" dirty="0">
                <a:ea typeface="標楷體"/>
                <a:sym typeface="Arial"/>
              </a:rPr>
              <a:t> </a:t>
            </a:r>
            <a:endParaRPr lang="en-US" dirty="0"/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：</a:t>
            </a:r>
            <a:r>
              <a:rPr lang="zh-TW" altLang="en-US" sz="400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請會眾起立！</a:t>
            </a:r>
            <a:endParaRPr lang="en-US" sz="4000" b="1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20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7185" y="458293"/>
            <a:ext cx="11672567" cy="5167402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zh-TW" sz="5400" dirty="0">
                <a:ea typeface="DFKai-SB"/>
              </a:rPr>
              <a:t> </a:t>
            </a:r>
            <a:r>
              <a:rPr lang="zh-TW" altLang="en-US" sz="5400" dirty="0">
                <a:ea typeface="DFKai-SB"/>
              </a:rPr>
              <a:t> </a:t>
            </a:r>
            <a:r>
              <a:rPr lang="en-US" altLang="zh-TW" sz="5400" dirty="0">
                <a:ea typeface="DFKai-SB"/>
              </a:rPr>
              <a:t>1.</a:t>
            </a:r>
            <a:r>
              <a:rPr lang="zh-TW" altLang="en-US" sz="5400" dirty="0">
                <a:ea typeface="DFKai-SB"/>
              </a:rPr>
              <a:t>上帝做阮代代幫助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亦</a:t>
            </a:r>
            <a:r>
              <a:rPr lang="zh-TW" altLang="en-US" sz="5400" dirty="0">
                <a:ea typeface="DFKai-SB"/>
              </a:rPr>
              <a:t>是將來盼望</a:t>
            </a:r>
            <a:r>
              <a:rPr lang="zh-TW" altLang="en-US" sz="5400" dirty="0" smtClean="0">
                <a:ea typeface="DFKai-SB"/>
              </a:rPr>
              <a:t>；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使</a:t>
            </a:r>
            <a:r>
              <a:rPr lang="zh-TW" altLang="en-US" sz="5400" dirty="0">
                <a:ea typeface="DFKai-SB"/>
              </a:rPr>
              <a:t>阮閃避大湧風颱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永</a:t>
            </a:r>
            <a:r>
              <a:rPr lang="zh-TW" altLang="en-US" sz="5400" dirty="0">
                <a:ea typeface="DFKai-SB"/>
              </a:rPr>
              <a:t>站安穩所在。</a:t>
            </a: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35184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02429" y="1063255"/>
            <a:ext cx="12294429" cy="5386368"/>
          </a:xfrm>
        </p:spPr>
        <p:txBody>
          <a:bodyPr/>
          <a:lstStyle/>
          <a:p>
            <a:pPr algn="ctr">
              <a:buNone/>
            </a:pPr>
            <a:r>
              <a:rPr lang="zh-TW" altLang="en-US" sz="5400" dirty="0">
                <a:ea typeface="DFKai-SB"/>
              </a:rPr>
              <a:t> </a:t>
            </a:r>
            <a:r>
              <a:rPr lang="en-US" altLang="zh-TW" sz="5400" dirty="0">
                <a:ea typeface="DFKai-SB"/>
              </a:rPr>
              <a:t>2.</a:t>
            </a:r>
            <a:r>
              <a:rPr lang="zh-TW" altLang="en-US" sz="5400" dirty="0">
                <a:ea typeface="DFKai-SB"/>
              </a:rPr>
              <a:t>全能寶座蔭影下面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a typeface="DFKai-SB"/>
              </a:rPr>
              <a:t>聖</a:t>
            </a:r>
            <a:r>
              <a:rPr lang="zh-TW" altLang="en-US" sz="5400" dirty="0">
                <a:ea typeface="DFKai-SB"/>
              </a:rPr>
              <a:t>徒居起安心</a:t>
            </a:r>
            <a:r>
              <a:rPr lang="zh-TW" altLang="en-US" sz="5400" dirty="0" smtClean="0">
                <a:ea typeface="DFKai-SB"/>
              </a:rPr>
              <a:t>；</a:t>
            </a:r>
            <a:endParaRPr lang="en-US" altLang="zh-TW" sz="5400" dirty="0" smtClean="0"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a typeface="DFKai-SB"/>
              </a:rPr>
              <a:t>上</a:t>
            </a:r>
            <a:r>
              <a:rPr lang="zh-TW" altLang="en-US" sz="5400" dirty="0">
                <a:ea typeface="DFKai-SB"/>
              </a:rPr>
              <a:t>帝聖手夠額可靠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a typeface="DFKai-SB"/>
              </a:rPr>
              <a:t>做</a:t>
            </a:r>
            <a:r>
              <a:rPr lang="zh-TW" altLang="en-US" sz="5400" dirty="0">
                <a:ea typeface="DFKai-SB"/>
              </a:rPr>
              <a:t>阮穩當保護。</a:t>
            </a: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415101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02429" y="1063255"/>
            <a:ext cx="12294429" cy="5386368"/>
          </a:xfrm>
        </p:spPr>
        <p:txBody>
          <a:bodyPr/>
          <a:lstStyle/>
          <a:p>
            <a:pPr algn="ctr">
              <a:buNone/>
            </a:pPr>
            <a:r>
              <a:rPr lang="en-US" altLang="zh-TW" sz="5400" dirty="0">
                <a:ea typeface="DFKai-SB"/>
              </a:rPr>
              <a:t>3.</a:t>
            </a:r>
            <a:r>
              <a:rPr lang="zh-TW" altLang="en-US" sz="5400" dirty="0">
                <a:ea typeface="DFKai-SB"/>
              </a:rPr>
              <a:t>眾山尚未生出以前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a typeface="DFKai-SB"/>
              </a:rPr>
              <a:t>世</a:t>
            </a:r>
            <a:r>
              <a:rPr lang="zh-TW" altLang="en-US" sz="5400" dirty="0">
                <a:ea typeface="DFKai-SB"/>
              </a:rPr>
              <a:t>界尚未形成</a:t>
            </a:r>
            <a:r>
              <a:rPr lang="zh-TW" altLang="en-US" sz="5400" dirty="0" smtClean="0">
                <a:ea typeface="DFKai-SB"/>
              </a:rPr>
              <a:t>；</a:t>
            </a:r>
            <a:endParaRPr lang="en-US" altLang="zh-TW" sz="5400" dirty="0" smtClean="0"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a typeface="DFKai-SB"/>
              </a:rPr>
              <a:t>祢</a:t>
            </a:r>
            <a:r>
              <a:rPr lang="zh-TW" altLang="en-US" sz="5400" dirty="0">
                <a:ea typeface="DFKai-SB"/>
              </a:rPr>
              <a:t>自永遠就是上帝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a typeface="DFKai-SB"/>
              </a:rPr>
              <a:t>久</a:t>
            </a:r>
            <a:r>
              <a:rPr lang="zh-TW" altLang="en-US" sz="5400" dirty="0">
                <a:ea typeface="DFKai-SB"/>
              </a:rPr>
              <a:t>長不變無替。</a:t>
            </a: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34437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7185" y="458293"/>
            <a:ext cx="11672567" cy="5167402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 </a:t>
            </a:r>
            <a:r>
              <a:rPr lang="en-US" altLang="zh-TW" sz="5400" dirty="0">
                <a:ea typeface="DFKai-SB"/>
              </a:rPr>
              <a:t>4.</a:t>
            </a:r>
            <a:r>
              <a:rPr lang="zh-TW" altLang="en-US" sz="5400" dirty="0">
                <a:ea typeface="DFKai-SB"/>
              </a:rPr>
              <a:t>由祢來看雖然千年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親</a:t>
            </a:r>
            <a:r>
              <a:rPr lang="zh-TW" altLang="en-US" sz="5400" dirty="0">
                <a:ea typeface="DFKai-SB"/>
              </a:rPr>
              <a:t>像過了一冥</a:t>
            </a:r>
            <a:r>
              <a:rPr lang="zh-TW" altLang="en-US" sz="5400" dirty="0" smtClean="0">
                <a:ea typeface="DFKai-SB"/>
              </a:rPr>
              <a:t>；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暗</a:t>
            </a:r>
            <a:r>
              <a:rPr lang="zh-TW" altLang="en-US" sz="5400" dirty="0">
                <a:ea typeface="DFKai-SB"/>
              </a:rPr>
              <a:t>時一更實在真短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一</a:t>
            </a:r>
            <a:r>
              <a:rPr lang="zh-TW" altLang="en-US" sz="5400" dirty="0">
                <a:ea typeface="DFKai-SB"/>
              </a:rPr>
              <a:t>目瞬久就過。</a:t>
            </a: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26060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02429" y="1063255"/>
            <a:ext cx="12294429" cy="5386368"/>
          </a:xfrm>
        </p:spPr>
        <p:txBody>
          <a:bodyPr/>
          <a:lstStyle/>
          <a:p>
            <a:pPr algn="ctr">
              <a:buNone/>
            </a:pPr>
            <a:r>
              <a:rPr lang="zh-TW" altLang="en-US" sz="5400" dirty="0">
                <a:ea typeface="DFKai-SB"/>
              </a:rPr>
              <a:t> </a:t>
            </a:r>
            <a:r>
              <a:rPr lang="en-US" altLang="zh-TW" sz="5400" dirty="0">
                <a:ea typeface="DFKai-SB"/>
              </a:rPr>
              <a:t>5.</a:t>
            </a:r>
            <a:r>
              <a:rPr lang="zh-TW" altLang="en-US" sz="5400" dirty="0">
                <a:ea typeface="DFKai-SB"/>
              </a:rPr>
              <a:t>光陰在過親像大水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a typeface="DFKai-SB"/>
              </a:rPr>
              <a:t>一</a:t>
            </a:r>
            <a:r>
              <a:rPr lang="zh-TW" altLang="en-US" sz="5400" dirty="0">
                <a:ea typeface="DFKai-SB"/>
              </a:rPr>
              <a:t>盡使它流去</a:t>
            </a:r>
            <a:r>
              <a:rPr lang="zh-TW" altLang="en-US" sz="5400" dirty="0" smtClean="0">
                <a:ea typeface="DFKai-SB"/>
              </a:rPr>
              <a:t>；</a:t>
            </a:r>
            <a:endParaRPr lang="en-US" altLang="zh-TW" sz="5400" dirty="0" smtClean="0"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a typeface="DFKai-SB"/>
              </a:rPr>
              <a:t>功</a:t>
            </a:r>
            <a:r>
              <a:rPr lang="zh-TW" altLang="en-US" sz="5400" dirty="0">
                <a:ea typeface="DFKai-SB"/>
              </a:rPr>
              <a:t>名富貴宛然眠夢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a typeface="DFKai-SB"/>
              </a:rPr>
              <a:t>實</a:t>
            </a:r>
            <a:r>
              <a:rPr lang="zh-TW" altLang="en-US" sz="5400" dirty="0">
                <a:ea typeface="DFKai-SB"/>
              </a:rPr>
              <a:t>在攏是空空。</a:t>
            </a: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32862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7027" y="1014893"/>
            <a:ext cx="12066705" cy="4764506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en-US" altLang="zh-TW" sz="5400" dirty="0">
                <a:ea typeface="DFKai-SB"/>
              </a:rPr>
              <a:t>6.</a:t>
            </a:r>
            <a:r>
              <a:rPr lang="zh-TW" altLang="en-US" sz="5400" dirty="0">
                <a:ea typeface="DFKai-SB"/>
              </a:rPr>
              <a:t>上帝做阮代代幫助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復</a:t>
            </a:r>
            <a:r>
              <a:rPr lang="zh-TW" altLang="en-US" sz="5400" dirty="0">
                <a:ea typeface="DFKai-SB"/>
              </a:rPr>
              <a:t>做將來盼望</a:t>
            </a:r>
            <a:r>
              <a:rPr lang="zh-TW" altLang="en-US" sz="5400" dirty="0" smtClean="0">
                <a:ea typeface="DFKai-SB"/>
              </a:rPr>
              <a:t>；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遇</a:t>
            </a:r>
            <a:r>
              <a:rPr lang="zh-TW" altLang="en-US" sz="5400" dirty="0">
                <a:ea typeface="DFKai-SB"/>
              </a:rPr>
              <a:t>著艱苦求祢照顧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做</a:t>
            </a:r>
            <a:r>
              <a:rPr lang="zh-TW" altLang="en-US" sz="5400" dirty="0">
                <a:ea typeface="DFKai-SB"/>
              </a:rPr>
              <a:t>阮永遠門戶</a:t>
            </a:r>
            <a:r>
              <a:rPr lang="zh-TW" altLang="en-US" sz="5400" dirty="0" smtClean="0">
                <a:ea typeface="DFKai-SB"/>
              </a:rPr>
              <a:t>。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DFKai-SB"/>
              </a:rPr>
              <a:t>阿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DFKai-SB"/>
              </a:rPr>
              <a:t>們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信仰告白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 err="1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使徒信經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8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235242" y="460900"/>
            <a:ext cx="9721516" cy="5936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sym typeface="Arial"/>
              </a:rPr>
              <a:t>我信</a:t>
            </a: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上帝，全能的父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創造天地的主宰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我信耶穌基督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上帝的獨生子，咱的主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。祂由聖神投胎，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由在室女馬利亞出世；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3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ubTitle" idx="1"/>
          </p:nvPr>
        </p:nvSpPr>
        <p:spPr>
          <a:xfrm>
            <a:off x="868136" y="1983467"/>
            <a:ext cx="10455728" cy="1806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zh-TW" altLang="en-US" sz="6600" dirty="0">
                <a:latin typeface="標楷體" pitchFamily="65" charset="-120"/>
                <a:ea typeface="標楷體" pitchFamily="65" charset="-120"/>
              </a:rPr>
              <a:t>臺灣基督長老教會新泰教會</a:t>
            </a:r>
            <a:endParaRPr lang="en-US" altLang="zh-TW" sz="66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0"/>
              </a:spcBef>
              <a:buSzPct val="25000"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新春稱謝主日禮拜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/>
              <a:cs typeface="Arial"/>
              <a:sym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7" y="4568759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提醒：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聚會中</a:t>
            </a:r>
            <a:r>
              <a:rPr lang="zh-TW" altLang="en-US" b="1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請將手機關機或調為震動</a:t>
            </a:r>
            <a:endParaRPr lang="en-US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3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0" y="873087"/>
            <a:ext cx="12192000" cy="52562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在本丟彼拉多任內受苦，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釘十字架，死，埋葬，落陰府；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第三日由死人中復活，升天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今坐在全能的父上帝的大傍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；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祂要自彼再來審判活人及死人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716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778042" y="1016906"/>
            <a:ext cx="10587789" cy="51432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我信聖神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我信聖，公同的教會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聖徒的相通，罪的赦免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；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肉體的復活；永遠的活命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                                      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 </a:t>
            </a:r>
            <a:endParaRPr lang="en-US" altLang="zh-TW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              </a:t>
            </a: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阿們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4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啟應文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第三</a:t>
            </a: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十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八</a:t>
            </a: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篇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5EB51-06CB-DD05-9160-05935CEAD81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-171450"/>
            <a:ext cx="8229600" cy="1143000"/>
          </a:xfrm>
        </p:spPr>
        <p:txBody>
          <a:bodyPr/>
          <a:lstStyle/>
          <a:p>
            <a:r>
              <a:rPr lang="en-US" altLang="zh-TW" sz="5400" b="1">
                <a:latin typeface="標楷體" panose="03000509000000000000" pitchFamily="65" charset="-120"/>
                <a:ea typeface="標楷體" panose="03000509000000000000" pitchFamily="65" charset="-120"/>
              </a:rPr>
              <a:t>38</a:t>
            </a:r>
            <a:r>
              <a:rPr lang="en-US" altLang="zh-TW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5400" b="1" u="sng">
                <a:solidFill>
                  <a:srgbClr val="FFCC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/6)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81076"/>
            <a:ext cx="9640186" cy="58769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我設使能講人及天使的音語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若無仁愛</a:t>
            </a:r>
            <a:r>
              <a:rPr lang="en-US" altLang="zh-TW" sz="1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我就成做響的銅器</a:t>
            </a:r>
            <a:r>
              <a:rPr lang="en-US" altLang="zh-TW" sz="1800" b="1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b="1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鳴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的喇鈸</a:t>
            </a:r>
            <a:r>
              <a:rPr lang="zh-TW" altLang="en-US" sz="1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我設使做先知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6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明白攏總的奧妙及攏總</a:t>
            </a:r>
            <a:r>
              <a:rPr lang="zh-TW" altLang="en-US" sz="4600" b="1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的知識</a:t>
            </a:r>
            <a:endParaRPr lang="zh-TW" altLang="en-US" sz="4600" b="1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又設使有齊備的信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够額來移山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若無仁愛</a:t>
            </a:r>
            <a:r>
              <a:rPr lang="en-US" altLang="zh-TW" sz="1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我就不算做是甚麼</a:t>
            </a:r>
          </a:p>
        </p:txBody>
      </p:sp>
    </p:spTree>
    <p:extLst>
      <p:ext uri="{BB962C8B-B14F-4D97-AF65-F5344CB8AC3E}">
        <p14:creationId xmlns:p14="http://schemas.microsoft.com/office/powerpoint/2010/main" val="308351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-171450"/>
            <a:ext cx="8229600" cy="1143000"/>
          </a:xfrm>
        </p:spPr>
        <p:txBody>
          <a:bodyPr/>
          <a:lstStyle/>
          <a:p>
            <a:r>
              <a:rPr lang="en-US" altLang="zh-TW" sz="5400" b="1">
                <a:latin typeface="標楷體" panose="03000509000000000000" pitchFamily="65" charset="-120"/>
                <a:ea typeface="標楷體" panose="03000509000000000000" pitchFamily="65" charset="-120"/>
              </a:rPr>
              <a:t>38</a:t>
            </a:r>
            <a:r>
              <a:rPr lang="en-US" altLang="zh-TW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5400" b="1" u="sng">
                <a:solidFill>
                  <a:srgbClr val="FFCC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/6)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68414"/>
            <a:ext cx="9144000" cy="5589587"/>
          </a:xfrm>
        </p:spPr>
        <p:txBody>
          <a:bodyPr/>
          <a:lstStyle/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我設使盡所有的來賬濟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又獻我的身軀被火燒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若無仁愛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就我無得著利益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仁愛是善寬容慈悲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仁愛是無怨妬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仁愛無誇口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  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無品嗙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836647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-171450"/>
            <a:ext cx="8229600" cy="1143000"/>
          </a:xfrm>
        </p:spPr>
        <p:txBody>
          <a:bodyPr/>
          <a:lstStyle/>
          <a:p>
            <a:r>
              <a:rPr lang="en-US" altLang="zh-TW" sz="5400" b="1">
                <a:latin typeface="標楷體" panose="03000509000000000000" pitchFamily="65" charset="-120"/>
                <a:ea typeface="標楷體" panose="03000509000000000000" pitchFamily="65" charset="-120"/>
              </a:rPr>
              <a:t>38</a:t>
            </a:r>
            <a:r>
              <a:rPr lang="en-US" altLang="zh-TW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5400" b="1" u="sng">
                <a:solidFill>
                  <a:srgbClr val="FFCC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-US" altLang="zh-TW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/6)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908050"/>
            <a:ext cx="8713787" cy="5949950"/>
          </a:xfrm>
        </p:spPr>
        <p:txBody>
          <a:bodyPr/>
          <a:lstStyle/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無行見誚的事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無求自己的利益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無快怒氣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無記得人的惡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無歡喜不義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是與真理相與歡喜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凡事忍受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凡事相信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　  凡事盼望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凡事吞忍</a:t>
            </a:r>
          </a:p>
        </p:txBody>
      </p:sp>
    </p:spTree>
    <p:extLst>
      <p:ext uri="{BB962C8B-B14F-4D97-AF65-F5344CB8AC3E}">
        <p14:creationId xmlns:p14="http://schemas.microsoft.com/office/powerpoint/2010/main" val="1908463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-171450"/>
            <a:ext cx="8229600" cy="1143000"/>
          </a:xfrm>
        </p:spPr>
        <p:txBody>
          <a:bodyPr/>
          <a:lstStyle/>
          <a:p>
            <a:r>
              <a:rPr lang="en-US" altLang="zh-TW" sz="5400" b="1">
                <a:latin typeface="標楷體" panose="03000509000000000000" pitchFamily="65" charset="-120"/>
                <a:ea typeface="標楷體" panose="03000509000000000000" pitchFamily="65" charset="-120"/>
              </a:rPr>
              <a:t>38</a:t>
            </a:r>
            <a:r>
              <a:rPr lang="en-US" altLang="zh-TW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5400" b="1" u="sng">
                <a:solidFill>
                  <a:srgbClr val="FFCC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/6)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908050"/>
            <a:ext cx="8893175" cy="5949950"/>
          </a:xfrm>
        </p:spPr>
        <p:txBody>
          <a:bodyPr/>
          <a:lstStyle/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仁愛永遠不無去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若是先知的職必廢無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那些音語必息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知識必廢無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因為咱所知的無完全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做先知也無完全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完全者若到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無完全者就廢無</a:t>
            </a:r>
          </a:p>
        </p:txBody>
      </p:sp>
    </p:spTree>
    <p:extLst>
      <p:ext uri="{BB962C8B-B14F-4D97-AF65-F5344CB8AC3E}">
        <p14:creationId xmlns:p14="http://schemas.microsoft.com/office/powerpoint/2010/main" val="737524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-171450"/>
            <a:ext cx="8229600" cy="1143000"/>
          </a:xfrm>
        </p:spPr>
        <p:txBody>
          <a:bodyPr/>
          <a:lstStyle/>
          <a:p>
            <a:r>
              <a:rPr lang="en-US" altLang="zh-TW" sz="5400" b="1">
                <a:latin typeface="標楷體" panose="03000509000000000000" pitchFamily="65" charset="-120"/>
                <a:ea typeface="標楷體" panose="03000509000000000000" pitchFamily="65" charset="-120"/>
              </a:rPr>
              <a:t>38</a:t>
            </a:r>
            <a:r>
              <a:rPr lang="en-US" altLang="zh-TW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5400" b="1" u="sng">
                <a:solidFill>
                  <a:srgbClr val="FFCC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/6)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999" y="908050"/>
            <a:ext cx="9512595" cy="59499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我做囝仔的時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講話親像囝仔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性情親像囝仔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意見親像囝仔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已經成人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就廢無囝仔的事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因為咱今對鏡在看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矇矇無明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若是到彼時就當頭對面</a:t>
            </a:r>
            <a:r>
              <a:rPr lang="zh-TW" altLang="en-US" sz="40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5445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25538"/>
          </a:xfrm>
        </p:spPr>
        <p:txBody>
          <a:bodyPr/>
          <a:lstStyle/>
          <a:p>
            <a:r>
              <a:rPr lang="en-US" altLang="zh-TW" sz="5400" b="1">
                <a:latin typeface="標楷體" panose="03000509000000000000" pitchFamily="65" charset="-120"/>
                <a:ea typeface="標楷體" panose="03000509000000000000" pitchFamily="65" charset="-120"/>
              </a:rPr>
              <a:t>38</a:t>
            </a:r>
            <a:r>
              <a:rPr lang="en-US" altLang="zh-TW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5400" b="1" u="sng">
                <a:solidFill>
                  <a:srgbClr val="FFCC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en-US" altLang="zh-TW" sz="5400" b="1" u="sng">
                <a:latin typeface="標楷體" panose="03000509000000000000" pitchFamily="65" charset="-120"/>
                <a:ea typeface="標楷體" panose="03000509000000000000" pitchFamily="65" charset="-120"/>
              </a:rPr>
              <a:t>/6)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1125538"/>
            <a:ext cx="8218487" cy="54721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我今所知無完全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到彼時就知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親像我被主知一樣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現今所存的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就是信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盼望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仁愛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這三項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其中第一大的是仁愛</a:t>
            </a:r>
            <a:endParaRPr lang="zh-TW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635625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祈禱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司會</a:t>
            </a:r>
            <a:r>
              <a:rPr lang="en-US" altLang="zh-TW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: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DFKai-SB"/>
                <a:cs typeface="Arial"/>
                <a:sym typeface="Arial"/>
              </a:rPr>
              <a:t>張燕芬 執事</a:t>
            </a:r>
            <a:endParaRPr lang="zh-TW" alt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5125453" y="6195849"/>
            <a:ext cx="6906267" cy="6463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algn="l">
              <a:spcBef>
                <a:spcPts val="0"/>
              </a:spcBef>
              <a:buSzPct val="25000"/>
            </a:pPr>
            <a:r>
              <a:rPr lang="en-US" altLang="zh-TW" sz="4000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b="1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請低頭、閉眼一同祈禱</a:t>
            </a:r>
            <a:endParaRPr lang="en-US" sz="4000" b="1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08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584744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會前練詩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lvl="0" indent="-342900" algn="ctr">
              <a:spcBef>
                <a:spcPts val="0"/>
              </a:spcBef>
              <a:buClr>
                <a:srgbClr val="EBF25A"/>
              </a:buClr>
              <a:buNone/>
            </a:pPr>
            <a:r>
              <a:rPr lang="en-US" altLang="zh-TW" sz="6600" dirty="0" smtClean="0">
                <a:solidFill>
                  <a:srgbClr val="FFFFFF"/>
                </a:solidFill>
                <a:ea typeface="標楷體"/>
                <a:sym typeface="Arial"/>
              </a:rPr>
              <a:t>263  </a:t>
            </a:r>
            <a:r>
              <a:rPr lang="zh-TW" altLang="en-US" sz="6600" dirty="0" smtClean="0">
                <a:solidFill>
                  <a:srgbClr val="FFFFFF"/>
                </a:solidFill>
                <a:ea typeface="標楷體"/>
                <a:sym typeface="Arial"/>
              </a:rPr>
              <a:t>至</a:t>
            </a:r>
            <a:r>
              <a:rPr lang="zh-TW" altLang="en-US" sz="6600" dirty="0">
                <a:solidFill>
                  <a:srgbClr val="FFFFFF"/>
                </a:solidFill>
                <a:ea typeface="標楷體"/>
                <a:sym typeface="Arial"/>
              </a:rPr>
              <a:t>聖的天父求祢俯落聽 </a:t>
            </a:r>
            <a:endParaRPr lang="en-US" dirty="0" smtClean="0">
              <a:solidFill>
                <a:srgbClr val="FFFFFF"/>
              </a:solidFill>
            </a:endParaRPr>
          </a:p>
          <a:p>
            <a:pPr indent="-342900" algn="ctr">
              <a:spcBef>
                <a:spcPts val="0"/>
              </a:spcBef>
              <a:buNone/>
            </a:pP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125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讚美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王昌裕 牧師</a:t>
            </a: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48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李靜儀 師</a:t>
            </a:r>
            <a:r>
              <a:rPr lang="zh-TW" altLang="en-US" sz="4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母</a:t>
            </a:r>
            <a:endParaRPr lang="en-US" altLang="zh-TW" sz="4800" dirty="0" smtClean="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6600" dirty="0" smtClean="0">
                <a:sym typeface="Arial"/>
              </a:rPr>
              <a:t>【</a:t>
            </a:r>
            <a:r>
              <a:rPr lang="zh-TW" altLang="en-US" sz="6600" dirty="0">
                <a:latin typeface="DFKai-SB" panose="03000509000000000000" pitchFamily="65" charset="-120"/>
                <a:ea typeface="DFKai-SB" panose="03000509000000000000" pitchFamily="65" charset="-120"/>
                <a:sym typeface="Arial"/>
              </a:rPr>
              <a:t>因</a:t>
            </a:r>
            <a:r>
              <a:rPr lang="zh-TW" altLang="en-US" sz="6600" dirty="0" smtClean="0">
                <a:latin typeface="DFKai-SB" panose="03000509000000000000" pitchFamily="65" charset="-120"/>
                <a:ea typeface="DFKai-SB" panose="03000509000000000000" pitchFamily="65" charset="-120"/>
                <a:sym typeface="Arial"/>
              </a:rPr>
              <a:t>祢與</a:t>
            </a:r>
            <a:r>
              <a:rPr lang="zh-TW" altLang="en-US" sz="6600" dirty="0">
                <a:latin typeface="DFKai-SB" panose="03000509000000000000" pitchFamily="65" charset="-120"/>
                <a:ea typeface="DFKai-SB" panose="03000509000000000000" pitchFamily="65" charset="-120"/>
                <a:sym typeface="Arial"/>
              </a:rPr>
              <a:t>我同行</a:t>
            </a:r>
            <a:r>
              <a:rPr lang="en-US" sz="6600" dirty="0" smtClean="0">
                <a:sym typeface="Arial"/>
              </a:rPr>
              <a:t>】</a:t>
            </a:r>
            <a:endParaRPr lang="zh-TW" alt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61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7185" y="458293"/>
            <a:ext cx="11672567" cy="5167402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en-US" altLang="zh-TW" sz="4400" dirty="0" smtClean="0">
                <a:solidFill>
                  <a:srgbClr val="FFFFFF"/>
                </a:solidFill>
                <a:ea typeface="DFKai-SB"/>
              </a:rPr>
              <a:t>1. </a:t>
            </a:r>
            <a:r>
              <a:rPr lang="zh-TW" altLang="en-US" sz="4400" dirty="0" smtClean="0">
                <a:ea typeface="DFKai-SB"/>
              </a:rPr>
              <a:t>因</a:t>
            </a:r>
            <a:r>
              <a:rPr lang="zh-TW" altLang="en-US" sz="4400" dirty="0">
                <a:ea typeface="DFKai-SB"/>
              </a:rPr>
              <a:t>你與我同行，我就不會孤寂</a:t>
            </a:r>
            <a:r>
              <a:rPr lang="zh-TW" altLang="en-US" sz="4400" dirty="0" smtClean="0">
                <a:ea typeface="DFKai-SB"/>
              </a:rPr>
              <a:t>，</a:t>
            </a:r>
            <a:endParaRPr lang="en-US" altLang="zh-TW" sz="4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4400" dirty="0" smtClean="0">
                <a:ea typeface="DFKai-SB"/>
              </a:rPr>
              <a:t>歡</a:t>
            </a:r>
            <a:r>
              <a:rPr lang="zh-TW" altLang="en-US" sz="4400" dirty="0">
                <a:ea typeface="DFKai-SB"/>
              </a:rPr>
              <a:t>笑時你同喜，憂傷時你共泣；</a:t>
            </a:r>
          </a:p>
          <a:p>
            <a:pPr marL="0" indent="0" algn="ctr">
              <a:buNone/>
            </a:pPr>
            <a:r>
              <a:rPr lang="zh-TW" altLang="en-US" sz="4400" dirty="0">
                <a:ea typeface="DFKai-SB"/>
              </a:rPr>
              <a:t>因你是我力量，我就不會絕望</a:t>
            </a:r>
            <a:r>
              <a:rPr lang="zh-TW" altLang="en-US" sz="4400" dirty="0" smtClean="0">
                <a:ea typeface="DFKai-SB"/>
              </a:rPr>
              <a:t>，</a:t>
            </a:r>
            <a:endParaRPr lang="en-US" altLang="zh-TW" sz="4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4400" dirty="0" smtClean="0">
                <a:ea typeface="DFKai-SB"/>
              </a:rPr>
              <a:t>困</a:t>
            </a:r>
            <a:r>
              <a:rPr lang="zh-TW" altLang="en-US" sz="4400" dirty="0">
                <a:ea typeface="DFKai-SB"/>
              </a:rPr>
              <a:t>乏軟弱中有你賜恩，我就得剛強。</a:t>
            </a:r>
          </a:p>
          <a:p>
            <a:pPr marL="0" indent="0" algn="ctr">
              <a:buNone/>
            </a:pPr>
            <a:r>
              <a:rPr lang="zh-TW" altLang="en-US" sz="4400" dirty="0">
                <a:ea typeface="DFKai-SB"/>
              </a:rPr>
              <a:t>經風暴，過黑夜，度阡陌，越洋海</a:t>
            </a:r>
            <a:r>
              <a:rPr lang="zh-TW" altLang="en-US" sz="4400" dirty="0" smtClean="0">
                <a:ea typeface="DFKai-SB"/>
              </a:rPr>
              <a:t>，</a:t>
            </a:r>
            <a:endParaRPr lang="en-US" altLang="zh-TW" sz="4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4400" dirty="0" smtClean="0">
                <a:ea typeface="DFKai-SB"/>
              </a:rPr>
              <a:t>有</a:t>
            </a:r>
            <a:r>
              <a:rPr lang="zh-TW" altLang="en-US" sz="4400" dirty="0">
                <a:ea typeface="DFKai-SB"/>
              </a:rPr>
              <a:t>你手牽引我，我就勇往向前；</a:t>
            </a:r>
          </a:p>
          <a:p>
            <a:pPr marL="0" indent="0" algn="ctr">
              <a:buNone/>
            </a:pPr>
            <a:r>
              <a:rPr lang="zh-TW" altLang="en-US" sz="4400" dirty="0">
                <a:ea typeface="DFKai-SB"/>
              </a:rPr>
              <a:t>願我所行路徑，願我所歷際遇</a:t>
            </a:r>
            <a:r>
              <a:rPr lang="zh-TW" altLang="en-US" sz="4400" dirty="0" smtClean="0">
                <a:ea typeface="DFKai-SB"/>
              </a:rPr>
              <a:t>，</a:t>
            </a:r>
            <a:endParaRPr lang="en-US" altLang="zh-TW" sz="4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4400" dirty="0" smtClean="0">
                <a:ea typeface="DFKai-SB"/>
              </a:rPr>
              <a:t>處</a:t>
            </a:r>
            <a:r>
              <a:rPr lang="zh-TW" altLang="en-US" sz="4400" dirty="0">
                <a:ea typeface="DFKai-SB"/>
              </a:rPr>
              <a:t>處留下有你同在的恩典痕跡。</a:t>
            </a:r>
            <a:endParaRPr lang="zh-TW" altLang="en-US" sz="4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21990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7185" y="458293"/>
            <a:ext cx="11672567" cy="5167402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en-US" altLang="zh-TW" sz="4400" dirty="0">
                <a:ea typeface="DFKai-SB"/>
              </a:rPr>
              <a:t>2. </a:t>
            </a:r>
            <a:r>
              <a:rPr lang="zh-TW" altLang="en-US" sz="4400" dirty="0">
                <a:ea typeface="DFKai-SB"/>
              </a:rPr>
              <a:t>因主與你同行，你就不會孤寂</a:t>
            </a:r>
            <a:r>
              <a:rPr lang="zh-TW" altLang="en-US" sz="4400" dirty="0" smtClean="0">
                <a:ea typeface="DFKai-SB"/>
              </a:rPr>
              <a:t>，</a:t>
            </a:r>
            <a:endParaRPr lang="en-US" altLang="zh-TW" sz="4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4400" dirty="0" smtClean="0">
                <a:ea typeface="DFKai-SB"/>
              </a:rPr>
              <a:t>歡</a:t>
            </a:r>
            <a:r>
              <a:rPr lang="zh-TW" altLang="en-US" sz="4400" dirty="0">
                <a:ea typeface="DFKai-SB"/>
              </a:rPr>
              <a:t>笑時祂同喜，憂傷時祂共泣；</a:t>
            </a:r>
          </a:p>
          <a:p>
            <a:pPr marL="0" indent="0" algn="ctr">
              <a:buNone/>
            </a:pPr>
            <a:r>
              <a:rPr lang="zh-TW" altLang="en-US" sz="4400" dirty="0">
                <a:ea typeface="DFKai-SB"/>
              </a:rPr>
              <a:t>因主是你力量，你就不會絕望</a:t>
            </a:r>
            <a:r>
              <a:rPr lang="zh-TW" altLang="en-US" sz="4400" dirty="0" smtClean="0">
                <a:ea typeface="DFKai-SB"/>
              </a:rPr>
              <a:t>，</a:t>
            </a:r>
            <a:endParaRPr lang="en-US" altLang="zh-TW" sz="4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4400" dirty="0" smtClean="0">
                <a:ea typeface="DFKai-SB"/>
              </a:rPr>
              <a:t>困</a:t>
            </a:r>
            <a:r>
              <a:rPr lang="zh-TW" altLang="en-US" sz="4400" dirty="0">
                <a:ea typeface="DFKai-SB"/>
              </a:rPr>
              <a:t>乏軟弱中有祂賜恩，你就得剛強。</a:t>
            </a:r>
          </a:p>
          <a:p>
            <a:pPr marL="0" indent="0" algn="ctr">
              <a:buNone/>
            </a:pPr>
            <a:r>
              <a:rPr lang="zh-TW" altLang="en-US" sz="4400" dirty="0">
                <a:ea typeface="DFKai-SB"/>
              </a:rPr>
              <a:t>經風暴，過黑夜，度阡陌，越洋海</a:t>
            </a:r>
            <a:r>
              <a:rPr lang="zh-TW" altLang="en-US" sz="4400" dirty="0" smtClean="0">
                <a:ea typeface="DFKai-SB"/>
              </a:rPr>
              <a:t>，</a:t>
            </a:r>
            <a:endParaRPr lang="en-US" altLang="zh-TW" sz="4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4400" dirty="0" smtClean="0">
                <a:ea typeface="DFKai-SB"/>
              </a:rPr>
              <a:t>有</a:t>
            </a:r>
            <a:r>
              <a:rPr lang="zh-TW" altLang="en-US" sz="4400" dirty="0">
                <a:ea typeface="DFKai-SB"/>
              </a:rPr>
              <a:t>主手牽引你，你就勇往向前；</a:t>
            </a:r>
          </a:p>
          <a:p>
            <a:pPr marL="0" indent="0" algn="ctr">
              <a:buNone/>
            </a:pPr>
            <a:r>
              <a:rPr lang="zh-TW" altLang="en-US" sz="4400" dirty="0">
                <a:ea typeface="DFKai-SB"/>
              </a:rPr>
              <a:t>願你所行路徑，願你所歷際遇</a:t>
            </a:r>
            <a:r>
              <a:rPr lang="zh-TW" altLang="en-US" sz="4400" dirty="0" smtClean="0">
                <a:ea typeface="DFKai-SB"/>
              </a:rPr>
              <a:t>，</a:t>
            </a:r>
            <a:endParaRPr lang="en-US" altLang="zh-TW" sz="4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4400" dirty="0" smtClean="0">
                <a:ea typeface="DFKai-SB"/>
              </a:rPr>
              <a:t>處</a:t>
            </a:r>
            <a:r>
              <a:rPr lang="zh-TW" altLang="en-US" sz="4400" dirty="0">
                <a:ea typeface="DFKai-SB"/>
              </a:rPr>
              <a:t>處留下有主同在的恩典痕跡。</a:t>
            </a:r>
            <a:endParaRPr lang="zh-TW" altLang="en-US" sz="4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9758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 descr="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" y="7"/>
            <a:ext cx="11784012" cy="697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065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禱告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主禮</a:t>
            </a: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：</a:t>
            </a: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王昌裕 </a:t>
            </a: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牧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師</a:t>
            </a:r>
            <a:endParaRPr lang="zh-TW" alt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6511159" y="6195849"/>
            <a:ext cx="5520560" cy="6463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algn="l">
              <a:spcBef>
                <a:spcPts val="0"/>
              </a:spcBef>
              <a:buSzPct val="25000"/>
            </a:pPr>
            <a:r>
              <a:rPr lang="en-US" altLang="zh-TW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b="1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請低頭、閉眼一同禱告</a:t>
            </a:r>
            <a:endParaRPr lang="en-US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9368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79840" y="1928091"/>
            <a:ext cx="11267926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回應詩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None/>
            </a:pPr>
            <a:r>
              <a:rPr lang="en-US" altLang="zh-TW" sz="6600" dirty="0">
                <a:solidFill>
                  <a:srgbClr val="FFFFFF"/>
                </a:solidFill>
                <a:ea typeface="標楷體"/>
                <a:sym typeface="Arial"/>
              </a:rPr>
              <a:t>263  </a:t>
            </a:r>
            <a:r>
              <a:rPr lang="zh-TW" altLang="en-US" sz="6600" dirty="0">
                <a:solidFill>
                  <a:srgbClr val="FFFFFF"/>
                </a:solidFill>
                <a:ea typeface="標楷體"/>
                <a:sym typeface="Arial"/>
              </a:rPr>
              <a:t>至聖的天父求祢俯落聽</a:t>
            </a:r>
            <a:endParaRPr lang="en-US" dirty="0"/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13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923611" y="374494"/>
            <a:ext cx="13381143" cy="4843332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en-US" altLang="zh-TW" sz="5400" dirty="0" smtClean="0">
                <a:ea typeface="DFKai-SB"/>
              </a:rPr>
              <a:t>1.</a:t>
            </a:r>
            <a:r>
              <a:rPr lang="zh-TW" altLang="en-US" sz="5400" dirty="0" smtClean="0">
                <a:ea typeface="DFKai-SB"/>
              </a:rPr>
              <a:t>至</a:t>
            </a:r>
            <a:r>
              <a:rPr lang="zh-TW" altLang="en-US" sz="5400" dirty="0">
                <a:ea typeface="DFKai-SB"/>
              </a:rPr>
              <a:t>聖的天父求祢俯落聽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願</a:t>
            </a:r>
            <a:r>
              <a:rPr lang="zh-TW" altLang="en-US" sz="5400" dirty="0">
                <a:ea typeface="DFKai-SB"/>
              </a:rPr>
              <a:t>祢賜聖神教示阮相愛；</a:t>
            </a: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溫</a:t>
            </a:r>
            <a:r>
              <a:rPr lang="zh-TW" altLang="en-US" sz="5400" dirty="0">
                <a:ea typeface="DFKai-SB"/>
              </a:rPr>
              <a:t>柔又謙卑德行愈加添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各</a:t>
            </a:r>
            <a:r>
              <a:rPr lang="zh-TW" altLang="en-US" sz="5400" dirty="0">
                <a:ea typeface="DFKai-SB"/>
              </a:rPr>
              <a:t>日善克己愛人親像祢。</a:t>
            </a: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1599802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923611" y="374494"/>
            <a:ext cx="13381143" cy="4843332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en-US" altLang="zh-TW" sz="5400" dirty="0" smtClean="0">
                <a:ea typeface="DFKai-SB"/>
              </a:rPr>
              <a:t>2</a:t>
            </a:r>
            <a:r>
              <a:rPr lang="en-US" altLang="zh-TW" sz="5400" dirty="0">
                <a:ea typeface="DFKai-SB"/>
              </a:rPr>
              <a:t>.</a:t>
            </a:r>
            <a:r>
              <a:rPr lang="zh-TW" altLang="en-US" sz="5400" dirty="0">
                <a:ea typeface="DFKai-SB"/>
              </a:rPr>
              <a:t>求祢引導我能謹慎生活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如</a:t>
            </a:r>
            <a:r>
              <a:rPr lang="zh-TW" altLang="en-US" sz="5400" dirty="0">
                <a:ea typeface="DFKai-SB"/>
              </a:rPr>
              <a:t>在祢面前顯出給祢看；</a:t>
            </a: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使</a:t>
            </a:r>
            <a:r>
              <a:rPr lang="zh-TW" altLang="en-US" sz="5400" dirty="0">
                <a:ea typeface="DFKai-SB"/>
              </a:rPr>
              <a:t>阮能決心跟主的腳步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盡</a:t>
            </a:r>
            <a:r>
              <a:rPr lang="zh-TW" altLang="en-US" sz="5400" dirty="0">
                <a:ea typeface="DFKai-SB"/>
              </a:rPr>
              <a:t>心愛別人注神看耶穌。</a:t>
            </a: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3746225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944877" y="927387"/>
            <a:ext cx="13381143" cy="4843332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 </a:t>
            </a:r>
            <a:r>
              <a:rPr lang="en-US" altLang="zh-TW" sz="5400" dirty="0">
                <a:ea typeface="DFKai-SB"/>
              </a:rPr>
              <a:t>3.</a:t>
            </a:r>
            <a:r>
              <a:rPr lang="zh-TW" altLang="en-US" sz="5400" dirty="0">
                <a:ea typeface="DFKai-SB"/>
              </a:rPr>
              <a:t>助阮確實知祢時常近倚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阮</a:t>
            </a:r>
            <a:r>
              <a:rPr lang="zh-TW" altLang="en-US" sz="5400" dirty="0">
                <a:ea typeface="DFKai-SB"/>
              </a:rPr>
              <a:t>雖莽軟弱祢的氣力大；</a:t>
            </a: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地上艱苦事圍阮到失志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獨</a:t>
            </a:r>
            <a:r>
              <a:rPr lang="zh-TW" altLang="en-US" sz="5400" dirty="0">
                <a:ea typeface="DFKai-SB"/>
              </a:rPr>
              <a:t>獨這相愛使阮勿放離</a:t>
            </a:r>
            <a:r>
              <a:rPr lang="zh-TW" altLang="en-US" sz="5400" dirty="0" smtClean="0">
                <a:ea typeface="DFKai-SB"/>
              </a:rPr>
              <a:t>。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阿們</a:t>
            </a: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2719586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奉獻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/>
            </a:r>
            <a:b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</a:b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聖詩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306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第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4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節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09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923611" y="374494"/>
            <a:ext cx="13381143" cy="4843332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en-US" altLang="zh-TW" sz="5400" dirty="0" smtClean="0">
                <a:ea typeface="DFKai-SB"/>
              </a:rPr>
              <a:t>1.</a:t>
            </a:r>
            <a:r>
              <a:rPr lang="zh-TW" altLang="en-US" sz="5400" dirty="0" smtClean="0">
                <a:ea typeface="DFKai-SB"/>
              </a:rPr>
              <a:t>至</a:t>
            </a:r>
            <a:r>
              <a:rPr lang="zh-TW" altLang="en-US" sz="5400" dirty="0">
                <a:ea typeface="DFKai-SB"/>
              </a:rPr>
              <a:t>聖的天父求祢俯落聽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願</a:t>
            </a:r>
            <a:r>
              <a:rPr lang="zh-TW" altLang="en-US" sz="5400" dirty="0">
                <a:ea typeface="DFKai-SB"/>
              </a:rPr>
              <a:t>祢賜聖神教示阮相愛；</a:t>
            </a: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溫</a:t>
            </a:r>
            <a:r>
              <a:rPr lang="zh-TW" altLang="en-US" sz="5400" dirty="0">
                <a:ea typeface="DFKai-SB"/>
              </a:rPr>
              <a:t>柔又謙卑德行愈加添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各</a:t>
            </a:r>
            <a:r>
              <a:rPr lang="zh-TW" altLang="en-US" sz="5400" dirty="0">
                <a:ea typeface="DFKai-SB"/>
              </a:rPr>
              <a:t>日善克己愛人親像祢。</a:t>
            </a: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72434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003738" y="1206062"/>
            <a:ext cx="10184524" cy="4445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我的錢銀獻給祢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用出攏趁祢旨意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我的才情祢賞賜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甘願還祢做器具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  <a:p>
            <a:pPr indent="-342900" algn="r">
              <a:spcBef>
                <a:spcPts val="960"/>
              </a:spcBef>
              <a:buSzPct val="25000"/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阿們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960"/>
              </a:spcBef>
              <a:buSzPct val="25000"/>
              <a:buNone/>
            </a:pPr>
            <a:endParaRPr lang="en-US" sz="60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58433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AD8F2-EFE5-BA23-E7AC-1DFFF9EB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5734" y="2011447"/>
            <a:ext cx="11559627" cy="4053816"/>
          </a:xfrm>
        </p:spPr>
        <p:txBody>
          <a:bodyPr/>
          <a:lstStyle/>
          <a:p>
            <a:pPr marL="314960" indent="0">
              <a:buNone/>
            </a:pPr>
            <a:r>
              <a:rPr lang="zh-TW" altLang="en-US" sz="4400" b="1" dirty="0">
                <a:solidFill>
                  <a:schemeClr val="tx2"/>
                </a:solidFill>
                <a:ea typeface="DFKai-SB"/>
              </a:rPr>
              <a:t>台語</a:t>
            </a:r>
            <a:r>
              <a:rPr lang="zh-TW" altLang="en-US" sz="4400" b="1" dirty="0" smtClean="0">
                <a:solidFill>
                  <a:schemeClr val="tx2"/>
                </a:solidFill>
                <a:ea typeface="DFKai-SB"/>
              </a:rPr>
              <a:t>：</a:t>
            </a:r>
            <a:r>
              <a:rPr lang="zh-TW" altLang="en-US" sz="4400" dirty="0">
                <a:solidFill>
                  <a:schemeClr val="bg1"/>
                </a:solidFill>
                <a:ea typeface="DFKai-SB"/>
              </a:rPr>
              <a:t>呣通責備侮慢的人，驚了伊怨恨你；著責備智慧的人，伊欲疼你</a:t>
            </a:r>
            <a:r>
              <a:rPr lang="zh-TW" altLang="en-US" sz="4400" dirty="0" smtClean="0">
                <a:solidFill>
                  <a:schemeClr val="bg1"/>
                </a:solidFill>
                <a:ea typeface="DFKai-SB"/>
              </a:rPr>
              <a:t>。</a:t>
            </a:r>
            <a:endParaRPr lang="en-US" altLang="zh-TW" sz="4400" dirty="0" smtClean="0">
              <a:solidFill>
                <a:schemeClr val="bg1"/>
              </a:solidFill>
              <a:ea typeface="DFKai-SB"/>
            </a:endParaRPr>
          </a:p>
          <a:p>
            <a:pPr marL="314960" indent="0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ea typeface="DFKai-SB"/>
              </a:rPr>
              <a:t>華</a:t>
            </a:r>
            <a:r>
              <a:rPr lang="zh-TW" altLang="en-US" sz="4400" b="1" dirty="0" smtClean="0">
                <a:solidFill>
                  <a:schemeClr val="tx2"/>
                </a:solidFill>
                <a:ea typeface="DFKai-SB"/>
              </a:rPr>
              <a:t>語</a:t>
            </a:r>
            <a:r>
              <a:rPr lang="zh-TW" altLang="en-US" sz="4400" b="1" dirty="0" smtClean="0">
                <a:solidFill>
                  <a:srgbClr val="FFFFCC"/>
                </a:solidFill>
                <a:ea typeface="DFKai-SB"/>
              </a:rPr>
              <a:t>：</a:t>
            </a:r>
            <a:r>
              <a:rPr lang="zh-TW" altLang="en-US" sz="4400" dirty="0">
                <a:ea typeface="DFKai-SB"/>
              </a:rPr>
              <a:t>不要責備褻慢</a:t>
            </a:r>
            <a:r>
              <a:rPr lang="zh-TW" altLang="en-US" sz="4400" dirty="0" smtClean="0">
                <a:ea typeface="DFKai-SB"/>
              </a:rPr>
              <a:t>人，</a:t>
            </a:r>
            <a:r>
              <a:rPr lang="zh-TW" altLang="en-US" sz="4400" dirty="0">
                <a:ea typeface="DFKai-SB"/>
              </a:rPr>
              <a:t>恐怕他恨你；要責備智慧人，他必愛你。</a:t>
            </a:r>
            <a:endParaRPr lang="zh-TW" sz="4400" dirty="0">
              <a:ea typeface="DFKai-SB"/>
            </a:endParaRPr>
          </a:p>
        </p:txBody>
      </p:sp>
      <p:sp>
        <p:nvSpPr>
          <p:cNvPr id="4" name="Shape 332"/>
          <p:cNvSpPr txBox="1">
            <a:spLocks noGrp="1"/>
          </p:cNvSpPr>
          <p:nvPr>
            <p:ph type="title"/>
          </p:nvPr>
        </p:nvSpPr>
        <p:spPr>
          <a:xfrm>
            <a:off x="878492" y="-17957"/>
            <a:ext cx="10324312" cy="20231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1">
            <a:noAutofit/>
          </a:bodyPr>
          <a:lstStyle/>
          <a:p>
            <a:pPr>
              <a:buSzPct val="25000"/>
            </a:pPr>
            <a:r>
              <a:rPr lang="zh-TW" altLang="en-US" sz="7000" dirty="0" smtClean="0"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金句</a:t>
            </a:r>
            <a:r>
              <a:rPr lang="en-US" altLang="zh-TW" sz="7000" dirty="0" smtClean="0"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/>
            </a:r>
            <a:br>
              <a:rPr lang="en-US" altLang="zh-TW" sz="7000" dirty="0" smtClean="0">
                <a:latin typeface="標楷體" panose="03000509000000000000" pitchFamily="65" charset="-120"/>
                <a:ea typeface="標楷體"/>
                <a:cs typeface="Arial"/>
                <a:sym typeface="Arial"/>
              </a:rPr>
            </a:br>
            <a:r>
              <a:rPr lang="zh-TW" altLang="en-US" sz="5400" dirty="0"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箴言 </a:t>
            </a:r>
            <a:r>
              <a:rPr lang="en-US" altLang="zh-TW" sz="5400" dirty="0" smtClean="0"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9</a:t>
            </a:r>
            <a:r>
              <a:rPr lang="zh-TW" altLang="en-US" sz="5400" dirty="0" smtClean="0"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：</a:t>
            </a:r>
            <a:r>
              <a:rPr lang="en-US" altLang="zh-TW" sz="5400" dirty="0" smtClean="0"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8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1321447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981200" y="61590"/>
            <a:ext cx="8229600" cy="725214"/>
          </a:xfr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altLang="en-US" sz="4800" b="1" dirty="0">
                <a:ea typeface="微軟正黑體" panose="020B0604030504040204" pitchFamily="34" charset="-120"/>
              </a:rPr>
              <a:t>通　知　事　項</a:t>
            </a:r>
            <a:endParaRPr altLang="zh-TW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67955" y="1361440"/>
            <a:ext cx="10656089" cy="50623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51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699" y="1300481"/>
            <a:ext cx="11097603" cy="29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08272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114755"/>
            <a:ext cx="8229600" cy="7252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2500" lnSpcReduction="20000"/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TW" sz="2800" kern="1200">
                <a:solidFill>
                  <a:schemeClr val="dk1"/>
                </a:solidFill>
                <a:latin typeface="Georgia" pitchFamily="18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TW" altLang="en-US" sz="4800" b="1" dirty="0">
                <a:ea typeface="微軟正黑體" panose="020B0604030504040204" pitchFamily="34" charset="-120"/>
              </a:rPr>
              <a:t>公　禱　事　項</a:t>
            </a:r>
            <a:endParaRPr lang="zh-TW" alt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1579" y="1686560"/>
            <a:ext cx="11168841" cy="4368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191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752919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頌榮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None/>
            </a:pPr>
            <a:r>
              <a:rPr lang="en-US" altLang="zh-TW" sz="6600" dirty="0" smtClean="0">
                <a:sym typeface="Arial"/>
              </a:rPr>
              <a:t>514</a:t>
            </a:r>
            <a:r>
              <a:rPr lang="zh-TW" altLang="en-US" sz="6600" dirty="0" smtClean="0">
                <a:sym typeface="Arial"/>
              </a:rPr>
              <a:t> </a:t>
            </a:r>
            <a:r>
              <a:rPr lang="zh-TW" altLang="en-US" sz="6600" dirty="0">
                <a:ea typeface="標楷體"/>
                <a:sym typeface="Arial"/>
              </a:rPr>
              <a:t>今欲散會求主賜福</a:t>
            </a:r>
            <a:endParaRPr lang="en-US" dirty="0"/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362028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7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041BF-458E-4349-838D-F1B33BA2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911" y="785832"/>
            <a:ext cx="10573496" cy="5666828"/>
          </a:xfrm>
          <a:noFill/>
          <a:ln>
            <a:noFill/>
          </a:ln>
        </p:spPr>
        <p:txBody>
          <a:bodyPr wrap="square" lIns="91425" tIns="91425" rIns="91425" bIns="91425" anchor="ctr" anchorCtr="0"/>
          <a:lstStyle/>
          <a:p>
            <a:pPr algn="ctr">
              <a:buNone/>
            </a:pPr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1.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今欲散會求主賜福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，</a:t>
            </a:r>
            <a:endParaRPr lang="en-US" altLang="zh-TW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使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阮心中常快樂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；</a:t>
            </a:r>
            <a:endParaRPr lang="en-US" altLang="zh-TW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大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家結連親愛扶助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，</a:t>
            </a:r>
            <a:endParaRPr lang="en-US" altLang="zh-TW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歡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喜跟隨主腳步；</a:t>
            </a:r>
          </a:p>
          <a:p>
            <a:pPr algn="ctr">
              <a:buNone/>
            </a:pP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    隨主腳步隨主腳步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，</a:t>
            </a:r>
            <a:endParaRPr lang="en-US" altLang="zh-TW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經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過曠野主導路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。</a:t>
            </a:r>
            <a:endParaRPr lang="zh-TW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1808647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041BF-458E-4349-838D-F1B33BA2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911" y="785832"/>
            <a:ext cx="10573496" cy="5666828"/>
          </a:xfrm>
          <a:noFill/>
          <a:ln>
            <a:noFill/>
          </a:ln>
        </p:spPr>
        <p:txBody>
          <a:bodyPr wrap="square" lIns="91425" tIns="91425" rIns="91425" bIns="91425" anchor="ctr" anchorCtr="0"/>
          <a:lstStyle/>
          <a:p>
            <a:pPr algn="ctr">
              <a:buNone/>
            </a:pP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 </a:t>
            </a:r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2.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榮光權柄歸主聖名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，</a:t>
            </a:r>
            <a:endParaRPr lang="en-US" altLang="zh-TW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壯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阮心志免驚惶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；</a:t>
            </a:r>
            <a:endParaRPr lang="en-US" altLang="zh-TW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真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理傳報百倍收成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，</a:t>
            </a:r>
            <a:endParaRPr lang="en-US" altLang="zh-TW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四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處為主做見證；</a:t>
            </a:r>
          </a:p>
          <a:p>
            <a:pPr algn="ctr">
              <a:buNone/>
            </a:pP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    做主見證做主見證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，</a:t>
            </a:r>
            <a:endParaRPr lang="en-US" altLang="zh-TW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無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論何去做光燈。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041BF-458E-4349-838D-F1B33BA2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911" y="785832"/>
            <a:ext cx="10573496" cy="5666828"/>
          </a:xfrm>
          <a:noFill/>
          <a:ln>
            <a:noFill/>
          </a:ln>
        </p:spPr>
        <p:txBody>
          <a:bodyPr wrap="square" lIns="91425" tIns="91425" rIns="91425" bIns="91425" anchor="ctr" anchorCtr="0"/>
          <a:lstStyle/>
          <a:p>
            <a:pPr algn="ctr">
              <a:buNone/>
            </a:pP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 </a:t>
            </a:r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3.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教會奮興由阮做起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，</a:t>
            </a:r>
            <a:endParaRPr lang="en-US" altLang="zh-TW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所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受靈恩愈加添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；</a:t>
            </a:r>
            <a:endParaRPr lang="en-US" altLang="zh-TW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阮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的信心求主幫助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，</a:t>
            </a:r>
            <a:endParaRPr lang="en-US" altLang="zh-TW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愈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久愈知恩無限；</a:t>
            </a:r>
          </a:p>
          <a:p>
            <a:pPr algn="ctr">
              <a:buNone/>
            </a:pP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    恩典無限恩典無限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，</a:t>
            </a:r>
            <a:endParaRPr lang="en-US" altLang="zh-TW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        久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長充滿通世間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。  阿們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126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祝禱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主禮</a:t>
            </a: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：</a:t>
            </a: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王昌裕 </a:t>
            </a: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牧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師</a:t>
            </a:r>
            <a:endParaRPr lang="zh-TW" alt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76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923611" y="374494"/>
            <a:ext cx="13381143" cy="4843332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en-US" altLang="zh-TW" sz="5400" dirty="0" smtClean="0">
                <a:ea typeface="DFKai-SB"/>
              </a:rPr>
              <a:t>2</a:t>
            </a:r>
            <a:r>
              <a:rPr lang="en-US" altLang="zh-TW" sz="5400" dirty="0">
                <a:ea typeface="DFKai-SB"/>
              </a:rPr>
              <a:t>.</a:t>
            </a:r>
            <a:r>
              <a:rPr lang="zh-TW" altLang="en-US" sz="5400" dirty="0">
                <a:ea typeface="DFKai-SB"/>
              </a:rPr>
              <a:t>求祢引導我能謹慎生活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如</a:t>
            </a:r>
            <a:r>
              <a:rPr lang="zh-TW" altLang="en-US" sz="5400" dirty="0">
                <a:ea typeface="DFKai-SB"/>
              </a:rPr>
              <a:t>在祢面前顯出給祢看；</a:t>
            </a: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使</a:t>
            </a:r>
            <a:r>
              <a:rPr lang="zh-TW" altLang="en-US" sz="5400" dirty="0">
                <a:ea typeface="DFKai-SB"/>
              </a:rPr>
              <a:t>阮能決心跟主的腳步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盡</a:t>
            </a:r>
            <a:r>
              <a:rPr lang="zh-TW" altLang="en-US" sz="5400" dirty="0">
                <a:ea typeface="DFKai-SB"/>
              </a:rPr>
              <a:t>心愛別人注神看耶穌。</a:t>
            </a: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28108948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995759" y="1558392"/>
            <a:ext cx="8229600" cy="1858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1">
            <a:noAutofit/>
          </a:bodyPr>
          <a:lstStyle/>
          <a:p>
            <a:pPr>
              <a:buSzPct val="25000"/>
            </a:pPr>
            <a:r>
              <a:rPr lang="zh-TW" altLang="en-US" sz="1000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阿們頌</a:t>
            </a:r>
            <a:endParaRPr lang="en-US" sz="10000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839915" y="2106378"/>
            <a:ext cx="8965740" cy="42494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960"/>
              </a:spcBef>
              <a:buSzPct val="25000"/>
              <a:buNone/>
            </a:pPr>
            <a:endParaRPr lang="en-US" sz="52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48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</a:t>
            </a:r>
            <a:endParaRPr lang="en-US" sz="52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996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8175" y="1491803"/>
            <a:ext cx="10539047" cy="31757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殿</a:t>
            </a:r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樂</a:t>
            </a: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-</a:t>
            </a:r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默禱</a:t>
            </a:r>
            <a:endParaRPr lang="en-US" altLang="zh-TW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司琴</a:t>
            </a: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:</a:t>
            </a:r>
            <a:r>
              <a:rPr lang="zh-TW" altLang="en-US" sz="6600" dirty="0">
                <a:solidFill>
                  <a:srgbClr val="FFFFFF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李靜儀 師母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/>
              <a:cs typeface="Arial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6541" y="4667531"/>
            <a:ext cx="90572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chemeClr val="tx2">
                    <a:lumMod val="90000"/>
                  </a:schemeClr>
                </a:solidFill>
                <a:latin typeface="標楷體" pitchFamily="65" charset="-120"/>
                <a:ea typeface="標楷體" pitchFamily="65" charset="-120"/>
              </a:rPr>
              <a:t>提醒：</a:t>
            </a:r>
            <a:endParaRPr lang="en-US" altLang="zh-TW" sz="3200" dirty="0">
              <a:solidFill>
                <a:schemeClr val="tx2">
                  <a:lumMod val="9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>
                <a:solidFill>
                  <a:schemeClr val="tx2">
                    <a:lumMod val="90000"/>
                  </a:schemeClr>
                </a:solidFill>
                <a:latin typeface="標楷體" pitchFamily="65" charset="-120"/>
                <a:ea typeface="標楷體" pitchFamily="65" charset="-120"/>
              </a:rPr>
              <a:t>  主日禮拜的殿樂進行時，仍請會眾坐著默禱。</a:t>
            </a:r>
            <a:endParaRPr lang="en-US" altLang="zh-TW" sz="3200" dirty="0">
              <a:solidFill>
                <a:schemeClr val="tx2">
                  <a:lumMod val="9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>
                <a:solidFill>
                  <a:schemeClr val="tx2">
                    <a:lumMod val="90000"/>
                  </a:schemeClr>
                </a:solidFill>
                <a:latin typeface="標楷體" pitchFamily="65" charset="-120"/>
                <a:ea typeface="標楷體" pitchFamily="65" charset="-120"/>
              </a:rPr>
              <a:t>  等司會宣布禮拜結束後，再請離開座位。</a:t>
            </a:r>
          </a:p>
        </p:txBody>
      </p:sp>
    </p:spTree>
    <p:extLst>
      <p:ext uri="{BB962C8B-B14F-4D97-AF65-F5344CB8AC3E}">
        <p14:creationId xmlns:p14="http://schemas.microsoft.com/office/powerpoint/2010/main" val="41490009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Shape 349" descr="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" y="7"/>
            <a:ext cx="11784012" cy="697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749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1165056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會前練詩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None/>
            </a:pPr>
            <a:r>
              <a:rPr lang="en-US" altLang="zh-TW" sz="6600" dirty="0" smtClean="0">
                <a:solidFill>
                  <a:srgbClr val="FFFFFF"/>
                </a:solidFill>
                <a:ea typeface="標楷體"/>
                <a:sym typeface="Arial"/>
              </a:rPr>
              <a:t>27  </a:t>
            </a:r>
            <a:r>
              <a:rPr lang="zh-TW" altLang="en-US" sz="6600" dirty="0" smtClean="0">
                <a:solidFill>
                  <a:srgbClr val="FFFFFF"/>
                </a:solidFill>
                <a:ea typeface="標楷體"/>
                <a:sym typeface="Arial"/>
              </a:rPr>
              <a:t>上</a:t>
            </a:r>
            <a:r>
              <a:rPr lang="zh-TW" altLang="en-US" sz="6600" dirty="0">
                <a:solidFill>
                  <a:srgbClr val="FFFFFF"/>
                </a:solidFill>
                <a:ea typeface="標楷體"/>
                <a:sym typeface="Arial"/>
              </a:rPr>
              <a:t>帝做阮代代幫助 </a:t>
            </a:r>
            <a:r>
              <a:rPr lang="zh-TW" altLang="en-US" sz="6600" dirty="0" smtClean="0">
                <a:ea typeface="標楷體"/>
                <a:sym typeface="Arial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7185" y="458293"/>
            <a:ext cx="11672567" cy="5167402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zh-TW" sz="5400" dirty="0">
                <a:ea typeface="DFKai-SB"/>
              </a:rPr>
              <a:t> </a:t>
            </a:r>
            <a:r>
              <a:rPr lang="zh-TW" altLang="en-US" sz="5400" dirty="0">
                <a:ea typeface="DFKai-SB"/>
              </a:rPr>
              <a:t> </a:t>
            </a:r>
            <a:r>
              <a:rPr lang="en-US" altLang="zh-TW" sz="5400" dirty="0">
                <a:ea typeface="DFKai-SB"/>
              </a:rPr>
              <a:t>1.</a:t>
            </a:r>
            <a:r>
              <a:rPr lang="zh-TW" altLang="en-US" sz="5400" dirty="0">
                <a:ea typeface="DFKai-SB"/>
              </a:rPr>
              <a:t>上帝做阮代代幫助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亦</a:t>
            </a:r>
            <a:r>
              <a:rPr lang="zh-TW" altLang="en-US" sz="5400" dirty="0">
                <a:ea typeface="DFKai-SB"/>
              </a:rPr>
              <a:t>是將來盼望</a:t>
            </a:r>
            <a:r>
              <a:rPr lang="zh-TW" altLang="en-US" sz="5400" dirty="0" smtClean="0">
                <a:ea typeface="DFKai-SB"/>
              </a:rPr>
              <a:t>；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使</a:t>
            </a:r>
            <a:r>
              <a:rPr lang="zh-TW" altLang="en-US" sz="5400" dirty="0">
                <a:ea typeface="DFKai-SB"/>
              </a:rPr>
              <a:t>阮閃避大湧風颱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永</a:t>
            </a:r>
            <a:r>
              <a:rPr lang="zh-TW" altLang="en-US" sz="5400" dirty="0">
                <a:ea typeface="DFKai-SB"/>
              </a:rPr>
              <a:t>站安穩所在。</a:t>
            </a: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9071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02429" y="1063255"/>
            <a:ext cx="12294429" cy="5386368"/>
          </a:xfrm>
        </p:spPr>
        <p:txBody>
          <a:bodyPr/>
          <a:lstStyle/>
          <a:p>
            <a:pPr algn="ctr">
              <a:buNone/>
            </a:pPr>
            <a:r>
              <a:rPr lang="zh-TW" altLang="en-US" sz="5400" dirty="0">
                <a:ea typeface="DFKai-SB"/>
              </a:rPr>
              <a:t> </a:t>
            </a:r>
            <a:r>
              <a:rPr lang="en-US" altLang="zh-TW" sz="5400" dirty="0">
                <a:ea typeface="DFKai-SB"/>
              </a:rPr>
              <a:t>2.</a:t>
            </a:r>
            <a:r>
              <a:rPr lang="zh-TW" altLang="en-US" sz="5400" dirty="0">
                <a:ea typeface="DFKai-SB"/>
              </a:rPr>
              <a:t>全能寶座蔭影下面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a typeface="DFKai-SB"/>
              </a:rPr>
              <a:t>聖</a:t>
            </a:r>
            <a:r>
              <a:rPr lang="zh-TW" altLang="en-US" sz="5400" dirty="0">
                <a:ea typeface="DFKai-SB"/>
              </a:rPr>
              <a:t>徒居起安心</a:t>
            </a:r>
            <a:r>
              <a:rPr lang="zh-TW" altLang="en-US" sz="5400" dirty="0" smtClean="0">
                <a:ea typeface="DFKai-SB"/>
              </a:rPr>
              <a:t>；</a:t>
            </a:r>
            <a:endParaRPr lang="en-US" altLang="zh-TW" sz="5400" dirty="0" smtClean="0"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a typeface="DFKai-SB"/>
              </a:rPr>
              <a:t>上</a:t>
            </a:r>
            <a:r>
              <a:rPr lang="zh-TW" altLang="en-US" sz="5400" dirty="0">
                <a:ea typeface="DFKai-SB"/>
              </a:rPr>
              <a:t>帝聖手夠額可靠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a typeface="DFKai-SB"/>
              </a:rPr>
              <a:t>做</a:t>
            </a:r>
            <a:r>
              <a:rPr lang="zh-TW" altLang="en-US" sz="5400" dirty="0">
                <a:ea typeface="DFKai-SB"/>
              </a:rPr>
              <a:t>阮穩當保護。</a:t>
            </a: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59252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00021" y="1750116"/>
            <a:ext cx="10539047" cy="33531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 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序樂</a:t>
            </a: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〈</a:t>
            </a:r>
            <a:r>
              <a:rPr lang="en-US" sz="7200" b="1" dirty="0" err="1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默禱</a:t>
            </a: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〉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司琴</a:t>
            </a:r>
            <a:r>
              <a:rPr lang="en-US" altLang="zh-TW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: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李靜儀 師母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6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heme/theme1.xml><?xml version="1.0" encoding="utf-8"?>
<a:theme xmlns:a="http://schemas.openxmlformats.org/drawingml/2006/main" name="金屬紋路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1813_TF03030981" id="{CA816D91-4114-49BE-AF5C-EF6648E43D64}" vid="{7C660156-D371-428C-B8D9-9B8A0B5CD34C}"/>
    </a:ext>
  </a:extLst>
</a:theme>
</file>

<file path=ppt/theme/theme2.xml><?xml version="1.0" encoding="utf-8"?>
<a:theme xmlns:a="http://schemas.openxmlformats.org/drawingml/2006/main" name="1_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專案狀態報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15A3BA9-6D02-4532-AB7C-88A97C6EE27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9D4EA3-187B-4130-8E4D-A4F81F9678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38766F-4A4C-4A97-A586-D473DB738966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麥迪遜設計</Template>
  <TotalTime>0</TotalTime>
  <Words>2016</Words>
  <Application>Microsoft Office PowerPoint</Application>
  <PresentationFormat>Widescreen</PresentationFormat>
  <Paragraphs>226</Paragraphs>
  <Slides>52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52</vt:i4>
      </vt:variant>
    </vt:vector>
  </HeadingPairs>
  <TitlesOfParts>
    <vt:vector size="70" baseType="lpstr">
      <vt:lpstr>標楷體</vt:lpstr>
      <vt:lpstr>標楷體</vt:lpstr>
      <vt:lpstr>微軟正黑體</vt:lpstr>
      <vt:lpstr>Microsoft JhengHei UI</vt:lpstr>
      <vt:lpstr>MingLiu</vt:lpstr>
      <vt:lpstr>Noto Sans Symbols</vt:lpstr>
      <vt:lpstr>新細明體</vt:lpstr>
      <vt:lpstr>Arial</vt:lpstr>
      <vt:lpstr>Courier New</vt:lpstr>
      <vt:lpstr>Garamond</vt:lpstr>
      <vt:lpstr>Georgia</vt:lpstr>
      <vt:lpstr>Tahoma</vt:lpstr>
      <vt:lpstr>Wingdings</vt:lpstr>
      <vt:lpstr>金屬紋路 16x9</vt:lpstr>
      <vt:lpstr>1_Curtain Call</vt:lpstr>
      <vt:lpstr>Curtain Call</vt:lpstr>
      <vt:lpstr>2_Curtain Call</vt:lpstr>
      <vt:lpstr>專案狀態報告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38 啟應文(1/6)</vt:lpstr>
      <vt:lpstr>38 啟應文(2/6)</vt:lpstr>
      <vt:lpstr>38 啟應文(3/6)</vt:lpstr>
      <vt:lpstr>38 啟應文(4/6)</vt:lpstr>
      <vt:lpstr>38 啟應文(5/6)</vt:lpstr>
      <vt:lpstr>38 啟應文(6/6)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金句 箴言 9：8</vt:lpstr>
      <vt:lpstr>通　知　事　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阿們頌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408</cp:revision>
  <dcterms:created xsi:type="dcterms:W3CDTF">2020-06-27T13:29:37Z</dcterms:created>
  <dcterms:modified xsi:type="dcterms:W3CDTF">2023-01-18T08:44:45Z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