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ags/tag1.xml" ContentType="application/vnd.openxmlformats-officedocument.presentationml.tags+xml"/>
  <Override PartName="/ppt/notesSlides/notesSlide28.xml" ContentType="application/vnd.openxmlformats-officedocument.presentationml.notesSlide+xml"/>
  <Override PartName="/ppt/tags/tag2.xml" ContentType="application/vnd.openxmlformats-officedocument.presentationml.tag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0" r:id="rId4"/>
    <p:sldMasterId id="2147483672" r:id="rId5"/>
    <p:sldMasterId id="2147483675" r:id="rId6"/>
    <p:sldMasterId id="2147483687" r:id="rId7"/>
    <p:sldMasterId id="2147483699" r:id="rId8"/>
  </p:sldMasterIdLst>
  <p:notesMasterIdLst>
    <p:notesMasterId r:id="rId70"/>
  </p:notesMasterIdLst>
  <p:handoutMasterIdLst>
    <p:handoutMasterId r:id="rId71"/>
  </p:handoutMasterIdLst>
  <p:sldIdLst>
    <p:sldId id="272" r:id="rId9"/>
    <p:sldId id="273" r:id="rId10"/>
    <p:sldId id="611" r:id="rId11"/>
    <p:sldId id="613" r:id="rId12"/>
    <p:sldId id="619" r:id="rId13"/>
    <p:sldId id="620" r:id="rId14"/>
    <p:sldId id="615" r:id="rId15"/>
    <p:sldId id="617" r:id="rId16"/>
    <p:sldId id="621" r:id="rId17"/>
    <p:sldId id="622" r:id="rId18"/>
    <p:sldId id="623" r:id="rId19"/>
    <p:sldId id="624" r:id="rId20"/>
    <p:sldId id="625" r:id="rId21"/>
    <p:sldId id="274" r:id="rId22"/>
    <p:sldId id="444" r:id="rId23"/>
    <p:sldId id="591" r:id="rId24"/>
    <p:sldId id="575" r:id="rId25"/>
    <p:sldId id="626" r:id="rId26"/>
    <p:sldId id="627" r:id="rId27"/>
    <p:sldId id="628" r:id="rId28"/>
    <p:sldId id="629" r:id="rId29"/>
    <p:sldId id="630" r:id="rId30"/>
    <p:sldId id="631" r:id="rId31"/>
    <p:sldId id="552" r:id="rId32"/>
    <p:sldId id="489" r:id="rId33"/>
    <p:sldId id="490" r:id="rId34"/>
    <p:sldId id="491" r:id="rId35"/>
    <p:sldId id="528" r:id="rId36"/>
    <p:sldId id="637" r:id="rId37"/>
    <p:sldId id="638" r:id="rId38"/>
    <p:sldId id="639" r:id="rId39"/>
    <p:sldId id="640" r:id="rId40"/>
    <p:sldId id="641" r:id="rId41"/>
    <p:sldId id="576" r:id="rId42"/>
    <p:sldId id="577" r:id="rId43"/>
    <p:sldId id="344" r:id="rId44"/>
    <p:sldId id="531" r:id="rId45"/>
    <p:sldId id="456" r:id="rId46"/>
    <p:sldId id="635" r:id="rId47"/>
    <p:sldId id="608" r:id="rId48"/>
    <p:sldId id="636" r:id="rId49"/>
    <p:sldId id="585" r:id="rId50"/>
    <p:sldId id="544" r:id="rId51"/>
    <p:sldId id="578" r:id="rId52"/>
    <p:sldId id="605" r:id="rId53"/>
    <p:sldId id="632" r:id="rId54"/>
    <p:sldId id="633" r:id="rId55"/>
    <p:sldId id="634" r:id="rId56"/>
    <p:sldId id="582" r:id="rId57"/>
    <p:sldId id="483" r:id="rId58"/>
    <p:sldId id="291" r:id="rId59"/>
    <p:sldId id="384" r:id="rId60"/>
    <p:sldId id="385" r:id="rId61"/>
    <p:sldId id="548" r:id="rId62"/>
    <p:sldId id="583" r:id="rId63"/>
    <p:sldId id="550" r:id="rId64"/>
    <p:sldId id="610" r:id="rId65"/>
    <p:sldId id="584" r:id="rId66"/>
    <p:sldId id="446" r:id="rId67"/>
    <p:sldId id="498" r:id="rId68"/>
    <p:sldId id="300" r:id="rId69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991" autoAdjust="0"/>
    <p:restoredTop sz="94353" autoAdjust="0"/>
  </p:normalViewPr>
  <p:slideViewPr>
    <p:cSldViewPr snapToGrid="0">
      <p:cViewPr varScale="1">
        <p:scale>
          <a:sx n="33" d="100"/>
          <a:sy n="33" d="100"/>
        </p:scale>
        <p:origin x="45" y="4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2826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openxmlformats.org/officeDocument/2006/relationships/slide" Target="slides/slide31.xml"/><Relationship Id="rId21" Type="http://schemas.openxmlformats.org/officeDocument/2006/relationships/slide" Target="slides/slide13.xml"/><Relationship Id="rId34" Type="http://schemas.openxmlformats.org/officeDocument/2006/relationships/slide" Target="slides/slide26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50" Type="http://schemas.openxmlformats.org/officeDocument/2006/relationships/slide" Target="slides/slide42.xml"/><Relationship Id="rId55" Type="http://schemas.openxmlformats.org/officeDocument/2006/relationships/slide" Target="slides/slide47.xml"/><Relationship Id="rId63" Type="http://schemas.openxmlformats.org/officeDocument/2006/relationships/slide" Target="slides/slide55.xml"/><Relationship Id="rId68" Type="http://schemas.openxmlformats.org/officeDocument/2006/relationships/slide" Target="slides/slide60.xml"/><Relationship Id="rId76" Type="http://schemas.openxmlformats.org/officeDocument/2006/relationships/tableStyles" Target="tableStyles.xml"/><Relationship Id="rId7" Type="http://schemas.openxmlformats.org/officeDocument/2006/relationships/slideMaster" Target="slideMasters/slideMaster4.xml"/><Relationship Id="rId71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slide" Target="slides/slide58.xml"/><Relationship Id="rId7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61" Type="http://schemas.openxmlformats.org/officeDocument/2006/relationships/slide" Target="slides/slide53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slide" Target="slides/slide57.xml"/><Relationship Id="rId7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slide" Target="slides/slide56.xml"/><Relationship Id="rId69" Type="http://schemas.openxmlformats.org/officeDocument/2006/relationships/slide" Target="slides/slide61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43.xml"/><Relationship Id="rId72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slide" Target="slides/slide59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70" Type="http://schemas.openxmlformats.org/officeDocument/2006/relationships/notesMaster" Target="notesMasters/notesMaster1.xml"/><Relationship Id="rId75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3" dt="2019-08-10T07:59:31.979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2D7C38-E653-4C25-A5DE-1E05EE04C9C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2022/8/10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71D633-9DD7-49CB-ADF7-75325D4C46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74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F19462-46E0-4277-B076-422EE4E3EF61}" type="datetime1">
              <a:rPr lang="zh-TW" altLang="en-US" noProof="0" smtClean="0"/>
              <a:t>2022/8/10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0D42F3-CDD5-4B19-B3DB-7C5223465AF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2549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Shape 21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60517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Shape 2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Shape 22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9082912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Shape 22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23374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33809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38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061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39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099238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0891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40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066363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0D42F3-CDD5-4B19-B3DB-7C5223465AF0}" type="slidenum">
              <a:rPr lang="en-US" altLang="zh-TW" noProof="0" smtClean="0"/>
              <a:pPr/>
              <a:t>41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900810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63922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88227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565A277-ED44-4952-867B-BDB1B429BB01}" type="slidenum">
              <a:rPr lang="en-US" altLang="zh-TW">
                <a:solidFill>
                  <a:srgbClr val="000000"/>
                </a:solidFill>
              </a:rPr>
              <a:pPr/>
              <a:t>52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89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232DD5B-1361-4095-B8F3-25B93139EF28}" type="slidenum">
              <a:rPr lang="en-US" altLang="zh-TW">
                <a:solidFill>
                  <a:srgbClr val="000000"/>
                </a:solidFill>
              </a:rPr>
              <a:pPr/>
              <a:t>53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202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8286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48703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495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4836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1" y="261256"/>
            <a:ext cx="8226491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5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DF5A46-68A9-4EAF-B6E5-6454546FEEC6}" type="datetime1">
              <a:rPr lang="zh-TW" altLang="en-US" smtClean="0"/>
              <a:t>2022/8/10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5C920D-59E0-404E-AB2B-CA99FE41174C}" type="datetime1">
              <a:rPr lang="zh-TW" altLang="en-US" smtClean="0"/>
              <a:t>2022/8/10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8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1828807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8164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400"/>
            <a:fld id="{58230616-3A6F-4270-AA8B-A0C22D12EAD5}" type="slidenum">
              <a:rPr lang="en-US" altLang="zh-TW" sz="1400" kern="0" smtClean="0">
                <a:solidFill>
                  <a:srgbClr val="000000"/>
                </a:solidFill>
                <a:cs typeface="Arial"/>
                <a:sym typeface="Arial"/>
              </a:rPr>
              <a:pPr defTabSz="914400"/>
              <a:t>‹#›</a:t>
            </a:fld>
            <a:endParaRPr lang="en-US" altLang="zh-TW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5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0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2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8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6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10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5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61C9A-E8F8-433D-86D0-CD1B5392F88B}" type="datetime1">
              <a:rPr lang="zh-TW" altLang="en-US" smtClean="0"/>
              <a:t>2022/8/10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62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3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96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16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534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47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21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16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6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0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56FFA-464B-4E89-9191-0074111C937A}" type="datetime1">
              <a:rPr lang="zh-TW" altLang="en-US" smtClean="0"/>
              <a:t>2022/8/10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0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7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0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6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01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84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481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431"/>
            <a:ext cx="121920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007" y="1295400"/>
            <a:ext cx="1201831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03" y="1905011"/>
            <a:ext cx="1653948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0800" y="2209800"/>
            <a:ext cx="24384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12"/>
            <a:ext cx="10363200" cy="761999"/>
          </a:xfrm>
        </p:spPr>
        <p:txBody>
          <a:bodyPr anchor="t"/>
          <a:lstStyle>
            <a:lvl1pPr algn="l" eaLnBrk="1" latinLnBrk="0" hangingPunct="1">
              <a:defRPr kumimoji="0" lang="zh-TW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TW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B9746930-9761-49A2-9A1C-D86939CDF7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988E5A6-2ECC-43BC-AFE8-E485C7167D4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45893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50810" r="45393" b="-591"/>
          <a:stretch>
            <a:fillRect/>
          </a:stretch>
        </p:blipFill>
        <p:spPr bwMode="auto">
          <a:xfrm>
            <a:off x="-19051" y="0"/>
            <a:ext cx="12211051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066801"/>
            <a:ext cx="2639893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11"/>
            <a:ext cx="6807200" cy="1143001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TW" sz="3600" b="0" cap="none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6"/>
            <a:ext cx="6807200" cy="1500187"/>
          </a:xfrm>
        </p:spPr>
        <p:txBody>
          <a:bodyPr/>
          <a:lstStyle>
            <a:lvl1pPr marL="0" indent="0" eaLnBrk="1" latinLnBrk="0" hangingPunct="1">
              <a:buNone/>
              <a:defRPr kumimoji="0" lang="zh-TW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20912DE8-0E1C-40EA-82E4-69533F69BA39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C435C59A-59D7-493C-BD59-408DEB56C082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194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TW" sz="2800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TW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TW" sz="1800">
                <a:latin typeface="Georgia" pitchFamily="18" charset="0"/>
              </a:defRPr>
            </a:lvl2pPr>
            <a:lvl3pPr eaLnBrk="1" latinLnBrk="0" hangingPunct="1">
              <a:defRPr kumimoji="0" lang="zh-TW" sz="2000">
                <a:latin typeface="Georgia" pitchFamily="18" charset="0"/>
              </a:defRPr>
            </a:lvl3pPr>
            <a:lvl4pPr eaLnBrk="1" latinLnBrk="0" hangingPunct="1">
              <a:defRPr kumimoji="0" lang="zh-TW" sz="2000">
                <a:latin typeface="Georgia" pitchFamily="18" charset="0"/>
              </a:defRPr>
            </a:lvl4pPr>
            <a:lvl5pPr eaLnBrk="1" latinLnBrk="0" hangingPunct="1">
              <a:defRPr kumimoji="0" lang="zh-TW" sz="2000">
                <a:latin typeface="Georgia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AC49355-D7F9-4973-BE78-84BF859D1D6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669EA94-7A58-4A5E-8E2B-AA9BFB224714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68971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E709D5E-8E95-49BF-82BC-F556A3B37E3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C705847-07C3-40EE-9BB3-79F8BD3B4A97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0956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1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599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1964-A095-4F22-A467-BA88E4E65A61}" type="datetime1">
              <a:rPr lang="zh-TW" altLang="en-US" smtClean="0"/>
              <a:t>2022/8/10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5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0"/>
          </a:xfrm>
        </p:spPr>
        <p:txBody>
          <a:bodyPr/>
          <a:lstStyle>
            <a:lvl1pPr eaLnBrk="1" latinLnBrk="0" hangingPunct="1">
              <a:defRPr kumimoji="0" lang="zh-TW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A9DAF92E-677E-4920-B26E-DA5634EDF45D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E950245-52CE-44BD-A0E4-CD75B6468F6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8179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TW" sz="2800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8F024CDD-8ED9-4019-A1F8-FF306D537E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3EDEC6-8E21-400A-9B7D-9518B84E79C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240054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F8799857-8AA8-4F88-ABEE-2B15364D1924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DAB9C82-A56C-4717-A744-6919C9F4E920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01558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14400"/>
            <a:ext cx="4011084" cy="76200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2"/>
            <a:ext cx="6815667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52602"/>
            <a:ext cx="4011084" cy="43735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0EBA012-7694-42E8-BBFD-8FB5901D1EFA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B97A89B-093F-42CC-9A2D-2556685745D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133921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232BC53-1A97-4AD2-9B82-5B3CFC7EC013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C95F30C-59AF-4FB7-BB2B-60652BAEF68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475885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31BBEE7-1E16-4815-B80F-45BC724822A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3F8107C-0327-43A2-8D8C-E8402F02603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78683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5BE6C45-DEBB-4B45-8C2F-0258C651A36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8/10/2022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986F6E-3025-46A9-B5A6-CE9A1E62F45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827279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8E566-2456-49CB-BB47-50E099D26706}" type="datetime1">
              <a:rPr lang="zh-TW" altLang="en-US" smtClean="0"/>
              <a:t>2022/8/10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0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19CF12-2D5C-4A8D-9790-42B3E86DFE34}" type="datetime1">
              <a:rPr lang="zh-TW" altLang="en-US" smtClean="0"/>
              <a:t>2022/8/10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8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FC435-923E-4AA4-A909-10F44E95AA79}" type="datetime1">
              <a:rPr lang="zh-TW" altLang="en-US" smtClean="0"/>
              <a:t>2022/8/10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9335" y="457200"/>
            <a:ext cx="3603071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6491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79335" y="2101850"/>
            <a:ext cx="3603071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6232-C893-4590-9782-F3DEB8B32DC2}" type="datetime1">
              <a:rPr lang="zh-TW" altLang="en-US" smtClean="0"/>
              <a:t>2022/8/10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36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5798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806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9419259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96FD9922-0412-41EB-A56F-4E4715405F0F}" type="datetime1">
              <a:rPr lang="zh-TW" altLang="en-US" smtClean="0"/>
              <a:pPr/>
              <a:t>2022/8/10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53535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667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08" name="Shape 108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22188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87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71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62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8288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fld id="{E134544D-B3FA-4EAF-B51B-1E8C79D4996C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8/10/2022</a:t>
            </a:fld>
            <a:endParaRPr lang="en-US" altLang="en-US"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Georgia" panose="02040502050405020303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1D2959C-CA42-4B0D-BCEE-300648A15F18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  <p:pic>
        <p:nvPicPr>
          <p:cNvPr id="2055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/>
          <a:stretch>
            <a:fillRect/>
          </a:stretch>
        </p:blipFill>
        <p:spPr bwMode="auto">
          <a:xfrm>
            <a:off x="-16933" y="0"/>
            <a:ext cx="122089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2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ransition spd="slow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TW"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comments" Target="../comments/commen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.xml"/><Relationship Id="rId4" Type="http://schemas.openxmlformats.org/officeDocument/2006/relationships/image" Target="../media/image1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2.xml"/><Relationship Id="rId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" y="117994"/>
            <a:ext cx="12191999" cy="674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7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眾山尚未生出以前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世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界尚未形成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祢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自永遠就是上帝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久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長不變無替。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4827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從祢來看雖然千年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親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像過了一冥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暗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時一更實在真短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一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目瞬久就過。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49510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光陰在過親像大水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一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盡使它流去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功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名富貴宛然眠夢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實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在攏是空空。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48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上帝做阮代代幫助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復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做將來盼望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遇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著艱苦求祢照顧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阮永遠門戶。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8259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86159" y="1723840"/>
            <a:ext cx="10539047" cy="3353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序樂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en-US" sz="7200" b="1" dirty="0" err="1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默禱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司琴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張怡婷 執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事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658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8072" y="1727333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宣召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司會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張麗君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長老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5574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27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上帝做阮代代幫助</a:t>
            </a:r>
          </a:p>
        </p:txBody>
      </p:sp>
    </p:spTree>
    <p:extLst>
      <p:ext uri="{BB962C8B-B14F-4D97-AF65-F5344CB8AC3E}">
        <p14:creationId xmlns:p14="http://schemas.microsoft.com/office/powerpoint/2010/main" val="2727120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27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上帝做阮代代幫助</a:t>
            </a: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206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上帝做阮代代幫助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亦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是將來盼望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使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阮閃避大湧風颱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永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站安穩所在。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4502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全能寶座蔭影下面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聖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徒居起安心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帝聖手夠額可靠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阮穩當保護。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5432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868136" y="1983467"/>
            <a:ext cx="10455728" cy="1806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zh-TW" altLang="en-US" sz="6600" dirty="0">
                <a:latin typeface="標楷體" pitchFamily="65" charset="-120"/>
                <a:ea typeface="標楷體" pitchFamily="65" charset="-120"/>
              </a:rPr>
              <a:t>臺灣基督長老教會新泰教會</a:t>
            </a:r>
            <a:endParaRPr lang="en-US" altLang="zh-TW" sz="6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0"/>
              </a:spcBef>
              <a:buSzPct val="25000"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八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月十四日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主日禮拜</a:t>
            </a: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7" y="4568759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提醒：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聚會中</a:t>
            </a:r>
            <a:r>
              <a:rPr lang="zh-TW" altLang="en-US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請將手機關機或調為震動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34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眾山尚未生出以前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世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界尚未形成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祢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自永遠就是上帝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久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長不變無替。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26639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4.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從祢來看雖然千年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親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像過了一冥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暗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時一更實在真短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一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目瞬久就過。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3697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5.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光陰在過親像大水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一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盡使它流去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功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名富貴宛然眠夢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實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在攏是空空。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0030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6.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上帝做阮代代幫助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復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做將來盼望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遇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著艱苦求祢照顧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阮永遠門戶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阿們</a:t>
            </a:r>
          </a:p>
          <a:p>
            <a:pPr algn="ctr">
              <a:buFont typeface="Wingdings" pitchFamily="2" charset="2"/>
              <a:buNone/>
            </a:pP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99515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信仰告白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 err="1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使徒信經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4858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 txBox="1">
            <a:spLocks noGrp="1"/>
          </p:cNvSpPr>
          <p:nvPr>
            <p:ph type="body" idx="1"/>
          </p:nvPr>
        </p:nvSpPr>
        <p:spPr>
          <a:xfrm>
            <a:off x="1235242" y="460900"/>
            <a:ext cx="9721516" cy="593619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itchFamily="65" charset="-120"/>
                <a:ea typeface="標楷體" pitchFamily="65" charset="-120"/>
                <a:sym typeface="Arial"/>
              </a:rPr>
              <a:t>我信</a:t>
            </a: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上帝，全能的父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創造天地的主宰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我信耶穌基督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上帝的獨生子，咱的主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。祂由聖神投胎，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由在室女馬利亞出世；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2379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hape 225"/>
          <p:cNvSpPr txBox="1">
            <a:spLocks noGrp="1"/>
          </p:cNvSpPr>
          <p:nvPr>
            <p:ph type="body" idx="1"/>
          </p:nvPr>
        </p:nvSpPr>
        <p:spPr>
          <a:xfrm>
            <a:off x="0" y="873087"/>
            <a:ext cx="12192000" cy="525621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在本丟彼拉多任內受苦，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釘十字架，死，埋葬，落陰府；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第三日由死人中復活，升天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今坐在全能的父上帝的大傍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祂要自彼再來審判活人及死人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716154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Shape 230"/>
          <p:cNvSpPr txBox="1">
            <a:spLocks noGrp="1"/>
          </p:cNvSpPr>
          <p:nvPr>
            <p:ph type="body" idx="1"/>
          </p:nvPr>
        </p:nvSpPr>
        <p:spPr>
          <a:xfrm>
            <a:off x="778042" y="1016906"/>
            <a:ext cx="10587789" cy="51432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我信聖神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我信聖，公同的教會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聖徒的相通，罪的赦免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；</a:t>
            </a: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肉體的復活；永遠的活命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                                      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 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indent="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              </a:t>
            </a:r>
            <a:r>
              <a:rPr lang="en-US" sz="6600" dirty="0" err="1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</a:t>
            </a:r>
            <a:r>
              <a:rPr 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934819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啟應文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第十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二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篇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667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8229600" cy="1204913"/>
          </a:xfrm>
        </p:spPr>
        <p:txBody>
          <a:bodyPr/>
          <a:lstStyle/>
          <a:p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12(1/5)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052514"/>
            <a:ext cx="8964612" cy="58054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上帝是阮逃閃的所在及氣力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亦是患難中及時的幫助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所以地雖然變遷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山雖然搖動到海中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其中的水雖然嘩嘩吼抬湧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山雖然因為海漲搖泏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阮亦無驚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.     </a:t>
            </a:r>
          </a:p>
        </p:txBody>
      </p:sp>
    </p:spTree>
    <p:extLst>
      <p:ext uri="{BB962C8B-B14F-4D97-AF65-F5344CB8AC3E}">
        <p14:creationId xmlns:p14="http://schemas.microsoft.com/office/powerpoint/2010/main" val="4129648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116505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會前練詩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473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憂悶世間是迷路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96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8229600" cy="1204913"/>
          </a:xfrm>
        </p:spPr>
        <p:txBody>
          <a:bodyPr/>
          <a:lstStyle/>
          <a:p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12(2/5)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052514"/>
            <a:ext cx="8229600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有一條河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它的開叉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    使上帝的城歡喜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就是至高者所居起</a:t>
            </a:r>
          </a:p>
          <a:p>
            <a:pPr>
              <a:buFont typeface="Wingdings" panose="05000000000000000000" pitchFamily="2" charset="2"/>
              <a:buNone/>
            </a:pP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    聖的所在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上帝在彼人間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城的確不搖動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天怫光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400">
                <a:latin typeface="標楷體" panose="03000509000000000000" pitchFamily="65" charset="-120"/>
                <a:ea typeface="標楷體" panose="03000509000000000000" pitchFamily="65" charset="-120"/>
              </a:rPr>
              <a:t>上帝必幫助它</a:t>
            </a:r>
            <a:r>
              <a:rPr lang="en-US" altLang="zh-TW" sz="44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96616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8229600" cy="1204913"/>
          </a:xfrm>
        </p:spPr>
        <p:txBody>
          <a:bodyPr/>
          <a:lstStyle/>
          <a:p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12(3/5)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052514"/>
            <a:ext cx="8229600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異邦嘩嘩吼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列國搖動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上帝出祂的聲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地就消鎔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萬軍的耶和華與阮在的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雅各的上帝做阮的高臺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4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42299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8229600" cy="1204913"/>
          </a:xfrm>
        </p:spPr>
        <p:txBody>
          <a:bodyPr/>
          <a:lstStyle/>
          <a:p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12(4/5)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052514"/>
            <a:ext cx="8229600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來啊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來看耶和華的所做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看祂使地荒廢到怎樣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祂使交戰息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到於地極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祂抑折弓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斬斷槍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將戰車燒在火中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TW" sz="440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TW" sz="440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8547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135188" y="1"/>
            <a:ext cx="8229600" cy="1204913"/>
          </a:xfrm>
        </p:spPr>
        <p:txBody>
          <a:bodyPr/>
          <a:lstStyle/>
          <a:p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啟應文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12(5/5)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4" y="1052514"/>
            <a:ext cx="8301037" cy="54006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恁當定定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當知我是上帝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我必在列邦中做高大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受尊做大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萬軍的耶和華與阮在的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>
                <a:latin typeface="標楷體" panose="03000509000000000000" pitchFamily="65" charset="-120"/>
                <a:ea typeface="標楷體" panose="03000509000000000000" pitchFamily="65" charset="-120"/>
              </a:rPr>
              <a:t>雅各的上帝做阮的高臺</a:t>
            </a:r>
            <a:r>
              <a:rPr lang="en-US" altLang="zh-TW" sz="480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03065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祈禱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司會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張麗君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長老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5125453" y="6195849"/>
            <a:ext cx="6906267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sz="4000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請低頭、閉眼一同祈禱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086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讚美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婦女團契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/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聖歌隊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-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常常歡喜</a:t>
            </a:r>
            <a:endParaRPr lang="en-US" altLang="zh-TW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610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065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聖經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馬可福音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35-41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7645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11642" y="49252"/>
            <a:ext cx="12415284" cy="6376737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sz="4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台語：</a:t>
            </a:r>
            <a:endParaRPr lang="en-US" altLang="zh-TW" sz="1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35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彼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日已經暗，伊給學生講：「咱過來去彼旁岸。」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36	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離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開眾人，導耶穌就按呢落船，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及  相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及去；猶有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別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隻船及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伊去。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37	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颶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頭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po-thau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風大起，湧潑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(</a:t>
            </a:r>
            <a:r>
              <a:rPr lang="en-US" altLang="zh-TW" sz="36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phoah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)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入船，致到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船  欲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滿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。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38	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若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是伊佇船尾，倒佇枕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頭  睏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。學生叫伊醒，給伊講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：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「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先生！阮欲無命，你無要緊嗎？」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39	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伊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就醒，責備風，給海講：「著靜靜！」風就息，也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大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平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定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E9137E-75FA-95C2-0C6C-7CB436A1B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309" y="1584977"/>
            <a:ext cx="396240" cy="39624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227" y="1584943"/>
            <a:ext cx="396274" cy="3962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5828" y="2803785"/>
            <a:ext cx="462742" cy="4627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4080" y="4095107"/>
            <a:ext cx="393469" cy="39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0786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11642" y="49252"/>
            <a:ext cx="12415284" cy="6376737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sz="4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台語：</a:t>
            </a:r>
            <a:endParaRPr lang="en-US" altLang="zh-TW" sz="1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40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	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伊就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給  講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：「恁啥事許驚？恁猶未有信嗎？」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41	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就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大驚，相及講：「此個是甚麼人，連風及海攏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順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   伊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。」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7E9137E-75FA-95C2-0C6C-7CB436A1B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36" y="948343"/>
            <a:ext cx="431571" cy="43157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3389DE3-12D7-7177-597E-E680A4E3DA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93" y="1591888"/>
            <a:ext cx="396240" cy="39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108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憂悶世間是迷路，佳哉我有主耶穌，日時冥時引導我，施恩救我到永活。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主啊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！導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，經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過風浪與暗霧，求祢顯出大仁慈，導我到平安的厝。</a:t>
            </a:r>
          </a:p>
        </p:txBody>
      </p:sp>
    </p:spTree>
    <p:extLst>
      <p:ext uri="{BB962C8B-B14F-4D97-AF65-F5344CB8AC3E}">
        <p14:creationId xmlns:p14="http://schemas.microsoft.com/office/powerpoint/2010/main" val="8931255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0504" y="-142142"/>
            <a:ext cx="12415284" cy="6989509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sz="4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華語：</a:t>
            </a:r>
            <a:endParaRPr lang="en-US" altLang="zh-TW" sz="1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35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當那天晚上，耶穌對門徒說：我們渡到那邊去吧。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36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門徒離開眾人，耶穌仍在船上，他們就把他一同帶去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lvl="2"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也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有別的船和他同行。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37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忽然起了暴風，波浪打入船內，甚至船要滿了水。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38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耶穌在船尾上，枕著枕頭睡覺。門徒叫醒了他，說：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夫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lvl="2"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子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!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我們喪命，你不顧嗎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?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39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耶穌醒了，斥責風，向海說：住了吧，靜了吧，風就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止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lvl="2"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住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，大大的平靜了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。</a:t>
            </a:r>
            <a:endParaRPr lang="zh-TW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29303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60504" y="-142142"/>
            <a:ext cx="12415284" cy="6989509"/>
          </a:xfrm>
        </p:spPr>
        <p:txBody>
          <a:bodyPr>
            <a:noAutofit/>
          </a:bodyPr>
          <a:lstStyle/>
          <a:p>
            <a:pPr>
              <a:buNone/>
              <a:defRPr/>
            </a:pPr>
            <a:r>
              <a:rPr lang="zh-TW" altLang="en-US" sz="4400" b="1" dirty="0">
                <a:solidFill>
                  <a:schemeClr val="tx2"/>
                </a:solidFill>
                <a:latin typeface="標楷體" pitchFamily="65" charset="-120"/>
                <a:ea typeface="標楷體" pitchFamily="65" charset="-120"/>
              </a:rPr>
              <a:t>華語：</a:t>
            </a:r>
            <a:endParaRPr lang="en-US" altLang="zh-TW" sz="1600" b="1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40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耶穌對他們說：為甚麼膽怯，你們還沒有信心嗎</a:t>
            </a:r>
            <a:r>
              <a:rPr lang="en-US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?</a:t>
            </a:r>
          </a:p>
          <a:p>
            <a:pPr>
              <a:buNone/>
              <a:defRPr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41 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他們就大大的懼怕，彼此說：這到底是誰，連風和海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也</a:t>
            </a:r>
            <a:endParaRPr lang="en-US" altLang="zh-TW" sz="36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lvl="2">
              <a:buNone/>
              <a:defRPr/>
            </a:pP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聽</a:t>
            </a:r>
            <a:r>
              <a:rPr lang="zh-TW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從他了。</a:t>
            </a:r>
          </a:p>
        </p:txBody>
      </p:sp>
    </p:spTree>
    <p:extLst>
      <p:ext uri="{BB962C8B-B14F-4D97-AF65-F5344CB8AC3E}">
        <p14:creationId xmlns:p14="http://schemas.microsoft.com/office/powerpoint/2010/main" val="2090270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93623F-7FFE-4FCB-A04A-4C5412BB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0299"/>
            <a:ext cx="12192000" cy="1651818"/>
          </a:xfrm>
        </p:spPr>
        <p:txBody>
          <a:bodyPr/>
          <a:lstStyle/>
          <a:p>
            <a:r>
              <a:rPr lang="zh-TW" altLang="en-US" sz="7000" b="1" dirty="0">
                <a:solidFill>
                  <a:schemeClr val="tx2">
                    <a:lumMod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責任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idx="1"/>
          </p:nvPr>
        </p:nvSpPr>
        <p:spPr>
          <a:xfrm>
            <a:off x="0" y="2710388"/>
            <a:ext cx="12192000" cy="3059798"/>
          </a:xfrm>
        </p:spPr>
        <p:txBody>
          <a:bodyPr/>
          <a:lstStyle/>
          <a:p>
            <a:pPr marL="314960" indent="0" algn="ctr">
              <a:buNone/>
            </a:pP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講道</a:t>
            </a:r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陳宇光 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牧師</a:t>
            </a:r>
            <a:endParaRPr lang="en-US" altLang="zh-TW" sz="6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14960" indent="0" algn="ctr">
              <a:buNone/>
            </a:pP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經節</a:t>
            </a:r>
            <a:r>
              <a:rPr lang="en-US" altLang="zh-TW" sz="65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馬可福音</a:t>
            </a:r>
            <a:r>
              <a:rPr lang="en-US" altLang="zh-TW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zh-TW" altLang="en-US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：</a:t>
            </a:r>
            <a:r>
              <a:rPr lang="en-US" altLang="zh-TW" sz="6500" dirty="0">
                <a:latin typeface="標楷體" panose="03000509000000000000" pitchFamily="65" charset="-120"/>
                <a:ea typeface="標楷體" panose="03000509000000000000" pitchFamily="65" charset="-120"/>
              </a:rPr>
              <a:t>35-41</a:t>
            </a:r>
          </a:p>
          <a:p>
            <a:pPr marL="314960" indent="0" algn="ctr">
              <a:buNone/>
            </a:pPr>
            <a:endParaRPr lang="en-US" altLang="zh-TW" sz="65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360138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禱告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主禮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：陳宇光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牧師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6511159" y="6195849"/>
            <a:ext cx="5520560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請低頭、閉眼一同禱告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3680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116505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回應詩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473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憂悶世間是迷路</a:t>
            </a:r>
          </a:p>
        </p:txBody>
      </p:sp>
    </p:spTree>
    <p:extLst>
      <p:ext uri="{BB962C8B-B14F-4D97-AF65-F5344CB8AC3E}">
        <p14:creationId xmlns:p14="http://schemas.microsoft.com/office/powerpoint/2010/main" val="38158339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1267926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回應詩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473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憂悶世間是迷路</a:t>
            </a: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3407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憂悶世間是迷路，佳哉我有主耶穌，日時冥時引導我，施恩救我到永活。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主啊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！導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，經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過風浪與暗霧，求祢顯出大仁慈，導我到平安的厝。</a:t>
            </a:r>
          </a:p>
        </p:txBody>
      </p:sp>
    </p:spTree>
    <p:extLst>
      <p:ext uri="{BB962C8B-B14F-4D97-AF65-F5344CB8AC3E}">
        <p14:creationId xmlns:p14="http://schemas.microsoft.com/office/powerpoint/2010/main" val="15205316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世上風浪如吼獅，黑雲暗霧罩落來，頭前的路我欲去，求祢明明來指示。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主啊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！導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，經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過風浪與暗霧，求祢顯出大仁慈，導我到平安的厝。</a:t>
            </a:r>
          </a:p>
        </p:txBody>
      </p:sp>
    </p:spTree>
    <p:extLst>
      <p:ext uri="{BB962C8B-B14F-4D97-AF65-F5344CB8AC3E}">
        <p14:creationId xmlns:p14="http://schemas.microsoft.com/office/powerpoint/2010/main" val="3770917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求主耶穌俯落聽，求祢與我相同行，導到平安的祖家，享受福氣永無替。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主啊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！導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，經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過風浪與暗霧，求祢顯出大仁慈，導我到平安的厝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54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阿們</a:t>
            </a:r>
          </a:p>
          <a:p>
            <a:pPr algn="ctr">
              <a:buFont typeface="Wingdings" pitchFamily="2" charset="2"/>
              <a:buNone/>
            </a:pPr>
            <a:endParaRPr lang="zh-TW" altLang="en-US" sz="54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6235293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奉獻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/>
            </a:r>
            <a:b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</a:b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306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節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09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世上風浪如吼獅，黑雲暗霧罩落來，頭前的路我欲去，求祢明明來指示。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主啊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！導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，經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過風浪與暗霧，求祢顯出大仁慈，導我到平安的厝。</a:t>
            </a:r>
          </a:p>
        </p:txBody>
      </p:sp>
    </p:spTree>
    <p:extLst>
      <p:ext uri="{BB962C8B-B14F-4D97-AF65-F5344CB8AC3E}">
        <p14:creationId xmlns:p14="http://schemas.microsoft.com/office/powerpoint/2010/main" val="9876097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003738" y="1206062"/>
            <a:ext cx="10184524" cy="4445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我的錢銀獻給祢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用出攏趁祢旨意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我的才情祢賞賜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甘願還祢做器具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indent="-342900" algn="r">
              <a:spcBef>
                <a:spcPts val="960"/>
              </a:spcBef>
              <a:buSzPct val="25000"/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58433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408457" y="60358"/>
            <a:ext cx="9202024" cy="1283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金</a:t>
            </a:r>
            <a:r>
              <a:rPr lang="zh-TW" altLang="en-US" sz="6600" dirty="0" smtClean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句  詩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篇</a:t>
            </a:r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27</a:t>
            </a:r>
            <a:r>
              <a:rPr lang="zh-TW" altLang="en-US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en-US" altLang="zh-TW" sz="66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1</a:t>
            </a:r>
            <a:endParaRPr lang="en-US" sz="66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6436" y="1134868"/>
            <a:ext cx="11911781" cy="5371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SzPct val="25000"/>
              <a:buNone/>
            </a:pPr>
            <a:r>
              <a:rPr lang="zh-TW" altLang="en-US" sz="10000" dirty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  </a:t>
            </a:r>
            <a:endParaRPr lang="en-US" altLang="zh-TW" sz="10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Shape 333"/>
          <p:cNvSpPr txBox="1">
            <a:spLocks/>
          </p:cNvSpPr>
          <p:nvPr/>
        </p:nvSpPr>
        <p:spPr>
          <a:xfrm>
            <a:off x="186436" y="1343933"/>
            <a:ext cx="11407996" cy="495331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14960" indent="0">
              <a:buNone/>
            </a:pP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台語：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耶和華是我的光，是我的拯救，我欲驚</a:t>
            </a: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</a:t>
            </a:r>
            <a:endParaRPr lang="en-US" altLang="zh-TW" sz="40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14960" indent="0">
              <a:buNone/>
            </a:pP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誰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？耶和華是我活命的氣力</a:t>
            </a: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，我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欲驚是誰？</a:t>
            </a:r>
          </a:p>
          <a:p>
            <a:pPr marL="715010" lvl="1" indent="0">
              <a:buNone/>
            </a:pPr>
            <a:endParaRPr lang="en-US" altLang="zh-TW" sz="24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715010" lvl="1" indent="0">
              <a:buNone/>
            </a:pPr>
            <a:endParaRPr lang="zh-TW" altLang="en-US" sz="24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14960" indent="0">
              <a:buNone/>
            </a:pP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華語：耶和華是我的亮光，是我的拯救，我還</a:t>
            </a: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怕 </a:t>
            </a:r>
            <a:endParaRPr lang="en-US" altLang="zh-TW" sz="40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14960" indent="0">
              <a:buNone/>
            </a:pP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誰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呢？耶和華是我性命的</a:t>
            </a:r>
            <a:r>
              <a:rPr lang="zh-TW" altLang="en-US" sz="40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保障</a:t>
            </a:r>
            <a:r>
              <a:rPr lang="zh-TW" altLang="en-US" sz="4000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，我還懼誰呢？</a:t>
            </a:r>
          </a:p>
        </p:txBody>
      </p:sp>
    </p:spTree>
    <p:extLst>
      <p:ext uri="{BB962C8B-B14F-4D97-AF65-F5344CB8AC3E}">
        <p14:creationId xmlns:p14="http://schemas.microsoft.com/office/powerpoint/2010/main" val="1255049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981200" y="61590"/>
            <a:ext cx="8229600" cy="725214"/>
          </a:xfr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altLang="en-US" sz="4800" b="1" dirty="0">
                <a:ea typeface="微軟正黑體" panose="020B0604030504040204" pitchFamily="34" charset="-120"/>
              </a:rPr>
              <a:t>通　知　事　項</a:t>
            </a:r>
            <a:endParaRPr altLang="zh-TW" dirty="0"/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BBECB0E5-2297-8D24-98AE-17FBCC757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96290" y="884945"/>
            <a:ext cx="10142220" cy="591146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5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內容版面配置區 2">
            <a:extLst>
              <a:ext uri="{FF2B5EF4-FFF2-40B4-BE49-F238E27FC236}">
                <a16:creationId xmlns:a16="http://schemas.microsoft.com/office/drawing/2014/main" id="{4F6C703F-CA23-8C22-186D-05A4D69177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86106" y="1276191"/>
            <a:ext cx="12019787" cy="5204619"/>
          </a:xfr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114755"/>
            <a:ext cx="8229600" cy="7252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TW" sz="2800" kern="1200">
                <a:solidFill>
                  <a:schemeClr val="dk1"/>
                </a:solidFill>
                <a:latin typeface="Georgia" pitchFamily="18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4800" b="1" dirty="0">
                <a:ea typeface="微軟正黑體" panose="020B0604030504040204" pitchFamily="34" charset="-120"/>
              </a:rPr>
              <a:t>公　禱　事　項</a:t>
            </a:r>
            <a:endParaRPr lang="zh-TW" alt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9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頌榮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509</a:t>
            </a:r>
            <a:r>
              <a:rPr lang="zh-TW" altLang="en-US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	讚美天父萬福本源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9947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頌榮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509 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	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讚美天父萬福本源</a:t>
            </a: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17449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041BF-458E-4349-838D-F1B33BA2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222" y="855900"/>
            <a:ext cx="10335555" cy="5675586"/>
          </a:xfrm>
          <a:noFill/>
          <a:ln>
            <a:noFill/>
          </a:ln>
        </p:spPr>
        <p:txBody>
          <a:bodyPr wrap="square" lIns="91425" tIns="91425" rIns="91425" bIns="91425" anchor="ctr" anchorCtr="0"/>
          <a:lstStyle/>
          <a:p>
            <a:pPr marL="314960" indent="0" algn="ctr">
              <a:buNone/>
            </a:pP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讚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美天父萬福本源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權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能極大仁愛齊全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讚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美耶穌贖我罪犯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我中保掌理萬權。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0864712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A2041BF-458E-4349-838D-F1B33BA2B9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8222" y="855900"/>
            <a:ext cx="10335555" cy="5675586"/>
          </a:xfrm>
          <a:noFill/>
          <a:ln>
            <a:noFill/>
          </a:ln>
        </p:spPr>
        <p:txBody>
          <a:bodyPr wrap="square" lIns="91425" tIns="91425" rIns="91425" bIns="91425" anchor="ctr" anchorCtr="0"/>
          <a:lstStyle/>
          <a:p>
            <a:pPr marL="314960" indent="0" algn="ctr">
              <a:buNone/>
            </a:pPr>
            <a:r>
              <a:rPr lang="en-US" altLang="zh-TW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2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.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讚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美聖神感化罪人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賞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賜能力恩惠日新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讚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美聖父聖子聖神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三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位一體至聖至真</a:t>
            </a: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。</a:t>
            </a:r>
            <a:endParaRPr lang="en-US" altLang="zh-TW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itchFamily="65" charset="-120"/>
              <a:ea typeface="標楷體" pitchFamily="65" charset="-120"/>
            </a:endParaRPr>
          </a:p>
          <a:p>
            <a:pPr marL="314960" indent="0" algn="ctr">
              <a:buNone/>
            </a:pPr>
            <a:r>
              <a:rPr lang="zh-TW" altLang="en-US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阿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itchFamily="65" charset="-120"/>
                <a:ea typeface="標楷體" pitchFamily="65" charset="-120"/>
              </a:rPr>
              <a:t>們</a:t>
            </a:r>
          </a:p>
        </p:txBody>
      </p:sp>
    </p:spTree>
    <p:extLst>
      <p:ext uri="{BB962C8B-B14F-4D97-AF65-F5344CB8AC3E}">
        <p14:creationId xmlns:p14="http://schemas.microsoft.com/office/powerpoint/2010/main" val="365532042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祝禱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主禮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：陳宇光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牧師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7663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995759" y="1558392"/>
            <a:ext cx="8229600" cy="1858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1000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阿們頌</a:t>
            </a:r>
            <a:endParaRPr lang="en-US" sz="1000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39915" y="2106378"/>
            <a:ext cx="8965740" cy="4249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48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99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128337" y="1155031"/>
            <a:ext cx="11935326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 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3.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求主耶穌俯落聽，求祢與我相同行，導到平安的祖家，享受福氣永無替。</a:t>
            </a:r>
          </a:p>
          <a:p>
            <a:pPr algn="ctr">
              <a:buFont typeface="Wingdings" pitchFamily="2" charset="2"/>
              <a:buNone/>
            </a:pP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[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和</a:t>
            </a:r>
            <a:r>
              <a:rPr lang="en-US" altLang="zh-TW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]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主啊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！導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我</a:t>
            </a:r>
            <a:r>
              <a:rPr lang="zh-TW" altLang="en-US" sz="54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，經</a:t>
            </a:r>
            <a:r>
              <a:rPr lang="zh-TW" altLang="en-US" sz="54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過風浪與暗霧，求祢顯出大仁慈，導我到平安的厝。</a:t>
            </a:r>
          </a:p>
        </p:txBody>
      </p:sp>
    </p:spTree>
    <p:extLst>
      <p:ext uri="{BB962C8B-B14F-4D97-AF65-F5344CB8AC3E}">
        <p14:creationId xmlns:p14="http://schemas.microsoft.com/office/powerpoint/2010/main" val="11907574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8175" y="1491803"/>
            <a:ext cx="10539047" cy="31757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殿樂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-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默禱</a:t>
            </a:r>
            <a:endParaRPr lang="en-US" altLang="zh-TW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司琴</a:t>
            </a:r>
            <a:r>
              <a:rPr lang="en-US" altLang="zh-TW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:</a:t>
            </a: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張怡婷 執事 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6541" y="4871606"/>
            <a:ext cx="90572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提醒：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主日禮拜的殿樂進行時，仍請會眾坐著默禱。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等司會宣布禮拜結束後，再請離開座位。</a:t>
            </a:r>
          </a:p>
        </p:txBody>
      </p:sp>
    </p:spTree>
    <p:extLst>
      <p:ext uri="{BB962C8B-B14F-4D97-AF65-F5344CB8AC3E}">
        <p14:creationId xmlns:p14="http://schemas.microsoft.com/office/powerpoint/2010/main" val="41490009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49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會前練詩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2</a:t>
            </a:r>
            <a:r>
              <a:rPr lang="en-US" altLang="zh-TW" sz="6600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7 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上帝做阮代代幫助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4086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1.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上帝做阮代代幫助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亦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是將來盼望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使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阮閃避大湧風颱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永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站安穩所在。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74024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65221" y="1155030"/>
            <a:ext cx="11261558" cy="4764506"/>
          </a:xfrm>
        </p:spPr>
        <p:txBody>
          <a:bodyPr/>
          <a:lstStyle/>
          <a:p>
            <a:pPr algn="ctr">
              <a:buFont typeface="Wingdings" pitchFamily="2" charset="2"/>
              <a:buNone/>
            </a:pPr>
            <a:r>
              <a:rPr lang="en-US" altLang="zh-TW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2.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全能寶座蔭影下面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聖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徒居起安心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；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上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帝聖手夠額可靠</a:t>
            </a: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，</a:t>
            </a:r>
            <a:endParaRPr lang="en-US" altLang="zh-TW" sz="6000" dirty="0" smtClean="0">
              <a:solidFill>
                <a:schemeClr val="bg1"/>
              </a:solidFill>
              <a:latin typeface="標楷體" pitchFamily="65" charset="-120"/>
              <a:ea typeface="標楷體" pitchFamily="65" charset="-120"/>
            </a:endParaRPr>
          </a:p>
          <a:p>
            <a:pPr algn="ctr">
              <a:buFont typeface="Wingdings" pitchFamily="2" charset="2"/>
              <a:buNone/>
            </a:pPr>
            <a:r>
              <a:rPr lang="zh-TW" altLang="en-US" sz="6000" dirty="0" smtClean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做</a:t>
            </a:r>
            <a:r>
              <a:rPr lang="zh-TW" altLang="en-US" sz="6000" dirty="0">
                <a:solidFill>
                  <a:schemeClr val="bg1"/>
                </a:solidFill>
                <a:latin typeface="標楷體" pitchFamily="65" charset="-120"/>
                <a:ea typeface="標楷體" pitchFamily="65" charset="-120"/>
              </a:rPr>
              <a:t>阮穩當保護。</a:t>
            </a:r>
            <a:endParaRPr lang="zh-TW" altLang="en-US" sz="6000" dirty="0">
              <a:solidFill>
                <a:schemeClr val="tx2"/>
              </a:solidFill>
              <a:latin typeface="標楷體" pitchFamily="65" charset="-12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5913448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金屬紋路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813_TF03030981" id="{CA816D91-4114-49BE-AF5C-EF6648E43D64}" vid="{7C660156-D371-428C-B8D9-9B8A0B5CD34C}"/>
    </a:ext>
  </a:extLst>
</a:theme>
</file>

<file path=ppt/theme/theme2.xml><?xml version="1.0" encoding="utf-8"?>
<a:theme xmlns:a="http://schemas.openxmlformats.org/drawingml/2006/main" name="1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專案狀態報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38766F-4A4C-4A97-A586-D473DB738966}">
  <ds:schemaRefs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麥迪遜設計</Template>
  <TotalTime>0</TotalTime>
  <Words>2372</Words>
  <Application>Microsoft Office PowerPoint</Application>
  <PresentationFormat>Widescreen</PresentationFormat>
  <Paragraphs>250</Paragraphs>
  <Slides>61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61</vt:i4>
      </vt:variant>
    </vt:vector>
  </HeadingPairs>
  <TitlesOfParts>
    <vt:vector size="78" baseType="lpstr">
      <vt:lpstr>標楷體</vt:lpstr>
      <vt:lpstr>微軟正黑體</vt:lpstr>
      <vt:lpstr>Microsoft JhengHei UI</vt:lpstr>
      <vt:lpstr>MingLiu</vt:lpstr>
      <vt:lpstr>Noto Sans Symbols</vt:lpstr>
      <vt:lpstr>新細明體</vt:lpstr>
      <vt:lpstr>Arial</vt:lpstr>
      <vt:lpstr>Courier New</vt:lpstr>
      <vt:lpstr>Garamond</vt:lpstr>
      <vt:lpstr>Georgia</vt:lpstr>
      <vt:lpstr>Tahoma</vt:lpstr>
      <vt:lpstr>Wingdings</vt:lpstr>
      <vt:lpstr>金屬紋路 16x9</vt:lpstr>
      <vt:lpstr>1_Curtain Call</vt:lpstr>
      <vt:lpstr>Curtain Call</vt:lpstr>
      <vt:lpstr>2_Curtain Call</vt:lpstr>
      <vt:lpstr>專案狀態報告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啟應文12(1/5)</vt:lpstr>
      <vt:lpstr>啟應文12(2/5)</vt:lpstr>
      <vt:lpstr>啟應文12(3/5)</vt:lpstr>
      <vt:lpstr>啟應文12(4/5)</vt:lpstr>
      <vt:lpstr>啟應文12(5/5)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責任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金句  詩篇27：1</vt:lpstr>
      <vt:lpstr>通　知　事　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阿們頌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2020-06-27T13:29:37Z</dcterms:created>
  <dcterms:modified xsi:type="dcterms:W3CDTF">2022-08-10T03:39:54Z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