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.xml" ContentType="application/vnd.openxmlformats-officedocument.presentationml.tags+xml"/>
  <Override PartName="/ppt/notesSlides/notesSlide23.xml" ContentType="application/vnd.openxmlformats-officedocument.presentationml.notesSlide+xml"/>
  <Override PartName="/ppt/tags/tag2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  <p:sldMasterId id="2147483672" r:id="rId5"/>
    <p:sldMasterId id="2147483675" r:id="rId6"/>
    <p:sldMasterId id="2147483687" r:id="rId7"/>
    <p:sldMasterId id="2147483699" r:id="rId8"/>
  </p:sldMasterIdLst>
  <p:notesMasterIdLst>
    <p:notesMasterId r:id="rId57"/>
  </p:notesMasterIdLst>
  <p:handoutMasterIdLst>
    <p:handoutMasterId r:id="rId58"/>
  </p:handoutMasterIdLst>
  <p:sldIdLst>
    <p:sldId id="272" r:id="rId9"/>
    <p:sldId id="273" r:id="rId10"/>
    <p:sldId id="657" r:id="rId11"/>
    <p:sldId id="658" r:id="rId12"/>
    <p:sldId id="659" r:id="rId13"/>
    <p:sldId id="611" r:id="rId14"/>
    <p:sldId id="653" r:id="rId15"/>
    <p:sldId id="652" r:id="rId16"/>
    <p:sldId id="274" r:id="rId17"/>
    <p:sldId id="444" r:id="rId18"/>
    <p:sldId id="575" r:id="rId19"/>
    <p:sldId id="660" r:id="rId20"/>
    <p:sldId id="661" r:id="rId21"/>
    <p:sldId id="622" r:id="rId22"/>
    <p:sldId id="552" r:id="rId23"/>
    <p:sldId id="489" r:id="rId24"/>
    <p:sldId id="490" r:id="rId25"/>
    <p:sldId id="491" r:id="rId26"/>
    <p:sldId id="528" r:id="rId27"/>
    <p:sldId id="651" r:id="rId28"/>
    <p:sldId id="650" r:id="rId29"/>
    <p:sldId id="649" r:id="rId30"/>
    <p:sldId id="648" r:id="rId31"/>
    <p:sldId id="647" r:id="rId32"/>
    <p:sldId id="576" r:id="rId33"/>
    <p:sldId id="577" r:id="rId34"/>
    <p:sldId id="344" r:id="rId35"/>
    <p:sldId id="531" r:id="rId36"/>
    <p:sldId id="604" r:id="rId37"/>
    <p:sldId id="456" r:id="rId38"/>
    <p:sldId id="585" r:id="rId39"/>
    <p:sldId id="544" r:id="rId40"/>
    <p:sldId id="605" r:id="rId41"/>
    <p:sldId id="662" r:id="rId42"/>
    <p:sldId id="663" r:id="rId43"/>
    <p:sldId id="630" r:id="rId44"/>
    <p:sldId id="582" r:id="rId45"/>
    <p:sldId id="483" r:id="rId46"/>
    <p:sldId id="656" r:id="rId47"/>
    <p:sldId id="384" r:id="rId48"/>
    <p:sldId id="645" r:id="rId49"/>
    <p:sldId id="385" r:id="rId50"/>
    <p:sldId id="583" r:id="rId51"/>
    <p:sldId id="550" r:id="rId52"/>
    <p:sldId id="584" r:id="rId53"/>
    <p:sldId id="446" r:id="rId54"/>
    <p:sldId id="498" r:id="rId55"/>
    <p:sldId id="300" r:id="rId56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324" autoAdjust="0"/>
    <p:restoredTop sz="94353" autoAdjust="0"/>
  </p:normalViewPr>
  <p:slideViewPr>
    <p:cSldViewPr snapToGrid="0">
      <p:cViewPr varScale="1">
        <p:scale>
          <a:sx n="26" d="100"/>
          <a:sy n="26" d="100"/>
        </p:scale>
        <p:origin x="45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2826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notesMaster" Target="notesMasters/notesMaster1.xml"/><Relationship Id="rId61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2D7C38-E653-4C25-A5DE-1E05EE04C9C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2022/9/16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71D633-9DD7-49CB-ADF7-75325D4C463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074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F19462-46E0-4277-B076-422EE4E3EF61}" type="datetime1">
              <a:rPr lang="zh-TW" altLang="en-US" noProof="0" smtClean="0"/>
              <a:t>2022/9/16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0D42F3-CDD5-4B19-B3DB-7C5223465AF0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25490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08291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23374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633809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altLang="zh-TW" noProof="0" smtClean="0"/>
              <a:pPr/>
              <a:t>29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006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altLang="zh-TW" noProof="0" smtClean="0"/>
              <a:pPr/>
              <a:t>30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006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40891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6392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zh-TW">
                <a:latin typeface="Arial" panose="020B0604020202020204" pitchFamily="34" charset="0"/>
              </a:rPr>
              <a:t>如有一個以上的問題，請依需要複製此投影片。</a:t>
            </a:r>
          </a:p>
          <a:p>
            <a:r>
              <a:rPr lang="zh-TW" altLang="zh-TW">
                <a:latin typeface="Arial" panose="020B0604020202020204" pitchFamily="34" charset="0"/>
              </a:rPr>
              <a:t>本投影片和相關投影片 必要時可以移到附錄或隱藏。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565A277-ED44-4952-867B-BDB1B429BB01}" type="slidenum">
              <a:rPr lang="en-US" altLang="zh-TW">
                <a:solidFill>
                  <a:srgbClr val="000000"/>
                </a:solidFill>
              </a:rPr>
              <a:pPr/>
              <a:t>40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89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zh-TW">
                <a:latin typeface="Arial" panose="020B0604020202020204" pitchFamily="34" charset="0"/>
              </a:rPr>
              <a:t>如有一個以上的問題，請依需要複製此投影片。</a:t>
            </a:r>
          </a:p>
          <a:p>
            <a:r>
              <a:rPr lang="zh-TW" altLang="zh-TW">
                <a:latin typeface="Arial" panose="020B0604020202020204" pitchFamily="34" charset="0"/>
              </a:rPr>
              <a:t>本投影片和相關投影片 必要時可以移到附錄或隱藏。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232DD5B-1361-4095-B8F3-25B93139EF28}" type="slidenum">
              <a:rPr lang="en-US" altLang="zh-TW">
                <a:solidFill>
                  <a:srgbClr val="000000"/>
                </a:solidFill>
              </a:rPr>
              <a:pPr/>
              <a:t>42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20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14870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44957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1457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8286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60517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1" y="261256"/>
            <a:ext cx="8226491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050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DF5A46-68A9-4EAF-B6E5-6454546FEEC6}" type="datetime1">
              <a:rPr lang="zh-TW" altLang="en-US" smtClean="0"/>
              <a:t>2022/9/16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5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5C920D-59E0-404E-AB2B-CA99FE41174C}" type="datetime1">
              <a:rPr lang="zh-TW" altLang="en-US" smtClean="0"/>
              <a:t>2022/9/16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914400" y="1600200"/>
            <a:ext cx="10363200" cy="18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8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1828807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609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81642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400">
              <a:buClr>
                <a:srgbClr val="FFFFFF"/>
              </a:buClr>
            </a:pPr>
            <a:endParaRPr lang="en-US" altLang="zh-TW" ker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4400"/>
            <a:fld id="{58230616-3A6F-4270-AA8B-A0C22D12EAD5}" type="slidenum">
              <a:rPr lang="en-US" altLang="zh-TW" sz="1400" kern="0" smtClean="0">
                <a:solidFill>
                  <a:srgbClr val="000000"/>
                </a:solidFill>
                <a:cs typeface="Arial"/>
                <a:sym typeface="Arial"/>
              </a:rPr>
              <a:pPr defTabSz="914400"/>
              <a:t>‹#›</a:t>
            </a:fld>
            <a:endParaRPr lang="en-US" altLang="zh-TW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>
              <a:buClr>
                <a:srgbClr val="FFFFFF"/>
              </a:buClr>
            </a:pPr>
            <a:endParaRPr lang="en-US" altLang="zh-TW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5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0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7284251" y="1832768"/>
            <a:ext cx="5853111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1696251" y="-808826"/>
            <a:ext cx="5853111" cy="802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21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830637" y="-1620837"/>
            <a:ext cx="4530724" cy="109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82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389725" y="480061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2389725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389725" y="536734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6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3" y="27306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10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5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61C9A-E8F8-433D-86D0-CD1B5392F88B}" type="datetime1">
              <a:rPr lang="zh-TW" altLang="en-US" smtClean="0"/>
              <a:t>2022/9/16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762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09603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609603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730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09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6197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96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63083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16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006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612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143000" marR="0" lvl="2" indent="-1219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600200" marR="0" lvl="3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57400" marR="0" lvl="4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429000" marR="0" lvl="6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4800600" marR="0" lvl="7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6629400" marR="0" lvl="8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09600" y="625157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 smtClean="0">
                <a:solidFill>
                  <a:srgbClr val="602000"/>
                </a:solidFill>
                <a:ea typeface="Arial"/>
                <a:cs typeface="Arial"/>
                <a:sym typeface="Arial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602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534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47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21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16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7284251" y="1832768"/>
            <a:ext cx="5853111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1696251" y="-808826"/>
            <a:ext cx="5853111" cy="802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6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830637" y="-1620837"/>
            <a:ext cx="4530724" cy="109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0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389725" y="480061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2389725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389725" y="536734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A56FFA-464B-4E89-9191-0074111C937A}" type="datetime1">
              <a:rPr lang="zh-TW" altLang="en-US" smtClean="0"/>
              <a:t>2022/9/16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0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3" y="27306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77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0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09603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609603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6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09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6197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014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63083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084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006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612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143000" marR="0" lvl="2" indent="-1219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600200" marR="0" lvl="3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57400" marR="0" lvl="4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429000" marR="0" lvl="6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4800600" marR="0" lvl="7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6629400" marR="0" lvl="8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09600" y="625157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 smtClean="0">
                <a:solidFill>
                  <a:srgbClr val="602000"/>
                </a:solidFill>
                <a:ea typeface="Arial"/>
                <a:cs typeface="Arial"/>
                <a:sym typeface="Arial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602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481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3431"/>
            <a:ext cx="121920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6007" y="1295400"/>
            <a:ext cx="1201831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1603" y="1905011"/>
            <a:ext cx="1653948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40800" y="2209800"/>
            <a:ext cx="24384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81012"/>
            <a:ext cx="10363200" cy="761999"/>
          </a:xfrm>
        </p:spPr>
        <p:txBody>
          <a:bodyPr anchor="t"/>
          <a:lstStyle>
            <a:lvl1pPr algn="l" eaLnBrk="1" latinLnBrk="0" hangingPunct="1">
              <a:defRPr kumimoji="0" lang="zh-TW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597" y="1219200"/>
            <a:ext cx="7033403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TW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B9746930-9761-49A2-9A1C-D86939CDF730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9/16/2022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988E5A6-2ECC-43BC-AFE8-E485C7167D4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345893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50810" r="45393" b="-591"/>
          <a:stretch>
            <a:fillRect/>
          </a:stretch>
        </p:blipFill>
        <p:spPr bwMode="auto">
          <a:xfrm>
            <a:off x="-19051" y="0"/>
            <a:ext cx="12211051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066801"/>
            <a:ext cx="2639893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05" y="1905011"/>
            <a:ext cx="6807200" cy="1143001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TW" sz="3600" b="0" cap="none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048006"/>
            <a:ext cx="6807200" cy="1500187"/>
          </a:xfrm>
        </p:spPr>
        <p:txBody>
          <a:bodyPr/>
          <a:lstStyle>
            <a:lvl1pPr marL="0" indent="0" eaLnBrk="1" latinLnBrk="0" hangingPunct="1">
              <a:buNone/>
              <a:defRPr kumimoji="0" lang="zh-TW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20912DE8-0E1C-40EA-82E4-69533F69BA39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9/16/2022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C435C59A-59D7-493C-BD59-408DEB56C082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1947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zh-TW" sz="2800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zh-TW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zh-TW" sz="1800">
                <a:latin typeface="Georgia" pitchFamily="18" charset="0"/>
              </a:defRPr>
            </a:lvl2pPr>
            <a:lvl3pPr eaLnBrk="1" latinLnBrk="0" hangingPunct="1">
              <a:defRPr kumimoji="0" lang="zh-TW" sz="2000">
                <a:latin typeface="Georgia" pitchFamily="18" charset="0"/>
              </a:defRPr>
            </a:lvl3pPr>
            <a:lvl4pPr eaLnBrk="1" latinLnBrk="0" hangingPunct="1">
              <a:defRPr kumimoji="0" lang="zh-TW" sz="2000">
                <a:latin typeface="Georgia" pitchFamily="18" charset="0"/>
              </a:defRPr>
            </a:lvl4pPr>
            <a:lvl5pPr eaLnBrk="1" latinLnBrk="0" hangingPunct="1">
              <a:defRPr kumimoji="0" lang="zh-TW" sz="2000">
                <a:latin typeface="Georgia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AC49355-D7F9-4973-BE78-84BF859D1D68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9/16/2022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669EA94-7A58-4A5E-8E2B-AA9BFB224714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68971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E709D5E-8E95-49BF-82BC-F556A3B37E38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9/16/2022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C705847-07C3-40EE-9BB3-79F8BD3B4A97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500956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1" y="1828806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599" y="1828806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2B1964-A095-4F22-A467-BA88E4E65A61}" type="datetime1">
              <a:rPr lang="zh-TW" altLang="en-US" smtClean="0"/>
              <a:t>2022/9/16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25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609600"/>
          </a:xfrm>
        </p:spPr>
        <p:txBody>
          <a:bodyPr/>
          <a:lstStyle>
            <a:lvl1pPr eaLnBrk="1" latinLnBrk="0" hangingPunct="1">
              <a:defRPr kumimoji="0" lang="zh-TW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TW" sz="20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TW" sz="2000"/>
            </a:lvl1pPr>
            <a:lvl2pPr eaLnBrk="1" latinLnBrk="0" hangingPunct="1">
              <a:defRPr kumimoji="0" lang="zh-TW" sz="1800"/>
            </a:lvl2pPr>
            <a:lvl3pPr eaLnBrk="1" latinLnBrk="0" hangingPunct="1">
              <a:defRPr kumimoji="0" lang="zh-TW" sz="1600"/>
            </a:lvl3pPr>
            <a:lvl4pPr eaLnBrk="1" latinLnBrk="0" hangingPunct="1">
              <a:defRPr kumimoji="0" lang="zh-TW" sz="1400"/>
            </a:lvl4pPr>
            <a:lvl5pPr eaLnBrk="1" latinLnBrk="0" hangingPunct="1">
              <a:defRPr kumimoji="0" lang="zh-TW" sz="14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TW" sz="20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TW" sz="2000"/>
            </a:lvl1pPr>
            <a:lvl2pPr eaLnBrk="1" latinLnBrk="0" hangingPunct="1">
              <a:defRPr kumimoji="0" lang="zh-TW" sz="1800"/>
            </a:lvl2pPr>
            <a:lvl3pPr eaLnBrk="1" latinLnBrk="0" hangingPunct="1">
              <a:defRPr kumimoji="0" lang="zh-TW" sz="1600"/>
            </a:lvl3pPr>
            <a:lvl4pPr eaLnBrk="1" latinLnBrk="0" hangingPunct="1">
              <a:defRPr kumimoji="0" lang="zh-TW" sz="1400"/>
            </a:lvl4pPr>
            <a:lvl5pPr eaLnBrk="1" latinLnBrk="0" hangingPunct="1">
              <a:defRPr kumimoji="0" lang="zh-TW" sz="14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A9DAF92E-677E-4920-B26E-DA5634EDF45D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9/16/2022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E950245-52CE-44BD-A0E4-CD75B6468F6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58179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zh-TW" sz="2800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8F024CDD-8ED9-4019-A1F8-FF306D537E30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9/16/2022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83EDEC6-8E21-400A-9B7D-9518B84E79C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240054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F8799857-8AA8-4F88-ABEE-2B15364D1924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9/16/2022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DAB9C82-A56C-4717-A744-6919C9F4E920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01558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914400"/>
            <a:ext cx="4011084" cy="76200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2"/>
            <a:ext cx="6815667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52602"/>
            <a:ext cx="4011084" cy="43735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90EBA012-7694-42E8-BBFD-8FB5901D1EFA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9/16/2022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B97A89B-093F-42CC-9A2D-2556685745D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133921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232BC53-1A97-4AD2-9B82-5B3CFC7EC013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9/16/2022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C95F30C-59AF-4FB7-BB2B-60652BAEF68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9475885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931BBEE7-1E16-4815-B80F-45BC724822A1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9/16/2022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3F8107C-0327-43A2-8D8C-E8402F02603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78683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5BE6C45-DEBB-4B45-8C2F-0258C651A361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9/16/2022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8986F6E-3025-46A9-B5A6-CE9A1E62F45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8272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8E566-2456-49CB-BB47-50E099D26706}" type="datetime1">
              <a:rPr lang="zh-TW" altLang="en-US" smtClean="0"/>
              <a:t>2022/9/16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00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19CF12-2D5C-4A8D-9790-42B3E86DFE34}" type="datetime1">
              <a:rPr lang="zh-TW" altLang="en-US" smtClean="0"/>
              <a:t>2022/9/16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84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1FC435-923E-4AA4-A909-10F44E95AA79}" type="datetime1">
              <a:rPr lang="zh-TW" altLang="en-US" smtClean="0"/>
              <a:t>2022/9/16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57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79335" y="457200"/>
            <a:ext cx="3603071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6491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79335" y="2101850"/>
            <a:ext cx="3603071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6232-C893-4590-9782-F3DEB8B32DC2}" type="datetime1">
              <a:rPr lang="zh-TW" altLang="en-US" smtClean="0"/>
              <a:t>2022/9/16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36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5798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28806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9419259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96FD9922-0412-41EB-A56F-4E4715405F0F}" type="datetime1">
              <a:rPr lang="zh-TW" altLang="en-US" smtClean="0"/>
              <a:pPr/>
              <a:t>2022/9/16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53535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667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08" name="Shape 108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09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22188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Shape 14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" name="Shape 26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Shape 27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" name="Shape 28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" name="Shape 29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879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71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Shape 14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" name="Shape 26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Shape 27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" name="Shape 28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" name="Shape 29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624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828801"/>
            <a:ext cx="10972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TW" sz="1200">
                <a:solidFill>
                  <a:prstClr val="black">
                    <a:tint val="75000"/>
                  </a:prstClr>
                </a:solidFill>
                <a:latin typeface="Georgia"/>
                <a:ea typeface="新細明體"/>
              </a:defRPr>
            </a:lvl1pPr>
          </a:lstStyle>
          <a:p>
            <a:pPr defTabSz="914400">
              <a:defRPr/>
            </a:pPr>
            <a:fld id="{E134544D-B3FA-4EAF-B51B-1E8C79D4996C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9/16/2022</a:t>
            </a:fld>
            <a:endParaRPr lang="en-US" altLang="en-US"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TW" sz="1200">
                <a:solidFill>
                  <a:prstClr val="black">
                    <a:tint val="75000"/>
                  </a:prstClr>
                </a:solidFill>
                <a:latin typeface="Georgia"/>
                <a:ea typeface="新細明體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Georgia" panose="02040502050405020303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1D2959C-CA42-4B0D-BCEE-300648A15F18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  <p:pic>
        <p:nvPicPr>
          <p:cNvPr id="2055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/>
          <a:stretch>
            <a:fillRect/>
          </a:stretch>
        </p:blipFill>
        <p:spPr bwMode="auto">
          <a:xfrm>
            <a:off x="-16933" y="0"/>
            <a:ext cx="122089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21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 spd="slow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TW"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1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2.xml"/><Relationship Id="rId4" Type="http://schemas.openxmlformats.org/officeDocument/2006/relationships/image" Target="../media/image1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" y="117994"/>
            <a:ext cx="12191999" cy="6740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7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8072" y="1727333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宣召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司會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:</a:t>
            </a:r>
            <a:r>
              <a:rPr lang="en-US" altLang="zh-TW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林淑雲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 </a:t>
            </a:r>
            <a:r>
              <a:rPr lang="en-US" altLang="zh-TW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執事</a:t>
            </a:r>
            <a:endParaRPr lang="en-US" altLang="zh-TW" sz="6600" dirty="0" err="1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55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48461" y="1558468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None/>
            </a:pPr>
            <a:r>
              <a:rPr lang="en-US" altLang="zh-TW" sz="6600" dirty="0">
                <a:sym typeface="Arial"/>
              </a:rPr>
              <a:t>67</a:t>
            </a:r>
            <a:r>
              <a:rPr lang="zh-TW" altLang="en-US" sz="6600" dirty="0">
                <a:ea typeface="標楷體"/>
                <a:sym typeface="Arial"/>
              </a:rPr>
              <a:t> </a:t>
            </a:r>
            <a:r>
              <a:rPr lang="zh-TW" sz="6600" dirty="0">
                <a:ea typeface="標楷體"/>
                <a:sym typeface="Arial"/>
              </a:rPr>
              <a:t>我</a:t>
            </a:r>
            <a:r>
              <a:rPr lang="zh-TW" altLang="en-US" sz="6600" dirty="0">
                <a:ea typeface="標楷體"/>
                <a:sym typeface="Arial"/>
              </a:rPr>
              <a:t>心讚美上帝 </a:t>
            </a:r>
            <a:endParaRPr lang="en-US" dirty="0"/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：</a:t>
            </a:r>
            <a:r>
              <a:rPr lang="zh-TW" altLang="en-US" sz="400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請會眾起立！</a:t>
            </a:r>
            <a:endParaRPr lang="en-US" sz="4000" b="1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20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9716" y="1181307"/>
            <a:ext cx="11672567" cy="516740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zh-TW" sz="5400" dirty="0">
                <a:ea typeface="DFKai-SB"/>
              </a:rPr>
              <a:t> 1.我</a:t>
            </a:r>
            <a:r>
              <a:rPr lang="zh-TW" altLang="en-US" sz="5400" dirty="0">
                <a:ea typeface="DFKai-SB"/>
              </a:rPr>
              <a:t>心讚美</a:t>
            </a:r>
            <a:r>
              <a:rPr lang="zh-TW" sz="5400" dirty="0" smtClean="0">
                <a:ea typeface="DFKai-SB"/>
              </a:rPr>
              <a:t>上</a:t>
            </a:r>
            <a:r>
              <a:rPr lang="zh-TW" altLang="en-US" sz="5400" dirty="0">
                <a:ea typeface="DFKai-SB"/>
              </a:rPr>
              <a:t>帝  自然永活</a:t>
            </a:r>
            <a:r>
              <a:rPr lang="zh-TW" sz="5400" dirty="0">
                <a:ea typeface="DFKai-SB"/>
              </a:rPr>
              <a:t>的</a:t>
            </a:r>
            <a:r>
              <a:rPr lang="zh-TW" altLang="en-US" sz="5400" dirty="0">
                <a:ea typeface="DFKai-SB"/>
              </a:rPr>
              <a:t>父</a:t>
            </a: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天地萬物相與應</a:t>
            </a:r>
            <a:r>
              <a:rPr lang="zh-TW" sz="5400" dirty="0">
                <a:ea typeface="DFKai-SB"/>
              </a:rPr>
              <a:t>聲  </a:t>
            </a:r>
            <a:r>
              <a:rPr lang="zh-TW" altLang="en-US" sz="5400" dirty="0">
                <a:ea typeface="DFKai-SB"/>
              </a:rPr>
              <a:t>讚美祂大尊名</a:t>
            </a:r>
            <a:endParaRPr lang="en-US" altLang="zh-TW" sz="5400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   </a:t>
            </a:r>
            <a:r>
              <a:rPr lang="zh-TW" sz="5400" dirty="0">
                <a:ea typeface="DFKai-SB"/>
              </a:rPr>
              <a:t> 樹</a:t>
            </a:r>
            <a:r>
              <a:rPr lang="zh-TW" altLang="en-US" sz="5400" dirty="0">
                <a:ea typeface="DFKai-SB"/>
              </a:rPr>
              <a:t>木田園水泉  穹蒼大海高山</a:t>
            </a:r>
            <a:endParaRPr lang="zh-TW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顯</a:t>
            </a:r>
            <a:r>
              <a:rPr lang="zh-TW" sz="5400" dirty="0">
                <a:ea typeface="DFKai-SB"/>
              </a:rPr>
              <a:t>明祂</a:t>
            </a:r>
            <a:r>
              <a:rPr lang="zh-TW" altLang="en-US" sz="5400" dirty="0">
                <a:ea typeface="DFKai-SB"/>
              </a:rPr>
              <a:t>大權能榮</a:t>
            </a:r>
            <a:r>
              <a:rPr lang="zh-TW" sz="5400" dirty="0">
                <a:ea typeface="DFKai-SB"/>
              </a:rPr>
              <a:t>光  </a:t>
            </a:r>
            <a:r>
              <a:rPr lang="zh-TW" altLang="en-US" sz="5400" dirty="0">
                <a:ea typeface="DFKai-SB"/>
              </a:rPr>
              <a:t>仁愛公義齊全</a:t>
            </a:r>
          </a:p>
          <a:p>
            <a:pPr algn="ctr">
              <a:buNone/>
            </a:pP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95486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43180" y="1251376"/>
            <a:ext cx="12294429" cy="5386368"/>
          </a:xfrm>
        </p:spPr>
        <p:txBody>
          <a:bodyPr/>
          <a:lstStyle/>
          <a:p>
            <a:pPr algn="ctr">
              <a:buNone/>
            </a:pPr>
            <a:r>
              <a:rPr lang="zh-TW" sz="5400" dirty="0">
                <a:ea typeface="DFKai-SB"/>
              </a:rPr>
              <a:t> </a:t>
            </a:r>
            <a:r>
              <a:rPr lang="zh-TW" altLang="en-US" sz="5400" dirty="0">
                <a:ea typeface="DFKai-SB"/>
              </a:rPr>
              <a:t> </a:t>
            </a:r>
            <a:r>
              <a:rPr lang="zh-TW" sz="5400" dirty="0">
                <a:ea typeface="DFKai-SB"/>
              </a:rPr>
              <a:t>2.我</a:t>
            </a:r>
            <a:r>
              <a:rPr lang="zh-TW" altLang="en-US" sz="5400" dirty="0">
                <a:ea typeface="DFKai-SB"/>
              </a:rPr>
              <a:t>心讚美上帝  世間眾人的父</a:t>
            </a:r>
            <a:endParaRPr lang="en-US" altLang="zh-TW" dirty="0"/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空中飛鳥吟詩出</a:t>
            </a:r>
            <a:r>
              <a:rPr lang="zh-TW" sz="5400" dirty="0">
                <a:ea typeface="DFKai-SB"/>
              </a:rPr>
              <a:t>聲</a:t>
            </a:r>
            <a:r>
              <a:rPr lang="zh-TW" altLang="en-US" sz="5400" dirty="0">
                <a:ea typeface="DFKai-SB"/>
              </a:rPr>
              <a:t>  讚美祂大尊名</a:t>
            </a:r>
            <a:endParaRPr lang="en-US" altLang="zh-TW" dirty="0"/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    溪</a:t>
            </a:r>
            <a:r>
              <a:rPr lang="zh-TW" sz="5400" dirty="0">
                <a:ea typeface="DFKai-SB"/>
              </a:rPr>
              <a:t>水</a:t>
            </a:r>
            <a:r>
              <a:rPr lang="zh-TW" altLang="en-US" sz="5400" dirty="0">
                <a:ea typeface="DFKai-SB"/>
              </a:rPr>
              <a:t>草埔青翠  香花果子極美</a:t>
            </a:r>
            <a:endParaRPr lang="zh-TW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日</a:t>
            </a:r>
            <a:r>
              <a:rPr lang="zh-TW" sz="5400" dirty="0">
                <a:ea typeface="DFKai-SB"/>
              </a:rPr>
              <a:t>光</a:t>
            </a:r>
            <a:r>
              <a:rPr lang="zh-TW" altLang="en-US" sz="5400" dirty="0">
                <a:ea typeface="DFKai-SB"/>
              </a:rPr>
              <a:t>照來涼風吹</a:t>
            </a:r>
            <a:r>
              <a:rPr lang="zh-TW" sz="5400" dirty="0">
                <a:ea typeface="DFKai-SB"/>
              </a:rPr>
              <a:t>來  </a:t>
            </a:r>
            <a:r>
              <a:rPr lang="zh-TW" altLang="en-US" sz="5400" dirty="0">
                <a:ea typeface="DFKai-SB"/>
              </a:rPr>
              <a:t>說起</a:t>
            </a:r>
            <a:r>
              <a:rPr lang="zh-TW" sz="5400" dirty="0">
                <a:ea typeface="DFKai-SB"/>
              </a:rPr>
              <a:t>祂</a:t>
            </a:r>
            <a:r>
              <a:rPr lang="zh-TW" altLang="en-US" sz="5400" dirty="0">
                <a:ea typeface="DFKai-SB"/>
              </a:rPr>
              <a:t>大仁愛</a:t>
            </a:r>
            <a:endParaRPr lang="zh-TW" dirty="0"/>
          </a:p>
          <a:p>
            <a:pPr algn="ctr">
              <a:buNone/>
            </a:pP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3695124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7027" y="1014893"/>
            <a:ext cx="12066705" cy="4764506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 </a:t>
            </a:r>
            <a:r>
              <a:rPr lang="zh-TW" sz="5400" dirty="0">
                <a:ea typeface="DFKai-SB"/>
              </a:rPr>
              <a:t>3</a:t>
            </a:r>
            <a:r>
              <a:rPr lang="en-US" altLang="zh-TW" sz="5400" dirty="0"/>
              <a:t>.</a:t>
            </a:r>
            <a:r>
              <a:rPr lang="zh-TW" sz="5400" dirty="0">
                <a:ea typeface="DFKai-SB"/>
              </a:rPr>
              <a:t>我</a:t>
            </a:r>
            <a:r>
              <a:rPr lang="zh-TW" altLang="en-US" sz="5400" dirty="0">
                <a:ea typeface="DFKai-SB"/>
              </a:rPr>
              <a:t>心讚美上帝  天</a:t>
            </a:r>
            <a:r>
              <a:rPr lang="zh-TW" sz="5400" dirty="0">
                <a:ea typeface="DFKai-SB"/>
              </a:rPr>
              <a:t>下</a:t>
            </a:r>
            <a:r>
              <a:rPr lang="zh-TW" altLang="en-US" sz="5400" dirty="0" smtClean="0">
                <a:ea typeface="DFKai-SB"/>
              </a:rPr>
              <a:t>本由一家</a:t>
            </a:r>
            <a:endParaRPr lang="en-US" altLang="zh-TW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 smtClean="0">
                <a:ea typeface="DFKai-SB"/>
              </a:rPr>
              <a:t>雖莽惡事暫時縱橫</a:t>
            </a:r>
            <a:r>
              <a:rPr lang="zh-TW" altLang="en-US" sz="5400" dirty="0">
                <a:ea typeface="DFKai-SB"/>
              </a:rPr>
              <a:t>  公義</a:t>
            </a:r>
            <a:r>
              <a:rPr lang="zh-TW" sz="5400" dirty="0">
                <a:ea typeface="DFKai-SB"/>
              </a:rPr>
              <a:t>穩</a:t>
            </a:r>
            <a:r>
              <a:rPr lang="zh-TW" altLang="en-US" sz="5400" dirty="0">
                <a:ea typeface="DFKai-SB"/>
              </a:rPr>
              <a:t>當</a:t>
            </a:r>
            <a:r>
              <a:rPr lang="zh-TW" sz="5400" dirty="0">
                <a:ea typeface="DFKai-SB"/>
              </a:rPr>
              <a:t>得</a:t>
            </a:r>
            <a:r>
              <a:rPr lang="zh-TW" altLang="en-US" sz="5400" dirty="0">
                <a:ea typeface="DFKai-SB"/>
              </a:rPr>
              <a:t>勝</a:t>
            </a:r>
            <a:endParaRPr lang="en-US" altLang="zh-TW" dirty="0">
              <a:ea typeface="DFKai-SB"/>
            </a:endParaRPr>
          </a:p>
          <a:p>
            <a:pPr marL="314960" indent="0" algn="ctr">
              <a:buNone/>
            </a:pPr>
            <a:r>
              <a:rPr lang="zh-TW" altLang="en-US" sz="5400" dirty="0">
                <a:ea typeface="DFKai-SB"/>
              </a:rPr>
              <a:t>    聖國</a:t>
            </a:r>
            <a:r>
              <a:rPr lang="zh-TW" sz="5400" dirty="0">
                <a:ea typeface="DFKai-SB"/>
              </a:rPr>
              <a:t>臨</a:t>
            </a:r>
            <a:r>
              <a:rPr lang="zh-TW" altLang="en-US" sz="5400" dirty="0">
                <a:ea typeface="DFKai-SB"/>
              </a:rPr>
              <a:t>到地上  </a:t>
            </a:r>
            <a:r>
              <a:rPr lang="zh-TW" sz="5400" dirty="0">
                <a:ea typeface="DFKai-SB"/>
              </a:rPr>
              <a:t>若</a:t>
            </a:r>
            <a:r>
              <a:rPr lang="zh-TW" altLang="en-US" sz="5400" dirty="0" smtClean="0">
                <a:ea typeface="DFKai-SB"/>
              </a:rPr>
              <a:t>準在天</a:t>
            </a:r>
            <a:r>
              <a:rPr lang="zh-TW" altLang="en-US" sz="5400" dirty="0">
                <a:ea typeface="DFKai-SB"/>
              </a:rPr>
              <a:t>一樣</a:t>
            </a:r>
            <a:endParaRPr lang="zh-TW" dirty="0">
              <a:ea typeface="DFKai-SB"/>
            </a:endParaRPr>
          </a:p>
          <a:p>
            <a:pPr marL="314960" indent="0" algn="ctr">
              <a:buNone/>
            </a:pPr>
            <a:r>
              <a:rPr lang="zh-TW" altLang="en-US" sz="5400" dirty="0">
                <a:ea typeface="DFKai-SB"/>
              </a:rPr>
              <a:t>天下到尾合做一家  </a:t>
            </a:r>
            <a:r>
              <a:rPr lang="zh-TW" sz="5400" dirty="0">
                <a:ea typeface="DFKai-SB"/>
              </a:rPr>
              <a:t>榮光</a:t>
            </a:r>
            <a:r>
              <a:rPr lang="zh-TW" altLang="en-US" sz="5400" dirty="0" smtClean="0">
                <a:ea typeface="DFKai-SB"/>
              </a:rPr>
              <a:t>歸於上</a:t>
            </a:r>
            <a:r>
              <a:rPr lang="zh-TW" altLang="en-US" sz="5400" dirty="0">
                <a:ea typeface="DFKai-SB"/>
              </a:rPr>
              <a:t>帝</a:t>
            </a:r>
            <a:endParaRPr lang="zh-TW" dirty="0"/>
          </a:p>
          <a:p>
            <a:pPr marL="314960" indent="0" algn="ctr">
              <a:buNone/>
            </a:pP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DFKai-SB"/>
              </a:rPr>
              <a:t> 阿們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13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信仰告白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 err="1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使徒信經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858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235242" y="460900"/>
            <a:ext cx="9721516" cy="5936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sym typeface="Arial"/>
              </a:rPr>
              <a:t>我信</a:t>
            </a: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上帝，全能的父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創造天地的主宰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我信耶穌基督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上帝的獨生子，咱的主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。祂由聖神投胎，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由在室女馬利亞出世；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379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0" y="873087"/>
            <a:ext cx="12192000" cy="52562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在本丟彼拉多任內受苦，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釘十字架，死，埋葬，落陰府；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第三日由死人中復活，升天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今坐在全能的父上帝的大傍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；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祂要自彼再來審判活人及死人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71615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778042" y="1016906"/>
            <a:ext cx="10587789" cy="51432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我信聖神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我信聖，公同的教會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聖徒的相通，罪的赦免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；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肉體的復活；永遠的活命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                                      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 </a:t>
            </a:r>
            <a:endParaRPr lang="en-US" altLang="zh-TW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              </a:t>
            </a: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481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啟應文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第二十九篇</a:t>
            </a:r>
            <a:endParaRPr lang="en-US" sz="660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5EB51-06CB-DD05-9160-05935CEAD81B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6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ubTitle" idx="1"/>
          </p:nvPr>
        </p:nvSpPr>
        <p:spPr>
          <a:xfrm>
            <a:off x="868136" y="1983467"/>
            <a:ext cx="10455728" cy="1806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zh-TW" altLang="en-US" sz="6600" dirty="0">
                <a:latin typeface="標楷體" pitchFamily="65" charset="-120"/>
                <a:ea typeface="標楷體" pitchFamily="65" charset="-120"/>
              </a:rPr>
              <a:t>臺灣基督長老教會新泰教會</a:t>
            </a:r>
            <a:endParaRPr lang="en-US" altLang="zh-TW" sz="66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0"/>
              </a:spcBef>
              <a:buSzPct val="25000"/>
            </a:pPr>
            <a:r>
              <a:rPr lang="zh-TW" alt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九月十八日主日禮拜</a:t>
            </a:r>
            <a:endParaRPr lang="en-US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/>
              <a:cs typeface="Arial"/>
              <a:sym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7" y="4568759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提醒：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聚會中</a:t>
            </a:r>
            <a:r>
              <a:rPr lang="zh-TW" altLang="en-US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請將手機關機或調為震動</a:t>
            </a:r>
            <a:endParaRPr lang="en-US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344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93A861F-1A77-2890-2BB1-B6C25D8B7F5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08213" y="0"/>
            <a:ext cx="6870700" cy="1125538"/>
          </a:xfrm>
        </p:spPr>
        <p:txBody>
          <a:bodyPr/>
          <a:lstStyle/>
          <a:p>
            <a:r>
              <a:rPr lang="zh-TW" altLang="en-US" sz="5400" u="sng">
                <a:latin typeface="標楷體" pitchFamily="65" charset="-120"/>
                <a:ea typeface="標楷體" pitchFamily="65" charset="-120"/>
              </a:rPr>
              <a:t>啟應文</a:t>
            </a:r>
            <a:r>
              <a:rPr lang="en-US" altLang="zh-TW" sz="5400" u="sng">
                <a:latin typeface="標楷體" pitchFamily="65" charset="-120"/>
                <a:ea typeface="標楷體" pitchFamily="65" charset="-120"/>
              </a:rPr>
              <a:t>29(1/5)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C133C6E-5178-5F0E-0480-3174C480E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268414"/>
            <a:ext cx="8748712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啟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恁當讚美耶和華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應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我的心啊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你當讚美耶和華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啟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我一生要讚美耶和華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應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我尚活的時候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    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要唱歌讚美我的上帝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啟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恁勿得倚靠君王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371827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60696CA-2B80-302B-2779-E2B092D60D2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08213" y="0"/>
            <a:ext cx="6870700" cy="1125538"/>
          </a:xfrm>
        </p:spPr>
        <p:txBody>
          <a:bodyPr/>
          <a:lstStyle/>
          <a:p>
            <a:r>
              <a:rPr lang="zh-TW" altLang="en-US" sz="5400" u="sng">
                <a:latin typeface="標楷體" pitchFamily="65" charset="-120"/>
                <a:ea typeface="標楷體" pitchFamily="65" charset="-120"/>
              </a:rPr>
              <a:t>啟應文</a:t>
            </a:r>
            <a:r>
              <a:rPr lang="en-US" altLang="zh-TW" sz="5400" u="sng">
                <a:latin typeface="標楷體" pitchFamily="65" charset="-120"/>
                <a:ea typeface="標楷體" pitchFamily="65" charset="-120"/>
              </a:rPr>
              <a:t>29(2/5)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487CBD7-68C2-F851-4939-B5A0B245D1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268414"/>
            <a:ext cx="8748712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    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勿得倚靠世間人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應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伊一點仔不能幫助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啟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他一下斷氣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就歸土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應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他所計劃的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在彼日就消滅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啟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有雅各的上帝做他的幫助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應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仰望他的上帝耶和華者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387164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3F04CC8-E476-99CE-FE09-4669A008AEC3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08213" y="0"/>
            <a:ext cx="6870700" cy="1125538"/>
          </a:xfrm>
        </p:spPr>
        <p:txBody>
          <a:bodyPr/>
          <a:lstStyle/>
          <a:p>
            <a:r>
              <a:rPr lang="zh-TW" altLang="en-US" sz="5400" u="sng">
                <a:latin typeface="標楷體" pitchFamily="65" charset="-120"/>
                <a:ea typeface="標楷體" pitchFamily="65" charset="-120"/>
              </a:rPr>
              <a:t>啟應文</a:t>
            </a:r>
            <a:r>
              <a:rPr lang="en-US" altLang="zh-TW" sz="5400" u="sng">
                <a:latin typeface="標楷體" pitchFamily="65" charset="-120"/>
                <a:ea typeface="標楷體" pitchFamily="65" charset="-120"/>
              </a:rPr>
              <a:t>29(3/5)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91F5CCF-F678-65A4-7D46-0FE1F7997D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268414"/>
            <a:ext cx="8748712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    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此號人有福氣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啟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祂是創造天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地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,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海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    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及其中的萬物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應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祂保守誠實到於永遠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啟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祂為着受冤屈的人伸冤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應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賞賜食物給饑餓者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705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98FE4C9-A9C3-FCFA-C71D-401F610E81B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08213" y="0"/>
            <a:ext cx="6870700" cy="1125538"/>
          </a:xfrm>
        </p:spPr>
        <p:txBody>
          <a:bodyPr/>
          <a:lstStyle/>
          <a:p>
            <a:r>
              <a:rPr lang="zh-TW" altLang="en-US" sz="5400" u="sng">
                <a:latin typeface="標楷體" pitchFamily="65" charset="-120"/>
                <a:ea typeface="標楷體" pitchFamily="65" charset="-120"/>
              </a:rPr>
              <a:t>啟應文</a:t>
            </a:r>
            <a:r>
              <a:rPr lang="en-US" altLang="zh-TW" sz="5400" u="sng">
                <a:latin typeface="標楷體" pitchFamily="65" charset="-120"/>
                <a:ea typeface="標楷體" pitchFamily="65" charset="-120"/>
              </a:rPr>
              <a:t>29(4/5)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97915CB-4DD2-F042-2330-550175FB7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268414"/>
            <a:ext cx="8748712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啟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耶和華釋放受關監者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應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耶和華開睛盲人旳目睭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啟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耶和華扶起受壓制的人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應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耶和華愛惜義人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啟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耶和華保護出外人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    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扶持孤兒寡婦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67264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4A171E9-DC1B-DE90-F309-1A6535E53E4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2208213" y="0"/>
            <a:ext cx="6870700" cy="1125538"/>
          </a:xfrm>
        </p:spPr>
        <p:txBody>
          <a:bodyPr/>
          <a:lstStyle/>
          <a:p>
            <a:r>
              <a:rPr lang="zh-TW" altLang="en-US" sz="5400" u="sng">
                <a:latin typeface="標楷體" pitchFamily="65" charset="-120"/>
                <a:ea typeface="標楷體" pitchFamily="65" charset="-120"/>
              </a:rPr>
              <a:t>啟應文</a:t>
            </a:r>
            <a:r>
              <a:rPr lang="en-US" altLang="zh-TW" sz="5400" u="sng">
                <a:latin typeface="標楷體" pitchFamily="65" charset="-120"/>
                <a:ea typeface="標楷體" pitchFamily="65" charset="-120"/>
              </a:rPr>
              <a:t>29(5/5)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AF94858-E794-0075-48E3-8FC2EE389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268414"/>
            <a:ext cx="8748712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應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獨獨惡人的道路使它彎曲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啟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耶和華必做王到永遠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應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錫安啊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    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你的上帝必做王到萬代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齊聲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):</a:t>
            </a:r>
            <a:r>
              <a:rPr lang="zh-TW" altLang="en-US" sz="4800" b="1">
                <a:latin typeface="標楷體" pitchFamily="65" charset="-120"/>
                <a:ea typeface="標楷體" pitchFamily="65" charset="-120"/>
              </a:rPr>
              <a:t>恁着讚美耶和華</a:t>
            </a:r>
            <a:r>
              <a:rPr lang="en-US" altLang="zh-TW" sz="4800" b="1">
                <a:latin typeface="標楷體" pitchFamily="65" charset="-120"/>
                <a:ea typeface="標楷體" pitchFamily="65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4478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祈禱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司會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:</a:t>
            </a:r>
            <a:r>
              <a:rPr lang="zh-TW" altLang="en-US" sz="6600">
                <a:solidFill>
                  <a:schemeClr val="bg1"/>
                </a:solidFill>
                <a:latin typeface="標楷體" panose="03000509000000000000" pitchFamily="65" charset="-120"/>
                <a:ea typeface="DFKai-SB"/>
                <a:cs typeface="Arial"/>
                <a:sym typeface="Arial"/>
              </a:rPr>
              <a:t>林淑雲</a:t>
            </a:r>
            <a:r>
              <a:rPr lang="zh-TW" altLang="en-US" sz="660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 執事</a:t>
            </a:r>
            <a:endParaRPr lang="zh-TW" altLang="en-US" sz="660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5125453" y="6195849"/>
            <a:ext cx="6906267" cy="6463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l">
              <a:spcBef>
                <a:spcPts val="0"/>
              </a:spcBef>
              <a:buSzPct val="25000"/>
            </a:pPr>
            <a:r>
              <a:rPr lang="en-US" altLang="zh-TW" sz="4000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b="1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請低頭、閉眼一同祈禱</a:t>
            </a:r>
            <a:endParaRPr lang="en-US" sz="4000" b="1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086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讚美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聖歌</a:t>
            </a: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隊</a:t>
            </a:r>
            <a:endParaRPr lang="en-US" altLang="zh-TW" sz="6600" dirty="0" smtClean="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6600" dirty="0" smtClean="0">
                <a:sym typeface="Arial"/>
              </a:rPr>
              <a:t>【</a:t>
            </a:r>
            <a:r>
              <a:rPr lang="zh-TW" altLang="en-US" sz="6600" dirty="0">
                <a:latin typeface="DFKai-SB" panose="03000509000000000000" pitchFamily="65" charset="-120"/>
                <a:ea typeface="DFKai-SB" panose="03000509000000000000" pitchFamily="65" charset="-120"/>
                <a:sym typeface="Arial"/>
              </a:rPr>
              <a:t>主啊</a:t>
            </a:r>
            <a:r>
              <a:rPr lang="en-US" altLang="zh-TW" sz="6600" dirty="0" smtClean="0">
                <a:latin typeface="DFKai-SB" panose="03000509000000000000" pitchFamily="65" charset="-120"/>
                <a:ea typeface="DFKai-SB" panose="03000509000000000000" pitchFamily="65" charset="-120"/>
                <a:sym typeface="Arial"/>
              </a:rPr>
              <a:t>! </a:t>
            </a:r>
            <a:r>
              <a:rPr lang="zh-TW" altLang="en-US" sz="6600" dirty="0" smtClean="0">
                <a:latin typeface="DFKai-SB" panose="03000509000000000000" pitchFamily="65" charset="-120"/>
                <a:ea typeface="DFKai-SB" panose="03000509000000000000" pitchFamily="65" charset="-120"/>
                <a:sym typeface="Arial"/>
              </a:rPr>
              <a:t>使</a:t>
            </a:r>
            <a:r>
              <a:rPr lang="zh-TW" altLang="en-US" sz="6600" dirty="0">
                <a:latin typeface="DFKai-SB" panose="03000509000000000000" pitchFamily="65" charset="-120"/>
                <a:ea typeface="DFKai-SB" panose="03000509000000000000" pitchFamily="65" charset="-120"/>
                <a:sym typeface="Arial"/>
              </a:rPr>
              <a:t>阮愈親近祢</a:t>
            </a:r>
            <a:r>
              <a:rPr lang="en-US" sz="6600" dirty="0" smtClean="0">
                <a:sym typeface="Arial"/>
              </a:rPr>
              <a:t>】</a:t>
            </a:r>
            <a:endParaRPr lang="zh-TW" alt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610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" y="7"/>
            <a:ext cx="11784012" cy="697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0656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487150" y="1087264"/>
            <a:ext cx="10884877" cy="486039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〈</a:t>
            </a:r>
            <a:r>
              <a:rPr lang="zh-TW" altLang="en-US" sz="720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DFKai-SB"/>
                <a:cs typeface="Arial"/>
                <a:sym typeface="Arial"/>
              </a:rPr>
              <a:t>聖經</a:t>
            </a:r>
            <a:r>
              <a:rPr lang="en-US" altLang="zh-TW" sz="720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〉</a:t>
            </a:r>
            <a:endParaRPr lang="en-US" sz="7200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/>
              <a:cs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</a:endParaRPr>
          </a:p>
          <a:p>
            <a:pPr algn="ctr">
              <a:buNone/>
            </a:pPr>
            <a:r>
              <a:rPr lang="zh-TW" altLang="en-US" sz="6600" dirty="0">
                <a:ea typeface="DFKai-SB"/>
                <a:sym typeface="Arial"/>
              </a:rPr>
              <a:t>馬可福音</a:t>
            </a:r>
            <a:r>
              <a:rPr lang="en-US" sz="6600" dirty="0" smtClean="0">
                <a:sym typeface="Arial"/>
              </a:rPr>
              <a:t>3:1-6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897645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288" y="870355"/>
            <a:ext cx="11473996" cy="5627434"/>
          </a:xfr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lnSpc>
                <a:spcPts val="3400"/>
              </a:lnSpc>
              <a:buNone/>
              <a:defRPr/>
            </a:pPr>
            <a:r>
              <a:rPr lang="zh-TW" altLang="en-US" sz="3600" b="1" dirty="0">
                <a:solidFill>
                  <a:schemeClr val="tx2"/>
                </a:solidFill>
                <a:ea typeface="DFKai-SB"/>
              </a:rPr>
              <a:t>台語：</a:t>
            </a:r>
            <a:r>
              <a:rPr lang="zh-TW" sz="3600" dirty="0">
                <a:ea typeface="DFKai-SB"/>
              </a:rPr>
              <a:t>馬可福音</a:t>
            </a:r>
            <a:endParaRPr lang="zh-TW" altLang="en-US" sz="3600" b="1" dirty="0">
              <a:solidFill>
                <a:schemeClr val="tx2"/>
              </a:solidFill>
              <a:latin typeface="標楷體" pitchFamily="65" charset="-120"/>
              <a:ea typeface="DFKai-SB"/>
            </a:endParaRPr>
          </a:p>
          <a:p>
            <a:pPr>
              <a:lnSpc>
                <a:spcPts val="3400"/>
              </a:lnSpc>
              <a:buNone/>
              <a:defRPr/>
            </a:pPr>
            <a:r>
              <a:rPr lang="zh-TW" sz="3600" dirty="0">
                <a:ea typeface="DFKai-SB"/>
              </a:rPr>
              <a:t>3:1 </a:t>
            </a:r>
            <a:r>
              <a:rPr lang="zh-TW" sz="3600" dirty="0" smtClean="0">
                <a:ea typeface="DFKai-SB"/>
              </a:rPr>
              <a:t>耶</a:t>
            </a:r>
            <a:r>
              <a:rPr lang="zh-TW" sz="3600" dirty="0">
                <a:ea typeface="DFKai-SB"/>
              </a:rPr>
              <a:t>穌閣入會堂，佇遐有人一手枯焦的。</a:t>
            </a:r>
          </a:p>
          <a:p>
            <a:pPr>
              <a:lnSpc>
                <a:spcPts val="3400"/>
              </a:lnSpc>
              <a:buNone/>
              <a:defRPr/>
            </a:pPr>
            <a:r>
              <a:rPr lang="zh-TW" sz="3600" dirty="0">
                <a:ea typeface="DFKai-SB"/>
              </a:rPr>
              <a:t>3:</a:t>
            </a:r>
            <a:r>
              <a:rPr lang="zh-TW" sz="3600" dirty="0" smtClean="0">
                <a:ea typeface="DFKai-SB"/>
              </a:rPr>
              <a:t>2</a:t>
            </a:r>
            <a:r>
              <a:rPr lang="zh-TW" sz="3600" dirty="0">
                <a:ea typeface="DFKai-SB"/>
              </a:rPr>
              <a:t>  </a:t>
            </a:r>
            <a:r>
              <a:rPr lang="zh-TW" altLang="en-US" sz="3600" dirty="0" smtClean="0">
                <a:ea typeface="DFKai-SB"/>
              </a:rPr>
              <a:t>  </a:t>
            </a:r>
            <a:r>
              <a:rPr lang="zh-TW" sz="3600" dirty="0" smtClean="0">
                <a:ea typeface="DFKai-SB"/>
              </a:rPr>
              <a:t>當</a:t>
            </a:r>
            <a:r>
              <a:rPr lang="zh-TW" sz="3600" dirty="0">
                <a:ea typeface="DFKai-SB"/>
              </a:rPr>
              <a:t>看</a:t>
            </a:r>
            <a:r>
              <a:rPr lang="zh-TW" sz="3600" dirty="0" smtClean="0">
                <a:ea typeface="DFKai-SB"/>
              </a:rPr>
              <a:t>伊</a:t>
            </a:r>
            <a:r>
              <a:rPr lang="zh-TW" altLang="en-US" sz="3600" dirty="0" smtClean="0">
                <a:ea typeface="DFKai-SB"/>
              </a:rPr>
              <a:t>，</a:t>
            </a:r>
            <a:r>
              <a:rPr lang="zh-TW" sz="3600" dirty="0" smtClean="0">
                <a:ea typeface="DFKai-SB"/>
              </a:rPr>
              <a:t>佇</a:t>
            </a:r>
            <a:r>
              <a:rPr lang="zh-TW" sz="3600" dirty="0">
                <a:ea typeface="DFKai-SB"/>
              </a:rPr>
              <a:t>安息日欲醫治伊抑無，意思愛</a:t>
            </a:r>
            <a:r>
              <a:rPr lang="zh-TW" sz="3600" dirty="0" smtClean="0">
                <a:ea typeface="DFKai-SB"/>
              </a:rPr>
              <a:t>欲</a:t>
            </a:r>
            <a:r>
              <a:rPr lang="zh-TW" altLang="en-US" sz="3600" dirty="0" smtClean="0">
                <a:ea typeface="DFKai-SB"/>
              </a:rPr>
              <a:t>告</a:t>
            </a:r>
            <a:r>
              <a:rPr lang="zh-TW" sz="3600" dirty="0" smtClean="0">
                <a:ea typeface="DFKai-SB"/>
              </a:rPr>
              <a:t>伊</a:t>
            </a:r>
            <a:r>
              <a:rPr lang="zh-TW" sz="3600" dirty="0">
                <a:ea typeface="DFKai-SB"/>
              </a:rPr>
              <a:t>。</a:t>
            </a:r>
          </a:p>
          <a:p>
            <a:pPr>
              <a:lnSpc>
                <a:spcPts val="3400"/>
              </a:lnSpc>
              <a:buNone/>
              <a:defRPr/>
            </a:pPr>
            <a:r>
              <a:rPr lang="zh-TW" sz="3600" dirty="0">
                <a:ea typeface="DFKai-SB"/>
              </a:rPr>
              <a:t>3:3 </a:t>
            </a:r>
            <a:r>
              <a:rPr lang="zh-TW" sz="3600" dirty="0" smtClean="0">
                <a:ea typeface="DFKai-SB"/>
              </a:rPr>
              <a:t>伊</a:t>
            </a:r>
            <a:r>
              <a:rPr lang="zh-TW" sz="3600" dirty="0">
                <a:ea typeface="DFKai-SB"/>
              </a:rPr>
              <a:t>就給手枯焦的講：「起來，徛佇中央。」</a:t>
            </a:r>
          </a:p>
          <a:p>
            <a:pPr>
              <a:lnSpc>
                <a:spcPts val="3400"/>
              </a:lnSpc>
              <a:buNone/>
              <a:defRPr/>
            </a:pPr>
            <a:r>
              <a:rPr lang="zh-TW" sz="3600" dirty="0">
                <a:ea typeface="DFKai-SB"/>
              </a:rPr>
              <a:t>3:4 </a:t>
            </a:r>
            <a:r>
              <a:rPr lang="zh-TW" sz="3600" dirty="0" smtClean="0">
                <a:ea typeface="DFKai-SB"/>
              </a:rPr>
              <a:t>就給</a:t>
            </a:r>
            <a:r>
              <a:rPr lang="zh-TW" altLang="en-US" sz="3600" dirty="0" smtClean="0">
                <a:ea typeface="DFKai-SB"/>
              </a:rPr>
              <a:t>   </a:t>
            </a:r>
            <a:r>
              <a:rPr lang="zh-TW" sz="3600" dirty="0" smtClean="0">
                <a:ea typeface="DFKai-SB"/>
              </a:rPr>
              <a:t>講</a:t>
            </a:r>
            <a:r>
              <a:rPr lang="zh-TW" sz="3600" dirty="0">
                <a:ea typeface="DFKai-SB"/>
              </a:rPr>
              <a:t>：「安息日行好行歹，救生命害生</a:t>
            </a:r>
            <a:r>
              <a:rPr lang="zh-TW" sz="3600" dirty="0" smtClean="0">
                <a:ea typeface="DFKai-SB"/>
              </a:rPr>
              <a:t>命叨</a:t>
            </a:r>
            <a:endParaRPr lang="en-US" altLang="zh-TW" sz="3600" dirty="0" smtClean="0">
              <a:ea typeface="DFKai-SB"/>
            </a:endParaRPr>
          </a:p>
          <a:p>
            <a:pPr lvl="2">
              <a:lnSpc>
                <a:spcPts val="3400"/>
              </a:lnSpc>
              <a:buNone/>
              <a:defRPr/>
            </a:pPr>
            <a:r>
              <a:rPr lang="zh-TW" sz="3600" dirty="0" smtClean="0">
                <a:ea typeface="DFKai-SB"/>
              </a:rPr>
              <a:t>落</a:t>
            </a:r>
            <a:r>
              <a:rPr lang="zh-TW" sz="3600" dirty="0">
                <a:ea typeface="DFKai-SB"/>
              </a:rPr>
              <a:t>一項是合？</a:t>
            </a:r>
            <a:r>
              <a:rPr lang="zh-TW" sz="3600" dirty="0" smtClean="0">
                <a:ea typeface="DFKai-SB"/>
              </a:rPr>
              <a:t>」</a:t>
            </a:r>
            <a:r>
              <a:rPr lang="zh-TW" altLang="en-US" sz="3600" dirty="0" smtClean="0">
                <a:ea typeface="DFKai-SB"/>
              </a:rPr>
              <a:t>   </a:t>
            </a:r>
            <a:r>
              <a:rPr lang="zh-TW" sz="3600" dirty="0" smtClean="0">
                <a:ea typeface="DFKai-SB"/>
              </a:rPr>
              <a:t>靜</a:t>
            </a:r>
            <a:r>
              <a:rPr lang="zh-TW" sz="3600" dirty="0">
                <a:ea typeface="DFKai-SB"/>
              </a:rPr>
              <a:t>靜。</a:t>
            </a:r>
          </a:p>
          <a:p>
            <a:pPr>
              <a:lnSpc>
                <a:spcPts val="3400"/>
              </a:lnSpc>
              <a:buNone/>
              <a:defRPr/>
            </a:pPr>
            <a:r>
              <a:rPr lang="zh-TW" sz="3600" dirty="0">
                <a:ea typeface="DFKai-SB"/>
              </a:rPr>
              <a:t>3:5 </a:t>
            </a:r>
            <a:r>
              <a:rPr lang="zh-TW" sz="3600" dirty="0" smtClean="0">
                <a:ea typeface="DFKai-SB"/>
              </a:rPr>
              <a:t>伊</a:t>
            </a:r>
            <a:r>
              <a:rPr lang="zh-TW" sz="3600" dirty="0">
                <a:ea typeface="DFKai-SB"/>
              </a:rPr>
              <a:t>就受氣四界</a:t>
            </a:r>
            <a:r>
              <a:rPr lang="zh-TW" sz="3600" dirty="0" smtClean="0">
                <a:ea typeface="DFKai-SB"/>
              </a:rPr>
              <a:t>看</a:t>
            </a:r>
            <a:r>
              <a:rPr lang="zh-TW" altLang="en-US" sz="3600" dirty="0" smtClean="0">
                <a:ea typeface="DFKai-SB"/>
              </a:rPr>
              <a:t>  </a:t>
            </a:r>
            <a:r>
              <a:rPr lang="zh-TW" sz="3600" dirty="0" smtClean="0">
                <a:ea typeface="DFKai-SB"/>
              </a:rPr>
              <a:t>，</a:t>
            </a:r>
            <a:r>
              <a:rPr lang="zh-TW" sz="3600" dirty="0">
                <a:ea typeface="DFKai-SB"/>
              </a:rPr>
              <a:t>憂</a:t>
            </a:r>
            <a:r>
              <a:rPr lang="zh-TW" sz="3600" dirty="0" smtClean="0">
                <a:ea typeface="DFKai-SB"/>
              </a:rPr>
              <a:t>悶</a:t>
            </a:r>
            <a:r>
              <a:rPr lang="zh-TW" altLang="en-US" sz="3600" dirty="0" smtClean="0">
                <a:ea typeface="DFKai-SB"/>
              </a:rPr>
              <a:t>   </a:t>
            </a:r>
            <a:r>
              <a:rPr lang="zh-TW" sz="3600" dirty="0" smtClean="0">
                <a:ea typeface="DFKai-SB"/>
              </a:rPr>
              <a:t>的</a:t>
            </a:r>
            <a:r>
              <a:rPr lang="zh-TW" sz="3600" dirty="0">
                <a:ea typeface="DFKai-SB"/>
              </a:rPr>
              <a:t>心</a:t>
            </a:r>
            <a:r>
              <a:rPr lang="zh-TW" sz="3600" dirty="0" smtClean="0">
                <a:ea typeface="DFKai-SB"/>
              </a:rPr>
              <a:t>硬，</a:t>
            </a:r>
            <a:r>
              <a:rPr lang="zh-TW" sz="3600" dirty="0">
                <a:ea typeface="DFKai-SB"/>
              </a:rPr>
              <a:t>給彼個人</a:t>
            </a:r>
            <a:r>
              <a:rPr lang="zh-TW" sz="3600" dirty="0" smtClean="0">
                <a:ea typeface="DFKai-SB"/>
              </a:rPr>
              <a:t>講：</a:t>
            </a:r>
            <a:endParaRPr lang="en-US" altLang="zh-TW" sz="3600" dirty="0" smtClean="0">
              <a:ea typeface="DFKai-SB"/>
            </a:endParaRPr>
          </a:p>
          <a:p>
            <a:pPr lvl="2">
              <a:lnSpc>
                <a:spcPts val="3400"/>
              </a:lnSpc>
              <a:buNone/>
              <a:defRPr/>
            </a:pPr>
            <a:r>
              <a:rPr lang="zh-TW" sz="3600" dirty="0" smtClean="0">
                <a:ea typeface="DFKai-SB"/>
              </a:rPr>
              <a:t>「伸你的手！」伊就伸去，手就好好。</a:t>
            </a:r>
          </a:p>
          <a:p>
            <a:pPr>
              <a:lnSpc>
                <a:spcPts val="3400"/>
              </a:lnSpc>
              <a:buNone/>
              <a:defRPr/>
            </a:pPr>
            <a:r>
              <a:rPr lang="zh-TW" sz="3600" dirty="0" smtClean="0">
                <a:ea typeface="DFKai-SB"/>
              </a:rPr>
              <a:t>3</a:t>
            </a:r>
            <a:r>
              <a:rPr lang="zh-TW" sz="3600" dirty="0">
                <a:ea typeface="DFKai-SB"/>
              </a:rPr>
              <a:t>:6 </a:t>
            </a:r>
            <a:r>
              <a:rPr lang="zh-TW" sz="3600" dirty="0" smtClean="0">
                <a:ea typeface="DFKai-SB"/>
              </a:rPr>
              <a:t>法</a:t>
            </a:r>
            <a:r>
              <a:rPr lang="zh-TW" sz="3600" dirty="0">
                <a:ea typeface="DFKai-SB"/>
              </a:rPr>
              <a:t>利賽人出去，就隨時及希律的黨相及計謀</a:t>
            </a:r>
            <a:r>
              <a:rPr lang="zh-TW" sz="3600" dirty="0" smtClean="0">
                <a:ea typeface="DFKai-SB"/>
              </a:rPr>
              <a:t>攻擊</a:t>
            </a:r>
            <a:endParaRPr lang="en-US" altLang="zh-TW" sz="3600" dirty="0" smtClean="0">
              <a:ea typeface="DFKai-SB"/>
            </a:endParaRPr>
          </a:p>
          <a:p>
            <a:pPr lvl="2">
              <a:lnSpc>
                <a:spcPts val="3400"/>
              </a:lnSpc>
              <a:buNone/>
              <a:defRPr/>
            </a:pPr>
            <a:r>
              <a:rPr lang="zh-TW" sz="3600" dirty="0" smtClean="0">
                <a:ea typeface="DFKai-SB"/>
              </a:rPr>
              <a:t>耶穌看通怎樣滅伊。</a:t>
            </a:r>
          </a:p>
          <a:p>
            <a:pPr>
              <a:buNone/>
              <a:defRPr/>
            </a:pP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DFKai-SB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291" y="1883736"/>
            <a:ext cx="430619" cy="4306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8299" y="2874542"/>
            <a:ext cx="432854" cy="4267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849" y="3470693"/>
            <a:ext cx="432854" cy="4267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849" y="3985021"/>
            <a:ext cx="432854" cy="4267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346" y="3897450"/>
            <a:ext cx="43285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63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584744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會前練詩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algn="ctr">
              <a:buNone/>
            </a:pPr>
            <a:r>
              <a:rPr lang="en-US" sz="6600" dirty="0">
                <a:sym typeface="Arial"/>
              </a:rPr>
              <a:t>246</a:t>
            </a:r>
            <a:r>
              <a:rPr lang="zh-TW" altLang="en-US" sz="6600" dirty="0">
                <a:sym typeface="Arial"/>
              </a:rPr>
              <a:t>    </a:t>
            </a:r>
            <a:r>
              <a:rPr lang="zh-TW" sz="6600" dirty="0">
                <a:ea typeface="標楷體"/>
                <a:sym typeface="Arial"/>
              </a:rPr>
              <a:t> 上</a:t>
            </a:r>
            <a:r>
              <a:rPr lang="zh-TW" altLang="en-US" sz="6600" dirty="0" smtClean="0">
                <a:ea typeface="標楷體"/>
                <a:sym typeface="Arial"/>
              </a:rPr>
              <a:t>帝愛疼</a:t>
            </a:r>
            <a:r>
              <a:rPr lang="zh-TW" altLang="en-US" sz="6600" dirty="0">
                <a:ea typeface="標楷體"/>
                <a:sym typeface="Arial"/>
              </a:rPr>
              <a:t>勝</a:t>
            </a:r>
            <a:r>
              <a:rPr lang="zh-TW" altLang="en-US" sz="6600" dirty="0" smtClean="0">
                <a:ea typeface="標楷體"/>
                <a:sym typeface="Arial"/>
              </a:rPr>
              <a:t>過</a:t>
            </a:r>
            <a:r>
              <a:rPr lang="zh-TW" altLang="en-US" sz="6600" dirty="0">
                <a:ea typeface="標楷體"/>
                <a:sym typeface="Arial"/>
              </a:rPr>
              <a:t>一切</a:t>
            </a:r>
            <a:endParaRPr lang="zh-TW" altLang="en-US" sz="6600" dirty="0">
              <a:ea typeface="標楷體"/>
            </a:endParaRPr>
          </a:p>
          <a:p>
            <a:pPr indent="-342900" algn="ctr">
              <a:spcBef>
                <a:spcPts val="0"/>
              </a:spcBef>
              <a:buNone/>
            </a:pP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012574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67369" y="1093937"/>
            <a:ext cx="12136432" cy="4871787"/>
          </a:xfrm>
        </p:spPr>
        <p:txBody>
          <a:bodyPr wrap="square" lIns="91425" tIns="91425" rIns="91425" bIns="91425" anchor="ctr" anchorCtr="0">
            <a:noAutofit/>
          </a:bodyPr>
          <a:lstStyle/>
          <a:p>
            <a:pPr>
              <a:lnSpc>
                <a:spcPts val="3000"/>
              </a:lnSpc>
              <a:buNone/>
              <a:defRPr/>
            </a:pPr>
            <a:r>
              <a:rPr lang="zh-TW" altLang="en-US" sz="3600" b="1" dirty="0">
                <a:solidFill>
                  <a:schemeClr val="tx2"/>
                </a:solidFill>
                <a:latin typeface="標楷體" pitchFamily="65" charset="-120"/>
                <a:ea typeface="DFKai-SB"/>
              </a:rPr>
              <a:t>華語：</a:t>
            </a:r>
            <a:r>
              <a:rPr lang="zh-TW" sz="3600" dirty="0">
                <a:ea typeface="DFKai-SB"/>
              </a:rPr>
              <a:t>馬可福音</a:t>
            </a:r>
            <a:endParaRPr lang="zh-TW" altLang="en-US" sz="3600" b="1" dirty="0">
              <a:solidFill>
                <a:schemeClr val="tx2"/>
              </a:solidFill>
              <a:latin typeface="標楷體" pitchFamily="65" charset="-120"/>
              <a:ea typeface="DFKai-SB"/>
            </a:endParaRPr>
          </a:p>
          <a:p>
            <a:pPr>
              <a:lnSpc>
                <a:spcPts val="3000"/>
              </a:lnSpc>
              <a:buNone/>
              <a:defRPr/>
            </a:pPr>
            <a:r>
              <a:rPr lang="zh-TW" sz="3600" dirty="0">
                <a:ea typeface="DFKai-SB"/>
              </a:rPr>
              <a:t>3:1 耶穌又進了會堂．在那裡有一個人、枯乾了一隻手。</a:t>
            </a:r>
          </a:p>
          <a:p>
            <a:pPr>
              <a:lnSpc>
                <a:spcPts val="3000"/>
              </a:lnSpc>
              <a:buNone/>
              <a:defRPr/>
            </a:pPr>
            <a:r>
              <a:rPr lang="zh-TW" sz="3600" dirty="0">
                <a:ea typeface="DFKai-SB"/>
              </a:rPr>
              <a:t>3:2 眾人窺探耶穌、在安息日醫治不醫治、意思是要控</a:t>
            </a:r>
            <a:r>
              <a:rPr lang="zh-TW" sz="3600" dirty="0" smtClean="0">
                <a:ea typeface="DFKai-SB"/>
              </a:rPr>
              <a:t>告</a:t>
            </a:r>
            <a:endParaRPr lang="en-US" altLang="zh-TW" sz="3600" dirty="0" smtClean="0">
              <a:ea typeface="DFKai-SB"/>
            </a:endParaRPr>
          </a:p>
          <a:p>
            <a:pPr lvl="2">
              <a:lnSpc>
                <a:spcPts val="3000"/>
              </a:lnSpc>
              <a:buNone/>
              <a:defRPr/>
            </a:pPr>
            <a:r>
              <a:rPr lang="zh-TW" sz="3600" dirty="0" smtClean="0">
                <a:ea typeface="DFKai-SB"/>
              </a:rPr>
              <a:t>耶</a:t>
            </a:r>
            <a:r>
              <a:rPr lang="zh-TW" sz="3600" dirty="0">
                <a:ea typeface="DFKai-SB"/>
              </a:rPr>
              <a:t>穌。</a:t>
            </a:r>
          </a:p>
          <a:p>
            <a:pPr>
              <a:lnSpc>
                <a:spcPts val="3000"/>
              </a:lnSpc>
              <a:buNone/>
              <a:defRPr/>
            </a:pPr>
            <a:r>
              <a:rPr lang="zh-TW" sz="3600" dirty="0">
                <a:ea typeface="DFKai-SB"/>
              </a:rPr>
              <a:t>3:3 耶穌對那枯乾一隻手的人說、起來、站在當中。</a:t>
            </a:r>
          </a:p>
          <a:p>
            <a:pPr>
              <a:lnSpc>
                <a:spcPts val="3000"/>
              </a:lnSpc>
              <a:buNone/>
              <a:defRPr/>
            </a:pPr>
            <a:r>
              <a:rPr lang="zh-TW" sz="3600" dirty="0">
                <a:ea typeface="DFKai-SB"/>
              </a:rPr>
              <a:t>3:4 又問眾人說、在安息日行善行惡、救命害命、那樣</a:t>
            </a:r>
            <a:r>
              <a:rPr lang="zh-TW" sz="3600" dirty="0" smtClean="0">
                <a:ea typeface="DFKai-SB"/>
              </a:rPr>
              <a:t>是</a:t>
            </a:r>
            <a:endParaRPr lang="en-US" altLang="zh-TW" sz="3600" dirty="0" smtClean="0">
              <a:ea typeface="DFKai-SB"/>
            </a:endParaRPr>
          </a:p>
          <a:p>
            <a:pPr lvl="2">
              <a:lnSpc>
                <a:spcPts val="3000"/>
              </a:lnSpc>
              <a:buNone/>
              <a:defRPr/>
            </a:pPr>
            <a:r>
              <a:rPr lang="zh-TW" sz="3600" dirty="0" smtClean="0">
                <a:ea typeface="DFKai-SB"/>
              </a:rPr>
              <a:t>可</a:t>
            </a:r>
            <a:r>
              <a:rPr lang="zh-TW" sz="3600" dirty="0">
                <a:ea typeface="DFKai-SB"/>
              </a:rPr>
              <a:t>以的呢．他們都不作聲。</a:t>
            </a:r>
          </a:p>
          <a:p>
            <a:pPr>
              <a:lnSpc>
                <a:spcPts val="3000"/>
              </a:lnSpc>
              <a:buNone/>
              <a:defRPr/>
            </a:pPr>
            <a:r>
              <a:rPr lang="zh-TW" sz="3600" dirty="0">
                <a:ea typeface="DFKai-SB"/>
              </a:rPr>
              <a:t>3:5 耶穌怒目周圍看他們、憂愁他們的心剛硬、就對那</a:t>
            </a:r>
            <a:r>
              <a:rPr lang="zh-TW" sz="3600" dirty="0" smtClean="0">
                <a:ea typeface="DFKai-SB"/>
              </a:rPr>
              <a:t>人</a:t>
            </a:r>
            <a:endParaRPr lang="en-US" altLang="zh-TW" sz="3600" dirty="0" smtClean="0">
              <a:ea typeface="DFKai-SB"/>
            </a:endParaRPr>
          </a:p>
          <a:p>
            <a:pPr lvl="2">
              <a:lnSpc>
                <a:spcPts val="3000"/>
              </a:lnSpc>
              <a:buNone/>
              <a:defRPr/>
            </a:pPr>
            <a:r>
              <a:rPr lang="zh-TW" sz="3600" dirty="0" smtClean="0">
                <a:ea typeface="DFKai-SB"/>
              </a:rPr>
              <a:t>說</a:t>
            </a:r>
            <a:r>
              <a:rPr lang="zh-TW" sz="3600" dirty="0">
                <a:ea typeface="DFKai-SB"/>
              </a:rPr>
              <a:t>、伸出手來．他把手一伸、手就復了原。</a:t>
            </a:r>
          </a:p>
          <a:p>
            <a:pPr>
              <a:lnSpc>
                <a:spcPts val="3000"/>
              </a:lnSpc>
              <a:buNone/>
              <a:defRPr/>
            </a:pPr>
            <a:r>
              <a:rPr lang="zh-TW" sz="3600" dirty="0">
                <a:ea typeface="DFKai-SB"/>
              </a:rPr>
              <a:t>3:6 法利賽人出去、同希律一黨的人商議、怎樣可以除</a:t>
            </a:r>
            <a:r>
              <a:rPr lang="zh-TW" sz="3600" dirty="0" smtClean="0">
                <a:ea typeface="DFKai-SB"/>
              </a:rPr>
              <a:t>滅</a:t>
            </a:r>
            <a:endParaRPr lang="en-US" altLang="zh-TW" sz="3600" dirty="0" smtClean="0">
              <a:ea typeface="DFKai-SB"/>
            </a:endParaRPr>
          </a:p>
          <a:p>
            <a:pPr lvl="2">
              <a:lnSpc>
                <a:spcPts val="3000"/>
              </a:lnSpc>
              <a:buNone/>
              <a:defRPr/>
            </a:pPr>
            <a:r>
              <a:rPr lang="zh-TW" sz="3600" dirty="0" smtClean="0">
                <a:ea typeface="DFKai-SB"/>
              </a:rPr>
              <a:t>耶</a:t>
            </a:r>
            <a:r>
              <a:rPr lang="zh-TW" sz="3600" dirty="0">
                <a:ea typeface="DFKai-SB"/>
              </a:rPr>
              <a:t>穌。</a:t>
            </a:r>
          </a:p>
        </p:txBody>
      </p:sp>
    </p:spTree>
    <p:extLst>
      <p:ext uri="{BB962C8B-B14F-4D97-AF65-F5344CB8AC3E}">
        <p14:creationId xmlns:p14="http://schemas.microsoft.com/office/powerpoint/2010/main" val="3354078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3623F-7FFE-4FCB-A04A-4C5412BB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55402"/>
            <a:ext cx="12192000" cy="1651818"/>
          </a:xfrm>
        </p:spPr>
        <p:txBody>
          <a:bodyPr/>
          <a:lstStyle/>
          <a:p>
            <a:r>
              <a:rPr lang="zh-TW" altLang="en-US" sz="7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/>
              </a:rPr>
              <a:t>受人窺探的耶穌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0" y="2973147"/>
            <a:ext cx="12192000" cy="3059798"/>
          </a:xfrm>
        </p:spPr>
        <p:txBody>
          <a:bodyPr/>
          <a:lstStyle/>
          <a:p>
            <a:pPr marL="314960" indent="0" algn="ctr">
              <a:buNone/>
            </a:pPr>
            <a:r>
              <a:rPr lang="zh-TW" altLang="en-US" sz="6500" dirty="0">
                <a:latin typeface="標楷體" panose="03000509000000000000" pitchFamily="65" charset="-120"/>
                <a:ea typeface="標楷體"/>
              </a:rPr>
              <a:t>講道</a:t>
            </a:r>
            <a:r>
              <a:rPr lang="en-US" altLang="zh-TW" sz="6500" dirty="0">
                <a:latin typeface="標楷體" panose="03000509000000000000" pitchFamily="65" charset="-120"/>
                <a:ea typeface="標楷體"/>
              </a:rPr>
              <a:t>:</a:t>
            </a:r>
            <a:r>
              <a:rPr lang="en-US" altLang="zh-TW" sz="6500" dirty="0" err="1">
                <a:latin typeface="標楷體" panose="03000509000000000000" pitchFamily="65" charset="-120"/>
                <a:ea typeface="標楷體"/>
              </a:rPr>
              <a:t>鄭宏輝</a:t>
            </a:r>
            <a:r>
              <a:rPr lang="en-US" altLang="zh-TW" sz="6500" dirty="0">
                <a:latin typeface="標楷體" panose="03000509000000000000" pitchFamily="65" charset="-120"/>
                <a:ea typeface="標楷體"/>
              </a:rPr>
              <a:t> </a:t>
            </a:r>
            <a:r>
              <a:rPr lang="en-US" altLang="zh-TW" sz="6500" dirty="0" err="1">
                <a:latin typeface="標楷體" panose="03000509000000000000" pitchFamily="65" charset="-120"/>
                <a:ea typeface="標楷體"/>
              </a:rPr>
              <a:t>牧師</a:t>
            </a:r>
            <a:endParaRPr lang="en-US" altLang="zh-TW" sz="6500" dirty="0">
              <a:latin typeface="標楷體" panose="03000509000000000000" pitchFamily="65" charset="-120"/>
              <a:ea typeface="標楷體"/>
            </a:endParaRPr>
          </a:p>
          <a:p>
            <a:pPr marL="314960" indent="0" algn="ctr">
              <a:buNone/>
            </a:pPr>
            <a:r>
              <a:rPr lang="zh-TW" altLang="en-US" sz="6500" dirty="0">
                <a:latin typeface="標楷體" panose="03000509000000000000" pitchFamily="65" charset="-120"/>
                <a:ea typeface="標楷體"/>
              </a:rPr>
              <a:t>經節</a:t>
            </a:r>
            <a:r>
              <a:rPr lang="en-US" altLang="zh-TW" sz="6500" dirty="0">
                <a:latin typeface="標楷體" panose="03000509000000000000" pitchFamily="65" charset="-120"/>
                <a:ea typeface="標楷體"/>
              </a:rPr>
              <a:t>:</a:t>
            </a:r>
            <a:r>
              <a:rPr lang="ja-JP" altLang="en-US" sz="6500" dirty="0">
                <a:latin typeface="DFKai-SB" panose="03000509000000000000" pitchFamily="65" charset="-120"/>
                <a:ea typeface="DFKai-SB" panose="03000509000000000000" pitchFamily="65" charset="-120"/>
              </a:rPr>
              <a:t>馬可福音</a:t>
            </a:r>
            <a:r>
              <a:rPr lang="en-US" altLang="zh-TW" sz="6500" dirty="0">
                <a:latin typeface="DFKai-SB" panose="03000509000000000000" pitchFamily="65" charset="-120"/>
                <a:ea typeface="DFKai-SB" panose="03000509000000000000" pitchFamily="65" charset="-120"/>
              </a:rPr>
              <a:t>3:1-6</a:t>
            </a:r>
            <a:endParaRPr lang="zh-TW" altLang="en-US" sz="6500" dirty="0"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6013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禱告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主禮：</a:t>
            </a:r>
            <a:r>
              <a:rPr lang="zh-TW" altLang="en-US" sz="660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鄭宏輝</a:t>
            </a:r>
            <a:r>
              <a:rPr lang="zh-TW" altLang="en-US" sz="660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 牧師</a:t>
            </a:r>
            <a:endParaRPr lang="zh-TW" altLang="en-US" sz="660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6511159" y="6195849"/>
            <a:ext cx="5520560" cy="6463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l">
              <a:spcBef>
                <a:spcPts val="0"/>
              </a:spcBef>
              <a:buSzPct val="25000"/>
            </a:pPr>
            <a:r>
              <a:rPr lang="en-US" altLang="zh-TW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請低頭、閉眼一同禱告</a:t>
            </a:r>
            <a:endParaRPr lang="en-US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9368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79840" y="1928091"/>
            <a:ext cx="11267926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回應詩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None/>
            </a:pPr>
            <a:r>
              <a:rPr lang="en-US" altLang="zh-TW" sz="6600" dirty="0">
                <a:sym typeface="Arial"/>
              </a:rPr>
              <a:t>246</a:t>
            </a:r>
            <a:r>
              <a:rPr lang="zh-TW" altLang="en-US" sz="6600" dirty="0">
                <a:sym typeface="Arial"/>
              </a:rPr>
              <a:t>   </a:t>
            </a:r>
            <a:r>
              <a:rPr lang="zh-TW" sz="6600" dirty="0">
                <a:ea typeface="標楷體"/>
                <a:sym typeface="Arial"/>
              </a:rPr>
              <a:t>  </a:t>
            </a:r>
            <a:r>
              <a:rPr lang="zh-TW" altLang="en-US" sz="6600" dirty="0">
                <a:ea typeface="標楷體"/>
                <a:sym typeface="Arial"/>
              </a:rPr>
              <a:t>上帝愛疼勝過一</a:t>
            </a:r>
            <a:r>
              <a:rPr lang="zh-TW" sz="6600" dirty="0">
                <a:ea typeface="標楷體"/>
                <a:sym typeface="Arial"/>
              </a:rPr>
              <a:t>切</a:t>
            </a:r>
            <a:endParaRPr lang="en-US" dirty="0"/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134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796020" y="1225099"/>
            <a:ext cx="13381143" cy="484333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zh-TW" sz="5400" dirty="0">
                <a:ea typeface="DFKai-SB"/>
              </a:rPr>
              <a:t>  </a:t>
            </a:r>
            <a:r>
              <a:rPr lang="zh-TW" altLang="en-US" sz="5400" dirty="0">
                <a:ea typeface="DFKai-SB"/>
              </a:rPr>
              <a:t>  </a:t>
            </a:r>
            <a:r>
              <a:rPr lang="zh-TW" sz="5400" dirty="0">
                <a:ea typeface="DFKai-SB"/>
              </a:rPr>
              <a:t>1.</a:t>
            </a:r>
            <a:r>
              <a:rPr lang="zh-TW" altLang="en-US" sz="5400" dirty="0">
                <a:ea typeface="DFKai-SB"/>
              </a:rPr>
              <a:t>上</a:t>
            </a:r>
            <a:r>
              <a:rPr lang="zh-TW" altLang="en-US" sz="5400" dirty="0" smtClean="0">
                <a:ea typeface="DFKai-SB"/>
              </a:rPr>
              <a:t>帝愛疼贏</a:t>
            </a:r>
            <a:r>
              <a:rPr lang="zh-TW" sz="5400" dirty="0" smtClean="0">
                <a:ea typeface="DFKai-SB"/>
              </a:rPr>
              <a:t>過</a:t>
            </a:r>
            <a:r>
              <a:rPr lang="zh-TW" altLang="en-US" sz="5400" dirty="0">
                <a:ea typeface="DFKai-SB"/>
              </a:rPr>
              <a:t>一切  天頂歡喜降落地</a:t>
            </a:r>
            <a:endParaRPr lang="en-US" altLang="zh-TW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求</a:t>
            </a:r>
            <a:r>
              <a:rPr lang="zh-TW" altLang="en-US" sz="5400" dirty="0" smtClean="0">
                <a:ea typeface="DFKai-SB"/>
              </a:rPr>
              <a:t>祢站阮</a:t>
            </a:r>
            <a:r>
              <a:rPr lang="zh-TW" altLang="en-US" sz="5400" dirty="0">
                <a:ea typeface="DFKai-SB"/>
              </a:rPr>
              <a:t>卑微心內  顯</a:t>
            </a:r>
            <a:r>
              <a:rPr lang="zh-TW" sz="5400" dirty="0">
                <a:ea typeface="DFKai-SB"/>
              </a:rPr>
              <a:t>出</a:t>
            </a:r>
            <a:r>
              <a:rPr lang="zh-TW" altLang="en-US" sz="5400" dirty="0">
                <a:ea typeface="DFKai-SB"/>
              </a:rPr>
              <a:t>祢極</a:t>
            </a:r>
            <a:r>
              <a:rPr lang="zh-TW" sz="5400" dirty="0">
                <a:ea typeface="DFKai-SB"/>
              </a:rPr>
              <a:t>大</a:t>
            </a:r>
            <a:r>
              <a:rPr lang="zh-TW" altLang="en-US" sz="5400" dirty="0">
                <a:ea typeface="DFKai-SB"/>
              </a:rPr>
              <a:t>仁愛</a:t>
            </a:r>
            <a:endParaRPr lang="en-US" altLang="zh-TW" dirty="0">
              <a:ea typeface="DFKai-SB"/>
            </a:endParaRPr>
          </a:p>
          <a:p>
            <a:pPr marL="314960" indent="0" algn="ctr">
              <a:buNone/>
            </a:pPr>
            <a:r>
              <a:rPr lang="zh-TW" altLang="en-US" sz="5400" dirty="0">
                <a:ea typeface="DFKai-SB"/>
              </a:rPr>
              <a:t>救主</a:t>
            </a:r>
            <a:r>
              <a:rPr lang="zh-TW" sz="5400" dirty="0">
                <a:ea typeface="DFKai-SB"/>
              </a:rPr>
              <a:t>祢是慈悲憐憫  祢的愛無限純真</a:t>
            </a:r>
            <a:endParaRPr lang="zh-TW" altLang="en-US" dirty="0">
              <a:ea typeface="DFKai-SB"/>
            </a:endParaRPr>
          </a:p>
          <a:p>
            <a:pPr marL="314960" indent="0" algn="ctr">
              <a:buNone/>
            </a:pPr>
            <a:r>
              <a:rPr lang="zh-TW" sz="5400" dirty="0">
                <a:ea typeface="DFKai-SB"/>
              </a:rPr>
              <a:t>將</a:t>
            </a:r>
            <a:r>
              <a:rPr lang="zh-TW" altLang="en-US" sz="5400" dirty="0">
                <a:ea typeface="DFKai-SB"/>
              </a:rPr>
              <a:t>祢救恩此時降</a:t>
            </a:r>
            <a:r>
              <a:rPr lang="zh-TW" sz="5400" dirty="0">
                <a:ea typeface="DFKai-SB"/>
              </a:rPr>
              <a:t>臨  </a:t>
            </a:r>
            <a:r>
              <a:rPr lang="zh-TW" altLang="en-US" sz="5400" dirty="0">
                <a:ea typeface="DFKai-SB"/>
              </a:rPr>
              <a:t>進入阮驚惶的</a:t>
            </a:r>
            <a:r>
              <a:rPr lang="zh-TW" sz="5400" dirty="0">
                <a:ea typeface="DFKai-SB"/>
              </a:rPr>
              <a:t>心</a:t>
            </a:r>
            <a:endParaRPr lang="zh-TW" altLang="en-US" sz="5400" dirty="0">
              <a:ea typeface="DFKai-SB"/>
            </a:endParaRPr>
          </a:p>
          <a:p>
            <a:pPr marL="314960" indent="0" algn="ctr">
              <a:buNone/>
            </a:pP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3303256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006227" y="690822"/>
            <a:ext cx="13880384" cy="5307540"/>
          </a:xfrm>
        </p:spPr>
        <p:txBody>
          <a:bodyPr/>
          <a:lstStyle/>
          <a:p>
            <a:pPr algn="ctr">
              <a:buNone/>
            </a:pPr>
            <a:endParaRPr lang="en-US" altLang="zh-TW" dirty="0"/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  </a:t>
            </a:r>
            <a:r>
              <a:rPr lang="zh-TW" sz="5400" dirty="0">
                <a:ea typeface="DFKai-SB"/>
              </a:rPr>
              <a:t>2.</a:t>
            </a:r>
            <a:r>
              <a:rPr lang="zh-TW" altLang="en-US" sz="5400" dirty="0">
                <a:ea typeface="DFKai-SB"/>
              </a:rPr>
              <a:t>全能救主施落拯救  主祢活命阮承受 </a:t>
            </a:r>
            <a:endParaRPr lang="zh-TW" altLang="en-US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做祢聖殿</a:t>
            </a:r>
            <a:r>
              <a:rPr lang="zh-TW" sz="5400" dirty="0">
                <a:ea typeface="DFKai-SB"/>
              </a:rPr>
              <a:t>願</a:t>
            </a:r>
            <a:r>
              <a:rPr lang="zh-TW" altLang="en-US" sz="5400" dirty="0">
                <a:ea typeface="DFKai-SB"/>
              </a:rPr>
              <a:t>祢降臨  永遠無</a:t>
            </a:r>
            <a:r>
              <a:rPr lang="zh-TW" altLang="en-US" sz="5400" dirty="0" smtClean="0">
                <a:ea typeface="DFKai-SB"/>
              </a:rPr>
              <a:t>離站阮</a:t>
            </a:r>
            <a:r>
              <a:rPr lang="zh-TW" sz="5400" dirty="0">
                <a:ea typeface="DFKai-SB"/>
              </a:rPr>
              <a:t>心</a:t>
            </a:r>
            <a:endParaRPr lang="zh-TW" altLang="en-US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阮要親像天使天軍  時</a:t>
            </a:r>
            <a:r>
              <a:rPr lang="zh-TW" altLang="en-US" sz="5400" dirty="0" smtClean="0">
                <a:ea typeface="DFKai-SB"/>
              </a:rPr>
              <a:t>常</a:t>
            </a:r>
            <a:r>
              <a:rPr lang="zh-TW" altLang="en-US" sz="5400" dirty="0">
                <a:ea typeface="DFKai-SB"/>
              </a:rPr>
              <a:t>讚美</a:t>
            </a:r>
            <a:r>
              <a:rPr lang="zh-TW" altLang="en-US" sz="5400" dirty="0" smtClean="0">
                <a:ea typeface="DFKai-SB"/>
              </a:rPr>
              <a:t>祢</a:t>
            </a:r>
            <a:r>
              <a:rPr lang="zh-TW" altLang="en-US" sz="5400" dirty="0">
                <a:ea typeface="DFKai-SB"/>
              </a:rPr>
              <a:t>大恩</a:t>
            </a:r>
            <a:endParaRPr lang="zh-TW" altLang="en-US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永遠感謝讚美聖名   </a:t>
            </a:r>
            <a:r>
              <a:rPr lang="zh-TW" sz="5400" dirty="0">
                <a:ea typeface="DFKai-SB"/>
              </a:rPr>
              <a:t>榮</a:t>
            </a:r>
            <a:r>
              <a:rPr lang="zh-TW" altLang="en-US" sz="5400" dirty="0">
                <a:ea typeface="DFKai-SB"/>
              </a:rPr>
              <a:t>耀祢完全</a:t>
            </a:r>
            <a:r>
              <a:rPr lang="zh-TW" sz="5400" dirty="0">
                <a:ea typeface="DFKai-SB"/>
              </a:rPr>
              <a:t>的</a:t>
            </a:r>
            <a:r>
              <a:rPr lang="zh-TW" altLang="en-US" sz="5400" dirty="0">
                <a:ea typeface="DFKai-SB"/>
              </a:rPr>
              <a:t>愛</a:t>
            </a:r>
            <a:endParaRPr lang="zh-TW" altLang="en-US" dirty="0">
              <a:ea typeface="DFKai-SB"/>
            </a:endParaRPr>
          </a:p>
          <a:p>
            <a:pPr algn="ctr">
              <a:buNone/>
            </a:pPr>
            <a:endParaRPr lang="zh-TW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3041878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445676" y="296686"/>
            <a:ext cx="12925696" cy="6270987"/>
          </a:xfrm>
        </p:spPr>
        <p:txBody>
          <a:bodyPr wrap="square" lIns="91425" tIns="91425" rIns="91425" bIns="91425" anchor="ctr" anchorCtr="0"/>
          <a:lstStyle/>
          <a:p>
            <a:pPr algn="ctr">
              <a:buNone/>
            </a:pPr>
            <a:r>
              <a:rPr lang="zh-TW" altLang="en-US" sz="5400" dirty="0">
                <a:ea typeface="標楷體"/>
              </a:rPr>
              <a:t>  </a:t>
            </a:r>
            <a:r>
              <a:rPr lang="zh-TW" sz="5400" dirty="0">
                <a:ea typeface="標楷體"/>
              </a:rPr>
              <a:t>3.</a:t>
            </a:r>
            <a:r>
              <a:rPr lang="zh-TW" altLang="en-US" sz="5400" dirty="0">
                <a:ea typeface="標楷體"/>
              </a:rPr>
              <a:t>求</a:t>
            </a:r>
            <a:r>
              <a:rPr lang="zh-TW" sz="5400" dirty="0">
                <a:ea typeface="標楷體"/>
              </a:rPr>
              <a:t>祢</a:t>
            </a:r>
            <a:r>
              <a:rPr lang="zh-TW" altLang="en-US" sz="5400" dirty="0">
                <a:ea typeface="標楷體"/>
              </a:rPr>
              <a:t>重新造阮心神  清氣無點</a:t>
            </a:r>
            <a:r>
              <a:rPr lang="zh-TW" sz="5400" dirty="0">
                <a:ea typeface="標楷體"/>
              </a:rPr>
              <a:t>無</a:t>
            </a:r>
            <a:r>
              <a:rPr lang="zh-TW" altLang="en-US" sz="5400" dirty="0">
                <a:ea typeface="標楷體"/>
              </a:rPr>
              <a:t>皺面  </a:t>
            </a:r>
            <a:endParaRPr lang="en-US" altLang="zh-TW" dirty="0"/>
          </a:p>
          <a:p>
            <a:pPr algn="ctr">
              <a:buNone/>
            </a:pPr>
            <a:r>
              <a:rPr lang="zh-TW" altLang="en-US" sz="5400" dirty="0">
                <a:ea typeface="標楷體"/>
              </a:rPr>
              <a:t>使</a:t>
            </a:r>
            <a:r>
              <a:rPr lang="zh-TW" altLang="en-US" sz="5400" dirty="0" smtClean="0">
                <a:ea typeface="標楷體"/>
              </a:rPr>
              <a:t>阮</a:t>
            </a:r>
            <a:r>
              <a:rPr lang="zh-TW" altLang="en-US" sz="5400" dirty="0">
                <a:ea typeface="標楷體"/>
              </a:rPr>
              <a:t>看</a:t>
            </a:r>
            <a:r>
              <a:rPr lang="zh-TW" altLang="en-US" sz="5400" dirty="0" smtClean="0">
                <a:ea typeface="標楷體"/>
              </a:rPr>
              <a:t>見</a:t>
            </a:r>
            <a:r>
              <a:rPr lang="zh-TW" altLang="en-US" sz="5400" dirty="0">
                <a:solidFill>
                  <a:srgbClr val="FFFFFF"/>
                </a:solidFill>
                <a:ea typeface="DFKai-SB"/>
              </a:rPr>
              <a:t>祢</a:t>
            </a:r>
            <a:r>
              <a:rPr lang="zh-TW" sz="5400" dirty="0" smtClean="0">
                <a:ea typeface="標楷體"/>
              </a:rPr>
              <a:t>大</a:t>
            </a:r>
            <a:r>
              <a:rPr lang="zh-TW" sz="5400" dirty="0">
                <a:ea typeface="標楷體"/>
              </a:rPr>
              <a:t>救</a:t>
            </a:r>
            <a:r>
              <a:rPr lang="zh-TW" altLang="en-US" sz="5400" dirty="0">
                <a:ea typeface="標楷體"/>
              </a:rPr>
              <a:t>恩  完全歸向來</a:t>
            </a:r>
            <a:r>
              <a:rPr lang="zh-TW" sz="5400" dirty="0">
                <a:ea typeface="標楷體"/>
              </a:rPr>
              <a:t>親近</a:t>
            </a:r>
            <a:endParaRPr lang="en-US" dirty="0"/>
          </a:p>
          <a:p>
            <a:pPr algn="ctr">
              <a:buNone/>
            </a:pPr>
            <a:r>
              <a:rPr lang="zh-TW" altLang="en-US" sz="5400" dirty="0">
                <a:ea typeface="標楷體"/>
              </a:rPr>
              <a:t>使</a:t>
            </a:r>
            <a:r>
              <a:rPr lang="zh-TW" altLang="en-US" sz="5400" dirty="0" smtClean="0">
                <a:ea typeface="標楷體"/>
              </a:rPr>
              <a:t>阮</a:t>
            </a:r>
            <a:r>
              <a:rPr lang="zh-TW" altLang="en-US" sz="5400" dirty="0">
                <a:ea typeface="標楷體"/>
              </a:rPr>
              <a:t>榮光又再榮光  直到</a:t>
            </a:r>
            <a:r>
              <a:rPr lang="zh-TW" sz="5400" dirty="0">
                <a:ea typeface="標楷體"/>
              </a:rPr>
              <a:t>阮進</a:t>
            </a:r>
            <a:r>
              <a:rPr lang="zh-TW" altLang="en-US" sz="5400" dirty="0">
                <a:ea typeface="標楷體"/>
              </a:rPr>
              <a:t>入樂園</a:t>
            </a:r>
            <a:endParaRPr lang="zh-TW" dirty="0">
              <a:ea typeface="標楷體"/>
            </a:endParaRPr>
          </a:p>
          <a:p>
            <a:pPr algn="ctr">
              <a:buNone/>
            </a:pPr>
            <a:r>
              <a:rPr lang="zh-TW" altLang="en-US" sz="5400" dirty="0">
                <a:ea typeface="標楷體"/>
              </a:rPr>
              <a:t>奉獻冕</a:t>
            </a:r>
            <a:r>
              <a:rPr lang="zh-TW" altLang="en-US" sz="5400" dirty="0" smtClean="0">
                <a:ea typeface="標楷體"/>
              </a:rPr>
              <a:t>旒於主</a:t>
            </a:r>
            <a:r>
              <a:rPr lang="zh-TW" altLang="en-US" sz="5400" dirty="0">
                <a:ea typeface="標楷體"/>
              </a:rPr>
              <a:t>面前  讚美</a:t>
            </a:r>
            <a:r>
              <a:rPr lang="zh-TW" altLang="en-US" sz="5400" dirty="0" smtClean="0">
                <a:ea typeface="標楷體"/>
              </a:rPr>
              <a:t>稱</a:t>
            </a:r>
            <a:r>
              <a:rPr lang="zh-TW" altLang="en-US" sz="5400" dirty="0">
                <a:ea typeface="標楷體"/>
              </a:rPr>
              <a:t>呼永無停</a:t>
            </a:r>
            <a:endParaRPr lang="zh-TW" dirty="0"/>
          </a:p>
          <a:p>
            <a:pPr algn="ctr">
              <a:buNone/>
            </a:pPr>
            <a:r>
              <a:rPr lang="zh-TW" altLang="en-US" sz="5400" dirty="0">
                <a:solidFill>
                  <a:schemeClr val="bg1"/>
                </a:solidFill>
                <a:ea typeface="DFKai-SB"/>
              </a:rPr>
              <a:t>阿們</a:t>
            </a:r>
            <a:endParaRPr lang="zh-TW" altLang="en-US" sz="5400" dirty="0"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0244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奉獻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/>
            </a:r>
            <a:b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</a:b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聖詩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306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第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4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節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090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003738" y="1206062"/>
            <a:ext cx="10184524" cy="4445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我的錢銀獻給祢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用出攏趁祢旨意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我的才情祢賞賜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甘願還祢做器具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  <a:p>
            <a:pPr indent="-342900" algn="r">
              <a:spcBef>
                <a:spcPts val="960"/>
              </a:spcBef>
              <a:buSzPct val="25000"/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endParaRPr lang="en-US" sz="6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58433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AD8F2-EFE5-BA23-E7AC-1DFFF9EB6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0835" y="2214880"/>
            <a:ext cx="11559627" cy="4053816"/>
          </a:xfrm>
        </p:spPr>
        <p:txBody>
          <a:bodyPr/>
          <a:lstStyle/>
          <a:p>
            <a:pPr marL="314960" indent="0">
              <a:buNone/>
            </a:pPr>
            <a:r>
              <a:rPr lang="zh-TW" altLang="en-US" sz="4400" b="1" dirty="0">
                <a:solidFill>
                  <a:schemeClr val="tx2"/>
                </a:solidFill>
                <a:ea typeface="DFKai-SB"/>
              </a:rPr>
              <a:t>台語</a:t>
            </a:r>
            <a:r>
              <a:rPr lang="zh-TW" altLang="en-US" sz="4400" b="1" dirty="0" smtClean="0">
                <a:solidFill>
                  <a:schemeClr val="tx2"/>
                </a:solidFill>
                <a:ea typeface="DFKai-SB"/>
              </a:rPr>
              <a:t>：   </a:t>
            </a:r>
            <a:r>
              <a:rPr lang="zh-TW" sz="4400" dirty="0" smtClean="0">
                <a:ea typeface="DFKai-SB"/>
              </a:rPr>
              <a:t>佇</a:t>
            </a:r>
            <a:r>
              <a:rPr lang="zh-TW" sz="4400" dirty="0">
                <a:ea typeface="DFKai-SB"/>
              </a:rPr>
              <a:t>伊咱對伊的血得著贖回，赦免罪過</a:t>
            </a:r>
            <a:r>
              <a:rPr lang="zh-TW" sz="4400" dirty="0" smtClean="0">
                <a:ea typeface="DFKai-SB"/>
              </a:rPr>
              <a:t>，照</a:t>
            </a:r>
            <a:r>
              <a:rPr lang="zh-TW" sz="4400" dirty="0">
                <a:ea typeface="DFKai-SB"/>
              </a:rPr>
              <a:t>伊恩典的富有</a:t>
            </a:r>
            <a:r>
              <a:rPr lang="zh-TW" sz="4400" dirty="0" smtClean="0">
                <a:ea typeface="DFKai-SB"/>
              </a:rPr>
              <a:t>。</a:t>
            </a:r>
            <a:endParaRPr lang="en-US" altLang="zh-TW" sz="4400" dirty="0" smtClean="0">
              <a:ea typeface="DFKai-SB"/>
            </a:endParaRPr>
          </a:p>
          <a:p>
            <a:pPr marL="314960" indent="0">
              <a:buNone/>
            </a:pPr>
            <a:endParaRPr lang="zh-TW" sz="4400" dirty="0">
              <a:ea typeface="DFKai-SB"/>
            </a:endParaRPr>
          </a:p>
          <a:p>
            <a:pPr marL="314960" indent="0">
              <a:buNone/>
            </a:pPr>
            <a:r>
              <a:rPr lang="zh-TW" altLang="en-US" sz="4400" b="1" dirty="0">
                <a:solidFill>
                  <a:schemeClr val="tx2"/>
                </a:solidFill>
                <a:ea typeface="DFKai-SB"/>
              </a:rPr>
              <a:t>華</a:t>
            </a:r>
            <a:r>
              <a:rPr lang="zh-TW" altLang="en-US" sz="4400" b="1" dirty="0" smtClean="0">
                <a:solidFill>
                  <a:schemeClr val="tx2"/>
                </a:solidFill>
                <a:ea typeface="DFKai-SB"/>
              </a:rPr>
              <a:t>語</a:t>
            </a:r>
            <a:r>
              <a:rPr lang="zh-TW" altLang="en-US" sz="4400" b="1" dirty="0">
                <a:solidFill>
                  <a:srgbClr val="FFFFCC"/>
                </a:solidFill>
                <a:ea typeface="DFKai-SB"/>
              </a:rPr>
              <a:t>：</a:t>
            </a:r>
            <a:r>
              <a:rPr lang="zh-TW" sz="4400" dirty="0" smtClean="0">
                <a:ea typeface="DFKai-SB"/>
              </a:rPr>
              <a:t>我</a:t>
            </a:r>
            <a:r>
              <a:rPr lang="zh-TW" sz="4400" dirty="0">
                <a:ea typeface="DFKai-SB"/>
              </a:rPr>
              <a:t>們藉這愛子的</a:t>
            </a:r>
            <a:r>
              <a:rPr lang="zh-TW" sz="4400" dirty="0" smtClean="0">
                <a:ea typeface="DFKai-SB"/>
              </a:rPr>
              <a:t>血</a:t>
            </a:r>
            <a:r>
              <a:rPr lang="zh-TW" altLang="en-US" sz="4400" dirty="0">
                <a:ea typeface="DFKai-SB"/>
              </a:rPr>
              <a:t>，</a:t>
            </a:r>
            <a:r>
              <a:rPr lang="zh-TW" sz="4400" dirty="0" smtClean="0">
                <a:ea typeface="DFKai-SB"/>
              </a:rPr>
              <a:t>得</a:t>
            </a:r>
            <a:r>
              <a:rPr lang="zh-TW" sz="4400" dirty="0">
                <a:ea typeface="DFKai-SB"/>
              </a:rPr>
              <a:t>蒙救</a:t>
            </a:r>
            <a:r>
              <a:rPr lang="zh-TW" sz="4400" dirty="0" smtClean="0">
                <a:ea typeface="DFKai-SB"/>
              </a:rPr>
              <a:t>贖</a:t>
            </a:r>
            <a:r>
              <a:rPr lang="zh-TW" altLang="en-US" sz="4400" dirty="0">
                <a:ea typeface="DFKai-SB"/>
              </a:rPr>
              <a:t>，</a:t>
            </a:r>
            <a:r>
              <a:rPr lang="zh-TW" sz="4400" dirty="0" smtClean="0">
                <a:ea typeface="DFKai-SB"/>
              </a:rPr>
              <a:t>過犯得</a:t>
            </a:r>
            <a:r>
              <a:rPr lang="zh-TW" sz="4400" dirty="0">
                <a:ea typeface="DFKai-SB"/>
              </a:rPr>
              <a:t>以赦</a:t>
            </a:r>
            <a:r>
              <a:rPr lang="zh-TW" sz="4400" dirty="0" smtClean="0">
                <a:ea typeface="DFKai-SB"/>
              </a:rPr>
              <a:t>免</a:t>
            </a:r>
            <a:r>
              <a:rPr lang="zh-TW" altLang="en-US" sz="4400" dirty="0">
                <a:ea typeface="DFKai-SB"/>
              </a:rPr>
              <a:t>，</a:t>
            </a:r>
            <a:r>
              <a:rPr lang="zh-TW" sz="4400" dirty="0" smtClean="0">
                <a:ea typeface="DFKai-SB"/>
              </a:rPr>
              <a:t>乃</a:t>
            </a:r>
            <a:r>
              <a:rPr lang="zh-TW" sz="4400" dirty="0">
                <a:ea typeface="DFKai-SB"/>
              </a:rPr>
              <a:t>是照他豐富的恩</a:t>
            </a:r>
            <a:r>
              <a:rPr lang="zh-TW" sz="4400" dirty="0" smtClean="0">
                <a:ea typeface="DFKai-SB"/>
              </a:rPr>
              <a:t>典</a:t>
            </a:r>
            <a:r>
              <a:rPr lang="zh-TW" altLang="en-US" sz="4400" dirty="0" smtClean="0">
                <a:solidFill>
                  <a:srgbClr val="FFFFFF"/>
                </a:solidFill>
                <a:ea typeface="DFKai-SB"/>
              </a:rPr>
              <a:t>。</a:t>
            </a:r>
            <a:endParaRPr lang="zh-TW" sz="4400" dirty="0">
              <a:ea typeface="DFKai-SB"/>
            </a:endParaRPr>
          </a:p>
        </p:txBody>
      </p:sp>
      <p:sp>
        <p:nvSpPr>
          <p:cNvPr id="4" name="Shape 332"/>
          <p:cNvSpPr txBox="1">
            <a:spLocks noGrp="1"/>
          </p:cNvSpPr>
          <p:nvPr>
            <p:ph type="title"/>
          </p:nvPr>
        </p:nvSpPr>
        <p:spPr>
          <a:xfrm>
            <a:off x="878492" y="191739"/>
            <a:ext cx="10324312" cy="20231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1">
            <a:noAutofit/>
          </a:bodyPr>
          <a:lstStyle/>
          <a:p>
            <a:pPr>
              <a:buSzPct val="25000"/>
            </a:pPr>
            <a:r>
              <a:rPr lang="zh-TW" altLang="en-US" sz="7000" dirty="0"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金</a:t>
            </a:r>
            <a:r>
              <a:rPr lang="zh-TW" altLang="en-US" sz="7000" dirty="0" smtClean="0"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句</a:t>
            </a:r>
            <a:r>
              <a:rPr lang="en-US" altLang="zh-TW" sz="7000" dirty="0" smtClean="0"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/>
            </a:r>
            <a:br>
              <a:rPr lang="en-US" altLang="zh-TW" sz="7000" dirty="0" smtClean="0">
                <a:latin typeface="標楷體" panose="03000509000000000000" pitchFamily="65" charset="-120"/>
                <a:ea typeface="標楷體"/>
                <a:cs typeface="Arial"/>
                <a:sym typeface="Arial"/>
              </a:rPr>
            </a:br>
            <a:r>
              <a:rPr lang="zh-TW" altLang="en-US" sz="5400" dirty="0"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以弗所</a:t>
            </a:r>
            <a:r>
              <a:rPr lang="zh-TW" altLang="en-US" sz="5400" dirty="0" smtClean="0"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書</a:t>
            </a:r>
            <a:r>
              <a:rPr lang="en-US" altLang="zh-TW" sz="5400" dirty="0"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1:7</a:t>
            </a:r>
            <a:endParaRPr lang="en-US" altLang="zh-TW" sz="5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467" y="2384529"/>
            <a:ext cx="554784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44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796020" y="1225099"/>
            <a:ext cx="13381143" cy="484333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zh-TW" sz="5400" dirty="0">
                <a:ea typeface="DFKai-SB"/>
              </a:rPr>
              <a:t>  </a:t>
            </a:r>
            <a:r>
              <a:rPr lang="zh-TW" altLang="en-US" sz="5400" dirty="0">
                <a:ea typeface="DFKai-SB"/>
              </a:rPr>
              <a:t>  </a:t>
            </a:r>
            <a:r>
              <a:rPr lang="zh-TW" sz="5400" dirty="0">
                <a:ea typeface="DFKai-SB"/>
              </a:rPr>
              <a:t>1.</a:t>
            </a:r>
            <a:r>
              <a:rPr lang="zh-TW" altLang="en-US" sz="5400" dirty="0">
                <a:ea typeface="DFKai-SB"/>
              </a:rPr>
              <a:t>上</a:t>
            </a:r>
            <a:r>
              <a:rPr lang="zh-TW" altLang="en-US" sz="5400" dirty="0" smtClean="0">
                <a:ea typeface="DFKai-SB"/>
              </a:rPr>
              <a:t>帝愛疼贏</a:t>
            </a:r>
            <a:r>
              <a:rPr lang="zh-TW" sz="5400" dirty="0" smtClean="0">
                <a:ea typeface="DFKai-SB"/>
              </a:rPr>
              <a:t>過</a:t>
            </a:r>
            <a:r>
              <a:rPr lang="zh-TW" altLang="en-US" sz="5400" dirty="0">
                <a:ea typeface="DFKai-SB"/>
              </a:rPr>
              <a:t>一切  天頂歡喜降落地</a:t>
            </a:r>
            <a:endParaRPr lang="en-US" altLang="zh-TW" dirty="0">
              <a:ea typeface="DFKai-SB"/>
            </a:endParaRP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求</a:t>
            </a:r>
            <a:r>
              <a:rPr lang="zh-TW" altLang="en-US" sz="5400" dirty="0" smtClean="0">
                <a:ea typeface="DFKai-SB"/>
              </a:rPr>
              <a:t>祢站阮</a:t>
            </a:r>
            <a:r>
              <a:rPr lang="zh-TW" altLang="en-US" sz="5400" dirty="0">
                <a:ea typeface="DFKai-SB"/>
              </a:rPr>
              <a:t>卑微心內  顯</a:t>
            </a:r>
            <a:r>
              <a:rPr lang="zh-TW" sz="5400" dirty="0">
                <a:ea typeface="DFKai-SB"/>
              </a:rPr>
              <a:t>出</a:t>
            </a:r>
            <a:r>
              <a:rPr lang="zh-TW" altLang="en-US" sz="5400" dirty="0">
                <a:ea typeface="DFKai-SB"/>
              </a:rPr>
              <a:t>祢極</a:t>
            </a:r>
            <a:r>
              <a:rPr lang="zh-TW" sz="5400" dirty="0">
                <a:ea typeface="DFKai-SB"/>
              </a:rPr>
              <a:t>大</a:t>
            </a:r>
            <a:r>
              <a:rPr lang="zh-TW" altLang="en-US" sz="5400" dirty="0">
                <a:ea typeface="DFKai-SB"/>
              </a:rPr>
              <a:t>仁愛</a:t>
            </a:r>
            <a:endParaRPr lang="en-US" altLang="zh-TW" dirty="0">
              <a:ea typeface="DFKai-SB"/>
            </a:endParaRPr>
          </a:p>
          <a:p>
            <a:pPr marL="314960" indent="0" algn="ctr">
              <a:buNone/>
            </a:pPr>
            <a:r>
              <a:rPr lang="zh-TW" altLang="en-US" sz="5400" dirty="0">
                <a:ea typeface="DFKai-SB"/>
              </a:rPr>
              <a:t>救主</a:t>
            </a:r>
            <a:r>
              <a:rPr lang="zh-TW" sz="5400" dirty="0">
                <a:ea typeface="DFKai-SB"/>
              </a:rPr>
              <a:t>祢是慈悲憐憫  祢的愛無限純真</a:t>
            </a:r>
            <a:endParaRPr lang="zh-TW" altLang="en-US" dirty="0">
              <a:ea typeface="DFKai-SB"/>
            </a:endParaRPr>
          </a:p>
          <a:p>
            <a:pPr marL="314960" indent="0" algn="ctr">
              <a:buNone/>
            </a:pPr>
            <a:r>
              <a:rPr lang="zh-TW" sz="5400" dirty="0">
                <a:ea typeface="DFKai-SB"/>
              </a:rPr>
              <a:t>將</a:t>
            </a:r>
            <a:r>
              <a:rPr lang="zh-TW" altLang="en-US" sz="5400" dirty="0">
                <a:ea typeface="DFKai-SB"/>
              </a:rPr>
              <a:t>祢救恩此時降</a:t>
            </a:r>
            <a:r>
              <a:rPr lang="zh-TW" sz="5400" dirty="0">
                <a:ea typeface="DFKai-SB"/>
              </a:rPr>
              <a:t>臨  </a:t>
            </a:r>
            <a:r>
              <a:rPr lang="zh-TW" altLang="en-US" sz="5400" dirty="0">
                <a:ea typeface="DFKai-SB"/>
              </a:rPr>
              <a:t>進入阮驚惶的</a:t>
            </a:r>
            <a:r>
              <a:rPr lang="zh-TW" sz="5400" dirty="0">
                <a:ea typeface="DFKai-SB"/>
              </a:rPr>
              <a:t>心</a:t>
            </a:r>
            <a:endParaRPr lang="zh-TW" altLang="en-US" sz="5400" dirty="0">
              <a:ea typeface="DFKai-SB"/>
            </a:endParaRPr>
          </a:p>
          <a:p>
            <a:pPr marL="314960" indent="0" algn="ctr">
              <a:buNone/>
            </a:pP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2947337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981200" y="61590"/>
            <a:ext cx="8229600" cy="725214"/>
          </a:xfr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altLang="en-US" sz="4800" b="1" dirty="0">
                <a:ea typeface="微軟正黑體" panose="020B0604030504040204" pitchFamily="34" charset="-120"/>
              </a:rPr>
              <a:t>通　知　事　項</a:t>
            </a:r>
            <a:endParaRPr altLang="zh-TW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67955" y="1361440"/>
            <a:ext cx="10656089" cy="50623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51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1699" y="1300481"/>
            <a:ext cx="11097603" cy="29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08272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114755"/>
            <a:ext cx="8229600" cy="7252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2500" lnSpcReduction="20000"/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TW" sz="2800" kern="1200">
                <a:solidFill>
                  <a:schemeClr val="dk1"/>
                </a:solidFill>
                <a:latin typeface="Georgia" pitchFamily="18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TW" altLang="en-US" sz="4800" b="1" dirty="0">
                <a:ea typeface="微軟正黑體" panose="020B0604030504040204" pitchFamily="34" charset="-120"/>
              </a:rPr>
              <a:t>公　禱　事　項</a:t>
            </a:r>
            <a:endParaRPr lang="zh-TW" alt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1579" y="1686560"/>
            <a:ext cx="11168841" cy="4368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19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752919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頌榮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None/>
            </a:pPr>
            <a:r>
              <a:rPr lang="en-US" altLang="zh-TW" sz="6600" dirty="0">
                <a:sym typeface="Arial"/>
              </a:rPr>
              <a:t>507</a:t>
            </a:r>
            <a:r>
              <a:rPr lang="zh-TW" altLang="en-US" sz="6600">
                <a:sym typeface="Arial"/>
              </a:rPr>
              <a:t> </a:t>
            </a:r>
            <a:r>
              <a:rPr lang="zh-TW" altLang="en-US" sz="6600">
                <a:ea typeface="標楷體"/>
                <a:sym typeface="Arial"/>
              </a:rPr>
              <a:t>榮光歸聖父上</a:t>
            </a:r>
            <a:r>
              <a:rPr lang="zh-TW" sz="6600">
                <a:ea typeface="標楷體"/>
                <a:sym typeface="Arial"/>
              </a:rPr>
              <a:t>帝</a:t>
            </a:r>
            <a:endParaRPr lang="en-US"/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362028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7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041BF-458E-4349-838D-F1B33BA2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911" y="785832"/>
            <a:ext cx="10573496" cy="5666828"/>
          </a:xfrm>
          <a:noFill/>
          <a:ln>
            <a:noFill/>
          </a:ln>
        </p:spPr>
        <p:txBody>
          <a:bodyPr wrap="square" lIns="91425" tIns="91425" rIns="91425" bIns="91425" anchor="ctr" anchorCtr="0"/>
          <a:lstStyle/>
          <a:p>
            <a:pPr algn="ctr">
              <a:buNone/>
            </a:pPr>
            <a:r>
              <a:rPr lang="zh-TW" alt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榮光歸聖父</a:t>
            </a:r>
            <a:r>
              <a:rPr lang="zh-TW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上帝</a:t>
            </a:r>
            <a:endParaRPr lang="zh-TW" altLang="en-US" sz="5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FKai-SB"/>
            </a:endParaRPr>
          </a:p>
          <a:p>
            <a:pPr algn="ctr">
              <a:buNone/>
            </a:pPr>
            <a:r>
              <a:rPr lang="zh-TW" alt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榮光聖子聖神</a:t>
            </a:r>
            <a:r>
              <a:rPr lang="zh-TW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三位一體</a:t>
            </a:r>
            <a:endParaRPr lang="zh-TW" altLang="en-US" sz="5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DFKai-SB"/>
            </a:endParaRPr>
          </a:p>
          <a:p>
            <a:pPr algn="ctr">
              <a:buNone/>
            </a:pPr>
            <a:r>
              <a:rPr lang="zh-TW" alt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昔在的  現在在的</a:t>
            </a:r>
            <a:endParaRPr lang="zh-TW" altLang="en-US"/>
          </a:p>
          <a:p>
            <a:pPr algn="ctr">
              <a:buNone/>
            </a:pPr>
            <a:r>
              <a:rPr lang="zh-TW" alt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將來亦永遠在的</a:t>
            </a:r>
            <a:endParaRPr lang="zh-TW"/>
          </a:p>
          <a:p>
            <a:pPr algn="ctr">
              <a:buNone/>
            </a:pPr>
            <a:r>
              <a:rPr lang="zh-TW" alt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無窮無盡</a:t>
            </a:r>
            <a:endParaRPr lang="zh-TW">
              <a:ea typeface="DFKai-SB"/>
            </a:endParaRPr>
          </a:p>
          <a:p>
            <a:pPr algn="ctr">
              <a:buNone/>
            </a:pPr>
            <a:r>
              <a:rPr lang="zh-TW" altLang="en-US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阿們  </a:t>
            </a:r>
            <a:r>
              <a:rPr lang="zh-TW" sz="5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FKai-SB"/>
              </a:rPr>
              <a:t>阿們</a:t>
            </a:r>
            <a:endParaRPr lang="zh-TW"/>
          </a:p>
          <a:p>
            <a:pPr algn="ctr">
              <a:buNone/>
            </a:pPr>
            <a:r>
              <a:rPr lang="en-US" altLang="zh-TW" dirty="0"/>
              <a:t/>
            </a:r>
            <a:br>
              <a:rPr lang="en-US" altLang="zh-TW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47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祝禱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主禮：</a:t>
            </a:r>
            <a:r>
              <a:rPr lang="zh-TW" altLang="en-US" sz="660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鄭宏輝</a:t>
            </a:r>
            <a:r>
              <a:rPr lang="zh-TW" altLang="en-US" sz="660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 牧師</a:t>
            </a:r>
            <a:endParaRPr lang="zh-TW" altLang="en-US" sz="660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7663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995759" y="1558392"/>
            <a:ext cx="8229600" cy="1858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1">
            <a:noAutofit/>
          </a:bodyPr>
          <a:lstStyle/>
          <a:p>
            <a:pPr>
              <a:buSzPct val="25000"/>
            </a:pPr>
            <a:r>
              <a:rPr lang="zh-TW" altLang="en-US" sz="1000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阿們頌</a:t>
            </a:r>
            <a:endParaRPr lang="en-US" sz="10000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839915" y="2106378"/>
            <a:ext cx="8965740" cy="42494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960"/>
              </a:spcBef>
              <a:buSzPct val="25000"/>
              <a:buNone/>
            </a:pPr>
            <a:endParaRPr lang="en-US" sz="52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48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  <a:endParaRPr lang="en-US" sz="52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996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8175" y="1491803"/>
            <a:ext cx="10539047" cy="31757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殿樂</a:t>
            </a: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-</a:t>
            </a:r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默禱</a:t>
            </a:r>
            <a:endParaRPr lang="en-US" altLang="zh-TW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司琴</a:t>
            </a:r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:</a:t>
            </a:r>
            <a:r>
              <a:rPr lang="zh-TW" altLang="en-US"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DFKai-SB"/>
                <a:cs typeface="Arial"/>
                <a:sym typeface="Arial"/>
              </a:rPr>
              <a:t>莊舒媛 姊妹</a:t>
            </a:r>
            <a:endParaRPr lang="en-US" altLang="zh-TW" sz="6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/>
              <a:cs typeface="Arial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6541" y="4871606"/>
            <a:ext cx="90572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提醒：</a:t>
            </a:r>
            <a:endParaRPr lang="en-US" altLang="zh-TW" sz="3200" dirty="0">
              <a:solidFill>
                <a:schemeClr val="tx2">
                  <a:lumMod val="9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  主日禮拜的殿樂進行時，仍請會眾坐著默禱。</a:t>
            </a:r>
            <a:endParaRPr lang="en-US" altLang="zh-TW" sz="3200" dirty="0">
              <a:solidFill>
                <a:schemeClr val="tx2">
                  <a:lumMod val="9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  等司會宣布禮拜結束後，再請離開座位。</a:t>
            </a:r>
          </a:p>
        </p:txBody>
      </p:sp>
    </p:spTree>
    <p:extLst>
      <p:ext uri="{BB962C8B-B14F-4D97-AF65-F5344CB8AC3E}">
        <p14:creationId xmlns:p14="http://schemas.microsoft.com/office/powerpoint/2010/main" val="41490009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Shape 349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" y="7"/>
            <a:ext cx="11784012" cy="697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749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006227" y="690822"/>
            <a:ext cx="13880384" cy="5307540"/>
          </a:xfrm>
        </p:spPr>
        <p:txBody>
          <a:bodyPr/>
          <a:lstStyle/>
          <a:p>
            <a:pPr algn="ctr">
              <a:buNone/>
            </a:pPr>
            <a:endParaRPr lang="en-US" altLang="zh-TW" dirty="0"/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  </a:t>
            </a:r>
            <a:r>
              <a:rPr lang="zh-TW" sz="5400" dirty="0">
                <a:ea typeface="DFKai-SB"/>
              </a:rPr>
              <a:t>2.</a:t>
            </a:r>
            <a:r>
              <a:rPr lang="zh-TW" altLang="en-US" sz="5400" dirty="0">
                <a:ea typeface="DFKai-SB"/>
              </a:rPr>
              <a:t>全能救主施落拯救  主祢活命阮承受 </a:t>
            </a:r>
            <a:endParaRPr lang="zh-TW" altLang="en-US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做祢聖殿</a:t>
            </a:r>
            <a:r>
              <a:rPr lang="zh-TW" sz="5400" dirty="0">
                <a:ea typeface="DFKai-SB"/>
              </a:rPr>
              <a:t>願</a:t>
            </a:r>
            <a:r>
              <a:rPr lang="zh-TW" altLang="en-US" sz="5400" dirty="0">
                <a:ea typeface="DFKai-SB"/>
              </a:rPr>
              <a:t>祢降臨  永遠無</a:t>
            </a:r>
            <a:r>
              <a:rPr lang="zh-TW" altLang="en-US" sz="5400" dirty="0" smtClean="0">
                <a:ea typeface="DFKai-SB"/>
              </a:rPr>
              <a:t>離站阮</a:t>
            </a:r>
            <a:r>
              <a:rPr lang="zh-TW" sz="5400" dirty="0">
                <a:ea typeface="DFKai-SB"/>
              </a:rPr>
              <a:t>心</a:t>
            </a:r>
            <a:endParaRPr lang="zh-TW" altLang="en-US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阮要親像天使天軍  時</a:t>
            </a:r>
            <a:r>
              <a:rPr lang="zh-TW" altLang="en-US" sz="5400" dirty="0" smtClean="0">
                <a:ea typeface="DFKai-SB"/>
              </a:rPr>
              <a:t>常</a:t>
            </a:r>
            <a:r>
              <a:rPr lang="zh-TW" altLang="en-US" sz="5400" dirty="0">
                <a:ea typeface="DFKai-SB"/>
              </a:rPr>
              <a:t>讚美</a:t>
            </a:r>
            <a:r>
              <a:rPr lang="zh-TW" altLang="en-US" sz="5400" dirty="0" smtClean="0">
                <a:ea typeface="DFKai-SB"/>
              </a:rPr>
              <a:t>祢</a:t>
            </a:r>
            <a:r>
              <a:rPr lang="zh-TW" altLang="en-US" sz="5400" dirty="0">
                <a:ea typeface="DFKai-SB"/>
              </a:rPr>
              <a:t>大恩</a:t>
            </a:r>
            <a:endParaRPr lang="zh-TW" altLang="en-US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永遠感謝讚美聖名   </a:t>
            </a:r>
            <a:r>
              <a:rPr lang="zh-TW" sz="5400" dirty="0">
                <a:ea typeface="DFKai-SB"/>
              </a:rPr>
              <a:t>榮</a:t>
            </a:r>
            <a:r>
              <a:rPr lang="zh-TW" altLang="en-US" sz="5400" dirty="0">
                <a:ea typeface="DFKai-SB"/>
              </a:rPr>
              <a:t>耀祢完全</a:t>
            </a:r>
            <a:r>
              <a:rPr lang="zh-TW" sz="5400" dirty="0">
                <a:ea typeface="DFKai-SB"/>
              </a:rPr>
              <a:t>的</a:t>
            </a:r>
            <a:r>
              <a:rPr lang="zh-TW" altLang="en-US" sz="5400" dirty="0">
                <a:ea typeface="DFKai-SB"/>
              </a:rPr>
              <a:t>愛</a:t>
            </a:r>
            <a:endParaRPr lang="zh-TW" altLang="en-US" dirty="0">
              <a:ea typeface="DFKai-SB"/>
            </a:endParaRPr>
          </a:p>
          <a:p>
            <a:pPr algn="ctr">
              <a:buNone/>
            </a:pPr>
            <a:endParaRPr lang="zh-TW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149827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1165056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會前練詩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None/>
            </a:pPr>
            <a:r>
              <a:rPr lang="en-US" altLang="zh-TW" sz="6600" dirty="0">
                <a:sym typeface="Arial"/>
              </a:rPr>
              <a:t>67</a:t>
            </a:r>
            <a:r>
              <a:rPr lang="zh-TW" altLang="en-US" sz="6600" dirty="0">
                <a:ea typeface="標楷體"/>
                <a:sym typeface="Arial"/>
              </a:rPr>
              <a:t> </a:t>
            </a:r>
            <a:r>
              <a:rPr lang="zh-TW" sz="6600" dirty="0">
                <a:ea typeface="標楷體"/>
                <a:sym typeface="Arial"/>
              </a:rPr>
              <a:t>我</a:t>
            </a:r>
            <a:r>
              <a:rPr lang="zh-TW" altLang="en-US" sz="6600" dirty="0" smtClean="0">
                <a:ea typeface="標楷體"/>
                <a:sym typeface="Arial"/>
              </a:rPr>
              <a:t>心</a:t>
            </a:r>
            <a:r>
              <a:rPr lang="zh-TW" altLang="en-US" sz="6600" dirty="0">
                <a:ea typeface="標楷體"/>
                <a:sym typeface="Arial"/>
              </a:rPr>
              <a:t>讚美</a:t>
            </a:r>
            <a:r>
              <a:rPr lang="zh-TW" altLang="en-US" sz="6600" dirty="0" smtClean="0">
                <a:ea typeface="標楷體"/>
                <a:sym typeface="Arial"/>
              </a:rPr>
              <a:t>上</a:t>
            </a:r>
            <a:r>
              <a:rPr lang="zh-TW" altLang="en-US" sz="6600" dirty="0">
                <a:ea typeface="標楷體"/>
                <a:sym typeface="Arial"/>
              </a:rPr>
              <a:t>帝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9716" y="1181307"/>
            <a:ext cx="11672567" cy="5167402"/>
          </a:xfrm>
        </p:spPr>
        <p:txBody>
          <a:bodyPr wrap="square" lIns="91425" tIns="91425" rIns="91425" bIns="91425" anchor="ctr" anchorCtr="0"/>
          <a:lstStyle/>
          <a:p>
            <a:pPr marL="0" indent="0" algn="ctr">
              <a:buNone/>
            </a:pPr>
            <a:r>
              <a:rPr lang="zh-TW" sz="5400" dirty="0">
                <a:ea typeface="DFKai-SB"/>
              </a:rPr>
              <a:t> 1.我</a:t>
            </a:r>
            <a:r>
              <a:rPr lang="zh-TW" altLang="en-US" sz="5400" dirty="0">
                <a:ea typeface="DFKai-SB"/>
              </a:rPr>
              <a:t>心讚美</a:t>
            </a:r>
            <a:r>
              <a:rPr lang="zh-TW" sz="5400" dirty="0" smtClean="0">
                <a:ea typeface="DFKai-SB"/>
              </a:rPr>
              <a:t>上</a:t>
            </a:r>
            <a:r>
              <a:rPr lang="zh-TW" altLang="en-US" sz="5400" dirty="0">
                <a:ea typeface="DFKai-SB"/>
              </a:rPr>
              <a:t>帝  自然永活</a:t>
            </a:r>
            <a:r>
              <a:rPr lang="zh-TW" sz="5400" dirty="0">
                <a:ea typeface="DFKai-SB"/>
              </a:rPr>
              <a:t>的</a:t>
            </a:r>
            <a:r>
              <a:rPr lang="zh-TW" altLang="en-US" sz="5400" dirty="0">
                <a:ea typeface="DFKai-SB"/>
              </a:rPr>
              <a:t>父</a:t>
            </a:r>
          </a:p>
          <a:p>
            <a:pPr marL="0" indent="0" algn="ctr">
              <a:buNone/>
            </a:pPr>
            <a:r>
              <a:rPr lang="zh-TW" altLang="en-US" sz="5400" dirty="0">
                <a:ea typeface="DFKai-SB"/>
              </a:rPr>
              <a:t>天地萬物相與應</a:t>
            </a:r>
            <a:r>
              <a:rPr lang="zh-TW" sz="5400" dirty="0">
                <a:ea typeface="DFKai-SB"/>
              </a:rPr>
              <a:t>聲  </a:t>
            </a:r>
            <a:r>
              <a:rPr lang="zh-TW" altLang="en-US" sz="5400" dirty="0">
                <a:ea typeface="DFKai-SB"/>
              </a:rPr>
              <a:t>讚美祂大尊名</a:t>
            </a:r>
            <a:endParaRPr lang="en-US" altLang="zh-TW" sz="5400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   </a:t>
            </a:r>
            <a:r>
              <a:rPr lang="zh-TW" sz="5400" dirty="0">
                <a:ea typeface="DFKai-SB"/>
              </a:rPr>
              <a:t> 樹</a:t>
            </a:r>
            <a:r>
              <a:rPr lang="zh-TW" altLang="en-US" sz="5400" dirty="0">
                <a:ea typeface="DFKai-SB"/>
              </a:rPr>
              <a:t>木田園水泉  穹蒼大海高山</a:t>
            </a:r>
            <a:endParaRPr lang="zh-TW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顯</a:t>
            </a:r>
            <a:r>
              <a:rPr lang="zh-TW" sz="5400" dirty="0">
                <a:ea typeface="DFKai-SB"/>
              </a:rPr>
              <a:t>明祂</a:t>
            </a:r>
            <a:r>
              <a:rPr lang="zh-TW" altLang="en-US" sz="5400" dirty="0">
                <a:ea typeface="DFKai-SB"/>
              </a:rPr>
              <a:t>大權能榮</a:t>
            </a:r>
            <a:r>
              <a:rPr lang="zh-TW" sz="5400" dirty="0">
                <a:ea typeface="DFKai-SB"/>
              </a:rPr>
              <a:t>光  </a:t>
            </a:r>
            <a:r>
              <a:rPr lang="zh-TW" altLang="en-US" sz="5400" dirty="0">
                <a:ea typeface="DFKai-SB"/>
              </a:rPr>
              <a:t>仁愛公義齊全</a:t>
            </a:r>
          </a:p>
          <a:p>
            <a:pPr algn="ctr">
              <a:buNone/>
            </a:pP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414392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43180" y="1251376"/>
            <a:ext cx="12294429" cy="5386368"/>
          </a:xfrm>
        </p:spPr>
        <p:txBody>
          <a:bodyPr/>
          <a:lstStyle/>
          <a:p>
            <a:pPr algn="ctr">
              <a:buNone/>
            </a:pPr>
            <a:r>
              <a:rPr lang="zh-TW" sz="5400" dirty="0">
                <a:ea typeface="DFKai-SB"/>
              </a:rPr>
              <a:t> </a:t>
            </a:r>
            <a:r>
              <a:rPr lang="zh-TW" altLang="en-US" sz="5400" dirty="0">
                <a:ea typeface="DFKai-SB"/>
              </a:rPr>
              <a:t> </a:t>
            </a:r>
            <a:r>
              <a:rPr lang="zh-TW" sz="5400" dirty="0">
                <a:ea typeface="DFKai-SB"/>
              </a:rPr>
              <a:t>2.我</a:t>
            </a:r>
            <a:r>
              <a:rPr lang="zh-TW" altLang="en-US" sz="5400" dirty="0">
                <a:ea typeface="DFKai-SB"/>
              </a:rPr>
              <a:t>心讚美上帝  世間眾人的父</a:t>
            </a:r>
            <a:endParaRPr lang="en-US" altLang="zh-TW" dirty="0"/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空中飛鳥吟詩出</a:t>
            </a:r>
            <a:r>
              <a:rPr lang="zh-TW" sz="5400" dirty="0">
                <a:ea typeface="DFKai-SB"/>
              </a:rPr>
              <a:t>聲</a:t>
            </a:r>
            <a:r>
              <a:rPr lang="zh-TW" altLang="en-US" sz="5400" dirty="0">
                <a:ea typeface="DFKai-SB"/>
              </a:rPr>
              <a:t>  讚美祂大尊名</a:t>
            </a:r>
            <a:endParaRPr lang="en-US" altLang="zh-TW" dirty="0"/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    溪</a:t>
            </a:r>
            <a:r>
              <a:rPr lang="zh-TW" sz="5400" dirty="0">
                <a:ea typeface="DFKai-SB"/>
              </a:rPr>
              <a:t>水</a:t>
            </a:r>
            <a:r>
              <a:rPr lang="zh-TW" altLang="en-US" sz="5400" dirty="0">
                <a:ea typeface="DFKai-SB"/>
              </a:rPr>
              <a:t>草埔青翠  香花果子極美</a:t>
            </a:r>
            <a:endParaRPr lang="zh-TW" dirty="0">
              <a:ea typeface="DFKai-SB"/>
            </a:endParaRPr>
          </a:p>
          <a:p>
            <a:pPr algn="ctr">
              <a:buNone/>
            </a:pPr>
            <a:r>
              <a:rPr lang="zh-TW" altLang="en-US" sz="5400" dirty="0">
                <a:ea typeface="DFKai-SB"/>
              </a:rPr>
              <a:t>日</a:t>
            </a:r>
            <a:r>
              <a:rPr lang="zh-TW" sz="5400" dirty="0">
                <a:ea typeface="DFKai-SB"/>
              </a:rPr>
              <a:t>光</a:t>
            </a:r>
            <a:r>
              <a:rPr lang="zh-TW" altLang="en-US" sz="5400" dirty="0">
                <a:ea typeface="DFKai-SB"/>
              </a:rPr>
              <a:t>照來涼風吹</a:t>
            </a:r>
            <a:r>
              <a:rPr lang="zh-TW" sz="5400" dirty="0">
                <a:ea typeface="DFKai-SB"/>
              </a:rPr>
              <a:t>來  </a:t>
            </a:r>
            <a:r>
              <a:rPr lang="zh-TW" altLang="en-US" sz="5400" dirty="0">
                <a:ea typeface="DFKai-SB"/>
              </a:rPr>
              <a:t>說起</a:t>
            </a:r>
            <a:r>
              <a:rPr lang="zh-TW" sz="5400" dirty="0">
                <a:ea typeface="DFKai-SB"/>
              </a:rPr>
              <a:t>祂</a:t>
            </a:r>
            <a:r>
              <a:rPr lang="zh-TW" altLang="en-US" sz="5400" dirty="0">
                <a:ea typeface="DFKai-SB"/>
              </a:rPr>
              <a:t>大仁愛</a:t>
            </a:r>
            <a:endParaRPr lang="zh-TW" dirty="0"/>
          </a:p>
          <a:p>
            <a:pPr algn="ctr">
              <a:buNone/>
            </a:pPr>
            <a:endParaRPr lang="zh-TW" altLang="en-US" sz="5400" dirty="0">
              <a:ea typeface="DFKai-SB"/>
            </a:endParaRPr>
          </a:p>
        </p:txBody>
      </p:sp>
    </p:spTree>
    <p:extLst>
      <p:ext uri="{BB962C8B-B14F-4D97-AF65-F5344CB8AC3E}">
        <p14:creationId xmlns:p14="http://schemas.microsoft.com/office/powerpoint/2010/main" val="90770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00021" y="1750116"/>
            <a:ext cx="10539047" cy="33531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 </a:t>
            </a:r>
            <a:r>
              <a:rPr lang="zh-TW" altLang="en-US" sz="7200" b="1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序樂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〈</a:t>
            </a:r>
            <a:r>
              <a:rPr lang="en-US" sz="7200" b="1" dirty="0" err="1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默禱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司琴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:</a:t>
            </a:r>
            <a:r>
              <a:rPr lang="en-US" altLang="zh-TW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莊舒媛 姊妹</a:t>
            </a:r>
            <a:endParaRPr lang="en-US" sz="6600">
              <a:solidFill>
                <a:schemeClr val="bg1"/>
              </a:solidFill>
              <a:latin typeface="標楷體" panose="03000509000000000000" pitchFamily="65" charset="-120"/>
              <a:ea typeface="標楷體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6586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金屬紋路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1813_TF03030981" id="{CA816D91-4114-49BE-AF5C-EF6648E43D64}" vid="{7C660156-D371-428C-B8D9-9B8A0B5CD34C}"/>
    </a:ext>
  </a:extLst>
</a:theme>
</file>

<file path=ppt/theme/theme2.xml><?xml version="1.0" encoding="utf-8"?>
<a:theme xmlns:a="http://schemas.openxmlformats.org/drawingml/2006/main" name="1_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專案狀態報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af3243-3dd4-4a8d-8c0d-dd76da1f02a5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38766F-4A4C-4A97-A586-D473DB738966}">
  <ds:schemaRefs>
    <ds:schemaRef ds:uri="http://schemas.microsoft.com/office/2006/metadata/properties"/>
    <ds:schemaRef ds:uri="http://www.w3.org/2000/xmlns/"/>
    <ds:schemaRef ds:uri="71af3243-3dd4-4a8d-8c0d-dd76da1f02a5"/>
    <ds:schemaRef ds:uri="http://www.w3.org/2001/XMLSchema-instan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麥迪遜設計</Template>
  <TotalTime>0</TotalTime>
  <Words>2137</Words>
  <Application>Microsoft Office PowerPoint</Application>
  <PresentationFormat>Widescreen</PresentationFormat>
  <Paragraphs>208</Paragraphs>
  <Slides>48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48</vt:i4>
      </vt:variant>
    </vt:vector>
  </HeadingPairs>
  <TitlesOfParts>
    <vt:vector size="66" baseType="lpstr">
      <vt:lpstr>標楷體</vt:lpstr>
      <vt:lpstr>標楷體</vt:lpstr>
      <vt:lpstr>微軟正黑體</vt:lpstr>
      <vt:lpstr>Microsoft JhengHei UI</vt:lpstr>
      <vt:lpstr>MingLiu</vt:lpstr>
      <vt:lpstr>Noto Sans Symbols</vt:lpstr>
      <vt:lpstr>新細明體</vt:lpstr>
      <vt:lpstr>Arial</vt:lpstr>
      <vt:lpstr>Courier New</vt:lpstr>
      <vt:lpstr>Garamond</vt:lpstr>
      <vt:lpstr>Georgia</vt:lpstr>
      <vt:lpstr>Tahoma</vt:lpstr>
      <vt:lpstr>Wingdings</vt:lpstr>
      <vt:lpstr>金屬紋路 16x9</vt:lpstr>
      <vt:lpstr>1_Curtain Call</vt:lpstr>
      <vt:lpstr>Curtain Call</vt:lpstr>
      <vt:lpstr>2_Curtain Call</vt:lpstr>
      <vt:lpstr>專案狀態報告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啟應文29(1/5)</vt:lpstr>
      <vt:lpstr>啟應文29(2/5)</vt:lpstr>
      <vt:lpstr>啟應文29(3/5)</vt:lpstr>
      <vt:lpstr>啟應文29(4/5)</vt:lpstr>
      <vt:lpstr>啟應文29(5/5)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受人窺探的耶穌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金句 以弗所書1:7</vt:lpstr>
      <vt:lpstr>通　知　事　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阿們頌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408</cp:revision>
  <dcterms:created xsi:type="dcterms:W3CDTF">2020-06-27T13:29:37Z</dcterms:created>
  <dcterms:modified xsi:type="dcterms:W3CDTF">2022-09-16T03:27:51Z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