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.xml" ContentType="application/vnd.openxmlformats-officedocument.presentationml.tags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  <p:sldMasterId id="2147483672" r:id="rId5"/>
    <p:sldMasterId id="2147483675" r:id="rId6"/>
    <p:sldMasterId id="2147483687" r:id="rId7"/>
    <p:sldMasterId id="2147483699" r:id="rId8"/>
  </p:sldMasterIdLst>
  <p:notesMasterIdLst>
    <p:notesMasterId r:id="rId57"/>
  </p:notesMasterIdLst>
  <p:handoutMasterIdLst>
    <p:handoutMasterId r:id="rId58"/>
  </p:handoutMasterIdLst>
  <p:sldIdLst>
    <p:sldId id="272" r:id="rId9"/>
    <p:sldId id="273" r:id="rId10"/>
    <p:sldId id="657" r:id="rId11"/>
    <p:sldId id="671" r:id="rId12"/>
    <p:sldId id="672" r:id="rId13"/>
    <p:sldId id="611" r:id="rId14"/>
    <p:sldId id="674" r:id="rId15"/>
    <p:sldId id="675" r:id="rId16"/>
    <p:sldId id="274" r:id="rId17"/>
    <p:sldId id="444" r:id="rId18"/>
    <p:sldId id="575" r:id="rId19"/>
    <p:sldId id="660" r:id="rId20"/>
    <p:sldId id="661" r:id="rId21"/>
    <p:sldId id="622" r:id="rId22"/>
    <p:sldId id="552" r:id="rId23"/>
    <p:sldId id="489" r:id="rId24"/>
    <p:sldId id="490" r:id="rId25"/>
    <p:sldId id="491" r:id="rId26"/>
    <p:sldId id="528" r:id="rId27"/>
    <p:sldId id="664" r:id="rId28"/>
    <p:sldId id="665" r:id="rId29"/>
    <p:sldId id="666" r:id="rId30"/>
    <p:sldId id="667" r:id="rId31"/>
    <p:sldId id="668" r:id="rId32"/>
    <p:sldId id="576" r:id="rId33"/>
    <p:sldId id="577" r:id="rId34"/>
    <p:sldId id="676" r:id="rId35"/>
    <p:sldId id="677" r:id="rId36"/>
    <p:sldId id="678" r:id="rId37"/>
    <p:sldId id="344" r:id="rId38"/>
    <p:sldId id="544" r:id="rId39"/>
    <p:sldId id="605" r:id="rId40"/>
    <p:sldId id="662" r:id="rId41"/>
    <p:sldId id="663" r:id="rId42"/>
    <p:sldId id="630" r:id="rId43"/>
    <p:sldId id="669" r:id="rId44"/>
    <p:sldId id="582" r:id="rId45"/>
    <p:sldId id="483" r:id="rId46"/>
    <p:sldId id="656" r:id="rId47"/>
    <p:sldId id="384" r:id="rId48"/>
    <p:sldId id="645" r:id="rId49"/>
    <p:sldId id="385" r:id="rId50"/>
    <p:sldId id="583" r:id="rId51"/>
    <p:sldId id="550" r:id="rId52"/>
    <p:sldId id="584" r:id="rId53"/>
    <p:sldId id="446" r:id="rId54"/>
    <p:sldId id="498" r:id="rId55"/>
    <p:sldId id="300" r:id="rId56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324" autoAdjust="0"/>
    <p:restoredTop sz="94353" autoAdjust="0"/>
  </p:normalViewPr>
  <p:slideViewPr>
    <p:cSldViewPr snapToGrid="0">
      <p:cViewPr varScale="1">
        <p:scale>
          <a:sx n="26" d="100"/>
          <a:sy n="26" d="100"/>
        </p:scale>
        <p:origin x="45" y="38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2022/12/30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2022/12/30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051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829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3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40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42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457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14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2647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2022/12/30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2022/12/30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12/30/2022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黃明憲 長老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48461" y="1558468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 smtClean="0">
                <a:sym typeface="Arial"/>
              </a:rPr>
              <a:t>172</a:t>
            </a:r>
            <a:r>
              <a:rPr lang="zh-TW" altLang="en-US" sz="6600" dirty="0" smtClean="0">
                <a:ea typeface="標楷體"/>
                <a:sym typeface="Arial"/>
              </a:rPr>
              <a:t> </a:t>
            </a:r>
            <a:r>
              <a:rPr lang="zh-TW" altLang="en-US" sz="6600" dirty="0">
                <a:ea typeface="標楷體"/>
                <a:sym typeface="Arial"/>
              </a:rPr>
              <a:t>至尊的主</a:t>
            </a:r>
            <a:r>
              <a:rPr lang="zh-TW" altLang="en-US" sz="6600" dirty="0" smtClean="0">
                <a:ea typeface="標楷體"/>
                <a:sym typeface="Arial"/>
              </a:rPr>
              <a:t>宰，上</a:t>
            </a:r>
            <a:r>
              <a:rPr lang="zh-TW" altLang="en-US" sz="6600" dirty="0">
                <a:ea typeface="標楷體"/>
                <a:sym typeface="Arial"/>
              </a:rPr>
              <a:t>帝是聖 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400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請會眾起立！</a:t>
            </a:r>
            <a:endParaRPr lang="en-US" sz="4000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1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至尊的主</a:t>
            </a:r>
            <a:r>
              <a:rPr lang="zh-TW" altLang="en-US" sz="5400" dirty="0" smtClean="0">
                <a:ea typeface="DFKai-SB"/>
              </a:rPr>
              <a:t>宰，上</a:t>
            </a:r>
            <a:r>
              <a:rPr lang="zh-TW" altLang="en-US" sz="5400" dirty="0">
                <a:ea typeface="DFKai-SB"/>
              </a:rPr>
              <a:t>帝是</a:t>
            </a:r>
            <a:r>
              <a:rPr lang="zh-TW" altLang="en-US" sz="5400" dirty="0" smtClean="0">
                <a:ea typeface="DFKai-SB"/>
              </a:rPr>
              <a:t>聖，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咱在主面前當恬靜恭</a:t>
            </a:r>
            <a:r>
              <a:rPr lang="zh-TW" altLang="en-US" sz="5400" dirty="0" smtClean="0">
                <a:ea typeface="DFKai-SB"/>
              </a:rPr>
              <a:t>敬，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心肝當謙卑承受真</a:t>
            </a:r>
            <a:r>
              <a:rPr lang="zh-TW" altLang="en-US" sz="5400" dirty="0" smtClean="0">
                <a:ea typeface="DFKai-SB"/>
              </a:rPr>
              <a:t>理，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稱謝讚美主極大的慈</a:t>
            </a:r>
            <a:r>
              <a:rPr lang="zh-TW" altLang="en-US" sz="5400" dirty="0" smtClean="0">
                <a:ea typeface="DFKai-SB"/>
              </a:rPr>
              <a:t>悲，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耶和華全</a:t>
            </a:r>
            <a:r>
              <a:rPr lang="zh-TW" altLang="en-US" sz="5400" dirty="0" smtClean="0">
                <a:ea typeface="DFKai-SB"/>
              </a:rPr>
              <a:t>智，祂</a:t>
            </a:r>
            <a:r>
              <a:rPr lang="zh-TW" altLang="en-US" sz="5400" dirty="0">
                <a:ea typeface="DFKai-SB"/>
              </a:rPr>
              <a:t>恩典無</a:t>
            </a:r>
            <a:r>
              <a:rPr lang="zh-TW" altLang="en-US" sz="5400" dirty="0" smtClean="0">
                <a:ea typeface="DFKai-SB"/>
              </a:rPr>
              <a:t>限，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耶和</a:t>
            </a:r>
            <a:r>
              <a:rPr lang="zh-TW" altLang="en-US" sz="5400" dirty="0" smtClean="0">
                <a:ea typeface="DFKai-SB"/>
              </a:rPr>
              <a:t>華至大，祂賜福</a:t>
            </a:r>
            <a:r>
              <a:rPr lang="zh-TW" altLang="en-US" sz="5400" dirty="0">
                <a:ea typeface="DFKai-SB"/>
              </a:rPr>
              <a:t>給</a:t>
            </a:r>
            <a:r>
              <a:rPr lang="zh-TW" altLang="en-US" sz="5400" dirty="0" smtClean="0">
                <a:ea typeface="DFKai-SB"/>
              </a:rPr>
              <a:t>咱。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954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15082" y="191386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 </a:t>
            </a:r>
            <a:r>
              <a:rPr lang="zh-TW" sz="5400" dirty="0">
                <a:ea typeface="DFKai-SB"/>
              </a:rPr>
              <a:t>2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永活的天</a:t>
            </a:r>
            <a:r>
              <a:rPr lang="zh-TW" altLang="en-US" sz="5400" dirty="0" smtClean="0">
                <a:ea typeface="DFKai-SB"/>
              </a:rPr>
              <a:t>父，上</a:t>
            </a:r>
            <a:r>
              <a:rPr lang="zh-TW" altLang="en-US" sz="5400" dirty="0">
                <a:ea typeface="DFKai-SB"/>
              </a:rPr>
              <a:t>帝是</a:t>
            </a:r>
            <a:r>
              <a:rPr lang="zh-TW" altLang="en-US" sz="5400" dirty="0" smtClean="0">
                <a:ea typeface="DFKai-SB"/>
              </a:rPr>
              <a:t>愛，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祂賞賜美主極大的慈</a:t>
            </a:r>
            <a:r>
              <a:rPr lang="zh-TW" altLang="en-US" sz="5400" dirty="0" smtClean="0">
                <a:ea typeface="DFKai-SB"/>
              </a:rPr>
              <a:t>悲，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救主流寶血洗咱的</a:t>
            </a:r>
            <a:r>
              <a:rPr lang="zh-TW" altLang="en-US" sz="5400" dirty="0" smtClean="0">
                <a:ea typeface="DFKai-SB"/>
              </a:rPr>
              <a:t>罪，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傳主的福</a:t>
            </a:r>
            <a:r>
              <a:rPr lang="zh-TW" altLang="en-US" sz="5400" dirty="0" smtClean="0">
                <a:ea typeface="DFKai-SB"/>
              </a:rPr>
              <a:t>音，干</a:t>
            </a:r>
            <a:r>
              <a:rPr lang="zh-TW" altLang="en-US" sz="5400" dirty="0">
                <a:ea typeface="DFKai-SB"/>
              </a:rPr>
              <a:t>證咱着</a:t>
            </a:r>
            <a:r>
              <a:rPr lang="zh-TW" altLang="en-US" sz="5400" dirty="0" smtClean="0">
                <a:ea typeface="DFKai-SB"/>
              </a:rPr>
              <a:t>做</a:t>
            </a:r>
            <a:r>
              <a:rPr lang="zh-TW" altLang="en-US" sz="5400" dirty="0">
                <a:ea typeface="DFKai-SB"/>
              </a:rPr>
              <a:t>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一齊讚美吟哈利路亞</a:t>
            </a:r>
            <a:r>
              <a:rPr lang="en-US" altLang="zh-TW" sz="5400" dirty="0">
                <a:ea typeface="DFKai-SB"/>
              </a:rPr>
              <a:t>,</a:t>
            </a: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專心服事</a:t>
            </a:r>
            <a:r>
              <a:rPr lang="zh-TW" altLang="en-US" sz="5400" dirty="0" smtClean="0">
                <a:ea typeface="DFKai-SB"/>
              </a:rPr>
              <a:t>主，冥</a:t>
            </a:r>
            <a:r>
              <a:rPr lang="zh-TW" altLang="en-US" sz="5400" dirty="0">
                <a:ea typeface="DFKai-SB"/>
              </a:rPr>
              <a:t>日攏無</a:t>
            </a:r>
            <a:r>
              <a:rPr lang="zh-TW" altLang="en-US" sz="5400" dirty="0" smtClean="0">
                <a:ea typeface="DFKai-SB"/>
              </a:rPr>
              <a:t>厭。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6951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027" y="1014893"/>
            <a:ext cx="12066705" cy="4764506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 </a:t>
            </a:r>
            <a:r>
              <a:rPr lang="zh-TW" sz="5400" dirty="0">
                <a:ea typeface="DFKai-SB"/>
              </a:rPr>
              <a:t>3</a:t>
            </a:r>
            <a:r>
              <a:rPr lang="en-US" altLang="zh-TW" sz="5400" dirty="0" smtClean="0"/>
              <a:t>.</a:t>
            </a:r>
            <a:r>
              <a:rPr lang="zh-TW" altLang="en-US" sz="5400" dirty="0">
                <a:ea typeface="DFKai-SB"/>
              </a:rPr>
              <a:t> 全</a:t>
            </a:r>
            <a:r>
              <a:rPr lang="zh-TW" altLang="en-US" sz="5400" dirty="0" smtClean="0">
                <a:ea typeface="DFKai-SB"/>
              </a:rPr>
              <a:t>能的君</a:t>
            </a:r>
            <a:r>
              <a:rPr lang="zh-TW" altLang="en-US" sz="5400" dirty="0">
                <a:ea typeface="DFKai-SB"/>
              </a:rPr>
              <a:t>王上帝是</a:t>
            </a:r>
            <a:r>
              <a:rPr lang="zh-TW" altLang="en-US" sz="5400" dirty="0" smtClean="0">
                <a:ea typeface="DFKai-SB"/>
              </a:rPr>
              <a:t>義，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咱着順服祂得活命福</a:t>
            </a:r>
            <a:r>
              <a:rPr lang="zh-TW" altLang="en-US" sz="5400" dirty="0" smtClean="0">
                <a:ea typeface="DFKai-SB"/>
              </a:rPr>
              <a:t>氣，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主將</a:t>
            </a:r>
            <a:r>
              <a:rPr lang="zh-TW" altLang="en-US" sz="5400" dirty="0" smtClean="0">
                <a:ea typeface="DFKai-SB"/>
              </a:rPr>
              <a:t>於末日</a:t>
            </a:r>
            <a:r>
              <a:rPr lang="zh-TW" altLang="en-US" sz="5400" dirty="0">
                <a:ea typeface="DFKai-SB"/>
              </a:rPr>
              <a:t>審判人</a:t>
            </a:r>
            <a:r>
              <a:rPr lang="zh-TW" altLang="en-US" sz="5400" dirty="0" smtClean="0">
                <a:ea typeface="DFKai-SB"/>
              </a:rPr>
              <a:t>類，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人當緊反悔可享受恩</a:t>
            </a:r>
            <a:r>
              <a:rPr lang="zh-TW" altLang="en-US" sz="5400" dirty="0" smtClean="0">
                <a:ea typeface="DFKai-SB"/>
              </a:rPr>
              <a:t>惠，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聖徒入明宮得榮光歡</a:t>
            </a:r>
            <a:r>
              <a:rPr lang="zh-TW" altLang="en-US" sz="5400" dirty="0" smtClean="0">
                <a:ea typeface="DFKai-SB"/>
              </a:rPr>
              <a:t>喜，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成聖親像</a:t>
            </a:r>
            <a:r>
              <a:rPr lang="zh-TW" altLang="en-US" sz="5400" dirty="0" smtClean="0">
                <a:ea typeface="DFKai-SB"/>
              </a:rPr>
              <a:t>祂，同</a:t>
            </a:r>
            <a:r>
              <a:rPr lang="zh-TW" altLang="en-US" sz="5400" dirty="0">
                <a:ea typeface="DFKai-SB"/>
              </a:rPr>
              <a:t>讚美吟</a:t>
            </a:r>
            <a:r>
              <a:rPr lang="zh-TW" altLang="en-US" sz="5400" dirty="0" smtClean="0">
                <a:ea typeface="DFKai-SB"/>
              </a:rPr>
              <a:t>詩。</a:t>
            </a:r>
            <a:endParaRPr lang="en-US" altLang="zh-TW" sz="5400" dirty="0">
              <a:solidFill>
                <a:schemeClr val="bg1"/>
              </a:solidFill>
              <a:latin typeface="標楷體" pitchFamily="65" charset="-120"/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DFKai-SB"/>
              </a:rPr>
              <a:t>阿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DFKai-SB"/>
              </a:rPr>
              <a:t>們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3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使徒信經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85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35242" y="460900"/>
            <a:ext cx="9721516" cy="593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sym typeface="Arial"/>
              </a:rPr>
              <a:t>我信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上帝，全能的父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創造天地的主宰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我信耶穌基督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上帝的獨生子，咱的主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。祂由聖神投胎，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由在室女馬利亞出世；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7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873087"/>
            <a:ext cx="12192000" cy="52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在本丟彼拉多任內受苦，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釘十字架，死，埋葬，落陰府；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第三日由死人中復活，升天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今坐在全能的父上帝的大傍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祂要自彼再來審判活人及死人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61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8042" y="1016906"/>
            <a:ext cx="10587789" cy="5143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我信聖神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我信聖，公同的教會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聖徒的相通，罪的赦免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肉體的復活；永遠的活命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                                      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             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第三十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九篇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5EB51-06CB-DD05-9160-05935CEAD81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2023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年元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旦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日禮拜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260351"/>
            <a:ext cx="8229600" cy="1008063"/>
          </a:xfrm>
        </p:spPr>
        <p:txBody>
          <a:bodyPr/>
          <a:lstStyle/>
          <a:p>
            <a:r>
              <a:rPr lang="zh-TW" altLang="en-US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39(1/5)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268414"/>
            <a:ext cx="8964612" cy="55895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我再看見有新的天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新的地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因為前的天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前的地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已經過去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海亦無再有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又看見聖城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就是新的耶路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撒冷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出於天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由上帝降落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已經備辦便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親像新娘裝飾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來等候她的丈夫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10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260351"/>
            <a:ext cx="8229600" cy="1008063"/>
          </a:xfrm>
        </p:spPr>
        <p:txBody>
          <a:bodyPr/>
          <a:lstStyle/>
          <a:p>
            <a:r>
              <a:rPr lang="zh-TW" altLang="en-US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39(2/5)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268414"/>
            <a:ext cx="8964612" cy="55895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又聽見大聲從座位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出講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上帝的會幕在人的中間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上帝要與伊相與居起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伊要做祂的百姓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上帝本身必與伊在的來做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伊的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249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260351"/>
            <a:ext cx="8229600" cy="1008063"/>
          </a:xfrm>
        </p:spPr>
        <p:txBody>
          <a:bodyPr/>
          <a:lstStyle/>
          <a:p>
            <a:r>
              <a:rPr lang="zh-TW" altLang="en-US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39(3/5)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268414"/>
            <a:ext cx="8964612" cy="55895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又必給伊的目睭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拭去攏總的目滓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不將再有死失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亦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不將再有哀傷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吼叫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疼痛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前的事情已經過去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坐於座位者講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我要換萬物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59677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260351"/>
            <a:ext cx="8229600" cy="1008063"/>
          </a:xfrm>
        </p:spPr>
        <p:txBody>
          <a:bodyPr/>
          <a:lstStyle/>
          <a:p>
            <a:r>
              <a:rPr lang="zh-TW" altLang="en-US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39(4/5)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268414"/>
            <a:ext cx="8964612" cy="55895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又講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你着寫它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因為這些話是可信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是真實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又給我講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已經成了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我就  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是阿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利法及奧美加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起頭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者與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路尾者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9657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2313" y="260351"/>
            <a:ext cx="8229600" cy="1008063"/>
          </a:xfrm>
        </p:spPr>
        <p:txBody>
          <a:bodyPr/>
          <a:lstStyle/>
          <a:p>
            <a:r>
              <a:rPr lang="zh-TW" altLang="en-US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 u="sng">
                <a:latin typeface="標楷體" panose="03000509000000000000" pitchFamily="65" charset="-120"/>
                <a:ea typeface="標楷體" panose="03000509000000000000" pitchFamily="65" charset="-120"/>
              </a:rPr>
              <a:t>39(5/5)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484314"/>
            <a:ext cx="8964612" cy="53736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我必從活命的水泉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白白給口渴的人飲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得勝的人必承接這些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我必做他的上帝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他必做我的子</a:t>
            </a:r>
            <a:r>
              <a:rPr lang="en-US" altLang="zh-TW" sz="4800" b="1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6854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黃明憲 長老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聖歌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隊</a:t>
            </a:r>
            <a:endParaRPr lang="en-US" altLang="zh-TW" sz="6600" dirty="0" smtClean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600" dirty="0" smtClean="0">
                <a:sym typeface="Arial"/>
              </a:rPr>
              <a:t>【</a:t>
            </a:r>
            <a:r>
              <a:rPr lang="zh-TW" altLang="en-US" sz="6600" dirty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哦！主我懇求祢</a:t>
            </a:r>
            <a:r>
              <a:rPr lang="en-US" sz="6600" dirty="0" smtClean="0">
                <a:sym typeface="Arial"/>
              </a:rPr>
              <a:t>】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哦！主，我懇求祢，用生命懇求祢，哦！主，我懇求祢，求祢賜我完全。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祢目屎滴落來佇各各他十架頂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祢</a:t>
            </a:r>
            <a:r>
              <a:rPr lang="zh-TW" altLang="en-US" sz="5400" dirty="0">
                <a:ea typeface="DFKai-SB"/>
              </a:rPr>
              <a:t>死我得自由，祢聖名互我榮耀。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哦！主，我懇求祢，用生命懇求祢。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1990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哦！主，我仰望祢，用生命仰望祢。哦！主，我跟隨祢懇求祢引導我行，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祢賜完全的疼，當祢氣斷十架頂</a:t>
            </a:r>
            <a:r>
              <a:rPr lang="zh-TW" altLang="en-US" sz="5400" dirty="0" smtClean="0">
                <a:ea typeface="DFKai-SB"/>
              </a:rPr>
              <a:t>；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祢</a:t>
            </a:r>
            <a:r>
              <a:rPr lang="zh-TW" altLang="en-US" sz="5400" dirty="0">
                <a:ea typeface="DFKai-SB"/>
              </a:rPr>
              <a:t>為罪人拋命，用寶血洗我清氣。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哦！主，我仰望祢，用生命仰望祢。</a:t>
            </a:r>
          </a:p>
        </p:txBody>
      </p:sp>
    </p:spTree>
    <p:extLst>
      <p:ext uri="{BB962C8B-B14F-4D97-AF65-F5344CB8AC3E}">
        <p14:creationId xmlns:p14="http://schemas.microsoft.com/office/powerpoint/2010/main" val="22315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哦！主，我親近祢，每一日親近祢。哦！主，我渴慕祢，懇求祢聖神引導，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祢用完全的疼引導人歸向光明</a:t>
            </a:r>
            <a:r>
              <a:rPr lang="zh-TW" altLang="en-US" sz="5400" dirty="0" smtClean="0">
                <a:ea typeface="DFKai-SB"/>
              </a:rPr>
              <a:t>，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祢</a:t>
            </a:r>
            <a:r>
              <a:rPr lang="zh-TW" altLang="en-US" sz="5400" dirty="0">
                <a:ea typeface="DFKai-SB"/>
              </a:rPr>
              <a:t>為罪人拋命用寶血洗我清氣。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哦！主，我親近祢，每一日，每一日願祢聽我懇求的聲。 </a:t>
            </a:r>
          </a:p>
        </p:txBody>
      </p:sp>
    </p:spTree>
    <p:extLst>
      <p:ext uri="{BB962C8B-B14F-4D97-AF65-F5344CB8AC3E}">
        <p14:creationId xmlns:p14="http://schemas.microsoft.com/office/powerpoint/2010/main" val="11072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lvl="0" indent="-342900" algn="ctr">
              <a:spcBef>
                <a:spcPts val="0"/>
              </a:spcBef>
              <a:buClr>
                <a:srgbClr val="EBF25A"/>
              </a:buClr>
              <a:buNone/>
            </a:pPr>
            <a:r>
              <a:rPr lang="en-US" altLang="zh-TW" sz="6600" dirty="0">
                <a:solidFill>
                  <a:srgbClr val="FFFFFF"/>
                </a:solidFill>
                <a:sym typeface="Arial"/>
              </a:rPr>
              <a:t>254A</a:t>
            </a:r>
            <a:r>
              <a:rPr lang="zh-TW" altLang="en-US" sz="6600" dirty="0">
                <a:solidFill>
                  <a:srgbClr val="FFFFFF"/>
                </a:solidFill>
                <a:sym typeface="Arial"/>
              </a:rPr>
              <a:t>   </a:t>
            </a:r>
            <a:r>
              <a:rPr lang="zh-TW" altLang="en-US" sz="6600" dirty="0">
                <a:solidFill>
                  <a:srgbClr val="FFFFFF"/>
                </a:solidFill>
                <a:ea typeface="標楷體"/>
                <a:sym typeface="Arial"/>
              </a:rPr>
              <a:t> 我認救主無驚見誚</a:t>
            </a:r>
            <a:endParaRPr lang="en-US" dirty="0">
              <a:solidFill>
                <a:srgbClr val="FFFFFF"/>
              </a:solidFill>
            </a:endParaRPr>
          </a:p>
          <a:p>
            <a:pPr indent="-342900" algn="ctr">
              <a:spcBef>
                <a:spcPts val="0"/>
              </a:spcBef>
              <a:buNone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1257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王昌裕 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牧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師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840" y="1928091"/>
            <a:ext cx="1126792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ym typeface="Arial"/>
              </a:rPr>
              <a:t>254A</a:t>
            </a:r>
            <a:r>
              <a:rPr lang="zh-TW" altLang="en-US" sz="6600" dirty="0">
                <a:sym typeface="Arial"/>
              </a:rPr>
              <a:t>   </a:t>
            </a:r>
            <a:r>
              <a:rPr lang="zh-TW" sz="6600" dirty="0">
                <a:ea typeface="標楷體"/>
                <a:sym typeface="Arial"/>
              </a:rPr>
              <a:t> </a:t>
            </a:r>
            <a:r>
              <a:rPr lang="zh-TW" altLang="en-US" sz="6600" dirty="0" smtClean="0">
                <a:ea typeface="標楷體"/>
                <a:sym typeface="Arial"/>
              </a:rPr>
              <a:t>我</a:t>
            </a:r>
            <a:r>
              <a:rPr lang="zh-TW" altLang="en-US" sz="6600" dirty="0">
                <a:ea typeface="標楷體"/>
                <a:sym typeface="Arial"/>
              </a:rPr>
              <a:t>認救主無驚</a:t>
            </a:r>
            <a:r>
              <a:rPr lang="zh-TW" altLang="en-US" sz="6600" dirty="0" smtClean="0">
                <a:ea typeface="標楷體"/>
                <a:sym typeface="Arial"/>
              </a:rPr>
              <a:t>見誚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23611" y="374494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 </a:t>
            </a: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1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我認救主無驚</a:t>
            </a:r>
            <a:r>
              <a:rPr lang="zh-TW" altLang="en-US" sz="5400" dirty="0" smtClean="0">
                <a:ea typeface="DFKai-SB"/>
              </a:rPr>
              <a:t>見</a:t>
            </a:r>
            <a:r>
              <a:rPr lang="zh-TW" altLang="en-US" sz="5400" dirty="0">
                <a:ea typeface="DFKai-SB"/>
              </a:rPr>
              <a:t>誚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好膽干證道理</a:t>
            </a:r>
            <a:r>
              <a:rPr lang="en-US" altLang="zh-TW" sz="5400" dirty="0">
                <a:ea typeface="DFKai-SB"/>
              </a:rPr>
              <a:t>〕*</a:t>
            </a:r>
            <a:r>
              <a:rPr lang="en-US" altLang="zh-TW" sz="5400" dirty="0" smtClean="0">
                <a:ea typeface="DFKai-SB"/>
              </a:rPr>
              <a:t>2</a:t>
            </a: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稱</a:t>
            </a:r>
            <a:r>
              <a:rPr lang="zh-TW" altLang="en-US" sz="5400" dirty="0">
                <a:ea typeface="DFKai-SB"/>
              </a:rPr>
              <a:t>呼耶穌恩典奧</a:t>
            </a:r>
            <a:r>
              <a:rPr lang="zh-TW" altLang="en-US" sz="5400" dirty="0" smtClean="0">
                <a:ea typeface="DFKai-SB"/>
              </a:rPr>
              <a:t>妙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歡喜趁祂教示</a:t>
            </a:r>
            <a:r>
              <a:rPr lang="en-US" altLang="zh-TW" sz="5400" dirty="0">
                <a:ea typeface="DFKai-SB"/>
              </a:rPr>
              <a:t>〕*3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30325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06227" y="541966"/>
            <a:ext cx="13880384" cy="5307540"/>
          </a:xfrm>
        </p:spPr>
        <p:txBody>
          <a:bodyPr/>
          <a:lstStyle/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2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耶穌聖名至貴至</a:t>
            </a:r>
            <a:r>
              <a:rPr lang="zh-TW" altLang="en-US" sz="5400" dirty="0" smtClean="0">
                <a:ea typeface="DFKai-SB"/>
              </a:rPr>
              <a:t>寶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世間無</a:t>
            </a:r>
            <a:r>
              <a:rPr lang="zh-TW" altLang="en-US" sz="5400" dirty="0" smtClean="0">
                <a:ea typeface="DFKai-SB"/>
              </a:rPr>
              <a:t>名可比</a:t>
            </a:r>
            <a:r>
              <a:rPr lang="en-US" altLang="zh-TW" sz="5400" dirty="0">
                <a:ea typeface="DFKai-SB"/>
              </a:rPr>
              <a:t>〕*</a:t>
            </a:r>
            <a:r>
              <a:rPr lang="en-US" altLang="zh-TW" sz="5400" dirty="0" smtClean="0">
                <a:ea typeface="DFKai-SB"/>
              </a:rPr>
              <a:t>2</a:t>
            </a: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生</a:t>
            </a:r>
            <a:r>
              <a:rPr lang="zh-TW" altLang="en-US" sz="5400" dirty="0">
                <a:ea typeface="DFKai-SB"/>
              </a:rPr>
              <a:t>前靠主免致煩</a:t>
            </a:r>
            <a:r>
              <a:rPr lang="zh-TW" altLang="en-US" sz="5400" dirty="0" smtClean="0">
                <a:ea typeface="DFKai-SB"/>
              </a:rPr>
              <a:t>惱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死後永享福氣</a:t>
            </a:r>
            <a:r>
              <a:rPr lang="en-US" altLang="zh-TW" sz="5400" dirty="0">
                <a:ea typeface="DFKai-SB"/>
              </a:rPr>
              <a:t>〕*3</a:t>
            </a:r>
            <a:endParaRPr lang="zh-TW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041878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530737" y="0"/>
            <a:ext cx="12925696" cy="6270987"/>
          </a:xfrm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 dirty="0">
                <a:ea typeface="標楷體"/>
              </a:rPr>
              <a:t>  </a:t>
            </a:r>
            <a:r>
              <a:rPr lang="zh-TW" sz="5400" dirty="0">
                <a:ea typeface="標楷體"/>
              </a:rPr>
              <a:t>3</a:t>
            </a:r>
            <a:r>
              <a:rPr lang="zh-TW" sz="5400" dirty="0" smtClean="0">
                <a:ea typeface="標楷體"/>
              </a:rPr>
              <a:t>.</a:t>
            </a:r>
            <a:r>
              <a:rPr lang="zh-TW" altLang="en-US" sz="5400" dirty="0">
                <a:ea typeface="標楷體"/>
              </a:rPr>
              <a:t> 耶穌全能真會庇</a:t>
            </a:r>
            <a:r>
              <a:rPr lang="zh-TW" altLang="en-US" sz="5400" dirty="0" smtClean="0">
                <a:ea typeface="標楷體"/>
              </a:rPr>
              <a:t>佑</a:t>
            </a:r>
            <a:endParaRPr lang="en-US" altLang="zh-TW" sz="5400" dirty="0" smtClean="0">
              <a:ea typeface="標楷體"/>
            </a:endParaRPr>
          </a:p>
          <a:p>
            <a:pPr algn="ctr">
              <a:buNone/>
            </a:pPr>
            <a:r>
              <a:rPr lang="en-US" altLang="zh-TW" sz="5400" dirty="0" smtClean="0">
                <a:ea typeface="標楷體"/>
              </a:rPr>
              <a:t>〔</a:t>
            </a:r>
            <a:r>
              <a:rPr lang="zh-TW" altLang="en-US" sz="5400" dirty="0">
                <a:ea typeface="標楷體"/>
              </a:rPr>
              <a:t>我知救主誠實</a:t>
            </a:r>
            <a:r>
              <a:rPr lang="en-US" altLang="zh-TW" sz="5400" dirty="0">
                <a:ea typeface="標楷體"/>
              </a:rPr>
              <a:t>〕*</a:t>
            </a:r>
            <a:r>
              <a:rPr lang="en-US" altLang="zh-TW" sz="5400" dirty="0" smtClean="0">
                <a:ea typeface="標楷體"/>
              </a:rPr>
              <a:t>2</a:t>
            </a:r>
          </a:p>
          <a:p>
            <a:pPr algn="ctr">
              <a:buNone/>
            </a:pPr>
            <a:r>
              <a:rPr lang="zh-TW" altLang="en-US" sz="5400" dirty="0" smtClean="0">
                <a:ea typeface="標楷體"/>
              </a:rPr>
              <a:t>身</a:t>
            </a:r>
            <a:r>
              <a:rPr lang="zh-TW" altLang="en-US" sz="5400" dirty="0">
                <a:ea typeface="標楷體"/>
              </a:rPr>
              <a:t>體靈魂交祂的</a:t>
            </a:r>
            <a:r>
              <a:rPr lang="zh-TW" altLang="en-US" sz="5400" dirty="0" smtClean="0">
                <a:ea typeface="標楷體"/>
              </a:rPr>
              <a:t>手</a:t>
            </a:r>
            <a:endParaRPr lang="en-US" altLang="zh-TW" sz="5400" dirty="0" smtClean="0">
              <a:ea typeface="標楷體"/>
            </a:endParaRPr>
          </a:p>
          <a:p>
            <a:pPr algn="ctr">
              <a:buNone/>
            </a:pPr>
            <a:r>
              <a:rPr lang="en-US" altLang="zh-TW" sz="5400" dirty="0" smtClean="0">
                <a:ea typeface="標楷體"/>
              </a:rPr>
              <a:t>〔</a:t>
            </a:r>
            <a:r>
              <a:rPr lang="zh-TW" altLang="en-US" sz="5400" dirty="0">
                <a:ea typeface="標楷體"/>
              </a:rPr>
              <a:t>保全直到末日</a:t>
            </a:r>
            <a:r>
              <a:rPr lang="en-US" altLang="zh-TW" sz="5400" dirty="0">
                <a:ea typeface="標楷體"/>
              </a:rPr>
              <a:t>〕*</a:t>
            </a:r>
            <a:r>
              <a:rPr lang="en-US" altLang="zh-TW" sz="5400" dirty="0" smtClean="0">
                <a:ea typeface="標楷體"/>
              </a:rPr>
              <a:t>3</a:t>
            </a:r>
            <a:endParaRPr lang="zh-TW" altLang="en-US" sz="54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244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445676" y="296686"/>
            <a:ext cx="12925696" cy="6270987"/>
          </a:xfrm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 dirty="0">
                <a:ea typeface="標楷體"/>
              </a:rPr>
              <a:t>  </a:t>
            </a:r>
            <a:r>
              <a:rPr lang="en-US" altLang="zh-TW" sz="5400" dirty="0">
                <a:ea typeface="標楷體"/>
              </a:rPr>
              <a:t>4</a:t>
            </a:r>
            <a:r>
              <a:rPr lang="zh-TW" sz="5400" dirty="0" smtClean="0">
                <a:ea typeface="標楷體"/>
              </a:rPr>
              <a:t>.</a:t>
            </a:r>
            <a:r>
              <a:rPr lang="zh-TW" altLang="en-US" sz="5400" dirty="0">
                <a:ea typeface="標楷體"/>
              </a:rPr>
              <a:t> 審判的日上帝面</a:t>
            </a:r>
            <a:r>
              <a:rPr lang="zh-TW" altLang="en-US" sz="5400" dirty="0" smtClean="0">
                <a:ea typeface="標楷體"/>
              </a:rPr>
              <a:t>前</a:t>
            </a:r>
            <a:endParaRPr lang="en-US" altLang="zh-TW" sz="5400" dirty="0" smtClean="0">
              <a:ea typeface="標楷體"/>
            </a:endParaRPr>
          </a:p>
          <a:p>
            <a:pPr algn="ctr">
              <a:buNone/>
            </a:pPr>
            <a:r>
              <a:rPr lang="en-US" altLang="zh-TW" sz="5400" dirty="0" smtClean="0">
                <a:ea typeface="標楷體"/>
              </a:rPr>
              <a:t>〔</a:t>
            </a:r>
            <a:r>
              <a:rPr lang="zh-TW" altLang="en-US" sz="5400" dirty="0">
                <a:ea typeface="標楷體"/>
              </a:rPr>
              <a:t>救主認我賤名</a:t>
            </a:r>
            <a:r>
              <a:rPr lang="en-US" altLang="zh-TW" sz="5400" dirty="0">
                <a:ea typeface="標楷體"/>
              </a:rPr>
              <a:t>〕*</a:t>
            </a:r>
            <a:r>
              <a:rPr lang="en-US" altLang="zh-TW" sz="5400" dirty="0" smtClean="0">
                <a:ea typeface="標楷體"/>
              </a:rPr>
              <a:t>2</a:t>
            </a:r>
          </a:p>
          <a:p>
            <a:pPr algn="ctr">
              <a:buNone/>
            </a:pPr>
            <a:r>
              <a:rPr lang="zh-TW" altLang="en-US" sz="5400" dirty="0">
                <a:ea typeface="標楷體"/>
              </a:rPr>
              <a:t>在</a:t>
            </a:r>
            <a:r>
              <a:rPr lang="zh-TW" altLang="en-US" sz="5400" dirty="0" smtClean="0">
                <a:ea typeface="標楷體"/>
              </a:rPr>
              <a:t>父</a:t>
            </a:r>
            <a:r>
              <a:rPr lang="zh-TW" altLang="en-US" sz="5400" dirty="0">
                <a:ea typeface="標楷體"/>
              </a:rPr>
              <a:t>的</a:t>
            </a:r>
            <a:r>
              <a:rPr lang="zh-TW" altLang="en-US" sz="5400" dirty="0" smtClean="0">
                <a:ea typeface="標楷體"/>
              </a:rPr>
              <a:t>厝給我</a:t>
            </a:r>
            <a:r>
              <a:rPr lang="zh-TW" altLang="en-US" sz="5400" dirty="0">
                <a:ea typeface="標楷體"/>
              </a:rPr>
              <a:t>房</a:t>
            </a:r>
            <a:r>
              <a:rPr lang="zh-TW" altLang="en-US" sz="5400" dirty="0" smtClean="0">
                <a:ea typeface="標楷體"/>
              </a:rPr>
              <a:t>間</a:t>
            </a:r>
            <a:endParaRPr lang="en-US" altLang="zh-TW" sz="5400" dirty="0" smtClean="0">
              <a:ea typeface="標楷體"/>
            </a:endParaRPr>
          </a:p>
          <a:p>
            <a:pPr algn="ctr">
              <a:buNone/>
            </a:pPr>
            <a:r>
              <a:rPr lang="en-US" altLang="zh-TW" sz="5400" dirty="0" smtClean="0">
                <a:ea typeface="標楷體"/>
              </a:rPr>
              <a:t>〔</a:t>
            </a:r>
            <a:r>
              <a:rPr lang="zh-TW" altLang="en-US" sz="5400" dirty="0" smtClean="0">
                <a:ea typeface="標楷體"/>
              </a:rPr>
              <a:t>永站天</a:t>
            </a:r>
            <a:r>
              <a:rPr lang="zh-TW" altLang="en-US" sz="5400" dirty="0">
                <a:ea typeface="標楷體"/>
              </a:rPr>
              <a:t>頂聖城</a:t>
            </a:r>
            <a:r>
              <a:rPr lang="en-US" altLang="zh-TW" sz="5400" dirty="0">
                <a:ea typeface="標楷體"/>
              </a:rPr>
              <a:t>〕*</a:t>
            </a:r>
            <a:r>
              <a:rPr lang="en-US" altLang="zh-TW" sz="5400" dirty="0" smtClean="0">
                <a:ea typeface="標楷體"/>
              </a:rPr>
              <a:t>3</a:t>
            </a:r>
          </a:p>
          <a:p>
            <a:pPr algn="ctr">
              <a:buNone/>
            </a:pPr>
            <a:r>
              <a:rPr lang="zh-TW" altLang="en-US" sz="5400" dirty="0" smtClean="0">
                <a:solidFill>
                  <a:schemeClr val="bg1"/>
                </a:solidFill>
                <a:ea typeface="DFKai-SB"/>
              </a:rPr>
              <a:t>阿</a:t>
            </a:r>
            <a:r>
              <a:rPr lang="zh-TW" altLang="en-US" sz="5400" dirty="0">
                <a:solidFill>
                  <a:schemeClr val="bg1"/>
                </a:solidFill>
                <a:ea typeface="DFKai-SB"/>
              </a:rPr>
              <a:t>們</a:t>
            </a:r>
            <a:endParaRPr lang="zh-TW" altLang="en-US" sz="54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6293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D8F2-EFE5-BA23-E7AC-1DFFF9EB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85734" y="2011447"/>
            <a:ext cx="11559627" cy="4053816"/>
          </a:xfrm>
        </p:spPr>
        <p:txBody>
          <a:bodyPr/>
          <a:lstStyle/>
          <a:p>
            <a:pPr marL="314960" indent="0">
              <a:buNone/>
            </a:pPr>
            <a:r>
              <a:rPr lang="zh-TW" altLang="en-US" sz="4400" b="1" dirty="0">
                <a:solidFill>
                  <a:schemeClr val="tx2"/>
                </a:solidFill>
                <a:ea typeface="DFKai-SB"/>
              </a:rPr>
              <a:t>台語：</a:t>
            </a:r>
            <a:r>
              <a:rPr lang="zh-TW" altLang="en-US" sz="4400" dirty="0">
                <a:solidFill>
                  <a:schemeClr val="bg1"/>
                </a:solidFill>
                <a:ea typeface="DFKai-SB"/>
              </a:rPr>
              <a:t>總是恁若知，</a:t>
            </a:r>
            <a:r>
              <a:rPr lang="en-US" altLang="zh-TW" sz="4400" dirty="0">
                <a:solidFill>
                  <a:schemeClr val="bg1"/>
                </a:solidFill>
                <a:ea typeface="DFKai-SB"/>
              </a:rPr>
              <a:t>『</a:t>
            </a:r>
            <a:r>
              <a:rPr lang="zh-TW" altLang="en-US" sz="4400" dirty="0">
                <a:solidFill>
                  <a:schemeClr val="bg1"/>
                </a:solidFill>
                <a:ea typeface="DFKai-SB"/>
              </a:rPr>
              <a:t>我愛憐憫，無愛祭</a:t>
            </a:r>
            <a:r>
              <a:rPr lang="zh-TW" altLang="en-US" sz="4400" dirty="0" smtClean="0">
                <a:solidFill>
                  <a:schemeClr val="bg1"/>
                </a:solidFill>
                <a:ea typeface="DFKai-SB"/>
              </a:rPr>
              <a:t>祀</a:t>
            </a:r>
            <a:r>
              <a:rPr lang="en-US" altLang="zh-TW" sz="4400" dirty="0" smtClean="0">
                <a:solidFill>
                  <a:schemeClr val="bg1"/>
                </a:solidFill>
                <a:ea typeface="DFKai-SB"/>
              </a:rPr>
              <a:t>(</a:t>
            </a:r>
            <a:r>
              <a:rPr lang="en-US" altLang="zh-TW" sz="4400" dirty="0" err="1">
                <a:solidFill>
                  <a:schemeClr val="bg1"/>
                </a:solidFill>
                <a:ea typeface="DFKai-SB"/>
              </a:rPr>
              <a:t>sü</a:t>
            </a:r>
            <a:r>
              <a:rPr lang="en-US" altLang="zh-TW" sz="4400" dirty="0">
                <a:solidFill>
                  <a:schemeClr val="bg1"/>
                </a:solidFill>
                <a:ea typeface="DFKai-SB"/>
              </a:rPr>
              <a:t>)</a:t>
            </a:r>
            <a:r>
              <a:rPr lang="zh-TW" altLang="en-US" sz="4400" dirty="0">
                <a:solidFill>
                  <a:schemeClr val="bg1"/>
                </a:solidFill>
                <a:ea typeface="DFKai-SB"/>
              </a:rPr>
              <a:t>。</a:t>
            </a:r>
            <a:r>
              <a:rPr lang="en-US" altLang="zh-TW" sz="4400" dirty="0">
                <a:solidFill>
                  <a:schemeClr val="bg1"/>
                </a:solidFill>
                <a:ea typeface="DFKai-SB"/>
              </a:rPr>
              <a:t>』</a:t>
            </a:r>
            <a:r>
              <a:rPr lang="zh-TW" altLang="en-US" sz="4400" dirty="0">
                <a:solidFill>
                  <a:schemeClr val="bg1"/>
                </a:solidFill>
                <a:ea typeface="DFKai-SB"/>
              </a:rPr>
              <a:t>此句的意義，就無責罪無</a:t>
            </a:r>
            <a:r>
              <a:rPr lang="zh-TW" altLang="en-US" sz="4400" dirty="0" smtClean="0">
                <a:solidFill>
                  <a:schemeClr val="bg1"/>
                </a:solidFill>
                <a:ea typeface="DFKai-SB"/>
              </a:rPr>
              <a:t>罪的人</a:t>
            </a:r>
            <a:r>
              <a:rPr lang="zh-TW" altLang="en-US" sz="4400" dirty="0">
                <a:solidFill>
                  <a:schemeClr val="bg1"/>
                </a:solidFill>
                <a:ea typeface="DFKai-SB"/>
              </a:rPr>
              <a:t>。因為人子是安息日的主。</a:t>
            </a:r>
          </a:p>
          <a:p>
            <a:pPr marL="314960" indent="0">
              <a:buNone/>
            </a:pPr>
            <a:r>
              <a:rPr lang="zh-TW" altLang="en-US" sz="4400" b="1" dirty="0" smtClean="0">
                <a:solidFill>
                  <a:schemeClr val="tx2"/>
                </a:solidFill>
                <a:ea typeface="DFKai-SB"/>
              </a:rPr>
              <a:t>華語</a:t>
            </a:r>
            <a:r>
              <a:rPr lang="zh-TW" altLang="en-US" sz="4400" b="1" dirty="0" smtClean="0">
                <a:solidFill>
                  <a:srgbClr val="FFFFCC"/>
                </a:solidFill>
                <a:ea typeface="DFKai-SB"/>
              </a:rPr>
              <a:t>：</a:t>
            </a:r>
            <a:r>
              <a:rPr lang="en-US" altLang="zh-TW" sz="4400" dirty="0" smtClean="0">
                <a:ea typeface="DFKai-SB"/>
              </a:rPr>
              <a:t>『</a:t>
            </a:r>
            <a:r>
              <a:rPr lang="zh-TW" altLang="en-US" sz="4400" dirty="0">
                <a:ea typeface="DFKai-SB"/>
              </a:rPr>
              <a:t>我喜愛憐恤，不喜愛祭祀。</a:t>
            </a:r>
            <a:r>
              <a:rPr lang="en-US" altLang="zh-TW" sz="4400" dirty="0">
                <a:ea typeface="DFKai-SB"/>
              </a:rPr>
              <a:t>』</a:t>
            </a:r>
            <a:r>
              <a:rPr lang="zh-TW" altLang="en-US" sz="4400" dirty="0">
                <a:ea typeface="DFKai-SB"/>
              </a:rPr>
              <a:t>你們若明白這話的意思，就不將無罪的</a:t>
            </a:r>
            <a:r>
              <a:rPr lang="zh-TW" altLang="en-US" sz="4400" dirty="0" smtClean="0">
                <a:ea typeface="DFKai-SB"/>
              </a:rPr>
              <a:t>，當</a:t>
            </a:r>
            <a:r>
              <a:rPr lang="zh-TW" altLang="en-US" sz="4400" dirty="0">
                <a:ea typeface="DFKai-SB"/>
              </a:rPr>
              <a:t>作有罪的了。因為人子是安息日的主。</a:t>
            </a:r>
          </a:p>
          <a:p>
            <a:pPr marL="314960" indent="0">
              <a:buNone/>
            </a:pPr>
            <a:endParaRPr lang="zh-TW" sz="4400" dirty="0">
              <a:ea typeface="DFKai-SB"/>
            </a:endParaRPr>
          </a:p>
        </p:txBody>
      </p:sp>
      <p:sp>
        <p:nvSpPr>
          <p:cNvPr id="4" name="Shape 332"/>
          <p:cNvSpPr txBox="1">
            <a:spLocks noGrp="1"/>
          </p:cNvSpPr>
          <p:nvPr>
            <p:ph type="title"/>
          </p:nvPr>
        </p:nvSpPr>
        <p:spPr>
          <a:xfrm>
            <a:off x="878492" y="-17957"/>
            <a:ext cx="10324312" cy="20231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70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金</a:t>
            </a:r>
            <a:r>
              <a:rPr lang="zh-TW" altLang="en-US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句</a:t>
            </a:r>
            <a:r>
              <a:rPr lang="en-US" altLang="zh-TW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/>
            </a:r>
            <a:br>
              <a:rPr lang="en-US" altLang="zh-TW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馬太福音</a:t>
            </a:r>
            <a:r>
              <a:rPr lang="en-US" altLang="zh-TW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12</a:t>
            </a:r>
            <a:r>
              <a:rPr lang="zh-TW" altLang="en-US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en-US" altLang="zh-TW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7-8</a:t>
            </a:r>
            <a:endParaRPr lang="en-US" altLang="zh-TW" sz="5400" dirty="0"/>
          </a:p>
        </p:txBody>
      </p:sp>
    </p:spTree>
    <p:extLst>
      <p:ext uri="{BB962C8B-B14F-4D97-AF65-F5344CB8AC3E}">
        <p14:creationId xmlns:p14="http://schemas.microsoft.com/office/powerpoint/2010/main" val="132144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923611" y="374494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 </a:t>
            </a: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1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我認救主無驚</a:t>
            </a:r>
            <a:r>
              <a:rPr lang="zh-TW" altLang="en-US" sz="5400" dirty="0" smtClean="0">
                <a:ea typeface="DFKai-SB"/>
              </a:rPr>
              <a:t>見</a:t>
            </a:r>
            <a:r>
              <a:rPr lang="zh-TW" altLang="en-US" sz="5400" dirty="0">
                <a:ea typeface="DFKai-SB"/>
              </a:rPr>
              <a:t>誚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好膽干證道理</a:t>
            </a:r>
            <a:r>
              <a:rPr lang="en-US" altLang="zh-TW" sz="5400" dirty="0">
                <a:ea typeface="DFKai-SB"/>
              </a:rPr>
              <a:t>〕*</a:t>
            </a:r>
            <a:r>
              <a:rPr lang="en-US" altLang="zh-TW" sz="5400" dirty="0" smtClean="0">
                <a:ea typeface="DFKai-SB"/>
              </a:rPr>
              <a:t>2</a:t>
            </a: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稱</a:t>
            </a:r>
            <a:r>
              <a:rPr lang="zh-TW" altLang="en-US" sz="5400" dirty="0">
                <a:ea typeface="DFKai-SB"/>
              </a:rPr>
              <a:t>呼耶穌恩典奧</a:t>
            </a:r>
            <a:r>
              <a:rPr lang="zh-TW" altLang="en-US" sz="5400" dirty="0" smtClean="0">
                <a:ea typeface="DFKai-SB"/>
              </a:rPr>
              <a:t>妙</a:t>
            </a:r>
            <a:endParaRPr lang="en-US" altLang="zh-TW" sz="5400" dirty="0" smtClean="0">
              <a:ea typeface="DFKai-SB"/>
            </a:endParaRPr>
          </a:p>
          <a:p>
            <a:pPr marL="0" indent="0"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歡喜趁祂教示</a:t>
            </a:r>
            <a:r>
              <a:rPr lang="en-US" altLang="zh-TW" sz="5400" dirty="0">
                <a:ea typeface="DFKai-SB"/>
              </a:rPr>
              <a:t>〕*3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72434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7955" y="1361440"/>
            <a:ext cx="10656089" cy="5062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99" y="1300481"/>
            <a:ext cx="11097603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272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579" y="1686560"/>
            <a:ext cx="11168841" cy="436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752919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 smtClean="0">
                <a:sym typeface="Arial"/>
              </a:rPr>
              <a:t>510</a:t>
            </a:r>
            <a:r>
              <a:rPr lang="zh-TW" altLang="en-US" sz="6600" dirty="0" smtClean="0">
                <a:sym typeface="Arial"/>
              </a:rPr>
              <a:t> </a:t>
            </a:r>
            <a:r>
              <a:rPr lang="zh-TW" altLang="en-US" sz="6600" dirty="0" smtClean="0">
                <a:ea typeface="標楷體"/>
                <a:sym typeface="Arial"/>
              </a:rPr>
              <a:t>讚美天頂</a:t>
            </a:r>
            <a:r>
              <a:rPr lang="zh-TW" altLang="en-US" sz="6600" dirty="0">
                <a:ea typeface="標楷體"/>
                <a:sym typeface="Arial"/>
              </a:rPr>
              <a:t>主宰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362028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11" y="785832"/>
            <a:ext cx="10573496" cy="5666828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讚美天頂主宰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，創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造天地與海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，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保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護萬民，</a:t>
            </a:r>
          </a:p>
          <a:p>
            <a:pPr algn="ctr">
              <a:buNone/>
            </a:pP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  </a:t>
            </a: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人</a:t>
            </a:r>
            <a:r>
              <a:rPr lang="zh-TW" altLang="en-US" sz="54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人在普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天下，同心讚美上帝，讚美三位一體，父子聖神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。</a:t>
            </a:r>
            <a:endParaRPr lang="en-US" altLang="zh-TW" sz="5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阿們</a:t>
            </a:r>
            <a:r>
              <a:rPr lang="zh-TW" altLang="en-US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。</a:t>
            </a:r>
            <a:endParaRPr lang="zh-TW" dirty="0"/>
          </a:p>
          <a:p>
            <a:pPr algn="ctr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47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王昌裕 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牧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師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司琴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周文婷 </a:t>
            </a:r>
            <a:r>
              <a:rPr lang="zh-TW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姊</a:t>
            </a:r>
            <a:r>
              <a:rPr lang="zh-TW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妹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667531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06227" y="541966"/>
            <a:ext cx="13880384" cy="5307540"/>
          </a:xfrm>
        </p:spPr>
        <p:txBody>
          <a:bodyPr/>
          <a:lstStyle/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2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耶穌聖名至貴至</a:t>
            </a:r>
            <a:r>
              <a:rPr lang="zh-TW" altLang="en-US" sz="5400" dirty="0" smtClean="0">
                <a:ea typeface="DFKai-SB"/>
              </a:rPr>
              <a:t>寶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世間無</a:t>
            </a:r>
            <a:r>
              <a:rPr lang="zh-TW" altLang="en-US" sz="5400" dirty="0" smtClean="0">
                <a:ea typeface="DFKai-SB"/>
              </a:rPr>
              <a:t>名可比</a:t>
            </a:r>
            <a:r>
              <a:rPr lang="en-US" altLang="zh-TW" sz="5400" dirty="0">
                <a:ea typeface="DFKai-SB"/>
              </a:rPr>
              <a:t>〕*</a:t>
            </a:r>
            <a:r>
              <a:rPr lang="en-US" altLang="zh-TW" sz="5400" dirty="0" smtClean="0">
                <a:ea typeface="DFKai-SB"/>
              </a:rPr>
              <a:t>2</a:t>
            </a:r>
          </a:p>
          <a:p>
            <a:pPr algn="ctr">
              <a:buNone/>
            </a:pPr>
            <a:r>
              <a:rPr lang="zh-TW" altLang="en-US" sz="5400" dirty="0" smtClean="0">
                <a:ea typeface="DFKai-SB"/>
              </a:rPr>
              <a:t>生</a:t>
            </a:r>
            <a:r>
              <a:rPr lang="zh-TW" altLang="en-US" sz="5400" dirty="0">
                <a:ea typeface="DFKai-SB"/>
              </a:rPr>
              <a:t>前靠主免致煩</a:t>
            </a:r>
            <a:r>
              <a:rPr lang="zh-TW" altLang="en-US" sz="5400" dirty="0" smtClean="0">
                <a:ea typeface="DFKai-SB"/>
              </a:rPr>
              <a:t>惱</a:t>
            </a:r>
            <a:endParaRPr lang="en-US" altLang="zh-TW" sz="5400" dirty="0" smtClean="0">
              <a:ea typeface="DFKai-SB"/>
            </a:endParaRPr>
          </a:p>
          <a:p>
            <a:pPr algn="ctr">
              <a:buNone/>
            </a:pPr>
            <a:r>
              <a:rPr lang="en-US" altLang="zh-TW" sz="5400" dirty="0" smtClean="0">
                <a:ea typeface="DFKai-SB"/>
              </a:rPr>
              <a:t>〔</a:t>
            </a:r>
            <a:r>
              <a:rPr lang="zh-TW" altLang="en-US" sz="5400" dirty="0">
                <a:ea typeface="DFKai-SB"/>
              </a:rPr>
              <a:t>死後永享福氣</a:t>
            </a:r>
            <a:r>
              <a:rPr lang="en-US" altLang="zh-TW" sz="5400" dirty="0">
                <a:ea typeface="DFKai-SB"/>
              </a:rPr>
              <a:t>〕*3</a:t>
            </a:r>
            <a:endParaRPr lang="zh-TW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75714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olidFill>
                  <a:srgbClr val="FFFFFF"/>
                </a:solidFill>
                <a:sym typeface="Arial"/>
              </a:rPr>
              <a:t>172</a:t>
            </a:r>
            <a:r>
              <a:rPr lang="zh-TW" altLang="en-US" sz="6600" dirty="0">
                <a:solidFill>
                  <a:srgbClr val="FFFFFF"/>
                </a:solidFill>
                <a:ea typeface="標楷體"/>
                <a:sym typeface="Arial"/>
              </a:rPr>
              <a:t> 至尊的主宰，上帝是聖</a:t>
            </a:r>
            <a:r>
              <a:rPr lang="zh-TW" altLang="en-US" sz="6600" dirty="0">
                <a:ea typeface="標楷體"/>
                <a:sym typeface="Arial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7185" y="458293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1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至尊的主</a:t>
            </a:r>
            <a:r>
              <a:rPr lang="zh-TW" altLang="en-US" sz="5400" dirty="0" smtClean="0">
                <a:ea typeface="DFKai-SB"/>
              </a:rPr>
              <a:t>宰，上</a:t>
            </a:r>
            <a:r>
              <a:rPr lang="zh-TW" altLang="en-US" sz="5400" dirty="0">
                <a:ea typeface="DFKai-SB"/>
              </a:rPr>
              <a:t>帝是</a:t>
            </a:r>
            <a:r>
              <a:rPr lang="zh-TW" altLang="en-US" sz="5400" dirty="0" smtClean="0">
                <a:ea typeface="DFKai-SB"/>
              </a:rPr>
              <a:t>聖，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咱在主面前當恬靜恭</a:t>
            </a:r>
            <a:r>
              <a:rPr lang="zh-TW" altLang="en-US" sz="5400" dirty="0" smtClean="0">
                <a:ea typeface="DFKai-SB"/>
              </a:rPr>
              <a:t>敬，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心肝當謙卑承受真</a:t>
            </a:r>
            <a:r>
              <a:rPr lang="zh-TW" altLang="en-US" sz="5400" dirty="0" smtClean="0">
                <a:ea typeface="DFKai-SB"/>
              </a:rPr>
              <a:t>理，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稱謝讚美主極大的慈</a:t>
            </a:r>
            <a:r>
              <a:rPr lang="zh-TW" altLang="en-US" sz="5400" dirty="0" smtClean="0">
                <a:ea typeface="DFKai-SB"/>
              </a:rPr>
              <a:t>悲，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耶和華全</a:t>
            </a:r>
            <a:r>
              <a:rPr lang="zh-TW" altLang="en-US" sz="5400" dirty="0" smtClean="0">
                <a:ea typeface="DFKai-SB"/>
              </a:rPr>
              <a:t>智，祂</a:t>
            </a:r>
            <a:r>
              <a:rPr lang="zh-TW" altLang="en-US" sz="5400" dirty="0">
                <a:ea typeface="DFKai-SB"/>
              </a:rPr>
              <a:t>恩典無</a:t>
            </a:r>
            <a:r>
              <a:rPr lang="zh-TW" altLang="en-US" sz="5400" dirty="0" smtClean="0">
                <a:ea typeface="DFKai-SB"/>
              </a:rPr>
              <a:t>限，</a:t>
            </a:r>
            <a:endParaRPr lang="en-US" altLang="zh-TW" sz="5400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耶和</a:t>
            </a:r>
            <a:r>
              <a:rPr lang="zh-TW" altLang="en-US" sz="5400" dirty="0" smtClean="0">
                <a:ea typeface="DFKai-SB"/>
              </a:rPr>
              <a:t>華至大，祂賜福</a:t>
            </a:r>
            <a:r>
              <a:rPr lang="zh-TW" altLang="en-US" sz="5400" dirty="0">
                <a:ea typeface="DFKai-SB"/>
              </a:rPr>
              <a:t>給</a:t>
            </a:r>
            <a:r>
              <a:rPr lang="zh-TW" altLang="en-US" sz="5400" dirty="0" smtClean="0">
                <a:ea typeface="DFKai-SB"/>
              </a:rPr>
              <a:t>咱。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90718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15082" y="191386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 </a:t>
            </a:r>
            <a:r>
              <a:rPr lang="zh-TW" sz="5400" dirty="0">
                <a:ea typeface="DFKai-SB"/>
              </a:rPr>
              <a:t>2</a:t>
            </a:r>
            <a:r>
              <a:rPr lang="zh-TW" sz="5400" dirty="0" smtClean="0">
                <a:ea typeface="DFKai-SB"/>
              </a:rPr>
              <a:t>.</a:t>
            </a:r>
            <a:r>
              <a:rPr lang="zh-TW" altLang="en-US" sz="5400" dirty="0">
                <a:ea typeface="DFKai-SB"/>
              </a:rPr>
              <a:t> 永活的天</a:t>
            </a:r>
            <a:r>
              <a:rPr lang="zh-TW" altLang="en-US" sz="5400" dirty="0" smtClean="0">
                <a:ea typeface="DFKai-SB"/>
              </a:rPr>
              <a:t>父，上</a:t>
            </a:r>
            <a:r>
              <a:rPr lang="zh-TW" altLang="en-US" sz="5400" dirty="0">
                <a:ea typeface="DFKai-SB"/>
              </a:rPr>
              <a:t>帝是</a:t>
            </a:r>
            <a:r>
              <a:rPr lang="zh-TW" altLang="en-US" sz="5400" dirty="0" smtClean="0">
                <a:ea typeface="DFKai-SB"/>
              </a:rPr>
              <a:t>愛，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祂賞賜美主極大的慈</a:t>
            </a:r>
            <a:r>
              <a:rPr lang="zh-TW" altLang="en-US" sz="5400" dirty="0" smtClean="0">
                <a:ea typeface="DFKai-SB"/>
              </a:rPr>
              <a:t>悲，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救主流寶血洗咱的</a:t>
            </a:r>
            <a:r>
              <a:rPr lang="zh-TW" altLang="en-US" sz="5400" dirty="0" smtClean="0">
                <a:ea typeface="DFKai-SB"/>
              </a:rPr>
              <a:t>罪，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傳主的福</a:t>
            </a:r>
            <a:r>
              <a:rPr lang="zh-TW" altLang="en-US" sz="5400" dirty="0" smtClean="0">
                <a:ea typeface="DFKai-SB"/>
              </a:rPr>
              <a:t>音，干</a:t>
            </a:r>
            <a:r>
              <a:rPr lang="zh-TW" altLang="en-US" sz="5400" dirty="0">
                <a:ea typeface="DFKai-SB"/>
              </a:rPr>
              <a:t>證咱着</a:t>
            </a:r>
            <a:r>
              <a:rPr lang="zh-TW" altLang="en-US" sz="5400" dirty="0" smtClean="0">
                <a:ea typeface="DFKai-SB"/>
              </a:rPr>
              <a:t>做</a:t>
            </a:r>
            <a:r>
              <a:rPr lang="zh-TW" altLang="en-US" sz="5400" dirty="0">
                <a:ea typeface="DFKai-SB"/>
              </a:rPr>
              <a:t>，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一齊讚美吟哈利路亞</a:t>
            </a:r>
            <a:r>
              <a:rPr lang="en-US" altLang="zh-TW" sz="5400" dirty="0">
                <a:ea typeface="DFKai-SB"/>
              </a:rPr>
              <a:t>,</a:t>
            </a: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專心服事</a:t>
            </a:r>
            <a:r>
              <a:rPr lang="zh-TW" altLang="en-US" sz="5400" dirty="0" smtClean="0">
                <a:ea typeface="DFKai-SB"/>
              </a:rPr>
              <a:t>主，冥</a:t>
            </a:r>
            <a:r>
              <a:rPr lang="zh-TW" altLang="en-US" sz="5400" dirty="0">
                <a:ea typeface="DFKai-SB"/>
              </a:rPr>
              <a:t>日攏無</a:t>
            </a:r>
            <a:r>
              <a:rPr lang="zh-TW" altLang="en-US" sz="5400" dirty="0" smtClean="0">
                <a:ea typeface="DFKai-SB"/>
              </a:rPr>
              <a:t>厭。</a:t>
            </a: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59252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0021" y="1750116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司琴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周文婷 </a:t>
            </a:r>
            <a:r>
              <a:rPr lang="en-US" altLang="zh-TW" sz="6600" dirty="0" err="1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姊妹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1886</Words>
  <Application>Microsoft Office PowerPoint</Application>
  <PresentationFormat>Widescreen</PresentationFormat>
  <Paragraphs>202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標楷體</vt:lpstr>
      <vt:lpstr>標楷體</vt:lpstr>
      <vt:lpstr>微軟正黑體</vt:lpstr>
      <vt:lpstr>Microsoft JhengHei UI</vt:lpstr>
      <vt:lpstr>MingLiu</vt:lpstr>
      <vt:lpstr>Noto Sans Symbols</vt:lpstr>
      <vt:lpstr>新細明體</vt:lpstr>
      <vt:lpstr>Arial</vt:lpstr>
      <vt:lpstr>Courier New</vt:lpstr>
      <vt:lpstr>Garamond</vt:lpstr>
      <vt:lpstr>Georgia</vt:lpstr>
      <vt:lpstr>Tahoma</vt:lpstr>
      <vt:lpstr>Wingdings</vt:lpstr>
      <vt:lpstr>金屬紋路 16x9</vt:lpstr>
      <vt:lpstr>1_Curtain Call</vt:lpstr>
      <vt:lpstr>Curtain Call</vt:lpstr>
      <vt:lpstr>2_Curtain Call</vt:lpstr>
      <vt:lpstr>專案狀態報告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啟應文39(1/5)</vt:lpstr>
      <vt:lpstr>啟應文39(2/5)</vt:lpstr>
      <vt:lpstr>啟應文39(3/5)</vt:lpstr>
      <vt:lpstr>啟應文39(4/5)</vt:lpstr>
      <vt:lpstr>啟應文39(5/5)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金句 馬太福音12：7-8</vt:lpstr>
      <vt:lpstr>通　知　事　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阿們頌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408</cp:revision>
  <dcterms:created xsi:type="dcterms:W3CDTF">2020-06-27T13:29:37Z</dcterms:created>
  <dcterms:modified xsi:type="dcterms:W3CDTF">2022-12-30T06:49:18Z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