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5"/>
  </p:notesMasterIdLst>
  <p:sldIdLst>
    <p:sldId id="256" r:id="rId2"/>
    <p:sldId id="259" r:id="rId3"/>
    <p:sldId id="260" r:id="rId4"/>
    <p:sldId id="258" r:id="rId5"/>
    <p:sldId id="270" r:id="rId6"/>
    <p:sldId id="261" r:id="rId7"/>
    <p:sldId id="264" r:id="rId8"/>
    <p:sldId id="265" r:id="rId9"/>
    <p:sldId id="271" r:id="rId10"/>
    <p:sldId id="272" r:id="rId11"/>
    <p:sldId id="273" r:id="rId12"/>
    <p:sldId id="274" r:id="rId13"/>
    <p:sldId id="269" r:id="rId14"/>
  </p:sldIdLst>
  <p:sldSz cx="9144000" cy="5143500" type="screen16x9"/>
  <p:notesSz cx="6858000" cy="9144000"/>
  <p:embeddedFontLst>
    <p:embeddedFont>
      <p:font typeface="Barlow Condensed Medium" charset="0"/>
      <p:regular r:id="rId16"/>
      <p:bold r:id="rId17"/>
      <p:italic r:id="rId18"/>
      <p:boldItalic r:id="rId19"/>
    </p:embeddedFont>
    <p:embeddedFont>
      <p:font typeface="Barlow Condensed SemiBold" charset="0"/>
      <p:regular r:id="rId20"/>
      <p:bold r:id="rId21"/>
      <p:italic r:id="rId22"/>
      <p:boldItalic r:id="rId23"/>
    </p:embeddedFont>
    <p:embeddedFont>
      <p:font typeface="Arvo" charset="0"/>
      <p:regular r:id="rId24"/>
      <p:bold r:id="rId25"/>
      <p:italic r:id="rId26"/>
      <p:boldItalic r:id="rId27"/>
    </p:embeddedFont>
    <p:embeddedFont>
      <p:font typeface="Roboto Slab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89" d="100"/>
          <a:sy n="89" d="100"/>
        </p:scale>
        <p:origin x="-84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23626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5e1ed11e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5e1ed11e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8920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 rot="10800000" flipH="1">
            <a:off x="6382576" y="4059387"/>
            <a:ext cx="2761414" cy="1094590"/>
            <a:chOff x="5543377" y="-26648"/>
            <a:chExt cx="3613943" cy="1432521"/>
          </a:xfrm>
        </p:grpSpPr>
        <p:sp>
          <p:nvSpPr>
            <p:cNvPr id="309" name="Google Shape;309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31" name="Google Shape;331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1947134" y="570156"/>
            <a:ext cx="5097478" cy="4085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2800" dirty="0" smtClean="0">
                <a:solidFill>
                  <a:srgbClr val="FF0000"/>
                </a:solidFill>
              </a:rPr>
              <a:t>         Projet </a:t>
            </a:r>
            <a:r>
              <a:rPr lang="fr-FR" sz="2800" dirty="0">
                <a:solidFill>
                  <a:srgbClr val="FF0000"/>
                </a:solidFill>
              </a:rPr>
              <a:t>Développement </a:t>
            </a:r>
            <a:r>
              <a:rPr lang="fr-FR" sz="2800" dirty="0" smtClean="0">
                <a:solidFill>
                  <a:srgbClr val="FF0000"/>
                </a:solidFill>
              </a:rPr>
              <a:t>Mobile</a:t>
            </a:r>
            <a:br>
              <a:rPr lang="fr-FR" sz="2800" dirty="0" smtClean="0">
                <a:solidFill>
                  <a:srgbClr val="FF0000"/>
                </a:solidFill>
              </a:rPr>
            </a:br>
            <a:r>
              <a:rPr lang="fr-FR" sz="2800" dirty="0" smtClean="0">
                <a:solidFill>
                  <a:srgbClr val="FF0000"/>
                </a:solidFill>
              </a:rPr>
              <a:t>                       </a:t>
            </a:r>
            <a:r>
              <a:rPr lang="fr-FR" sz="3200" dirty="0" err="1" smtClean="0">
                <a:solidFill>
                  <a:schemeClr val="accent5">
                    <a:lumMod val="75000"/>
                  </a:schemeClr>
                </a:solidFill>
              </a:rPr>
              <a:t>Let’s</a:t>
            </a:r>
            <a:r>
              <a:rPr lang="fr-FR" sz="3200" dirty="0" smtClean="0">
                <a:solidFill>
                  <a:schemeClr val="accent5">
                    <a:lumMod val="75000"/>
                  </a:schemeClr>
                </a:solidFill>
              </a:rPr>
              <a:t> sport</a:t>
            </a:r>
            <a:r>
              <a:rPr lang="fr-FR" sz="3200" u="sng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3200" u="sng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Application d’organisation des événements sportifs</a:t>
            </a:r>
            <a:r>
              <a:rPr lang="fr-FR" sz="3200" u="sng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3200" u="sng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3200" u="sng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sz="3200" u="sng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réalisée par:                                           encadré par :</a:t>
            </a:r>
            <a:b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4">
                    <a:lumMod val="75000"/>
                  </a:schemeClr>
                </a:solidFill>
              </a:rPr>
              <a:t>Barkaoui Chaker                                    </a:t>
            </a:r>
            <a:r>
              <a:rPr lang="fr-FR" sz="2000" dirty="0" smtClean="0">
                <a:solidFill>
                  <a:schemeClr val="accent4">
                    <a:lumMod val="75000"/>
                  </a:schemeClr>
                </a:solidFill>
              </a:rPr>
              <a:t>Mme </a:t>
            </a:r>
            <a:r>
              <a:rPr lang="fr-FR" sz="2000" dirty="0" err="1" smtClean="0">
                <a:solidFill>
                  <a:schemeClr val="accent4">
                    <a:lumMod val="75000"/>
                  </a:schemeClr>
                </a:solidFill>
              </a:rPr>
              <a:t>Yossra</a:t>
            </a:r>
            <a:r>
              <a:rPr lang="fr-F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000" dirty="0" err="1" smtClean="0">
                <a:solidFill>
                  <a:schemeClr val="accent4">
                    <a:lumMod val="75000"/>
                  </a:schemeClr>
                </a:solidFill>
              </a:rPr>
              <a:t>Miladi</a:t>
            </a:r>
            <a:r>
              <a:rPr lang="fr-F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</a:rPr>
              <a:t>Horchi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</a:rPr>
              <a:t>Abla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</a:t>
            </a:r>
            <a:r>
              <a:rPr lang="fr-FR" sz="2000" dirty="0" smtClean="0">
                <a:solidFill>
                  <a:schemeClr val="tx1"/>
                </a:solidFill>
              </a:rPr>
              <a:t/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>
                <a:solidFill>
                  <a:schemeClr val="tx1"/>
                </a:solidFill>
              </a:rPr>
              <a:t/>
            </a:r>
            <a:br>
              <a:rPr lang="fr-FR" sz="2000" dirty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/>
            </a:r>
            <a:br>
              <a:rPr lang="fr-FR" sz="2000" dirty="0" smtClean="0">
                <a:solidFill>
                  <a:schemeClr val="tx1"/>
                </a:solidFill>
              </a:rPr>
            </a:br>
            <a:r>
              <a:rPr lang="fr-FR" sz="2000" dirty="0" smtClean="0">
                <a:solidFill>
                  <a:schemeClr val="tx1"/>
                </a:solidFill>
              </a:rPr>
              <a:t>                                                                 2019/2020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Pictures\télécharg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8669" y="315395"/>
            <a:ext cx="2295331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Pictures\android_10542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468" y="3775934"/>
            <a:ext cx="1832943" cy="11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9"/>
          <p:cNvSpPr/>
          <p:nvPr/>
        </p:nvSpPr>
        <p:spPr>
          <a:xfrm>
            <a:off x="5604733" y="697859"/>
            <a:ext cx="2596874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3068766" y="697859"/>
            <a:ext cx="2535967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7C4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>
            <a:off x="298580" y="668670"/>
            <a:ext cx="2770187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 descr="C:\Users\User\Desktop\79291903_602009373936714_269295221694319820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579" y="1161635"/>
            <a:ext cx="2524852" cy="382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78099765_2451559681752370_2073878225058004992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8977" y="1165783"/>
            <a:ext cx="2689414" cy="39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ser\Desktop\78271462_435356850480366_3839377407421186048_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8767" y="1322238"/>
            <a:ext cx="2538804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13186" y="301214"/>
            <a:ext cx="210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Firebase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Database</a:t>
            </a:r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51991" y="301213"/>
            <a:ext cx="2248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4">
                    <a:lumMod val="75000"/>
                  </a:schemeClr>
                </a:solidFill>
              </a:rPr>
              <a:t>Firebase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 Authentification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153374" y="301214"/>
            <a:ext cx="236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Firebase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Storage</a:t>
            </a:r>
            <a:endParaRPr lang="fr-F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4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5101151" y="180622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Perspectives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1129004" y="2708266"/>
            <a:ext cx="4759546" cy="1714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fr-FR" sz="2400" dirty="0" smtClean="0">
              <a:solidFill>
                <a:schemeClr val="tx1"/>
              </a:solidFill>
            </a:endParaRPr>
          </a:p>
        </p:txBody>
      </p:sp>
      <p:pic>
        <p:nvPicPr>
          <p:cNvPr id="9218" name="Picture 2" descr="C:\Users\User\Desktop\télécharg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391" y="2493421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3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flipH="1">
            <a:off x="770700" y="468450"/>
            <a:ext cx="5920556" cy="2834148"/>
          </a:xfrm>
        </p:spPr>
        <p:txBody>
          <a:bodyPr/>
          <a:lstStyle/>
          <a:p>
            <a:r>
              <a:rPr lang="fr-FR" dirty="0" smtClean="0"/>
              <a:t>L’ajout d’un moteur de recherche permet le classement des événements selon le type du sport et la ville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707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Merci pour </a:t>
            </a:r>
            <a:r>
              <a:rPr lang="es" smtClean="0"/>
              <a:t>votre attention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ctrTitle"/>
          </p:nvPr>
        </p:nvSpPr>
        <p:spPr>
          <a:xfrm>
            <a:off x="6372807" y="407650"/>
            <a:ext cx="26508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 de Matières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68" name="Google Shape;368;p14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1" name="Google Shape;371;p14"/>
            <p:cNvCxnSpPr>
              <a:stCxn id="372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3" name="Google Shape;373;p14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4"/>
          <p:cNvSpPr txBox="1">
            <a:spLocks noGrp="1"/>
          </p:cNvSpPr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14"/>
          <p:cNvSpPr txBox="1">
            <a:spLocks noGrp="1"/>
          </p:cNvSpPr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14"/>
          <p:cNvSpPr txBox="1">
            <a:spLocks noGrp="1"/>
          </p:cNvSpPr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14"/>
          <p:cNvSpPr txBox="1">
            <a:spLocks noGrp="1"/>
          </p:cNvSpPr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4294967295"/>
          </p:nvPr>
        </p:nvSpPr>
        <p:spPr>
          <a:xfrm>
            <a:off x="4576530" y="646651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Besoin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4294967295"/>
          </p:nvPr>
        </p:nvSpPr>
        <p:spPr>
          <a:xfrm>
            <a:off x="2977400" y="1375750"/>
            <a:ext cx="1726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Solution et son objectif</a:t>
            </a:r>
            <a:endParaRPr lang="fr-F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4294967295"/>
          </p:nvPr>
        </p:nvSpPr>
        <p:spPr>
          <a:xfrm>
            <a:off x="4578986" y="2578886"/>
            <a:ext cx="236298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FR"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294967295"/>
          </p:nvPr>
        </p:nvSpPr>
        <p:spPr>
          <a:xfrm>
            <a:off x="2548475" y="3639878"/>
            <a:ext cx="225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Perspectives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smtClean="0">
                <a:solidFill>
                  <a:schemeClr val="accent5">
                    <a:lumMod val="75000"/>
                  </a:schemeClr>
                </a:solidFill>
              </a:rPr>
              <a:t>Besoins</a:t>
            </a:r>
            <a:r>
              <a:rPr lang="fr-FR" dirty="0" smtClean="0"/>
              <a:t> </a:t>
            </a:r>
            <a:endParaRPr dirty="0"/>
          </a:p>
        </p:txBody>
      </p:sp>
      <p:sp>
        <p:nvSpPr>
          <p:cNvPr id="397" name="Google Shape;397;p15"/>
          <p:cNvSpPr txBox="1">
            <a:spLocks noGrp="1"/>
          </p:cNvSpPr>
          <p:nvPr>
            <p:ph type="ctrTitle"/>
          </p:nvPr>
        </p:nvSpPr>
        <p:spPr>
          <a:xfrm>
            <a:off x="3283675" y="1390261"/>
            <a:ext cx="3651600" cy="2243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1650" lvl="0" indent="-342900">
              <a:buClr>
                <a:srgbClr val="1DCDC3"/>
              </a:buClr>
              <a:buSzPts val="1100"/>
              <a:buFont typeface="Wingdings" pitchFamily="2" charset="2"/>
              <a:buChar char="Ø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ifficulté de former un groupe de personnes de même emplacement pour pratiquer le sport </a:t>
            </a:r>
            <a:endParaRPr sz="2000" dirty="0">
              <a:latin typeface="Arial" pitchFamily="34" charset="0"/>
              <a:ea typeface="Roboto Slab"/>
              <a:cs typeface="Arial" pitchFamily="34" charset="0"/>
              <a:sym typeface="Roboto Slab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C:\Users\User\Pictures\téléchargement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70" y="1645396"/>
            <a:ext cx="19621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1129004" y="2708266"/>
            <a:ext cx="4759546" cy="1714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Application mobile : </a:t>
            </a:r>
            <a:r>
              <a:rPr lang="fr-FR" sz="2000" dirty="0" err="1" smtClean="0">
                <a:solidFill>
                  <a:schemeClr val="accent1">
                    <a:lumMod val="75000"/>
                  </a:schemeClr>
                </a:solidFill>
              </a:rPr>
              <a:t>Let’s</a:t>
            </a: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 sport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Logo :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User\Pictures\65957229_369917340329234_768783709442041446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761" y="3377682"/>
            <a:ext cx="1460435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Objectif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1129004" y="2708266"/>
            <a:ext cx="4759546" cy="1714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fr-FR" sz="2400" dirty="0" smtClean="0">
                <a:solidFill>
                  <a:schemeClr val="tx1"/>
                </a:solidFill>
              </a:rPr>
              <a:t>Permettre à l’utilisateur d’organiser et de participer à un événement sportif  </a:t>
            </a:r>
          </a:p>
        </p:txBody>
      </p:sp>
    </p:spTree>
    <p:extLst>
      <p:ext uri="{BB962C8B-B14F-4D97-AF65-F5344CB8AC3E}">
        <p14:creationId xmlns:p14="http://schemas.microsoft.com/office/powerpoint/2010/main" xmlns="" val="42798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Fonctionnalités</a:t>
            </a:r>
            <a:endParaRPr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15" name="Google Shape;415;p16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16" name="Google Shape;416;p16"/>
            <p:cNvCxnSpPr>
              <a:stCxn id="417" idx="3"/>
              <a:endCxn id="418" idx="1"/>
            </p:cNvCxnSpPr>
            <p:nvPr/>
          </p:nvCxnSpPr>
          <p:spPr>
            <a:xfrm rot="10800000" flipH="1">
              <a:off x="2854045" y="2573647"/>
              <a:ext cx="3436500" cy="14100"/>
            </a:xfrm>
            <a:prstGeom prst="straightConnector1">
              <a:avLst/>
            </a:prstGeom>
            <a:noFill/>
            <a:ln w="28575" cap="flat" cmpd="sng">
              <a:solidFill>
                <a:srgbClr val="F5413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19" name="Google Shape;419;p16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0" name="Google Shape;420;p16"/>
              <p:cNvCxnSpPr>
                <a:stCxn id="421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2" name="Google Shape;422;p16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16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4" name="Google Shape;424;p16"/>
              <p:cNvCxnSpPr>
                <a:stCxn id="425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6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28" name="Google Shape;428;p16"/>
              <p:cNvCxnSpPr>
                <a:stCxn id="429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6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6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2" name="Google Shape;432;p16"/>
              <p:cNvCxnSpPr>
                <a:stCxn id="433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6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7" name="Google Shape;417;p16"/>
          <p:cNvSpPr txBox="1">
            <a:spLocks noGrp="1"/>
          </p:cNvSpPr>
          <p:nvPr>
            <p:ph type="ctrTitle"/>
          </p:nvPr>
        </p:nvSpPr>
        <p:spPr>
          <a:xfrm>
            <a:off x="1794678" y="223043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5" name="Google Shape;435;p16"/>
          <p:cNvSpPr txBox="1">
            <a:spLocks noGrp="1"/>
          </p:cNvSpPr>
          <p:nvPr>
            <p:ph type="ctrTitle"/>
          </p:nvPr>
        </p:nvSpPr>
        <p:spPr>
          <a:xfrm>
            <a:off x="3395458" y="221131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6" name="Google Shape;436;p16"/>
          <p:cNvSpPr txBox="1">
            <a:spLocks noGrp="1"/>
          </p:cNvSpPr>
          <p:nvPr>
            <p:ph type="ctrTitle"/>
          </p:nvPr>
        </p:nvSpPr>
        <p:spPr>
          <a:xfrm>
            <a:off x="5001064" y="223043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ctrTitle"/>
          </p:nvPr>
        </p:nvSpPr>
        <p:spPr>
          <a:xfrm>
            <a:off x="6602132" y="2213567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4294967295"/>
          </p:nvPr>
        </p:nvSpPr>
        <p:spPr>
          <a:xfrm>
            <a:off x="4349546" y="1113950"/>
            <a:ext cx="2016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600" dirty="0">
                <a:solidFill>
                  <a:srgbClr val="FF0000"/>
                </a:solidFill>
              </a:rPr>
              <a:t>interface de profil 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438" name="Google Shape;438;p16"/>
          <p:cNvSpPr txBox="1">
            <a:spLocks noGrp="1"/>
          </p:cNvSpPr>
          <p:nvPr>
            <p:ph type="subTitle" idx="4294967295"/>
          </p:nvPr>
        </p:nvSpPr>
        <p:spPr>
          <a:xfrm>
            <a:off x="1118050" y="1113950"/>
            <a:ext cx="20565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600" dirty="0">
                <a:solidFill>
                  <a:srgbClr val="FF0000"/>
                </a:solidFill>
              </a:rPr>
              <a:t>interface de registration</a:t>
            </a:r>
            <a:r>
              <a:rPr lang="fr-FR" sz="1000" dirty="0"/>
              <a:t> </a:t>
            </a:r>
            <a:endParaRPr sz="1000" dirty="0"/>
          </a:p>
        </p:txBody>
      </p:sp>
      <p:sp>
        <p:nvSpPr>
          <p:cNvPr id="439" name="Google Shape;439;p16"/>
          <p:cNvSpPr txBox="1">
            <a:spLocks noGrp="1"/>
          </p:cNvSpPr>
          <p:nvPr>
            <p:ph type="subTitle" idx="4294967295"/>
          </p:nvPr>
        </p:nvSpPr>
        <p:spPr>
          <a:xfrm>
            <a:off x="2843315" y="3510694"/>
            <a:ext cx="2093662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600" dirty="0">
                <a:solidFill>
                  <a:srgbClr val="FF0000"/>
                </a:solidFill>
              </a:rPr>
              <a:t>interface </a:t>
            </a:r>
            <a:r>
              <a:rPr lang="fr-FR" sz="1600" dirty="0" smtClean="0">
                <a:solidFill>
                  <a:srgbClr val="FF0000"/>
                </a:solidFill>
              </a:rPr>
              <a:t>de</a:t>
            </a:r>
          </a:p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600" dirty="0" smtClean="0">
                <a:solidFill>
                  <a:srgbClr val="FF0000"/>
                </a:solidFill>
              </a:rPr>
              <a:t> Login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440" name="Google Shape;440;p16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600" dirty="0">
                <a:solidFill>
                  <a:srgbClr val="FF0000"/>
                </a:solidFill>
              </a:rPr>
              <a:t>interface des catégories </a:t>
            </a:r>
            <a:r>
              <a:rPr lang="fr-FR" sz="1600" dirty="0" smtClean="0">
                <a:solidFill>
                  <a:srgbClr val="FF0000"/>
                </a:solidFill>
              </a:rPr>
              <a:t>de </a:t>
            </a:r>
            <a:r>
              <a:rPr lang="fr-FR" sz="1600" dirty="0">
                <a:solidFill>
                  <a:srgbClr val="FF0000"/>
                </a:solidFill>
              </a:rPr>
              <a:t>sport</a:t>
            </a:r>
            <a:r>
              <a:rPr lang="fr-FR" sz="1000" dirty="0"/>
              <a:t> </a:t>
            </a:r>
            <a:endParaRPr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018" y="730844"/>
            <a:ext cx="1103539" cy="224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921" y="2949792"/>
            <a:ext cx="1193588" cy="240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8433" y="-332460"/>
            <a:ext cx="1199511" cy="251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4761" y="2970911"/>
            <a:ext cx="1165271" cy="22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9"/>
          <p:cNvSpPr/>
          <p:nvPr/>
        </p:nvSpPr>
        <p:spPr>
          <a:xfrm>
            <a:off x="6083558" y="1439587"/>
            <a:ext cx="2118050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"/>
          <p:cNvSpPr/>
          <p:nvPr/>
        </p:nvSpPr>
        <p:spPr>
          <a:xfrm>
            <a:off x="4114799" y="1410948"/>
            <a:ext cx="1968759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2283458" y="1410948"/>
            <a:ext cx="1831341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7C4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>
            <a:off x="298580" y="1410948"/>
            <a:ext cx="1984878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580" y="1903363"/>
            <a:ext cx="1625470" cy="312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879" y="1874724"/>
            <a:ext cx="1746096" cy="317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799" y="1903363"/>
            <a:ext cx="1775360" cy="314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3558" y="1909291"/>
            <a:ext cx="1852128" cy="313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0"/>
          <p:cNvSpPr/>
          <p:nvPr/>
        </p:nvSpPr>
        <p:spPr>
          <a:xfrm>
            <a:off x="4478769" y="659198"/>
            <a:ext cx="952549" cy="95416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1DCDC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933137" y="659198"/>
            <a:ext cx="952549" cy="954168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9825" y="520569"/>
            <a:ext cx="1785109" cy="37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9663" y="520569"/>
            <a:ext cx="1862967" cy="38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5101151" y="180622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Base de données</a:t>
            </a:r>
            <a:r>
              <a:rPr lang="fr-FR" dirty="0"/>
              <a:t> 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1129004" y="2708266"/>
            <a:ext cx="4759546" cy="1714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fr-FR" sz="2400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 descr="C:\Users\User\Desktop\Firebase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339" y="2071038"/>
            <a:ext cx="4590029" cy="23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799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103</Words>
  <Application>Microsoft Office PowerPoint</Application>
  <PresentationFormat>Affichage à l'écran (16:9)</PresentationFormat>
  <Paragraphs>37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Barlow Condensed Medium</vt:lpstr>
      <vt:lpstr>Barlow Condensed SemiBold</vt:lpstr>
      <vt:lpstr>Arvo</vt:lpstr>
      <vt:lpstr>Roboto Slab</vt:lpstr>
      <vt:lpstr>Wingdings</vt:lpstr>
      <vt:lpstr>Courier New</vt:lpstr>
      <vt:lpstr>My Creative CV by slidesgo</vt:lpstr>
      <vt:lpstr>         Projet Développement Mobile                        Let’s sport Application d’organisation des événements sportifs  réalisée par:                                           encadré par : Barkaoui Chaker                                    Mme Yossra Miladi Horchi Abla                                                                                                                                      2019/2020</vt:lpstr>
      <vt:lpstr>Table de Matières</vt:lpstr>
      <vt:lpstr>Besoins </vt:lpstr>
      <vt:lpstr>Solution</vt:lpstr>
      <vt:lpstr>Objectif</vt:lpstr>
      <vt:lpstr>Fonctionnalités</vt:lpstr>
      <vt:lpstr>Diapositive 7</vt:lpstr>
      <vt:lpstr>Diapositive 8</vt:lpstr>
      <vt:lpstr>Base de données </vt:lpstr>
      <vt:lpstr>Diapositive 10</vt:lpstr>
      <vt:lpstr>Perspectives</vt:lpstr>
      <vt:lpstr>L’ajout d’un moteur de recherche permet le classement des événements selon le type du sport et la ville 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Développement Mobile Let’s sport Application d’organisation des événements sportifs  réalisée par:                                           encadré par : Barkaoui Chaker                                    Mlle Yossra Miladi Horchi Abla                                                                                       2019</dc:title>
  <cp:lastModifiedBy>Utilisateur Windows</cp:lastModifiedBy>
  <cp:revision>16</cp:revision>
  <dcterms:modified xsi:type="dcterms:W3CDTF">2020-07-02T12:03:46Z</dcterms:modified>
</cp:coreProperties>
</file>