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389F-1A6C-4477-9F93-3C38F65D0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F913-3E50-4540-89D6-7C5147F2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AABD-4926-4A59-A839-0BD0E584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24C0-25F9-44C8-BE97-BDEFA7A9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4CE2-1292-4EF5-853A-2F936554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8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70D8-A5DB-4BD8-A99E-3A24AA1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B0F54-3045-4FBA-AF33-210D96A14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7832-CA39-4C2A-AD0D-3AA1B025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5F2F-9337-4172-B859-A713295B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3570-C587-4476-AB62-AFD722B4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4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DF7FB-8F43-42A1-92DF-E5A12E283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438FD-A0B2-467A-B0EC-E465A1944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1592E-6E6B-4C9A-A1FB-2189AC65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E54E-3C43-4B24-952C-7D90C02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405C-A333-40A0-851F-BE1CCEDB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0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0387-8A01-4249-B96D-614C309A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162C-FDDB-43A0-BF03-110CA235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664A-A293-4841-B61B-CB968707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9C58-98BC-48B8-9B23-DE7ADE0C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7899A-77E3-4F09-958A-5489EF61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0B52-5A34-4558-A28D-B6355D13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DDE07-5804-467C-8CAD-B9B943575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CF9F2-E732-41A3-B5B7-EC9C7EEA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9693-D817-492B-B37D-933C13DC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4CC69-0670-40CB-9EBD-D038FD20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3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DECC-B06A-43D6-AFE9-AE76FC0F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7F79-A83E-4A50-B1D9-4F7BCCA01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AE33A-AEE4-4FA7-9B9B-0F8C01A9B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DAD21-CB79-42B8-A0C3-1CB3C53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E4E-EF90-45D6-B3EE-19D51EDE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FD271-04F2-4A1D-8F47-9A2569D1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7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3C78-9D62-49F8-9745-EFCF80DD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A9B37-7967-4A39-9A1D-D6022B34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EAEB-48D1-4909-870A-8611CAF4E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BA735-4146-4217-898A-B4568E45F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6E561-0CAD-49F9-8F96-4680CBD88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8BE9B-A394-4F65-AACD-62ED0E73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4A807-F270-4BB5-ADFA-12693C9F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9C655-6919-44F1-BF01-124ECC90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8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EE62-3FC8-45EE-9BD1-5A02462F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65E6D-A028-4C76-8DD1-1099CBD1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292B2-B14D-4DFC-A333-E3BD135F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C5E2-6DC0-43C9-B24C-A59B4BC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9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89957-E3FC-4F12-98DD-A54EC440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33E04-EA62-4B21-AECD-2AA2615E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1CED-AF5F-47F2-BD00-D2F1E0F8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5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3798-7018-4BC5-BD22-AEDEA921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169E-1E20-437B-934D-8639A4157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FFFE5-1194-4A7F-BF24-DD3623B4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6B012-5655-47D1-B5B3-C898176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05AA0-98C1-45F6-AD8C-89A3067A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A169E-B5AD-4133-BECE-4ACC16D1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1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3A56-ED77-49BE-B56C-E8DD8034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AD24E-7389-469C-A97F-4CC4D040E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13591-1C72-437A-9297-8B56A132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A8651-760E-4C7E-8F65-28332C8F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FED29-FB09-43EF-8633-7BA9981F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5B587-CAA1-4FA2-9D85-DAF0BF15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7E9E4-BA02-4C9E-968D-40C3AB71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C5C7A-08DF-431D-91CA-EBC6032D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1E09E-E689-463F-8F0B-AF34BA152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CB6FE-868D-4650-8B01-155A28A9E34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74B9-6507-48B9-AE4D-A961056CB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C6BE-2E3F-4826-9751-22BF4F166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4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7421F-5937-4909-9818-B268E9BE630B}"/>
              </a:ext>
            </a:extLst>
          </p:cNvPr>
          <p:cNvSpPr/>
          <p:nvPr/>
        </p:nvSpPr>
        <p:spPr>
          <a:xfrm>
            <a:off x="9209311" y="4194105"/>
            <a:ext cx="2108719" cy="611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CPG Engine</a:t>
            </a:r>
          </a:p>
          <a:p>
            <a:pPr algn="ctr"/>
            <a:r>
              <a:rPr lang="en-US" i="1" dirty="0" err="1"/>
              <a:t>make_fcpg</a:t>
            </a:r>
            <a:r>
              <a:rPr lang="en-US" i="1" dirty="0"/>
              <a:t>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F91F20-0DA6-4837-AEAE-938A8DDFA151}"/>
              </a:ext>
            </a:extLst>
          </p:cNvPr>
          <p:cNvSpPr/>
          <p:nvPr/>
        </p:nvSpPr>
        <p:spPr>
          <a:xfrm>
            <a:off x="9158774" y="1880881"/>
            <a:ext cx="2108719" cy="667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Clip and Resample</a:t>
            </a:r>
          </a:p>
          <a:p>
            <a:pPr algn="ctr"/>
            <a:r>
              <a:rPr lang="en-US" i="1" dirty="0" err="1"/>
              <a:t>resampleParam</a:t>
            </a:r>
            <a:r>
              <a:rPr lang="en-US" i="1" dirty="0"/>
              <a:t>()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DC630BF-F2A2-4F0A-9424-4737C77F3FD2}"/>
              </a:ext>
            </a:extLst>
          </p:cNvPr>
          <p:cNvSpPr/>
          <p:nvPr/>
        </p:nvSpPr>
        <p:spPr>
          <a:xfrm>
            <a:off x="9974421" y="3772288"/>
            <a:ext cx="578498" cy="3825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F497FF-446D-44EA-A41B-856B49CD80C2}"/>
              </a:ext>
            </a:extLst>
          </p:cNvPr>
          <p:cNvSpPr/>
          <p:nvPr/>
        </p:nvSpPr>
        <p:spPr>
          <a:xfrm>
            <a:off x="8995487" y="357931"/>
            <a:ext cx="2435289" cy="998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Variables</a:t>
            </a:r>
          </a:p>
          <a:p>
            <a:pPr algn="ctr"/>
            <a:r>
              <a:rPr lang="en-US" dirty="0"/>
              <a:t>(e.g. precipitation)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99AFDE-2ECE-42C4-870B-CC3F40627192}"/>
              </a:ext>
            </a:extLst>
          </p:cNvPr>
          <p:cNvSpPr/>
          <p:nvPr/>
        </p:nvSpPr>
        <p:spPr>
          <a:xfrm>
            <a:off x="4720523" y="258161"/>
            <a:ext cx="1924435" cy="998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 Variables</a:t>
            </a:r>
          </a:p>
          <a:p>
            <a:pPr algn="ctr"/>
            <a:r>
              <a:rPr lang="en-US" dirty="0"/>
              <a:t>(e.g. land cover)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04DF45-1D72-4A7A-97E5-DB5314A27D53}"/>
              </a:ext>
            </a:extLst>
          </p:cNvPr>
          <p:cNvSpPr/>
          <p:nvPr/>
        </p:nvSpPr>
        <p:spPr>
          <a:xfrm>
            <a:off x="9974421" y="1455925"/>
            <a:ext cx="578499" cy="3825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FB6E-9AFD-4D32-B0A9-C79F04CDF69D}"/>
              </a:ext>
            </a:extLst>
          </p:cNvPr>
          <p:cNvSpPr/>
          <p:nvPr/>
        </p:nvSpPr>
        <p:spPr>
          <a:xfrm>
            <a:off x="5402422" y="41941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FA9A2D-D58C-4F1D-AB91-1E3A707BC375}"/>
              </a:ext>
            </a:extLst>
          </p:cNvPr>
          <p:cNvSpPr/>
          <p:nvPr/>
        </p:nvSpPr>
        <p:spPr>
          <a:xfrm>
            <a:off x="5554822" y="43465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D5F43D-0E2D-4752-AFF6-308762012945}"/>
              </a:ext>
            </a:extLst>
          </p:cNvPr>
          <p:cNvSpPr/>
          <p:nvPr/>
        </p:nvSpPr>
        <p:spPr>
          <a:xfrm>
            <a:off x="5707222" y="44989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155C9-915F-4974-AAFA-5C15AA8DDFAD}"/>
              </a:ext>
            </a:extLst>
          </p:cNvPr>
          <p:cNvSpPr/>
          <p:nvPr/>
        </p:nvSpPr>
        <p:spPr>
          <a:xfrm>
            <a:off x="5859622" y="46513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43110B-668C-4DAC-9434-1004488F0CB4}"/>
              </a:ext>
            </a:extLst>
          </p:cNvPr>
          <p:cNvSpPr/>
          <p:nvPr/>
        </p:nvSpPr>
        <p:spPr>
          <a:xfrm>
            <a:off x="6012022" y="48037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594FCD-C9C3-4B35-9DA2-FE89E3780E57}"/>
              </a:ext>
            </a:extLst>
          </p:cNvPr>
          <p:cNvSpPr/>
          <p:nvPr/>
        </p:nvSpPr>
        <p:spPr>
          <a:xfrm>
            <a:off x="6164422" y="49561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824E5-41EC-4C55-8B8E-6A1F5FA50E10}"/>
              </a:ext>
            </a:extLst>
          </p:cNvPr>
          <p:cNvSpPr/>
          <p:nvPr/>
        </p:nvSpPr>
        <p:spPr>
          <a:xfrm>
            <a:off x="6316822" y="51085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C4BBD-D11E-40D1-90CB-1FE8AF57E59E}"/>
              </a:ext>
            </a:extLst>
          </p:cNvPr>
          <p:cNvSpPr/>
          <p:nvPr/>
        </p:nvSpPr>
        <p:spPr>
          <a:xfrm>
            <a:off x="6469222" y="52609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FCPGs</a:t>
            </a: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5B1BAB95-B911-4DCC-B9FA-387A43D0C2CD}"/>
              </a:ext>
            </a:extLst>
          </p:cNvPr>
          <p:cNvSpPr/>
          <p:nvPr/>
        </p:nvSpPr>
        <p:spPr>
          <a:xfrm rot="5400000" flipV="1">
            <a:off x="8899457" y="4713890"/>
            <a:ext cx="1380930" cy="1720727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A143460-911E-45B0-B1FA-33543DDAECD6}"/>
              </a:ext>
            </a:extLst>
          </p:cNvPr>
          <p:cNvSpPr/>
          <p:nvPr/>
        </p:nvSpPr>
        <p:spPr>
          <a:xfrm>
            <a:off x="4438258" y="176501"/>
            <a:ext cx="382556" cy="6504998"/>
          </a:xfrm>
          <a:prstGeom prst="leftBrace">
            <a:avLst>
              <a:gd name="adj1" fmla="val 8333"/>
              <a:gd name="adj2" fmla="val 5043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5C811A-8B03-4427-8107-1DF9482C031F}"/>
              </a:ext>
            </a:extLst>
          </p:cNvPr>
          <p:cNvSpPr/>
          <p:nvPr/>
        </p:nvSpPr>
        <p:spPr>
          <a:xfrm>
            <a:off x="1390260" y="2402437"/>
            <a:ext cx="2161590" cy="21277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Configuration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Path to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name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path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40D1B8B-81FE-410C-A6FD-F06B91CEBD27}"/>
              </a:ext>
            </a:extLst>
          </p:cNvPr>
          <p:cNvSpPr/>
          <p:nvPr/>
        </p:nvSpPr>
        <p:spPr>
          <a:xfrm>
            <a:off x="3684034" y="3284375"/>
            <a:ext cx="382556" cy="3638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7661E0C-DA3A-4043-8E6D-EACD5D999DC6}"/>
              </a:ext>
            </a:extLst>
          </p:cNvPr>
          <p:cNvSpPr/>
          <p:nvPr/>
        </p:nvSpPr>
        <p:spPr>
          <a:xfrm>
            <a:off x="251927" y="176501"/>
            <a:ext cx="4186331" cy="1988201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HPC Platform specific submission script: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allocation (time, cores,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modules and Python env.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python script that uses the FCPG tools.</a:t>
            </a:r>
          </a:p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D069ED7-08BD-4643-BFF1-A26BAB9C0B8F}"/>
              </a:ext>
            </a:extLst>
          </p:cNvPr>
          <p:cNvSpPr/>
          <p:nvPr/>
        </p:nvSpPr>
        <p:spPr>
          <a:xfrm>
            <a:off x="4923469" y="2359094"/>
            <a:ext cx="3442978" cy="149133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that input and output files/folders exist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D09B8ED-5306-4055-A7CD-858EBA3C4E19}"/>
              </a:ext>
            </a:extLst>
          </p:cNvPr>
          <p:cNvSpPr/>
          <p:nvPr/>
        </p:nvSpPr>
        <p:spPr>
          <a:xfrm>
            <a:off x="8899069" y="3026605"/>
            <a:ext cx="2628127" cy="667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Accumulate Parameter</a:t>
            </a:r>
          </a:p>
          <a:p>
            <a:pPr algn="ctr"/>
            <a:r>
              <a:rPr lang="en-US" i="1" dirty="0" err="1"/>
              <a:t>accumulateParam</a:t>
            </a:r>
            <a:r>
              <a:rPr lang="en-US" i="1" dirty="0"/>
              <a:t>()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E0D586A-1270-4421-AF45-AAF766CA65F6}"/>
              </a:ext>
            </a:extLst>
          </p:cNvPr>
          <p:cNvSpPr/>
          <p:nvPr/>
        </p:nvSpPr>
        <p:spPr>
          <a:xfrm>
            <a:off x="9974421" y="2593278"/>
            <a:ext cx="578498" cy="3825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BA0CD5-3FCA-40E0-AAAE-EEDA0C28D4CE}"/>
              </a:ext>
            </a:extLst>
          </p:cNvPr>
          <p:cNvSpPr/>
          <p:nvPr/>
        </p:nvSpPr>
        <p:spPr>
          <a:xfrm>
            <a:off x="6874324" y="1253418"/>
            <a:ext cx="1713723" cy="998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Binary Grids</a:t>
            </a:r>
          </a:p>
          <a:p>
            <a:pPr algn="ctr"/>
            <a:r>
              <a:rPr lang="en-US" i="1" dirty="0"/>
              <a:t>cat2bin()</a:t>
            </a:r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49009208-DC13-434D-A805-73BDF82D3D29}"/>
              </a:ext>
            </a:extLst>
          </p:cNvPr>
          <p:cNvSpPr/>
          <p:nvPr/>
        </p:nvSpPr>
        <p:spPr>
          <a:xfrm rot="5400000">
            <a:off x="5676116" y="889518"/>
            <a:ext cx="667141" cy="1558205"/>
          </a:xfrm>
          <a:prstGeom prst="bentUpArrow">
            <a:avLst>
              <a:gd name="adj1" fmla="val 25000"/>
              <a:gd name="adj2" fmla="val 25676"/>
              <a:gd name="adj3" fmla="val 274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671CEE03-1A03-44F6-BE39-7A5D51C14AA2}"/>
              </a:ext>
            </a:extLst>
          </p:cNvPr>
          <p:cNvSpPr/>
          <p:nvPr/>
        </p:nvSpPr>
        <p:spPr>
          <a:xfrm rot="17797425">
            <a:off x="8584160" y="1933089"/>
            <a:ext cx="578499" cy="3825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Barnhart, Theodore B</dc:creator>
  <cp:lastModifiedBy>Theodore Barnhart</cp:lastModifiedBy>
  <cp:revision>8</cp:revision>
  <dcterms:created xsi:type="dcterms:W3CDTF">2019-05-10T18:41:31Z</dcterms:created>
  <dcterms:modified xsi:type="dcterms:W3CDTF">2020-05-19T19:49:23Z</dcterms:modified>
</cp:coreProperties>
</file>