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89F-1A6C-4477-9F93-3C38F65D0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F913-3E50-4540-89D6-7C5147F2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AABD-4926-4A59-A839-0BD0E584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24C0-25F9-44C8-BE97-BDEFA7A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4CE2-1292-4EF5-853A-2F93655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70D8-A5DB-4BD8-A99E-3A24AA1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B0F54-3045-4FBA-AF33-210D96A14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7832-CA39-4C2A-AD0D-3AA1B025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5F2F-9337-4172-B859-A713295B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3570-C587-4476-AB62-AFD722B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4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DF7FB-8F43-42A1-92DF-E5A12E28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438FD-A0B2-467A-B0EC-E465A194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592E-6E6B-4C9A-A1FB-2189AC65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E54E-3C43-4B24-952C-7D90C02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405C-A333-40A0-851F-BE1CCEDB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0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387-8A01-4249-B96D-614C309A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162C-FDDB-43A0-BF03-110CA235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664A-A293-4841-B61B-CB96870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9C58-98BC-48B8-9B23-DE7ADE0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7899A-77E3-4F09-958A-5489EF61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0B52-5A34-4558-A28D-B6355D13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DE07-5804-467C-8CAD-B9B94357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F9F2-E732-41A3-B5B7-EC9C7EE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9693-D817-492B-B37D-933C13DC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CC69-0670-40CB-9EBD-D038FD2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DECC-B06A-43D6-AFE9-AE76FC0F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F79-A83E-4A50-B1D9-4F7BCCA0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AE33A-AEE4-4FA7-9B9B-0F8C01A9B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DAD21-CB79-42B8-A0C3-1CB3C53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E4E-EF90-45D6-B3EE-19D51ED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D271-04F2-4A1D-8F47-9A2569D1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7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3C78-9D62-49F8-9745-EFCF80DD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9B37-7967-4A39-9A1D-D6022B34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EAEB-48D1-4909-870A-8611CAF4E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BA735-4146-4217-898A-B4568E45F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6E561-0CAD-49F9-8F96-4680CBD8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8BE9B-A394-4F65-AACD-62ED0E7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4A807-F270-4BB5-ADFA-12693C9F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9C655-6919-44F1-BF01-124ECC9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8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EE62-3FC8-45EE-9BD1-5A02462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65E6D-A028-4C76-8DD1-1099CBD1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292B2-B14D-4DFC-A333-E3BD135F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C5E2-6DC0-43C9-B24C-A59B4BC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9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89957-E3FC-4F12-98DD-A54EC440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33E04-EA62-4B21-AECD-2AA2615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1CED-AF5F-47F2-BD00-D2F1E0F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5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3798-7018-4BC5-BD22-AEDEA921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169E-1E20-437B-934D-8639A415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FFFE5-1194-4A7F-BF24-DD3623B4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B012-5655-47D1-B5B3-C898176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5AA0-98C1-45F6-AD8C-89A3067A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169E-B5AD-4133-BECE-4ACC16D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3A56-ED77-49BE-B56C-E8DD8034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AD24E-7389-469C-A97F-4CC4D040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3591-1C72-437A-9297-8B56A132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8651-760E-4C7E-8F65-28332C8F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FED29-FB09-43EF-8633-7BA9981F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5B587-CAA1-4FA2-9D85-DAF0BF15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7E9E4-BA02-4C9E-968D-40C3AB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5C7A-08DF-431D-91CA-EBC6032D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E09E-E689-463F-8F0B-AF34BA152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B6FE-868D-4650-8B01-155A28A9E34A}" type="datetimeFigureOut">
              <a:rPr lang="en-US" smtClean="0"/>
              <a:t>5/10/2019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74B9-6507-48B9-AE4D-A961056CB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C6BE-2E3F-4826-9751-22BF4F166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1A50-1B94-46B1-A497-B5E8D16457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7421F-5937-4909-9818-B268E9BE630B}"/>
              </a:ext>
            </a:extLst>
          </p:cNvPr>
          <p:cNvSpPr/>
          <p:nvPr/>
        </p:nvSpPr>
        <p:spPr>
          <a:xfrm>
            <a:off x="8994707" y="3900196"/>
            <a:ext cx="1380930" cy="90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CPG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91F20-0DA6-4837-AEAE-938A8DDFA151}"/>
              </a:ext>
            </a:extLst>
          </p:cNvPr>
          <p:cNvSpPr/>
          <p:nvPr/>
        </p:nvSpPr>
        <p:spPr>
          <a:xfrm>
            <a:off x="8630813" y="2439953"/>
            <a:ext cx="2108719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Clip and Resample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C630BF-F2A2-4F0A-9424-4737C77F3FD2}"/>
              </a:ext>
            </a:extLst>
          </p:cNvPr>
          <p:cNvSpPr/>
          <p:nvPr/>
        </p:nvSpPr>
        <p:spPr>
          <a:xfrm>
            <a:off x="9395923" y="3484984"/>
            <a:ext cx="578498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F497FF-446D-44EA-A41B-856B49CD80C2}"/>
              </a:ext>
            </a:extLst>
          </p:cNvPr>
          <p:cNvSpPr/>
          <p:nvPr/>
        </p:nvSpPr>
        <p:spPr>
          <a:xfrm>
            <a:off x="6721158" y="349898"/>
            <a:ext cx="1713723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 Variables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9AFDE-2ECE-42C4-870B-CC3F40627192}"/>
              </a:ext>
            </a:extLst>
          </p:cNvPr>
          <p:cNvSpPr/>
          <p:nvPr/>
        </p:nvSpPr>
        <p:spPr>
          <a:xfrm>
            <a:off x="4923469" y="342127"/>
            <a:ext cx="1713723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38DFB1-8047-4863-BF58-760016D57C6C}"/>
              </a:ext>
            </a:extLst>
          </p:cNvPr>
          <p:cNvSpPr/>
          <p:nvPr/>
        </p:nvSpPr>
        <p:spPr>
          <a:xfrm>
            <a:off x="8518847" y="349898"/>
            <a:ext cx="1713723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10-85 Slope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8265D4-DE6B-4B7D-9B2C-C67B85EB3589}"/>
              </a:ext>
            </a:extLst>
          </p:cNvPr>
          <p:cNvSpPr/>
          <p:nvPr/>
        </p:nvSpPr>
        <p:spPr>
          <a:xfrm>
            <a:off x="10307203" y="349898"/>
            <a:ext cx="1713723" cy="998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Others…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8060509-F85A-4197-929B-E8F86A1262C9}"/>
              </a:ext>
            </a:extLst>
          </p:cNvPr>
          <p:cNvSpPr/>
          <p:nvPr/>
        </p:nvSpPr>
        <p:spPr>
          <a:xfrm rot="5400000">
            <a:off x="8294912" y="-2169365"/>
            <a:ext cx="326573" cy="7380512"/>
          </a:xfrm>
          <a:prstGeom prst="rightBrace">
            <a:avLst>
              <a:gd name="adj1" fmla="val 8333"/>
              <a:gd name="adj2" fmla="val 33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04DF45-1D72-4A7A-97E5-DB5314A27D53}"/>
              </a:ext>
            </a:extLst>
          </p:cNvPr>
          <p:cNvSpPr/>
          <p:nvPr/>
        </p:nvSpPr>
        <p:spPr>
          <a:xfrm>
            <a:off x="9395923" y="1968756"/>
            <a:ext cx="578499" cy="3825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FB6E-9AFD-4D32-B0A9-C79F04CDF69D}"/>
              </a:ext>
            </a:extLst>
          </p:cNvPr>
          <p:cNvSpPr/>
          <p:nvPr/>
        </p:nvSpPr>
        <p:spPr>
          <a:xfrm>
            <a:off x="5402422" y="41941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FA9A2D-D58C-4F1D-AB91-1E3A707BC375}"/>
              </a:ext>
            </a:extLst>
          </p:cNvPr>
          <p:cNvSpPr/>
          <p:nvPr/>
        </p:nvSpPr>
        <p:spPr>
          <a:xfrm>
            <a:off x="5554822" y="43465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5F43D-0E2D-4752-AFF6-308762012945}"/>
              </a:ext>
            </a:extLst>
          </p:cNvPr>
          <p:cNvSpPr/>
          <p:nvPr/>
        </p:nvSpPr>
        <p:spPr>
          <a:xfrm>
            <a:off x="5707222" y="44989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155C9-915F-4974-AAFA-5C15AA8DDFAD}"/>
              </a:ext>
            </a:extLst>
          </p:cNvPr>
          <p:cNvSpPr/>
          <p:nvPr/>
        </p:nvSpPr>
        <p:spPr>
          <a:xfrm>
            <a:off x="5859622" y="46513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43110B-668C-4DAC-9434-1004488F0CB4}"/>
              </a:ext>
            </a:extLst>
          </p:cNvPr>
          <p:cNvSpPr/>
          <p:nvPr/>
        </p:nvSpPr>
        <p:spPr>
          <a:xfrm>
            <a:off x="6012022" y="48037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94FCD-C9C3-4B35-9DA2-FE89E3780E57}"/>
              </a:ext>
            </a:extLst>
          </p:cNvPr>
          <p:cNvSpPr/>
          <p:nvPr/>
        </p:nvSpPr>
        <p:spPr>
          <a:xfrm>
            <a:off x="6164422" y="49561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824E5-41EC-4C55-8B8E-6A1F5FA50E10}"/>
              </a:ext>
            </a:extLst>
          </p:cNvPr>
          <p:cNvSpPr/>
          <p:nvPr/>
        </p:nvSpPr>
        <p:spPr>
          <a:xfrm>
            <a:off x="6316822" y="51085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C4BBD-D11E-40D1-90CB-1FE8AF57E59E}"/>
              </a:ext>
            </a:extLst>
          </p:cNvPr>
          <p:cNvSpPr/>
          <p:nvPr/>
        </p:nvSpPr>
        <p:spPr>
          <a:xfrm>
            <a:off x="6469222" y="5260905"/>
            <a:ext cx="2202025" cy="1119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CPGs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5B1BAB95-B911-4DCC-B9FA-387A43D0C2CD}"/>
              </a:ext>
            </a:extLst>
          </p:cNvPr>
          <p:cNvSpPr/>
          <p:nvPr/>
        </p:nvSpPr>
        <p:spPr>
          <a:xfrm rot="5400000" flipV="1">
            <a:off x="8622647" y="4990701"/>
            <a:ext cx="1380930" cy="1167106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A143460-911E-45B0-B1FA-33543DDAECD6}"/>
              </a:ext>
            </a:extLst>
          </p:cNvPr>
          <p:cNvSpPr/>
          <p:nvPr/>
        </p:nvSpPr>
        <p:spPr>
          <a:xfrm>
            <a:off x="4438258" y="176501"/>
            <a:ext cx="382556" cy="6504998"/>
          </a:xfrm>
          <a:prstGeom prst="leftBrace">
            <a:avLst>
              <a:gd name="adj1" fmla="val 8333"/>
              <a:gd name="adj2" fmla="val 5043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5C811A-8B03-4427-8107-1DF9482C031F}"/>
              </a:ext>
            </a:extLst>
          </p:cNvPr>
          <p:cNvSpPr/>
          <p:nvPr/>
        </p:nvSpPr>
        <p:spPr>
          <a:xfrm>
            <a:off x="1390260" y="2402437"/>
            <a:ext cx="2161590" cy="21277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Configuration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 to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name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path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40D1B8B-81FE-410C-A6FD-F06B91CEBD27}"/>
              </a:ext>
            </a:extLst>
          </p:cNvPr>
          <p:cNvSpPr/>
          <p:nvPr/>
        </p:nvSpPr>
        <p:spPr>
          <a:xfrm>
            <a:off x="3684034" y="3284375"/>
            <a:ext cx="382556" cy="3638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7661E0C-DA3A-4043-8E6D-EACD5D999DC6}"/>
              </a:ext>
            </a:extLst>
          </p:cNvPr>
          <p:cNvSpPr/>
          <p:nvPr/>
        </p:nvSpPr>
        <p:spPr>
          <a:xfrm>
            <a:off x="251927" y="176501"/>
            <a:ext cx="4186331" cy="1988201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HPC Platform specific submission script: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 allocation (time, cores,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modules and python env.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python script that uses the CPG tool.</a:t>
            </a:r>
          </a:p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069ED7-08BD-4643-BFF1-A26BAB9C0B8F}"/>
              </a:ext>
            </a:extLst>
          </p:cNvPr>
          <p:cNvSpPr/>
          <p:nvPr/>
        </p:nvSpPr>
        <p:spPr>
          <a:xfrm>
            <a:off x="4923469" y="1856792"/>
            <a:ext cx="3442978" cy="199363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that input and output files/folders exist</a:t>
            </a:r>
          </a:p>
        </p:txBody>
      </p:sp>
    </p:spTree>
    <p:extLst>
      <p:ext uri="{BB962C8B-B14F-4D97-AF65-F5344CB8AC3E}">
        <p14:creationId xmlns:p14="http://schemas.microsoft.com/office/powerpoint/2010/main" val="213900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Barnhart, Theodore B</dc:creator>
  <cp:lastModifiedBy>Barnhart, Theodore B</cp:lastModifiedBy>
  <cp:revision>6</cp:revision>
  <dcterms:created xsi:type="dcterms:W3CDTF">2019-05-10T18:41:31Z</dcterms:created>
  <dcterms:modified xsi:type="dcterms:W3CDTF">2019-05-10T19:56:23Z</dcterms:modified>
</cp:coreProperties>
</file>