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6"/>
  </p:notesMasterIdLst>
  <p:sldIdLst>
    <p:sldId id="356" r:id="rId4"/>
    <p:sldId id="259" r:id="rId5"/>
    <p:sldId id="344" r:id="rId6"/>
    <p:sldId id="348" r:id="rId7"/>
    <p:sldId id="362" r:id="rId8"/>
    <p:sldId id="318" r:id="rId9"/>
    <p:sldId id="358" r:id="rId10"/>
    <p:sldId id="316" r:id="rId11"/>
    <p:sldId id="317" r:id="rId12"/>
    <p:sldId id="363" r:id="rId13"/>
    <p:sldId id="337" r:id="rId14"/>
    <p:sldId id="3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showGuides="1">
      <p:cViewPr varScale="1">
        <p:scale>
          <a:sx n="72" d="100"/>
          <a:sy n="72" d="100"/>
        </p:scale>
        <p:origin x="678" y="66"/>
      </p:cViewPr>
      <p:guideLst>
        <p:guide orient="horz" pos="254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B47474-984A-4090-AC20-98242EB09510}"/>
              </a:ext>
            </a:extLst>
          </p:cNvPr>
          <p:cNvSpPr/>
          <p:nvPr userDrawn="1"/>
        </p:nvSpPr>
        <p:spPr>
          <a:xfrm>
            <a:off x="0" y="1988840"/>
            <a:ext cx="12192000" cy="28803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Oval 2">
            <a:extLst>
              <a:ext uri="{FF2B5EF4-FFF2-40B4-BE49-F238E27FC236}">
                <a16:creationId xmlns:a16="http://schemas.microsoft.com/office/drawing/2014/main" id="{2930F240-0CAF-4377-8C66-C79A9700127F}"/>
              </a:ext>
            </a:extLst>
          </p:cNvPr>
          <p:cNvSpPr/>
          <p:nvPr userDrawn="1"/>
        </p:nvSpPr>
        <p:spPr>
          <a:xfrm>
            <a:off x="6925208" y="503501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aphic 14">
            <a:extLst>
              <a:ext uri="{FF2B5EF4-FFF2-40B4-BE49-F238E27FC236}">
                <a16:creationId xmlns:a16="http://schemas.microsoft.com/office/drawing/2014/main" id="{09D52290-FED8-432E-A9AF-895F42C29BF1}"/>
              </a:ext>
            </a:extLst>
          </p:cNvPr>
          <p:cNvGrpSpPr/>
          <p:nvPr userDrawn="1"/>
        </p:nvGrpSpPr>
        <p:grpSpPr>
          <a:xfrm>
            <a:off x="6859251" y="1585382"/>
            <a:ext cx="4568370" cy="3687236"/>
            <a:chOff x="2444748" y="555045"/>
            <a:chExt cx="7282048" cy="5727454"/>
          </a:xfrm>
        </p:grpSpPr>
        <p:sp>
          <p:nvSpPr>
            <p:cNvPr id="5" name="Freeform: Shape 4">
              <a:extLst>
                <a:ext uri="{FF2B5EF4-FFF2-40B4-BE49-F238E27FC236}">
                  <a16:creationId xmlns:a16="http://schemas.microsoft.com/office/drawing/2014/main" id="{6DF2C3D3-4FC4-450E-A75F-6CA28E9A260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155DD87-3668-41CD-B8FE-F7680E231E6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1B24015-CBFE-4CE0-8A31-5115F8BF116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E3E8073-D26E-4946-A0FB-859AFD2C591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5CFD02F-04CF-4A4F-B2ED-42A6C2D5743E}"/>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5426560-F548-478A-8C28-622AA658C2F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F41FF2-11EF-4478-BD9D-633C60DB987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13A2F72-37C9-40A6-AB61-B60154A9A23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Picture Placeholder 2">
            <a:extLst>
              <a:ext uri="{FF2B5EF4-FFF2-40B4-BE49-F238E27FC236}">
                <a16:creationId xmlns:a16="http://schemas.microsoft.com/office/drawing/2014/main" id="{9F356DA8-6399-4BA3-920F-87F949C1BAE2}"/>
              </a:ext>
            </a:extLst>
          </p:cNvPr>
          <p:cNvSpPr>
            <a:spLocks noGrp="1"/>
          </p:cNvSpPr>
          <p:nvPr>
            <p:ph type="pic" idx="15" hasCustomPrompt="1"/>
          </p:nvPr>
        </p:nvSpPr>
        <p:spPr>
          <a:xfrm>
            <a:off x="7004813" y="1717989"/>
            <a:ext cx="42558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870C11E2-F55D-4B43-8F26-02B3875E4F1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85C5121-D524-4FA3-827E-5E1FC7C84CC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AND CONTENTS LAYOUT_23">
    <p:spTree>
      <p:nvGrpSpPr>
        <p:cNvPr id="1" name=""/>
        <p:cNvGrpSpPr/>
        <p:nvPr/>
      </p:nvGrpSpPr>
      <p:grpSpPr>
        <a:xfrm>
          <a:off x="0" y="0"/>
          <a:ext cx="0" cy="0"/>
          <a:chOff x="0" y="0"/>
          <a:chExt cx="0" cy="0"/>
        </a:xfrm>
      </p:grpSpPr>
      <p:sp>
        <p:nvSpPr>
          <p:cNvPr id="23" name="Rectangle 22"/>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그림 개체 틀 2"/>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그림 개체 틀 2"/>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Text Placeholder 9">
            <a:extLst>
              <a:ext uri="{FF2B5EF4-FFF2-40B4-BE49-F238E27FC236}">
                <a16:creationId xmlns:a16="http://schemas.microsoft.com/office/drawing/2014/main" id="{F51F16FC-ECF9-4C12-8D72-49B470CFAA38}"/>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4002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2460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CBB24084-5D13-40D7-B877-E47BE1E73BBF}"/>
              </a:ext>
            </a:extLst>
          </p:cNvPr>
          <p:cNvSpPr>
            <a:spLocks noGrp="1"/>
          </p:cNvSpPr>
          <p:nvPr>
            <p:ph type="pic" sz="quarter" idx="14" hasCustomPrompt="1"/>
          </p:nvPr>
        </p:nvSpPr>
        <p:spPr>
          <a:xfrm>
            <a:off x="902288" y="2064492"/>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5" name="Group 3">
            <a:extLst>
              <a:ext uri="{FF2B5EF4-FFF2-40B4-BE49-F238E27FC236}">
                <a16:creationId xmlns:a16="http://schemas.microsoft.com/office/drawing/2014/main" id="{54A41B6F-0B5A-4314-8E6A-AA3960BCF10F}"/>
              </a:ext>
            </a:extLst>
          </p:cNvPr>
          <p:cNvGrpSpPr/>
          <p:nvPr userDrawn="1"/>
        </p:nvGrpSpPr>
        <p:grpSpPr>
          <a:xfrm>
            <a:off x="729449" y="1780758"/>
            <a:ext cx="2449180" cy="4305530"/>
            <a:chOff x="445712" y="1449040"/>
            <a:chExt cx="2113018" cy="3924176"/>
          </a:xfrm>
        </p:grpSpPr>
        <p:sp>
          <p:nvSpPr>
            <p:cNvPr id="6" name="Rounded Rectangle 4">
              <a:extLst>
                <a:ext uri="{FF2B5EF4-FFF2-40B4-BE49-F238E27FC236}">
                  <a16:creationId xmlns:a16="http://schemas.microsoft.com/office/drawing/2014/main" id="{703E15B8-6CE8-4239-8540-4DB466536A91}"/>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39CA128A-BAAF-43EE-A61E-48F072F23C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9AFF85CE-C02B-4B53-AFD3-06E942BAC819}"/>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F77DADA6-39EA-4F49-BF69-B54981F43A9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414D168B-29C2-4210-B545-06CBEEFEF1C5}"/>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6E6B1B6C-6A71-4B3B-A6B5-56A8DB4074E0}"/>
              </a:ext>
            </a:extLst>
          </p:cNvPr>
          <p:cNvSpPr>
            <a:spLocks noGrp="1"/>
          </p:cNvSpPr>
          <p:nvPr>
            <p:ph type="pic" idx="15" hasCustomPrompt="1"/>
          </p:nvPr>
        </p:nvSpPr>
        <p:spPr>
          <a:xfrm>
            <a:off x="877656" y="2102271"/>
            <a:ext cx="2152765" cy="356211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AACC8C0-0D02-450C-A4FB-05C1A86E40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 id="2147483691" r:id="rId19"/>
    <p:sldLayoutId id="2147483694"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hlinkClick r:id="rId2"/>
            <a:extLst>
              <a:ext uri="{FF2B5EF4-FFF2-40B4-BE49-F238E27FC236}">
                <a16:creationId xmlns:a16="http://schemas.microsoft.com/office/drawing/2014/main" id="{65EB7FFB-6FB1-480A-A898-65150C03087A}"/>
              </a:ext>
            </a:extLst>
          </p:cNvPr>
          <p:cNvSpPr txBox="1"/>
          <p:nvPr/>
        </p:nvSpPr>
        <p:spPr>
          <a:xfrm>
            <a:off x="-1" y="6372570"/>
            <a:ext cx="12192001" cy="246221"/>
          </a:xfrm>
          <a:prstGeom prst="rect">
            <a:avLst/>
          </a:prstGeom>
          <a:noFill/>
        </p:spPr>
        <p:txBody>
          <a:bodyPr wrap="square" rtlCol="0">
            <a:spAutoFit/>
          </a:bodyPr>
          <a:lstStyle/>
          <a:p>
            <a:pPr algn="ctr"/>
            <a:r>
              <a:rPr lang="en-US" altLang="ko-KR" sz="1000" b="1" dirty="0">
                <a:solidFill>
                  <a:schemeClr val="bg1"/>
                </a:solidFill>
                <a:cs typeface="Arial" pitchFamily="34" charset="0"/>
              </a:rPr>
              <a:t>2022-2023</a:t>
            </a:r>
            <a:endParaRPr lang="ko-KR" altLang="en-US" sz="1000" b="1" dirty="0">
              <a:solidFill>
                <a:schemeClr val="bg1"/>
              </a:solidFill>
              <a:cs typeface="Arial" pitchFamily="34" charset="0"/>
            </a:endParaRPr>
          </a:p>
        </p:txBody>
      </p:sp>
      <p:sp>
        <p:nvSpPr>
          <p:cNvPr id="8" name="TextBox 7">
            <a:extLst>
              <a:ext uri="{FF2B5EF4-FFF2-40B4-BE49-F238E27FC236}">
                <a16:creationId xmlns:a16="http://schemas.microsoft.com/office/drawing/2014/main" id="{03B4C724-0776-4328-8F0A-B72DA1579537}"/>
              </a:ext>
            </a:extLst>
          </p:cNvPr>
          <p:cNvSpPr txBox="1"/>
          <p:nvPr/>
        </p:nvSpPr>
        <p:spPr>
          <a:xfrm>
            <a:off x="-278294" y="4344102"/>
            <a:ext cx="12191999" cy="923330"/>
          </a:xfrm>
          <a:prstGeom prst="rect">
            <a:avLst/>
          </a:prstGeom>
          <a:noFill/>
        </p:spPr>
        <p:txBody>
          <a:bodyPr wrap="square" rtlCol="0" anchor="ctr">
            <a:spAutoFit/>
          </a:bodyPr>
          <a:lstStyle/>
          <a:p>
            <a:pPr algn="ctr"/>
            <a:r>
              <a:rPr lang="en-US" altLang="ko-KR" sz="5400" dirty="0">
                <a:solidFill>
                  <a:schemeClr val="bg1"/>
                </a:solidFill>
                <a:latin typeface="Times New Roman" panose="02020603050405020304" pitchFamily="18" charset="0"/>
                <a:cs typeface="Times New Roman" panose="02020603050405020304" pitchFamily="18" charset="0"/>
              </a:rPr>
              <a:t>Projet Block Chain </a:t>
            </a:r>
            <a:endParaRPr lang="ko-KR" altLang="en-US" sz="54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1" y="5267432"/>
            <a:ext cx="12192000" cy="666977"/>
          </a:xfrm>
          <a:prstGeom prst="rect">
            <a:avLst/>
          </a:prstGeom>
          <a:noFill/>
        </p:spPr>
        <p:txBody>
          <a:bodyPr wrap="square" rtlCol="0" anchor="ctr">
            <a:spAutoFit/>
          </a:bodyPr>
          <a:lstStyle/>
          <a:p>
            <a:pPr algn="ctr"/>
            <a:r>
              <a:rPr lang="en-US" altLang="ko-KR" sz="1867" b="1" dirty="0" err="1">
                <a:solidFill>
                  <a:schemeClr val="bg1"/>
                </a:solidFill>
                <a:latin typeface="Times New Roman" panose="02020603050405020304" pitchFamily="18" charset="0"/>
                <a:cs typeface="Times New Roman" panose="02020603050405020304" pitchFamily="18" charset="0"/>
              </a:rPr>
              <a:t>Réalisé</a:t>
            </a:r>
            <a:r>
              <a:rPr lang="en-US" altLang="ko-KR" sz="1867" b="1" dirty="0">
                <a:solidFill>
                  <a:schemeClr val="bg1"/>
                </a:solidFill>
                <a:latin typeface="Times New Roman" panose="02020603050405020304" pitchFamily="18" charset="0"/>
                <a:cs typeface="Times New Roman" panose="02020603050405020304" pitchFamily="18" charset="0"/>
              </a:rPr>
              <a:t> par : </a:t>
            </a:r>
            <a:r>
              <a:rPr lang="en-US" altLang="ko-KR" sz="1867" b="1" dirty="0" err="1">
                <a:solidFill>
                  <a:schemeClr val="bg1"/>
                </a:solidFill>
                <a:latin typeface="Times New Roman" panose="02020603050405020304" pitchFamily="18" charset="0"/>
                <a:cs typeface="Times New Roman" panose="02020603050405020304" pitchFamily="18" charset="0"/>
              </a:rPr>
              <a:t>Ahlem</a:t>
            </a:r>
            <a:r>
              <a:rPr lang="en-US" altLang="ko-KR" sz="1867" b="1" dirty="0">
                <a:solidFill>
                  <a:schemeClr val="bg1"/>
                </a:solidFill>
                <a:latin typeface="Times New Roman" panose="02020603050405020304" pitchFamily="18" charset="0"/>
                <a:cs typeface="Times New Roman" panose="02020603050405020304" pitchFamily="18" charset="0"/>
              </a:rPr>
              <a:t> Barketi &amp; Ibtihel Kalthoum</a:t>
            </a:r>
          </a:p>
          <a:p>
            <a:pPr algn="ctr"/>
            <a:r>
              <a:rPr lang="en-US" altLang="ko-KR" sz="1867" b="1" dirty="0">
                <a:solidFill>
                  <a:schemeClr val="bg1"/>
                </a:solidFill>
                <a:latin typeface="Times New Roman" panose="02020603050405020304" pitchFamily="18" charset="0"/>
                <a:cs typeface="Times New Roman" panose="02020603050405020304" pitchFamily="18" charset="0"/>
              </a:rPr>
              <a:t>3 DNI 1</a:t>
            </a:r>
            <a:endParaRPr lang="ko-KR" altLang="en-US" sz="1867"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47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42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Conclusion</a:t>
            </a:r>
          </a:p>
        </p:txBody>
      </p:sp>
      <p:sp>
        <p:nvSpPr>
          <p:cNvPr id="3" name="Rectangle 2">
            <a:extLst>
              <a:ext uri="{FF2B5EF4-FFF2-40B4-BE49-F238E27FC236}">
                <a16:creationId xmlns:a16="http://schemas.microsoft.com/office/drawing/2014/main" id="{71E14ECD-B9E9-4304-AA89-24A9A3A0DF92}"/>
              </a:ext>
            </a:extLst>
          </p:cNvPr>
          <p:cNvSpPr/>
          <p:nvPr/>
        </p:nvSpPr>
        <p:spPr>
          <a:xfrm>
            <a:off x="5618753" y="1794327"/>
            <a:ext cx="972000" cy="97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3">
            <a:extLst>
              <a:ext uri="{FF2B5EF4-FFF2-40B4-BE49-F238E27FC236}">
                <a16:creationId xmlns:a16="http://schemas.microsoft.com/office/drawing/2014/main" id="{79EC15F7-6DCD-47CF-AF33-B9916352254A}"/>
              </a:ext>
            </a:extLst>
          </p:cNvPr>
          <p:cNvSpPr/>
          <p:nvPr/>
        </p:nvSpPr>
        <p:spPr>
          <a:xfrm>
            <a:off x="903622" y="5031013"/>
            <a:ext cx="97200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id="{00DF6049-9089-4E77-8B50-AA42275FAB52}"/>
              </a:ext>
            </a:extLst>
          </p:cNvPr>
          <p:cNvSpPr/>
          <p:nvPr/>
        </p:nvSpPr>
        <p:spPr>
          <a:xfrm>
            <a:off x="1965358" y="5031013"/>
            <a:ext cx="8268434"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id="{F35C9570-8445-4A82-BE76-00C515A2EE42}"/>
              </a:ext>
            </a:extLst>
          </p:cNvPr>
          <p:cNvSpPr/>
          <p:nvPr/>
        </p:nvSpPr>
        <p:spPr>
          <a:xfrm>
            <a:off x="10313338" y="5031013"/>
            <a:ext cx="972000" cy="9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EF19FF61-B4B0-4CF1-AA22-D8F46F4D6FF3}"/>
              </a:ext>
            </a:extLst>
          </p:cNvPr>
          <p:cNvSpPr/>
          <p:nvPr/>
        </p:nvSpPr>
        <p:spPr>
          <a:xfrm>
            <a:off x="1065359" y="5255405"/>
            <a:ext cx="638175" cy="523220"/>
          </a:xfrm>
          <a:prstGeom prst="rect">
            <a:avLst/>
          </a:prstGeom>
        </p:spPr>
        <p:txBody>
          <a:bodyPr wrap="square" anchor="ctr">
            <a:spAutoFit/>
          </a:bodyPr>
          <a:lstStyle/>
          <a:p>
            <a:pPr algn="ctr"/>
            <a:r>
              <a:rPr lang="en-US" altLang="ko-KR" sz="2800" b="1" dirty="0">
                <a:solidFill>
                  <a:schemeClr val="bg1"/>
                </a:solidFill>
                <a:cs typeface="Arial" pitchFamily="34" charset="0"/>
              </a:rPr>
              <a:t>03</a:t>
            </a:r>
            <a:endParaRPr lang="ko-KR" altLang="en-US" sz="2800" dirty="0">
              <a:cs typeface="Arial" pitchFamily="34" charset="0"/>
            </a:endParaRPr>
          </a:p>
        </p:txBody>
      </p:sp>
      <p:sp>
        <p:nvSpPr>
          <p:cNvPr id="10" name="TextBox 9">
            <a:extLst>
              <a:ext uri="{FF2B5EF4-FFF2-40B4-BE49-F238E27FC236}">
                <a16:creationId xmlns:a16="http://schemas.microsoft.com/office/drawing/2014/main" id="{8A86E3BD-834E-4161-9665-3A00634DC1C2}"/>
              </a:ext>
            </a:extLst>
          </p:cNvPr>
          <p:cNvSpPr txBox="1"/>
          <p:nvPr/>
        </p:nvSpPr>
        <p:spPr>
          <a:xfrm>
            <a:off x="2547991" y="5161564"/>
            <a:ext cx="7103168" cy="830997"/>
          </a:xfrm>
          <a:prstGeom prst="rect">
            <a:avLst/>
          </a:prstGeom>
          <a:noFill/>
        </p:spPr>
        <p:txBody>
          <a:bodyPr wrap="square" rtlCol="0">
            <a:spAutoFit/>
          </a:bodyPr>
          <a:lstStyle/>
          <a:p>
            <a:pPr algn="ctr"/>
            <a:r>
              <a:rPr lang="fr-FR" sz="1600" b="0" i="0" dirty="0">
                <a:solidFill>
                  <a:srgbClr val="3A3A3A"/>
                </a:solidFill>
                <a:effectLst/>
                <a:latin typeface="Marianne"/>
              </a:rPr>
              <a:t>a pour avantage d'être rapide et sécurisée</a:t>
            </a:r>
          </a:p>
          <a:p>
            <a:br>
              <a:rPr lang="fr-FR" sz="1600" dirty="0"/>
            </a:br>
            <a:endParaRPr lang="ko-KR" altLang="en-US" sz="1600" b="1" dirty="0">
              <a:solidFill>
                <a:schemeClr val="bg1"/>
              </a:solidFill>
              <a:cs typeface="Arial" pitchFamily="34" charset="0"/>
            </a:endParaRPr>
          </a:p>
        </p:txBody>
      </p:sp>
      <p:sp>
        <p:nvSpPr>
          <p:cNvPr id="11" name="Rectangle 10">
            <a:extLst>
              <a:ext uri="{FF2B5EF4-FFF2-40B4-BE49-F238E27FC236}">
                <a16:creationId xmlns:a16="http://schemas.microsoft.com/office/drawing/2014/main" id="{88B9EB0A-EDFD-40B8-8115-9C57167018E9}"/>
              </a:ext>
            </a:extLst>
          </p:cNvPr>
          <p:cNvSpPr/>
          <p:nvPr/>
        </p:nvSpPr>
        <p:spPr>
          <a:xfrm>
            <a:off x="1875971" y="3952117"/>
            <a:ext cx="972000" cy="9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1">
            <a:extLst>
              <a:ext uri="{FF2B5EF4-FFF2-40B4-BE49-F238E27FC236}">
                <a16:creationId xmlns:a16="http://schemas.microsoft.com/office/drawing/2014/main" id="{E5A5943C-AFE5-4F9D-B3B9-EE27FCEFF0CC}"/>
              </a:ext>
            </a:extLst>
          </p:cNvPr>
          <p:cNvSpPr/>
          <p:nvPr/>
        </p:nvSpPr>
        <p:spPr>
          <a:xfrm>
            <a:off x="2937707" y="3952117"/>
            <a:ext cx="6323736" cy="9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2">
            <a:extLst>
              <a:ext uri="{FF2B5EF4-FFF2-40B4-BE49-F238E27FC236}">
                <a16:creationId xmlns:a16="http://schemas.microsoft.com/office/drawing/2014/main" id="{AEC6BA63-AB87-4992-877B-429F42FDD330}"/>
              </a:ext>
            </a:extLst>
          </p:cNvPr>
          <p:cNvSpPr/>
          <p:nvPr/>
        </p:nvSpPr>
        <p:spPr>
          <a:xfrm>
            <a:off x="9340988" y="3952117"/>
            <a:ext cx="972000" cy="9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ectangle 13">
            <a:extLst>
              <a:ext uri="{FF2B5EF4-FFF2-40B4-BE49-F238E27FC236}">
                <a16:creationId xmlns:a16="http://schemas.microsoft.com/office/drawing/2014/main" id="{B30561D7-FF4C-45A8-B6CE-971BB2CCDEB2}"/>
              </a:ext>
            </a:extLst>
          </p:cNvPr>
          <p:cNvSpPr/>
          <p:nvPr/>
        </p:nvSpPr>
        <p:spPr>
          <a:xfrm>
            <a:off x="2037708" y="4176509"/>
            <a:ext cx="638175" cy="523220"/>
          </a:xfrm>
          <a:prstGeom prst="rect">
            <a:avLst/>
          </a:prstGeom>
        </p:spPr>
        <p:txBody>
          <a:bodyPr wrap="square" anchor="ctr">
            <a:spAutoFit/>
          </a:bodyPr>
          <a:lstStyle/>
          <a:p>
            <a:pPr algn="ctr"/>
            <a:r>
              <a:rPr lang="en-US" altLang="ko-KR" sz="2800" b="1" dirty="0">
                <a:solidFill>
                  <a:schemeClr val="bg1"/>
                </a:solidFill>
                <a:cs typeface="Arial" pitchFamily="34" charset="0"/>
              </a:rPr>
              <a:t>02</a:t>
            </a:r>
            <a:endParaRPr lang="ko-KR" altLang="en-US" sz="2800" dirty="0">
              <a:cs typeface="Arial" pitchFamily="34" charset="0"/>
            </a:endParaRPr>
          </a:p>
        </p:txBody>
      </p:sp>
      <p:sp>
        <p:nvSpPr>
          <p:cNvPr id="17" name="TextBox 16">
            <a:extLst>
              <a:ext uri="{FF2B5EF4-FFF2-40B4-BE49-F238E27FC236}">
                <a16:creationId xmlns:a16="http://schemas.microsoft.com/office/drawing/2014/main" id="{05C29A6F-1D8A-4BC3-B741-03337CB0DD26}"/>
              </a:ext>
            </a:extLst>
          </p:cNvPr>
          <p:cNvSpPr txBox="1"/>
          <p:nvPr/>
        </p:nvSpPr>
        <p:spPr>
          <a:xfrm>
            <a:off x="3431570" y="4082664"/>
            <a:ext cx="5336014" cy="1077218"/>
          </a:xfrm>
          <a:prstGeom prst="rect">
            <a:avLst/>
          </a:prstGeom>
          <a:noFill/>
        </p:spPr>
        <p:txBody>
          <a:bodyPr wrap="square" rtlCol="0">
            <a:spAutoFit/>
          </a:bodyPr>
          <a:lstStyle/>
          <a:p>
            <a:pPr algn="ctr"/>
            <a:r>
              <a:rPr lang="fr-FR" sz="1600" b="0" i="0" dirty="0">
                <a:solidFill>
                  <a:srgbClr val="3A3A3A"/>
                </a:solidFill>
                <a:effectLst/>
                <a:latin typeface="Marianne"/>
              </a:rPr>
              <a:t>qui a la particularité d’être partagée simultanément avec tous ses utilisateurs et qui ne dépend d'aucun organe central</a:t>
            </a:r>
          </a:p>
          <a:p>
            <a:br>
              <a:rPr lang="fr-FR" sz="1600" dirty="0"/>
            </a:br>
            <a:endParaRPr lang="ko-KR" altLang="en-US" sz="1600" b="1" dirty="0">
              <a:solidFill>
                <a:schemeClr val="bg1"/>
              </a:solidFill>
              <a:cs typeface="Arial" pitchFamily="34" charset="0"/>
            </a:endParaRPr>
          </a:p>
        </p:txBody>
      </p:sp>
      <p:sp>
        <p:nvSpPr>
          <p:cNvPr id="18" name="Rectangle 17">
            <a:extLst>
              <a:ext uri="{FF2B5EF4-FFF2-40B4-BE49-F238E27FC236}">
                <a16:creationId xmlns:a16="http://schemas.microsoft.com/office/drawing/2014/main" id="{EF0FF8D9-CAC8-477F-868A-1ECFDA96F997}"/>
              </a:ext>
            </a:extLst>
          </p:cNvPr>
          <p:cNvSpPr/>
          <p:nvPr/>
        </p:nvSpPr>
        <p:spPr>
          <a:xfrm>
            <a:off x="2865971" y="2873222"/>
            <a:ext cx="972000" cy="9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ectangle 18">
            <a:extLst>
              <a:ext uri="{FF2B5EF4-FFF2-40B4-BE49-F238E27FC236}">
                <a16:creationId xmlns:a16="http://schemas.microsoft.com/office/drawing/2014/main" id="{C8B37A3B-C488-4886-A5E9-A7EDA2B18380}"/>
              </a:ext>
            </a:extLst>
          </p:cNvPr>
          <p:cNvSpPr/>
          <p:nvPr/>
        </p:nvSpPr>
        <p:spPr>
          <a:xfrm>
            <a:off x="3939850" y="2873222"/>
            <a:ext cx="4319450" cy="9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ectangle 19">
            <a:extLst>
              <a:ext uri="{FF2B5EF4-FFF2-40B4-BE49-F238E27FC236}">
                <a16:creationId xmlns:a16="http://schemas.microsoft.com/office/drawing/2014/main" id="{22423EEF-A65E-4A67-A436-AD16CDFC3DBF}"/>
              </a:ext>
            </a:extLst>
          </p:cNvPr>
          <p:cNvSpPr/>
          <p:nvPr/>
        </p:nvSpPr>
        <p:spPr>
          <a:xfrm>
            <a:off x="8350988" y="2873222"/>
            <a:ext cx="972000" cy="9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ectangle 20">
            <a:extLst>
              <a:ext uri="{FF2B5EF4-FFF2-40B4-BE49-F238E27FC236}">
                <a16:creationId xmlns:a16="http://schemas.microsoft.com/office/drawing/2014/main" id="{5C8DBC08-99BF-42AC-9828-44D83BBA5F28}"/>
              </a:ext>
            </a:extLst>
          </p:cNvPr>
          <p:cNvSpPr/>
          <p:nvPr/>
        </p:nvSpPr>
        <p:spPr>
          <a:xfrm>
            <a:off x="3027708" y="3097613"/>
            <a:ext cx="638175" cy="523220"/>
          </a:xfrm>
          <a:prstGeom prst="rect">
            <a:avLst/>
          </a:prstGeom>
        </p:spPr>
        <p:txBody>
          <a:bodyPr wrap="square" anchor="ctr">
            <a:spAutoFit/>
          </a:bodyPr>
          <a:lstStyle/>
          <a:p>
            <a:pPr algn="ctr"/>
            <a:r>
              <a:rPr lang="en-US" altLang="ko-KR" sz="2800" b="1" dirty="0">
                <a:solidFill>
                  <a:schemeClr val="bg1"/>
                </a:solidFill>
                <a:cs typeface="Arial" pitchFamily="34" charset="0"/>
              </a:rPr>
              <a:t>01</a:t>
            </a:r>
            <a:endParaRPr lang="ko-KR" altLang="en-US" sz="2800" dirty="0">
              <a:cs typeface="Arial" pitchFamily="34" charset="0"/>
            </a:endParaRPr>
          </a:p>
        </p:txBody>
      </p:sp>
      <p:sp>
        <p:nvSpPr>
          <p:cNvPr id="24" name="TextBox 23">
            <a:extLst>
              <a:ext uri="{FF2B5EF4-FFF2-40B4-BE49-F238E27FC236}">
                <a16:creationId xmlns:a16="http://schemas.microsoft.com/office/drawing/2014/main" id="{F1218053-18EA-4AD9-BB94-82A56A847E70}"/>
              </a:ext>
            </a:extLst>
          </p:cNvPr>
          <p:cNvSpPr txBox="1"/>
          <p:nvPr/>
        </p:nvSpPr>
        <p:spPr>
          <a:xfrm>
            <a:off x="3900577" y="3003770"/>
            <a:ext cx="4370866" cy="1200329"/>
          </a:xfrm>
          <a:prstGeom prst="rect">
            <a:avLst/>
          </a:prstGeom>
          <a:noFill/>
        </p:spPr>
        <p:txBody>
          <a:bodyPr wrap="square" rtlCol="0">
            <a:spAutoFit/>
          </a:bodyPr>
          <a:lstStyle/>
          <a:p>
            <a:pPr algn="ctr"/>
            <a:r>
              <a:rPr lang="fr-FR" sz="1600" b="0" i="0" dirty="0">
                <a:solidFill>
                  <a:srgbClr val="3A3A3A"/>
                </a:solidFill>
                <a:effectLst/>
                <a:latin typeface="Marianne"/>
              </a:rPr>
              <a:t>c'est une technologie de stockage et de transmission d’informations, prenant la forme d'une base de données</a:t>
            </a:r>
          </a:p>
          <a:p>
            <a:br>
              <a:rPr lang="fr-FR" sz="1200" dirty="0"/>
            </a:br>
            <a:endParaRPr lang="ko-KR" altLang="en-US" sz="1200" b="1" dirty="0">
              <a:solidFill>
                <a:schemeClr val="bg1"/>
              </a:solidFill>
              <a:cs typeface="Arial" pitchFamily="34" charset="0"/>
            </a:endParaRPr>
          </a:p>
        </p:txBody>
      </p:sp>
      <p:cxnSp>
        <p:nvCxnSpPr>
          <p:cNvPr id="25" name="Elbow Connector 61">
            <a:extLst>
              <a:ext uri="{FF2B5EF4-FFF2-40B4-BE49-F238E27FC236}">
                <a16:creationId xmlns:a16="http://schemas.microsoft.com/office/drawing/2014/main" id="{5722968A-341B-4013-9A3E-714B0B2BE88B}"/>
              </a:ext>
            </a:extLst>
          </p:cNvPr>
          <p:cNvCxnSpPr/>
          <p:nvPr/>
        </p:nvCxnSpPr>
        <p:spPr>
          <a:xfrm flipV="1">
            <a:off x="1359269" y="4508176"/>
            <a:ext cx="468000" cy="468000"/>
          </a:xfrm>
          <a:prstGeom prst="bentConnector3">
            <a:avLst>
              <a:gd name="adj1" fmla="val -2917"/>
            </a:avLst>
          </a:prstGeom>
          <a:ln w="28575">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Elbow Connector 62">
            <a:extLst>
              <a:ext uri="{FF2B5EF4-FFF2-40B4-BE49-F238E27FC236}">
                <a16:creationId xmlns:a16="http://schemas.microsoft.com/office/drawing/2014/main" id="{5889AE60-E011-4BF4-9507-847012973F50}"/>
              </a:ext>
            </a:extLst>
          </p:cNvPr>
          <p:cNvCxnSpPr/>
          <p:nvPr/>
        </p:nvCxnSpPr>
        <p:spPr>
          <a:xfrm flipV="1">
            <a:off x="2360584" y="3432744"/>
            <a:ext cx="468000" cy="468000"/>
          </a:xfrm>
          <a:prstGeom prst="bentConnector3">
            <a:avLst>
              <a:gd name="adj1" fmla="val -2917"/>
            </a:avLst>
          </a:prstGeom>
          <a:ln w="28575">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27" name="Elbow Connector 63">
            <a:extLst>
              <a:ext uri="{FF2B5EF4-FFF2-40B4-BE49-F238E27FC236}">
                <a16:creationId xmlns:a16="http://schemas.microsoft.com/office/drawing/2014/main" id="{F4750B5E-6E36-4FD5-AC06-C3A13CDE3F6D}"/>
              </a:ext>
            </a:extLst>
          </p:cNvPr>
          <p:cNvCxnSpPr>
            <a:cxnSpLocks/>
          </p:cNvCxnSpPr>
          <p:nvPr/>
        </p:nvCxnSpPr>
        <p:spPr>
          <a:xfrm rot="5400000" flipH="1" flipV="1">
            <a:off x="4141065" y="1456400"/>
            <a:ext cx="612000" cy="2160000"/>
          </a:xfrm>
          <a:prstGeom prst="bentConnector2">
            <a:avLst/>
          </a:prstGeom>
          <a:ln w="28575">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Elbow Connector 64">
            <a:extLst>
              <a:ext uri="{FF2B5EF4-FFF2-40B4-BE49-F238E27FC236}">
                <a16:creationId xmlns:a16="http://schemas.microsoft.com/office/drawing/2014/main" id="{4259036F-8FAE-4951-BA95-B70B3ACAA88F}"/>
              </a:ext>
            </a:extLst>
          </p:cNvPr>
          <p:cNvCxnSpPr/>
          <p:nvPr/>
        </p:nvCxnSpPr>
        <p:spPr>
          <a:xfrm flipH="1" flipV="1">
            <a:off x="10352261" y="4508176"/>
            <a:ext cx="468000" cy="468000"/>
          </a:xfrm>
          <a:prstGeom prst="bentConnector3">
            <a:avLst>
              <a:gd name="adj1" fmla="val -2917"/>
            </a:avLst>
          </a:prstGeom>
          <a:ln w="28575">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Elbow Connector 65">
            <a:extLst>
              <a:ext uri="{FF2B5EF4-FFF2-40B4-BE49-F238E27FC236}">
                <a16:creationId xmlns:a16="http://schemas.microsoft.com/office/drawing/2014/main" id="{F32E1088-41A9-49B9-9695-5660211D1397}"/>
              </a:ext>
            </a:extLst>
          </p:cNvPr>
          <p:cNvCxnSpPr/>
          <p:nvPr/>
        </p:nvCxnSpPr>
        <p:spPr>
          <a:xfrm flipH="1" flipV="1">
            <a:off x="9334624" y="3432744"/>
            <a:ext cx="468000" cy="468000"/>
          </a:xfrm>
          <a:prstGeom prst="bentConnector3">
            <a:avLst>
              <a:gd name="adj1" fmla="val -2917"/>
            </a:avLst>
          </a:prstGeom>
          <a:ln w="28575">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Elbow Connector 66">
            <a:extLst>
              <a:ext uri="{FF2B5EF4-FFF2-40B4-BE49-F238E27FC236}">
                <a16:creationId xmlns:a16="http://schemas.microsoft.com/office/drawing/2014/main" id="{99386D99-17F8-4940-84EA-2C54F6432533}"/>
              </a:ext>
            </a:extLst>
          </p:cNvPr>
          <p:cNvCxnSpPr>
            <a:cxnSpLocks/>
          </p:cNvCxnSpPr>
          <p:nvPr/>
        </p:nvCxnSpPr>
        <p:spPr>
          <a:xfrm rot="16200000" flipV="1">
            <a:off x="7438936" y="1456400"/>
            <a:ext cx="612000" cy="2160000"/>
          </a:xfrm>
          <a:prstGeom prst="bentConnector2">
            <a:avLst/>
          </a:prstGeom>
          <a:ln w="28575">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1" name="Rectangle 16">
            <a:extLst>
              <a:ext uri="{FF2B5EF4-FFF2-40B4-BE49-F238E27FC236}">
                <a16:creationId xmlns:a16="http://schemas.microsoft.com/office/drawing/2014/main" id="{CF39B3E8-6E14-44D6-8CEA-B0643BC9F366}"/>
              </a:ext>
            </a:extLst>
          </p:cNvPr>
          <p:cNvSpPr/>
          <p:nvPr/>
        </p:nvSpPr>
        <p:spPr>
          <a:xfrm rot="2700000">
            <a:off x="8674110" y="3094092"/>
            <a:ext cx="294439" cy="52787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ectangle 36">
            <a:extLst>
              <a:ext uri="{FF2B5EF4-FFF2-40B4-BE49-F238E27FC236}">
                <a16:creationId xmlns:a16="http://schemas.microsoft.com/office/drawing/2014/main" id="{28A581AE-B2BD-4CE6-B0DE-78FAEC6D177D}"/>
              </a:ext>
            </a:extLst>
          </p:cNvPr>
          <p:cNvSpPr/>
          <p:nvPr/>
        </p:nvSpPr>
        <p:spPr>
          <a:xfrm>
            <a:off x="9622860" y="4242860"/>
            <a:ext cx="431129" cy="360389"/>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Rectangle 16">
            <a:extLst>
              <a:ext uri="{FF2B5EF4-FFF2-40B4-BE49-F238E27FC236}">
                <a16:creationId xmlns:a16="http://schemas.microsoft.com/office/drawing/2014/main" id="{3A551F53-1814-4786-9E71-E0D13EDB858C}"/>
              </a:ext>
            </a:extLst>
          </p:cNvPr>
          <p:cNvSpPr/>
          <p:nvPr/>
        </p:nvSpPr>
        <p:spPr>
          <a:xfrm>
            <a:off x="10598232" y="5380289"/>
            <a:ext cx="436386" cy="273449"/>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5" name="Group 63">
            <a:extLst>
              <a:ext uri="{FF2B5EF4-FFF2-40B4-BE49-F238E27FC236}">
                <a16:creationId xmlns:a16="http://schemas.microsoft.com/office/drawing/2014/main" id="{16EB12EA-8FC4-6554-13FA-029A37205B05}"/>
              </a:ext>
            </a:extLst>
          </p:cNvPr>
          <p:cNvGrpSpPr/>
          <p:nvPr/>
        </p:nvGrpSpPr>
        <p:grpSpPr>
          <a:xfrm>
            <a:off x="5625726" y="1886126"/>
            <a:ext cx="972000" cy="724247"/>
            <a:chOff x="2595393" y="2369088"/>
            <a:chExt cx="7001214" cy="3338536"/>
          </a:xfrm>
        </p:grpSpPr>
        <p:grpSp>
          <p:nvGrpSpPr>
            <p:cNvPr id="36" name="Group 35">
              <a:extLst>
                <a:ext uri="{FF2B5EF4-FFF2-40B4-BE49-F238E27FC236}">
                  <a16:creationId xmlns:a16="http://schemas.microsoft.com/office/drawing/2014/main" id="{91CEEE8C-37C5-7C1C-AF4A-3C21580ADA46}"/>
                </a:ext>
              </a:extLst>
            </p:cNvPr>
            <p:cNvGrpSpPr/>
            <p:nvPr/>
          </p:nvGrpSpPr>
          <p:grpSpPr>
            <a:xfrm>
              <a:off x="4415674" y="2369088"/>
              <a:ext cx="3338535" cy="3338536"/>
              <a:chOff x="3337726" y="1072465"/>
              <a:chExt cx="5515324" cy="5515324"/>
            </a:xfrm>
            <a:solidFill>
              <a:schemeClr val="accent1"/>
            </a:solidFill>
          </p:grpSpPr>
          <p:grpSp>
            <p:nvGrpSpPr>
              <p:cNvPr id="46" name="Group 36">
                <a:extLst>
                  <a:ext uri="{FF2B5EF4-FFF2-40B4-BE49-F238E27FC236}">
                    <a16:creationId xmlns:a16="http://schemas.microsoft.com/office/drawing/2014/main" id="{3D01A87C-4B67-5198-0E61-E83615087313}"/>
                  </a:ext>
                </a:extLst>
              </p:cNvPr>
              <p:cNvGrpSpPr/>
              <p:nvPr/>
            </p:nvGrpSpPr>
            <p:grpSpPr>
              <a:xfrm>
                <a:off x="5967772" y="1072465"/>
                <a:ext cx="255231" cy="5515324"/>
                <a:chOff x="5964969" y="1072465"/>
                <a:chExt cx="255231" cy="5515324"/>
              </a:xfrm>
              <a:grpFill/>
            </p:grpSpPr>
            <p:sp>
              <p:nvSpPr>
                <p:cNvPr id="59" name="Freeform: Shape 49">
                  <a:extLst>
                    <a:ext uri="{FF2B5EF4-FFF2-40B4-BE49-F238E27FC236}">
                      <a16:creationId xmlns:a16="http://schemas.microsoft.com/office/drawing/2014/main" id="{3F197653-B177-06C0-8475-04D00AB0DD4B}"/>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60" name="Freeform: Shape 50">
                  <a:extLst>
                    <a:ext uri="{FF2B5EF4-FFF2-40B4-BE49-F238E27FC236}">
                      <a16:creationId xmlns:a16="http://schemas.microsoft.com/office/drawing/2014/main" id="{84DB6A48-E91A-2D92-8148-8E244BDA0EAA}"/>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61" name="Freeform: Shape 51">
                  <a:extLst>
                    <a:ext uri="{FF2B5EF4-FFF2-40B4-BE49-F238E27FC236}">
                      <a16:creationId xmlns:a16="http://schemas.microsoft.com/office/drawing/2014/main" id="{9DAE677D-11E2-6C76-5A68-3EC19B5B5D6A}"/>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62" name="Freeform: Shape 52">
                  <a:extLst>
                    <a:ext uri="{FF2B5EF4-FFF2-40B4-BE49-F238E27FC236}">
                      <a16:creationId xmlns:a16="http://schemas.microsoft.com/office/drawing/2014/main" id="{4A74A9AF-C9FD-3C28-1B68-BA9F0A2BA19B}"/>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63" name="Freeform: Shape 53">
                  <a:extLst>
                    <a:ext uri="{FF2B5EF4-FFF2-40B4-BE49-F238E27FC236}">
                      <a16:creationId xmlns:a16="http://schemas.microsoft.com/office/drawing/2014/main" id="{2E1B4A19-7272-1FD6-8A31-B2DDA90DC5AB}"/>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nvGrpSpPr>
              <p:cNvPr id="47" name="Group 37">
                <a:extLst>
                  <a:ext uri="{FF2B5EF4-FFF2-40B4-BE49-F238E27FC236}">
                    <a16:creationId xmlns:a16="http://schemas.microsoft.com/office/drawing/2014/main" id="{49D783EE-A288-9B95-F4C7-55FB9E0E621D}"/>
                  </a:ext>
                </a:extLst>
              </p:cNvPr>
              <p:cNvGrpSpPr/>
              <p:nvPr/>
            </p:nvGrpSpPr>
            <p:grpSpPr>
              <a:xfrm rot="3600000">
                <a:off x="5967772" y="1072465"/>
                <a:ext cx="255231" cy="5515324"/>
                <a:chOff x="5964969" y="1072465"/>
                <a:chExt cx="255231" cy="5515324"/>
              </a:xfrm>
              <a:grpFill/>
            </p:grpSpPr>
            <p:sp>
              <p:nvSpPr>
                <p:cNvPr id="54" name="Freeform: Shape 44">
                  <a:extLst>
                    <a:ext uri="{FF2B5EF4-FFF2-40B4-BE49-F238E27FC236}">
                      <a16:creationId xmlns:a16="http://schemas.microsoft.com/office/drawing/2014/main" id="{71861F7A-A4D3-5C0D-6A6E-28C72BF595ED}"/>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55" name="Freeform: Shape 45">
                  <a:extLst>
                    <a:ext uri="{FF2B5EF4-FFF2-40B4-BE49-F238E27FC236}">
                      <a16:creationId xmlns:a16="http://schemas.microsoft.com/office/drawing/2014/main" id="{B8818246-EAF0-E022-EDD2-2E66772776A2}"/>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56" name="Freeform: Shape 46">
                  <a:extLst>
                    <a:ext uri="{FF2B5EF4-FFF2-40B4-BE49-F238E27FC236}">
                      <a16:creationId xmlns:a16="http://schemas.microsoft.com/office/drawing/2014/main" id="{2FE62DE8-157D-A1C6-6084-2C8B82C46B31}"/>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57" name="Freeform: Shape 47">
                  <a:extLst>
                    <a:ext uri="{FF2B5EF4-FFF2-40B4-BE49-F238E27FC236}">
                      <a16:creationId xmlns:a16="http://schemas.microsoft.com/office/drawing/2014/main" id="{1459F7AE-A1F1-00FF-7464-9E56D9CD4C65}"/>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58" name="Freeform: Shape 48">
                  <a:extLst>
                    <a:ext uri="{FF2B5EF4-FFF2-40B4-BE49-F238E27FC236}">
                      <a16:creationId xmlns:a16="http://schemas.microsoft.com/office/drawing/2014/main" id="{EBBEE488-7EC8-BF55-20E8-E33B22E5FBF1}"/>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nvGrpSpPr>
              <p:cNvPr id="48" name="Group 38">
                <a:extLst>
                  <a:ext uri="{FF2B5EF4-FFF2-40B4-BE49-F238E27FC236}">
                    <a16:creationId xmlns:a16="http://schemas.microsoft.com/office/drawing/2014/main" id="{02CE7134-2A99-AA17-89C0-D7DAF6A1D5C3}"/>
                  </a:ext>
                </a:extLst>
              </p:cNvPr>
              <p:cNvGrpSpPr/>
              <p:nvPr/>
            </p:nvGrpSpPr>
            <p:grpSpPr>
              <a:xfrm rot="18000000">
                <a:off x="5967772" y="1072465"/>
                <a:ext cx="255231" cy="5515324"/>
                <a:chOff x="5964969" y="1072465"/>
                <a:chExt cx="255231" cy="5515324"/>
              </a:xfrm>
              <a:grpFill/>
            </p:grpSpPr>
            <p:sp>
              <p:nvSpPr>
                <p:cNvPr id="49" name="Freeform: Shape 39">
                  <a:extLst>
                    <a:ext uri="{FF2B5EF4-FFF2-40B4-BE49-F238E27FC236}">
                      <a16:creationId xmlns:a16="http://schemas.microsoft.com/office/drawing/2014/main" id="{759711B0-EA0B-C101-F6DB-D1E98E349136}"/>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50" name="Freeform: Shape 40">
                  <a:extLst>
                    <a:ext uri="{FF2B5EF4-FFF2-40B4-BE49-F238E27FC236}">
                      <a16:creationId xmlns:a16="http://schemas.microsoft.com/office/drawing/2014/main" id="{05402124-1D4A-CF6C-41B5-27CE8DAEB698}"/>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51" name="Freeform: Shape 41">
                  <a:extLst>
                    <a:ext uri="{FF2B5EF4-FFF2-40B4-BE49-F238E27FC236}">
                      <a16:creationId xmlns:a16="http://schemas.microsoft.com/office/drawing/2014/main" id="{98969435-E535-FB15-78F0-C4D00B1DCA2E}"/>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52" name="Freeform: Shape 42">
                  <a:extLst>
                    <a:ext uri="{FF2B5EF4-FFF2-40B4-BE49-F238E27FC236}">
                      <a16:creationId xmlns:a16="http://schemas.microsoft.com/office/drawing/2014/main" id="{A51E94C4-691D-1877-30B9-44306742C44B}"/>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53" name="Freeform: Shape 43">
                  <a:extLst>
                    <a:ext uri="{FF2B5EF4-FFF2-40B4-BE49-F238E27FC236}">
                      <a16:creationId xmlns:a16="http://schemas.microsoft.com/office/drawing/2014/main" id="{78B89B46-F1EA-15DD-4DBA-702ECFED740A}"/>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grpSp>
          <p:nvGrpSpPr>
            <p:cNvPr id="37" name="Group 54">
              <a:extLst>
                <a:ext uri="{FF2B5EF4-FFF2-40B4-BE49-F238E27FC236}">
                  <a16:creationId xmlns:a16="http://schemas.microsoft.com/office/drawing/2014/main" id="{8390C610-431C-45D9-7A0B-446FCD08B00B}"/>
                </a:ext>
              </a:extLst>
            </p:cNvPr>
            <p:cNvGrpSpPr/>
            <p:nvPr/>
          </p:nvGrpSpPr>
          <p:grpSpPr>
            <a:xfrm>
              <a:off x="4833263" y="2613915"/>
              <a:ext cx="2486834" cy="2852682"/>
              <a:chOff x="4833263" y="2613915"/>
              <a:chExt cx="2486834" cy="2852682"/>
            </a:xfrm>
          </p:grpSpPr>
          <p:sp>
            <p:nvSpPr>
              <p:cNvPr id="40" name="Freeform: Shape 55">
                <a:extLst>
                  <a:ext uri="{FF2B5EF4-FFF2-40B4-BE49-F238E27FC236}">
                    <a16:creationId xmlns:a16="http://schemas.microsoft.com/office/drawing/2014/main" id="{A124D3E6-E621-0DE2-9EFD-C7CCFF01CE2D}"/>
                  </a:ext>
                </a:extLst>
              </p:cNvPr>
              <p:cNvSpPr/>
              <p:nvPr/>
            </p:nvSpPr>
            <p:spPr>
              <a:xfrm>
                <a:off x="4838533" y="2999088"/>
                <a:ext cx="1125018" cy="1276146"/>
              </a:xfrm>
              <a:custGeom>
                <a:avLst/>
                <a:gdLst>
                  <a:gd name="connsiteX0" fmla="*/ 891621 w 1858552"/>
                  <a:gd name="connsiteY0" fmla="*/ 127333 h 2108217"/>
                  <a:gd name="connsiteX1" fmla="*/ 136204 w 1858552"/>
                  <a:gd name="connsiteY1" fmla="*/ 570529 h 2108217"/>
                  <a:gd name="connsiteX2" fmla="*/ 137285 w 1858552"/>
                  <a:gd name="connsiteY2" fmla="*/ 575881 h 2108217"/>
                  <a:gd name="connsiteX3" fmla="*/ 95362 w 1858552"/>
                  <a:gd name="connsiteY3" fmla="*/ 639129 h 2108217"/>
                  <a:gd name="connsiteX4" fmla="*/ 80913 w 1858552"/>
                  <a:gd name="connsiteY4" fmla="*/ 642046 h 2108217"/>
                  <a:gd name="connsiteX5" fmla="*/ 87029 w 1858552"/>
                  <a:gd name="connsiteY5" fmla="*/ 1513636 h 2108217"/>
                  <a:gd name="connsiteX6" fmla="*/ 95361 w 1858552"/>
                  <a:gd name="connsiteY6" fmla="*/ 1515318 h 2108217"/>
                  <a:gd name="connsiteX7" fmla="*/ 137285 w 1858552"/>
                  <a:gd name="connsiteY7" fmla="*/ 1578567 h 2108217"/>
                  <a:gd name="connsiteX8" fmla="*/ 136263 w 1858552"/>
                  <a:gd name="connsiteY8" fmla="*/ 1583626 h 2108217"/>
                  <a:gd name="connsiteX9" fmla="*/ 870153 w 1858552"/>
                  <a:gd name="connsiteY9" fmla="*/ 2000544 h 2108217"/>
                  <a:gd name="connsiteX10" fmla="*/ 876563 w 1858552"/>
                  <a:gd name="connsiteY10" fmla="*/ 1991037 h 2108217"/>
                  <a:gd name="connsiteX11" fmla="*/ 925101 w 1858552"/>
                  <a:gd name="connsiteY11" fmla="*/ 1970932 h 2108217"/>
                  <a:gd name="connsiteX12" fmla="*/ 973638 w 1858552"/>
                  <a:gd name="connsiteY12" fmla="*/ 1991037 h 2108217"/>
                  <a:gd name="connsiteX13" fmla="*/ 974304 w 1858552"/>
                  <a:gd name="connsiteY13" fmla="*/ 1992024 h 2108217"/>
                  <a:gd name="connsiteX14" fmla="*/ 1723151 w 1858552"/>
                  <a:gd name="connsiteY14" fmla="*/ 1552681 h 2108217"/>
                  <a:gd name="connsiteX15" fmla="*/ 1723319 w 1858552"/>
                  <a:gd name="connsiteY15" fmla="*/ 1551848 h 2108217"/>
                  <a:gd name="connsiteX16" fmla="*/ 1737335 w 1858552"/>
                  <a:gd name="connsiteY16" fmla="*/ 1531060 h 2108217"/>
                  <a:gd name="connsiteX17" fmla="*/ 1730864 w 1858552"/>
                  <a:gd name="connsiteY17" fmla="*/ 608833 h 2108217"/>
                  <a:gd name="connsiteX18" fmla="*/ 1726661 w 1858552"/>
                  <a:gd name="connsiteY18" fmla="*/ 602599 h 2108217"/>
                  <a:gd name="connsiteX19" fmla="*/ 1723626 w 1858552"/>
                  <a:gd name="connsiteY19" fmla="*/ 587565 h 2108217"/>
                  <a:gd name="connsiteX20" fmla="*/ 929459 w 1858552"/>
                  <a:gd name="connsiteY20" fmla="*/ 136405 h 2108217"/>
                  <a:gd name="connsiteX21" fmla="*/ 925101 w 1858552"/>
                  <a:gd name="connsiteY21" fmla="*/ 137285 h 2108217"/>
                  <a:gd name="connsiteX22" fmla="*/ 898382 w 1858552"/>
                  <a:gd name="connsiteY22" fmla="*/ 131891 h 2108217"/>
                  <a:gd name="connsiteX23" fmla="*/ 925101 w 1858552"/>
                  <a:gd name="connsiteY23" fmla="*/ 0 h 2108217"/>
                  <a:gd name="connsiteX24" fmla="*/ 993743 w 1858552"/>
                  <a:gd name="connsiteY24" fmla="*/ 68643 h 2108217"/>
                  <a:gd name="connsiteX25" fmla="*/ 988349 w 1858552"/>
                  <a:gd name="connsiteY25" fmla="*/ 95361 h 2108217"/>
                  <a:gd name="connsiteX26" fmla="*/ 982848 w 1858552"/>
                  <a:gd name="connsiteY26" fmla="*/ 103520 h 2108217"/>
                  <a:gd name="connsiteX27" fmla="*/ 1737928 w 1858552"/>
                  <a:gd name="connsiteY27" fmla="*/ 532451 h 2108217"/>
                  <a:gd name="connsiteX28" fmla="*/ 1741372 w 1858552"/>
                  <a:gd name="connsiteY28" fmla="*/ 527343 h 2108217"/>
                  <a:gd name="connsiteX29" fmla="*/ 1789910 w 1858552"/>
                  <a:gd name="connsiteY29" fmla="*/ 507238 h 2108217"/>
                  <a:gd name="connsiteX30" fmla="*/ 1858552 w 1858552"/>
                  <a:gd name="connsiteY30" fmla="*/ 575881 h 2108217"/>
                  <a:gd name="connsiteX31" fmla="*/ 1789910 w 1858552"/>
                  <a:gd name="connsiteY31" fmla="*/ 644523 h 2108217"/>
                  <a:gd name="connsiteX32" fmla="*/ 1786126 w 1858552"/>
                  <a:gd name="connsiteY32" fmla="*/ 643759 h 2108217"/>
                  <a:gd name="connsiteX33" fmla="*/ 1792189 w 1858552"/>
                  <a:gd name="connsiteY33" fmla="*/ 1511060 h 2108217"/>
                  <a:gd name="connsiteX34" fmla="*/ 1813286 w 1858552"/>
                  <a:gd name="connsiteY34" fmla="*/ 1515319 h 2108217"/>
                  <a:gd name="connsiteX35" fmla="*/ 1855209 w 1858552"/>
                  <a:gd name="connsiteY35" fmla="*/ 1578567 h 2108217"/>
                  <a:gd name="connsiteX36" fmla="*/ 1786567 w 1858552"/>
                  <a:gd name="connsiteY36" fmla="*/ 1647209 h 2108217"/>
                  <a:gd name="connsiteX37" fmla="*/ 1738030 w 1858552"/>
                  <a:gd name="connsiteY37" fmla="*/ 1627104 h 2108217"/>
                  <a:gd name="connsiteX38" fmla="*/ 1728646 w 1858552"/>
                  <a:gd name="connsiteY38" fmla="*/ 1613186 h 2108217"/>
                  <a:gd name="connsiteX39" fmla="*/ 992650 w 1858552"/>
                  <a:gd name="connsiteY39" fmla="*/ 2044990 h 2108217"/>
                  <a:gd name="connsiteX40" fmla="*/ 988349 w 1858552"/>
                  <a:gd name="connsiteY40" fmla="*/ 2066293 h 2108217"/>
                  <a:gd name="connsiteX41" fmla="*/ 925101 w 1858552"/>
                  <a:gd name="connsiteY41" fmla="*/ 2108217 h 2108217"/>
                  <a:gd name="connsiteX42" fmla="*/ 861852 w 1858552"/>
                  <a:gd name="connsiteY42" fmla="*/ 2066293 h 2108217"/>
                  <a:gd name="connsiteX43" fmla="*/ 860191 w 1858552"/>
                  <a:gd name="connsiteY43" fmla="*/ 2058064 h 2108217"/>
                  <a:gd name="connsiteX44" fmla="*/ 110027 w 1858552"/>
                  <a:gd name="connsiteY44" fmla="*/ 1631927 h 2108217"/>
                  <a:gd name="connsiteX45" fmla="*/ 95361 w 1858552"/>
                  <a:gd name="connsiteY45" fmla="*/ 1641815 h 2108217"/>
                  <a:gd name="connsiteX46" fmla="*/ 68643 w 1858552"/>
                  <a:gd name="connsiteY46" fmla="*/ 1647209 h 2108217"/>
                  <a:gd name="connsiteX47" fmla="*/ 0 w 1858552"/>
                  <a:gd name="connsiteY47" fmla="*/ 1578567 h 2108217"/>
                  <a:gd name="connsiteX48" fmla="*/ 20105 w 1858552"/>
                  <a:gd name="connsiteY48" fmla="*/ 1530029 h 2108217"/>
                  <a:gd name="connsiteX49" fmla="*/ 32128 w 1858552"/>
                  <a:gd name="connsiteY49" fmla="*/ 1521923 h 2108217"/>
                  <a:gd name="connsiteX50" fmla="*/ 25882 w 1858552"/>
                  <a:gd name="connsiteY50" fmla="*/ 628313 h 2108217"/>
                  <a:gd name="connsiteX51" fmla="*/ 20106 w 1858552"/>
                  <a:gd name="connsiteY51" fmla="*/ 624418 h 2108217"/>
                  <a:gd name="connsiteX52" fmla="*/ 1 w 1858552"/>
                  <a:gd name="connsiteY52" fmla="*/ 575881 h 2108217"/>
                  <a:gd name="connsiteX53" fmla="*/ 68643 w 1858552"/>
                  <a:gd name="connsiteY53" fmla="*/ 507239 h 2108217"/>
                  <a:gd name="connsiteX54" fmla="*/ 95362 w 1858552"/>
                  <a:gd name="connsiteY54" fmla="*/ 512633 h 2108217"/>
                  <a:gd name="connsiteX55" fmla="*/ 109767 w 1858552"/>
                  <a:gd name="connsiteY55" fmla="*/ 522346 h 2108217"/>
                  <a:gd name="connsiteX56" fmla="*/ 859279 w 1858552"/>
                  <a:gd name="connsiteY56" fmla="*/ 82613 h 2108217"/>
                  <a:gd name="connsiteX57" fmla="*/ 856458 w 1858552"/>
                  <a:gd name="connsiteY57" fmla="*/ 68643 h 2108217"/>
                  <a:gd name="connsiteX58" fmla="*/ 925101 w 1858552"/>
                  <a:gd name="connsiteY58"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858552" h="2108217">
                    <a:moveTo>
                      <a:pt x="891621" y="127333"/>
                    </a:moveTo>
                    <a:lnTo>
                      <a:pt x="136204" y="570529"/>
                    </a:lnTo>
                    <a:lnTo>
                      <a:pt x="137285" y="575881"/>
                    </a:lnTo>
                    <a:cubicBezTo>
                      <a:pt x="137285" y="604314"/>
                      <a:pt x="119998" y="628708"/>
                      <a:pt x="95362" y="639129"/>
                    </a:cubicBezTo>
                    <a:lnTo>
                      <a:pt x="80913" y="642046"/>
                    </a:lnTo>
                    <a:lnTo>
                      <a:pt x="87029" y="1513636"/>
                    </a:lnTo>
                    <a:lnTo>
                      <a:pt x="95361" y="1515318"/>
                    </a:lnTo>
                    <a:cubicBezTo>
                      <a:pt x="119998" y="1525739"/>
                      <a:pt x="137285" y="1550134"/>
                      <a:pt x="137285" y="1578567"/>
                    </a:cubicBezTo>
                    <a:lnTo>
                      <a:pt x="136263" y="1583626"/>
                    </a:lnTo>
                    <a:lnTo>
                      <a:pt x="870153" y="2000544"/>
                    </a:lnTo>
                    <a:lnTo>
                      <a:pt x="876563" y="1991037"/>
                    </a:lnTo>
                    <a:cubicBezTo>
                      <a:pt x="888985" y="1978615"/>
                      <a:pt x="906146" y="1970932"/>
                      <a:pt x="925101" y="1970932"/>
                    </a:cubicBezTo>
                    <a:cubicBezTo>
                      <a:pt x="944056" y="1970932"/>
                      <a:pt x="961217" y="1978615"/>
                      <a:pt x="973638" y="1991037"/>
                    </a:cubicBezTo>
                    <a:lnTo>
                      <a:pt x="974304" y="1992024"/>
                    </a:lnTo>
                    <a:lnTo>
                      <a:pt x="1723151" y="1552681"/>
                    </a:lnTo>
                    <a:lnTo>
                      <a:pt x="1723319" y="1551848"/>
                    </a:lnTo>
                    <a:lnTo>
                      <a:pt x="1737335" y="1531060"/>
                    </a:lnTo>
                    <a:lnTo>
                      <a:pt x="1730864" y="608833"/>
                    </a:lnTo>
                    <a:lnTo>
                      <a:pt x="1726661" y="602599"/>
                    </a:lnTo>
                    <a:lnTo>
                      <a:pt x="1723626" y="587565"/>
                    </a:lnTo>
                    <a:lnTo>
                      <a:pt x="929459" y="136405"/>
                    </a:lnTo>
                    <a:lnTo>
                      <a:pt x="925101" y="137285"/>
                    </a:lnTo>
                    <a:cubicBezTo>
                      <a:pt x="915623" y="137285"/>
                      <a:pt x="906594" y="135364"/>
                      <a:pt x="898382" y="131891"/>
                    </a:cubicBezTo>
                    <a:close/>
                    <a:moveTo>
                      <a:pt x="925101" y="0"/>
                    </a:moveTo>
                    <a:cubicBezTo>
                      <a:pt x="963011" y="0"/>
                      <a:pt x="993743" y="30732"/>
                      <a:pt x="993743" y="68643"/>
                    </a:cubicBezTo>
                    <a:cubicBezTo>
                      <a:pt x="993743" y="78120"/>
                      <a:pt x="991823" y="87149"/>
                      <a:pt x="988349" y="95361"/>
                    </a:cubicBezTo>
                    <a:lnTo>
                      <a:pt x="982848" y="103520"/>
                    </a:lnTo>
                    <a:lnTo>
                      <a:pt x="1737928" y="532451"/>
                    </a:lnTo>
                    <a:lnTo>
                      <a:pt x="1741372" y="527343"/>
                    </a:lnTo>
                    <a:cubicBezTo>
                      <a:pt x="1753794" y="514921"/>
                      <a:pt x="1770955" y="507238"/>
                      <a:pt x="1789910" y="507238"/>
                    </a:cubicBezTo>
                    <a:cubicBezTo>
                      <a:pt x="1827820" y="507238"/>
                      <a:pt x="1858552" y="537970"/>
                      <a:pt x="1858552" y="575881"/>
                    </a:cubicBezTo>
                    <a:cubicBezTo>
                      <a:pt x="1858552" y="613791"/>
                      <a:pt x="1827820" y="644523"/>
                      <a:pt x="1789910" y="644523"/>
                    </a:cubicBezTo>
                    <a:lnTo>
                      <a:pt x="1786126" y="643759"/>
                    </a:lnTo>
                    <a:lnTo>
                      <a:pt x="1792189" y="1511060"/>
                    </a:lnTo>
                    <a:lnTo>
                      <a:pt x="1813286" y="1515319"/>
                    </a:lnTo>
                    <a:cubicBezTo>
                      <a:pt x="1837922" y="1525740"/>
                      <a:pt x="1855209" y="1550134"/>
                      <a:pt x="1855209" y="1578567"/>
                    </a:cubicBezTo>
                    <a:cubicBezTo>
                      <a:pt x="1855209" y="1616477"/>
                      <a:pt x="1824477" y="1647209"/>
                      <a:pt x="1786567" y="1647209"/>
                    </a:cubicBezTo>
                    <a:cubicBezTo>
                      <a:pt x="1767612" y="1647209"/>
                      <a:pt x="1750452" y="1639526"/>
                      <a:pt x="1738030" y="1627104"/>
                    </a:cubicBezTo>
                    <a:lnTo>
                      <a:pt x="1728646" y="1613186"/>
                    </a:lnTo>
                    <a:lnTo>
                      <a:pt x="992650" y="2044990"/>
                    </a:lnTo>
                    <a:lnTo>
                      <a:pt x="988349" y="2066293"/>
                    </a:lnTo>
                    <a:cubicBezTo>
                      <a:pt x="977929" y="2090930"/>
                      <a:pt x="953534" y="2108217"/>
                      <a:pt x="925101" y="2108217"/>
                    </a:cubicBezTo>
                    <a:cubicBezTo>
                      <a:pt x="896668" y="2108217"/>
                      <a:pt x="872273" y="2090930"/>
                      <a:pt x="861852" y="2066293"/>
                    </a:cubicBezTo>
                    <a:lnTo>
                      <a:pt x="860191" y="2058064"/>
                    </a:lnTo>
                    <a:lnTo>
                      <a:pt x="110027" y="1631927"/>
                    </a:lnTo>
                    <a:lnTo>
                      <a:pt x="95361" y="1641815"/>
                    </a:lnTo>
                    <a:cubicBezTo>
                      <a:pt x="87149" y="1645288"/>
                      <a:pt x="78120" y="1647209"/>
                      <a:pt x="68643" y="1647209"/>
                    </a:cubicBezTo>
                    <a:cubicBezTo>
                      <a:pt x="30732" y="1647209"/>
                      <a:pt x="0" y="1616477"/>
                      <a:pt x="0" y="1578567"/>
                    </a:cubicBezTo>
                    <a:cubicBezTo>
                      <a:pt x="0" y="1559611"/>
                      <a:pt x="7683" y="1542451"/>
                      <a:pt x="20105" y="1530029"/>
                    </a:cubicBezTo>
                    <a:lnTo>
                      <a:pt x="32128" y="1521923"/>
                    </a:lnTo>
                    <a:lnTo>
                      <a:pt x="25882" y="628313"/>
                    </a:lnTo>
                    <a:lnTo>
                      <a:pt x="20106" y="624418"/>
                    </a:lnTo>
                    <a:cubicBezTo>
                      <a:pt x="7684" y="611997"/>
                      <a:pt x="1" y="594836"/>
                      <a:pt x="1" y="575881"/>
                    </a:cubicBezTo>
                    <a:cubicBezTo>
                      <a:pt x="1" y="537971"/>
                      <a:pt x="30733" y="507239"/>
                      <a:pt x="68643" y="507239"/>
                    </a:cubicBezTo>
                    <a:cubicBezTo>
                      <a:pt x="78121" y="507239"/>
                      <a:pt x="87150" y="509160"/>
                      <a:pt x="95362" y="512633"/>
                    </a:cubicBezTo>
                    <a:lnTo>
                      <a:pt x="109767" y="522346"/>
                    </a:lnTo>
                    <a:lnTo>
                      <a:pt x="859279" y="82613"/>
                    </a:lnTo>
                    <a:lnTo>
                      <a:pt x="856458" y="68643"/>
                    </a:lnTo>
                    <a:cubicBezTo>
                      <a:pt x="856458" y="30732"/>
                      <a:pt x="887190" y="0"/>
                      <a:pt x="925101"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41" name="Freeform: Shape 56">
                <a:extLst>
                  <a:ext uri="{FF2B5EF4-FFF2-40B4-BE49-F238E27FC236}">
                    <a16:creationId xmlns:a16="http://schemas.microsoft.com/office/drawing/2014/main" id="{82C75F33-AAD0-9B3F-0D98-187363C89D10}"/>
                  </a:ext>
                </a:extLst>
              </p:cNvPr>
              <p:cNvSpPr/>
              <p:nvPr/>
            </p:nvSpPr>
            <p:spPr>
              <a:xfrm>
                <a:off x="6190784" y="3803471"/>
                <a:ext cx="1129313" cy="1276507"/>
              </a:xfrm>
              <a:custGeom>
                <a:avLst/>
                <a:gdLst>
                  <a:gd name="connsiteX0" fmla="*/ 896251 w 1865646"/>
                  <a:gd name="connsiteY0" fmla="*/ 120481 h 2108813"/>
                  <a:gd name="connsiteX1" fmla="*/ 129434 w 1865646"/>
                  <a:gd name="connsiteY1" fmla="*/ 570366 h 2108813"/>
                  <a:gd name="connsiteX2" fmla="*/ 125890 w 1865646"/>
                  <a:gd name="connsiteY2" fmla="*/ 575622 h 2108813"/>
                  <a:gd name="connsiteX3" fmla="*/ 112789 w 1865646"/>
                  <a:gd name="connsiteY3" fmla="*/ 584455 h 2108813"/>
                  <a:gd name="connsiteX4" fmla="*/ 119147 w 1865646"/>
                  <a:gd name="connsiteY4" fmla="*/ 1490535 h 2108813"/>
                  <a:gd name="connsiteX5" fmla="*/ 131891 w 1865646"/>
                  <a:gd name="connsiteY5" fmla="*/ 1509437 h 2108813"/>
                  <a:gd name="connsiteX6" fmla="*/ 137285 w 1865646"/>
                  <a:gd name="connsiteY6" fmla="*/ 1536156 h 2108813"/>
                  <a:gd name="connsiteX7" fmla="*/ 136049 w 1865646"/>
                  <a:gd name="connsiteY7" fmla="*/ 1542278 h 2108813"/>
                  <a:gd name="connsiteX8" fmla="*/ 907672 w 1865646"/>
                  <a:gd name="connsiteY8" fmla="*/ 1980632 h 2108813"/>
                  <a:gd name="connsiteX9" fmla="*/ 913174 w 1865646"/>
                  <a:gd name="connsiteY9" fmla="*/ 1976922 h 2108813"/>
                  <a:gd name="connsiteX10" fmla="*/ 939893 w 1865646"/>
                  <a:gd name="connsiteY10" fmla="*/ 1971528 h 2108813"/>
                  <a:gd name="connsiteX11" fmla="*/ 966612 w 1865646"/>
                  <a:gd name="connsiteY11" fmla="*/ 1976922 h 2108813"/>
                  <a:gd name="connsiteX12" fmla="*/ 978887 w 1865646"/>
                  <a:gd name="connsiteY12" fmla="*/ 1985199 h 2108813"/>
                  <a:gd name="connsiteX13" fmla="*/ 1722260 w 1865646"/>
                  <a:gd name="connsiteY13" fmla="*/ 1549067 h 2108813"/>
                  <a:gd name="connsiteX14" fmla="*/ 1719653 w 1865646"/>
                  <a:gd name="connsiteY14" fmla="*/ 1536156 h 2108813"/>
                  <a:gd name="connsiteX15" fmla="*/ 1761577 w 1865646"/>
                  <a:gd name="connsiteY15" fmla="*/ 1472908 h 2108813"/>
                  <a:gd name="connsiteX16" fmla="*/ 1769197 w 1865646"/>
                  <a:gd name="connsiteY16" fmla="*/ 1471370 h 2108813"/>
                  <a:gd name="connsiteX17" fmla="*/ 1762980 w 1865646"/>
                  <a:gd name="connsiteY17" fmla="*/ 585408 h 2108813"/>
                  <a:gd name="connsiteX18" fmla="*/ 1748466 w 1865646"/>
                  <a:gd name="connsiteY18" fmla="*/ 575622 h 2108813"/>
                  <a:gd name="connsiteX19" fmla="*/ 1733755 w 1865646"/>
                  <a:gd name="connsiteY19" fmla="*/ 553803 h 2108813"/>
                  <a:gd name="connsiteX20" fmla="*/ 1733366 w 1865646"/>
                  <a:gd name="connsiteY20" fmla="*/ 551872 h 2108813"/>
                  <a:gd name="connsiteX21" fmla="*/ 979173 w 1865646"/>
                  <a:gd name="connsiteY21" fmla="*/ 123421 h 2108813"/>
                  <a:gd name="connsiteX22" fmla="*/ 966611 w 1865646"/>
                  <a:gd name="connsiteY22" fmla="*/ 131891 h 2108813"/>
                  <a:gd name="connsiteX23" fmla="*/ 939893 w 1865646"/>
                  <a:gd name="connsiteY23" fmla="*/ 137285 h 2108813"/>
                  <a:gd name="connsiteX24" fmla="*/ 913174 w 1865646"/>
                  <a:gd name="connsiteY24" fmla="*/ 131891 h 2108813"/>
                  <a:gd name="connsiteX25" fmla="*/ 939893 w 1865646"/>
                  <a:gd name="connsiteY25" fmla="*/ 0 h 2108813"/>
                  <a:gd name="connsiteX26" fmla="*/ 1008535 w 1865646"/>
                  <a:gd name="connsiteY26" fmla="*/ 68643 h 2108813"/>
                  <a:gd name="connsiteX27" fmla="*/ 1007047 w 1865646"/>
                  <a:gd name="connsiteY27" fmla="*/ 76016 h 2108813"/>
                  <a:gd name="connsiteX28" fmla="*/ 1739379 w 1865646"/>
                  <a:gd name="connsiteY28" fmla="*/ 492025 h 2108813"/>
                  <a:gd name="connsiteX29" fmla="*/ 1748466 w 1865646"/>
                  <a:gd name="connsiteY29" fmla="*/ 478547 h 2108813"/>
                  <a:gd name="connsiteX30" fmla="*/ 1797004 w 1865646"/>
                  <a:gd name="connsiteY30" fmla="*/ 458442 h 2108813"/>
                  <a:gd name="connsiteX31" fmla="*/ 1865646 w 1865646"/>
                  <a:gd name="connsiteY31" fmla="*/ 527085 h 2108813"/>
                  <a:gd name="connsiteX32" fmla="*/ 1823722 w 1865646"/>
                  <a:gd name="connsiteY32" fmla="*/ 590333 h 2108813"/>
                  <a:gd name="connsiteX33" fmla="*/ 1817981 w 1865646"/>
                  <a:gd name="connsiteY33" fmla="*/ 591492 h 2108813"/>
                  <a:gd name="connsiteX34" fmla="*/ 1824186 w 1865646"/>
                  <a:gd name="connsiteY34" fmla="*/ 1479093 h 2108813"/>
                  <a:gd name="connsiteX35" fmla="*/ 1836832 w 1865646"/>
                  <a:gd name="connsiteY35" fmla="*/ 1487619 h 2108813"/>
                  <a:gd name="connsiteX36" fmla="*/ 1856937 w 1865646"/>
                  <a:gd name="connsiteY36" fmla="*/ 1536156 h 2108813"/>
                  <a:gd name="connsiteX37" fmla="*/ 1788295 w 1865646"/>
                  <a:gd name="connsiteY37" fmla="*/ 1604798 h 2108813"/>
                  <a:gd name="connsiteX38" fmla="*/ 1761577 w 1865646"/>
                  <a:gd name="connsiteY38" fmla="*/ 1599404 h 2108813"/>
                  <a:gd name="connsiteX39" fmla="*/ 1753830 w 1865646"/>
                  <a:gd name="connsiteY39" fmla="*/ 1594181 h 2108813"/>
                  <a:gd name="connsiteX40" fmla="*/ 1006959 w 1865646"/>
                  <a:gd name="connsiteY40" fmla="*/ 2032364 h 2108813"/>
                  <a:gd name="connsiteX41" fmla="*/ 1008535 w 1865646"/>
                  <a:gd name="connsiteY41" fmla="*/ 2040171 h 2108813"/>
                  <a:gd name="connsiteX42" fmla="*/ 939893 w 1865646"/>
                  <a:gd name="connsiteY42" fmla="*/ 2108813 h 2108813"/>
                  <a:gd name="connsiteX43" fmla="*/ 871250 w 1865646"/>
                  <a:gd name="connsiteY43" fmla="*/ 2040171 h 2108813"/>
                  <a:gd name="connsiteX44" fmla="*/ 874343 w 1865646"/>
                  <a:gd name="connsiteY44" fmla="*/ 2024852 h 2108813"/>
                  <a:gd name="connsiteX45" fmla="*/ 109094 w 1865646"/>
                  <a:gd name="connsiteY45" fmla="*/ 1590145 h 2108813"/>
                  <a:gd name="connsiteX46" fmla="*/ 95362 w 1865646"/>
                  <a:gd name="connsiteY46" fmla="*/ 1599404 h 2108813"/>
                  <a:gd name="connsiteX47" fmla="*/ 68643 w 1865646"/>
                  <a:gd name="connsiteY47" fmla="*/ 1604798 h 2108813"/>
                  <a:gd name="connsiteX48" fmla="*/ 0 w 1865646"/>
                  <a:gd name="connsiteY48" fmla="*/ 1536156 h 2108813"/>
                  <a:gd name="connsiteX49" fmla="*/ 41923 w 1865646"/>
                  <a:gd name="connsiteY49" fmla="*/ 1472907 h 2108813"/>
                  <a:gd name="connsiteX50" fmla="*/ 63975 w 1865646"/>
                  <a:gd name="connsiteY50" fmla="*/ 1468456 h 2108813"/>
                  <a:gd name="connsiteX51" fmla="*/ 57847 w 1865646"/>
                  <a:gd name="connsiteY51" fmla="*/ 591789 h 2108813"/>
                  <a:gd name="connsiteX52" fmla="*/ 50633 w 1865646"/>
                  <a:gd name="connsiteY52" fmla="*/ 590333 h 2108813"/>
                  <a:gd name="connsiteX53" fmla="*/ 8710 w 1865646"/>
                  <a:gd name="connsiteY53" fmla="*/ 527085 h 2108813"/>
                  <a:gd name="connsiteX54" fmla="*/ 77352 w 1865646"/>
                  <a:gd name="connsiteY54" fmla="*/ 458443 h 2108813"/>
                  <a:gd name="connsiteX55" fmla="*/ 125890 w 1865646"/>
                  <a:gd name="connsiteY55" fmla="*/ 478548 h 2108813"/>
                  <a:gd name="connsiteX56" fmla="*/ 140435 w 1865646"/>
                  <a:gd name="connsiteY56" fmla="*/ 500122 h 2108813"/>
                  <a:gd name="connsiteX57" fmla="*/ 871741 w 1865646"/>
                  <a:gd name="connsiteY57" fmla="*/ 71071 h 2108813"/>
                  <a:gd name="connsiteX58" fmla="*/ 871250 w 1865646"/>
                  <a:gd name="connsiteY58" fmla="*/ 68643 h 2108813"/>
                  <a:gd name="connsiteX59" fmla="*/ 939893 w 1865646"/>
                  <a:gd name="connsiteY59"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65646" h="2108813">
                    <a:moveTo>
                      <a:pt x="896251" y="120481"/>
                    </a:moveTo>
                    <a:lnTo>
                      <a:pt x="129434" y="570366"/>
                    </a:lnTo>
                    <a:lnTo>
                      <a:pt x="125890" y="575622"/>
                    </a:lnTo>
                    <a:lnTo>
                      <a:pt x="112789" y="584455"/>
                    </a:lnTo>
                    <a:lnTo>
                      <a:pt x="119147" y="1490535"/>
                    </a:lnTo>
                    <a:lnTo>
                      <a:pt x="131891" y="1509437"/>
                    </a:lnTo>
                    <a:cubicBezTo>
                      <a:pt x="135365" y="1517649"/>
                      <a:pt x="137285" y="1526678"/>
                      <a:pt x="137285" y="1536156"/>
                    </a:cubicBezTo>
                    <a:lnTo>
                      <a:pt x="136049" y="1542278"/>
                    </a:lnTo>
                    <a:lnTo>
                      <a:pt x="907672" y="1980632"/>
                    </a:lnTo>
                    <a:lnTo>
                      <a:pt x="913174" y="1976922"/>
                    </a:lnTo>
                    <a:cubicBezTo>
                      <a:pt x="921387" y="1973449"/>
                      <a:pt x="930415" y="1971528"/>
                      <a:pt x="939893" y="1971528"/>
                    </a:cubicBezTo>
                    <a:cubicBezTo>
                      <a:pt x="949370" y="1971528"/>
                      <a:pt x="958399" y="1973449"/>
                      <a:pt x="966612" y="1976922"/>
                    </a:cubicBezTo>
                    <a:lnTo>
                      <a:pt x="978887" y="1985199"/>
                    </a:lnTo>
                    <a:lnTo>
                      <a:pt x="1722260" y="1549067"/>
                    </a:lnTo>
                    <a:lnTo>
                      <a:pt x="1719653" y="1536156"/>
                    </a:lnTo>
                    <a:cubicBezTo>
                      <a:pt x="1719653" y="1507724"/>
                      <a:pt x="1736940" y="1483329"/>
                      <a:pt x="1761577" y="1472908"/>
                    </a:cubicBezTo>
                    <a:lnTo>
                      <a:pt x="1769197" y="1471370"/>
                    </a:lnTo>
                    <a:lnTo>
                      <a:pt x="1762980" y="585408"/>
                    </a:lnTo>
                    <a:lnTo>
                      <a:pt x="1748466" y="575622"/>
                    </a:lnTo>
                    <a:cubicBezTo>
                      <a:pt x="1742255" y="569411"/>
                      <a:pt x="1737229" y="562016"/>
                      <a:pt x="1733755" y="553803"/>
                    </a:cubicBezTo>
                    <a:lnTo>
                      <a:pt x="1733366" y="551872"/>
                    </a:lnTo>
                    <a:lnTo>
                      <a:pt x="979173" y="123421"/>
                    </a:lnTo>
                    <a:lnTo>
                      <a:pt x="966611" y="131891"/>
                    </a:lnTo>
                    <a:cubicBezTo>
                      <a:pt x="958399" y="135364"/>
                      <a:pt x="949370" y="137285"/>
                      <a:pt x="939893" y="137285"/>
                    </a:cubicBezTo>
                    <a:cubicBezTo>
                      <a:pt x="930415" y="137285"/>
                      <a:pt x="921386" y="135364"/>
                      <a:pt x="913174" y="131891"/>
                    </a:cubicBezTo>
                    <a:close/>
                    <a:moveTo>
                      <a:pt x="939893" y="0"/>
                    </a:moveTo>
                    <a:cubicBezTo>
                      <a:pt x="977802" y="0"/>
                      <a:pt x="1008535" y="30732"/>
                      <a:pt x="1008535" y="68643"/>
                    </a:cubicBezTo>
                    <a:lnTo>
                      <a:pt x="1007047" y="76016"/>
                    </a:lnTo>
                    <a:lnTo>
                      <a:pt x="1739379" y="492025"/>
                    </a:lnTo>
                    <a:lnTo>
                      <a:pt x="1748466" y="478547"/>
                    </a:lnTo>
                    <a:cubicBezTo>
                      <a:pt x="1760888" y="466125"/>
                      <a:pt x="1778049" y="458442"/>
                      <a:pt x="1797004" y="458442"/>
                    </a:cubicBezTo>
                    <a:cubicBezTo>
                      <a:pt x="1834913" y="458442"/>
                      <a:pt x="1865646" y="489174"/>
                      <a:pt x="1865646" y="527085"/>
                    </a:cubicBezTo>
                    <a:cubicBezTo>
                      <a:pt x="1865646" y="555517"/>
                      <a:pt x="1848359" y="579912"/>
                      <a:pt x="1823722" y="590333"/>
                    </a:cubicBezTo>
                    <a:lnTo>
                      <a:pt x="1817981" y="591492"/>
                    </a:lnTo>
                    <a:lnTo>
                      <a:pt x="1824186" y="1479093"/>
                    </a:lnTo>
                    <a:lnTo>
                      <a:pt x="1836832" y="1487619"/>
                    </a:lnTo>
                    <a:cubicBezTo>
                      <a:pt x="1849254" y="1500041"/>
                      <a:pt x="1856937" y="1517201"/>
                      <a:pt x="1856937" y="1536156"/>
                    </a:cubicBezTo>
                    <a:cubicBezTo>
                      <a:pt x="1856937" y="1574066"/>
                      <a:pt x="1826204" y="1604798"/>
                      <a:pt x="1788295" y="1604798"/>
                    </a:cubicBezTo>
                    <a:cubicBezTo>
                      <a:pt x="1778818" y="1604798"/>
                      <a:pt x="1769789" y="1602878"/>
                      <a:pt x="1761577" y="1599404"/>
                    </a:cubicBezTo>
                    <a:lnTo>
                      <a:pt x="1753830" y="1594181"/>
                    </a:lnTo>
                    <a:lnTo>
                      <a:pt x="1006959" y="2032364"/>
                    </a:lnTo>
                    <a:lnTo>
                      <a:pt x="1008535" y="2040171"/>
                    </a:lnTo>
                    <a:cubicBezTo>
                      <a:pt x="1008535" y="2078080"/>
                      <a:pt x="977803" y="2108813"/>
                      <a:pt x="939893" y="2108813"/>
                    </a:cubicBezTo>
                    <a:cubicBezTo>
                      <a:pt x="901983" y="2108813"/>
                      <a:pt x="871250" y="2078080"/>
                      <a:pt x="871250" y="2040171"/>
                    </a:cubicBezTo>
                    <a:lnTo>
                      <a:pt x="874343" y="2024852"/>
                    </a:lnTo>
                    <a:lnTo>
                      <a:pt x="109094" y="1590145"/>
                    </a:lnTo>
                    <a:lnTo>
                      <a:pt x="95362" y="1599404"/>
                    </a:lnTo>
                    <a:cubicBezTo>
                      <a:pt x="87149" y="1602877"/>
                      <a:pt x="78120" y="1604798"/>
                      <a:pt x="68643" y="1604798"/>
                    </a:cubicBezTo>
                    <a:cubicBezTo>
                      <a:pt x="30732" y="1604798"/>
                      <a:pt x="0" y="1574065"/>
                      <a:pt x="0" y="1536156"/>
                    </a:cubicBezTo>
                    <a:cubicBezTo>
                      <a:pt x="0" y="1507723"/>
                      <a:pt x="17287" y="1483328"/>
                      <a:pt x="41923" y="1472907"/>
                    </a:cubicBezTo>
                    <a:lnTo>
                      <a:pt x="63975" y="1468456"/>
                    </a:lnTo>
                    <a:lnTo>
                      <a:pt x="57847" y="591789"/>
                    </a:lnTo>
                    <a:lnTo>
                      <a:pt x="50633" y="590333"/>
                    </a:lnTo>
                    <a:cubicBezTo>
                      <a:pt x="25997" y="579912"/>
                      <a:pt x="8710" y="555518"/>
                      <a:pt x="8710" y="527085"/>
                    </a:cubicBezTo>
                    <a:cubicBezTo>
                      <a:pt x="8710" y="489175"/>
                      <a:pt x="39442" y="458443"/>
                      <a:pt x="77352" y="458443"/>
                    </a:cubicBezTo>
                    <a:cubicBezTo>
                      <a:pt x="96307" y="458443"/>
                      <a:pt x="113468" y="466126"/>
                      <a:pt x="125890" y="478548"/>
                    </a:cubicBezTo>
                    <a:lnTo>
                      <a:pt x="140435" y="500122"/>
                    </a:lnTo>
                    <a:lnTo>
                      <a:pt x="871741" y="71071"/>
                    </a:lnTo>
                    <a:lnTo>
                      <a:pt x="871250" y="68643"/>
                    </a:lnTo>
                    <a:cubicBezTo>
                      <a:pt x="871250" y="30732"/>
                      <a:pt x="901982" y="0"/>
                      <a:pt x="939893"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42" name="Freeform: Shape 57">
                <a:extLst>
                  <a:ext uri="{FF2B5EF4-FFF2-40B4-BE49-F238E27FC236}">
                    <a16:creationId xmlns:a16="http://schemas.microsoft.com/office/drawing/2014/main" id="{987FCF76-8F33-840B-EDF0-D6C63FEE65F0}"/>
                  </a:ext>
                </a:extLst>
              </p:cNvPr>
              <p:cNvSpPr/>
              <p:nvPr/>
            </p:nvSpPr>
            <p:spPr>
              <a:xfrm>
                <a:off x="5518243" y="2613915"/>
                <a:ext cx="1120377" cy="1272658"/>
              </a:xfrm>
              <a:custGeom>
                <a:avLst/>
                <a:gdLst>
                  <a:gd name="connsiteX0" fmla="*/ 885279 w 1850884"/>
                  <a:gd name="connsiteY0" fmla="*/ 117464 h 2102455"/>
                  <a:gd name="connsiteX1" fmla="*/ 134185 w 1850884"/>
                  <a:gd name="connsiteY1" fmla="*/ 551124 h 2102455"/>
                  <a:gd name="connsiteX2" fmla="*/ 137285 w 1850884"/>
                  <a:gd name="connsiteY2" fmla="*/ 566477 h 2102455"/>
                  <a:gd name="connsiteX3" fmla="*/ 117180 w 1850884"/>
                  <a:gd name="connsiteY3" fmla="*/ 615015 h 2102455"/>
                  <a:gd name="connsiteX4" fmla="*/ 96375 w 1850884"/>
                  <a:gd name="connsiteY4" fmla="*/ 629042 h 2102455"/>
                  <a:gd name="connsiteX5" fmla="*/ 96375 w 1850884"/>
                  <a:gd name="connsiteY5" fmla="*/ 1504603 h 2102455"/>
                  <a:gd name="connsiteX6" fmla="*/ 117180 w 1850884"/>
                  <a:gd name="connsiteY6" fmla="*/ 1518631 h 2102455"/>
                  <a:gd name="connsiteX7" fmla="*/ 131891 w 1850884"/>
                  <a:gd name="connsiteY7" fmla="*/ 1540450 h 2102455"/>
                  <a:gd name="connsiteX8" fmla="*/ 133209 w 1850884"/>
                  <a:gd name="connsiteY8" fmla="*/ 1546976 h 2102455"/>
                  <a:gd name="connsiteX9" fmla="*/ 888308 w 1850884"/>
                  <a:gd name="connsiteY9" fmla="*/ 1982948 h 2102455"/>
                  <a:gd name="connsiteX10" fmla="*/ 906675 w 1850884"/>
                  <a:gd name="connsiteY10" fmla="*/ 1970565 h 2102455"/>
                  <a:gd name="connsiteX11" fmla="*/ 933393 w 1850884"/>
                  <a:gd name="connsiteY11" fmla="*/ 1965171 h 2102455"/>
                  <a:gd name="connsiteX12" fmla="*/ 960112 w 1850884"/>
                  <a:gd name="connsiteY12" fmla="*/ 1970565 h 2102455"/>
                  <a:gd name="connsiteX13" fmla="*/ 967465 w 1850884"/>
                  <a:gd name="connsiteY13" fmla="*/ 1975523 h 2102455"/>
                  <a:gd name="connsiteX14" fmla="*/ 1718728 w 1850884"/>
                  <a:gd name="connsiteY14" fmla="*/ 1541766 h 2102455"/>
                  <a:gd name="connsiteX15" fmla="*/ 1718993 w 1850884"/>
                  <a:gd name="connsiteY15" fmla="*/ 1540450 h 2102455"/>
                  <a:gd name="connsiteX16" fmla="*/ 1733704 w 1850884"/>
                  <a:gd name="connsiteY16" fmla="*/ 1518631 h 2102455"/>
                  <a:gd name="connsiteX17" fmla="*/ 1746537 w 1850884"/>
                  <a:gd name="connsiteY17" fmla="*/ 1509979 h 2102455"/>
                  <a:gd name="connsiteX18" fmla="*/ 1746537 w 1850884"/>
                  <a:gd name="connsiteY18" fmla="*/ 623788 h 2102455"/>
                  <a:gd name="connsiteX19" fmla="*/ 1733525 w 1850884"/>
                  <a:gd name="connsiteY19" fmla="*/ 615015 h 2102455"/>
                  <a:gd name="connsiteX20" fmla="*/ 1713420 w 1850884"/>
                  <a:gd name="connsiteY20" fmla="*/ 566477 h 2102455"/>
                  <a:gd name="connsiteX21" fmla="*/ 1715706 w 1850884"/>
                  <a:gd name="connsiteY21" fmla="*/ 555154 h 2102455"/>
                  <a:gd name="connsiteX22" fmla="*/ 970494 w 1850884"/>
                  <a:gd name="connsiteY22" fmla="*/ 124890 h 2102455"/>
                  <a:gd name="connsiteX23" fmla="*/ 960112 w 1850884"/>
                  <a:gd name="connsiteY23" fmla="*/ 131890 h 2102455"/>
                  <a:gd name="connsiteX24" fmla="*/ 933393 w 1850884"/>
                  <a:gd name="connsiteY24" fmla="*/ 137284 h 2102455"/>
                  <a:gd name="connsiteX25" fmla="*/ 906675 w 1850884"/>
                  <a:gd name="connsiteY25" fmla="*/ 131890 h 2102455"/>
                  <a:gd name="connsiteX26" fmla="*/ 933393 w 1850884"/>
                  <a:gd name="connsiteY26" fmla="*/ 0 h 2102455"/>
                  <a:gd name="connsiteX27" fmla="*/ 1002035 w 1850884"/>
                  <a:gd name="connsiteY27" fmla="*/ 68642 h 2102455"/>
                  <a:gd name="connsiteX28" fmla="*/ 1000044 w 1850884"/>
                  <a:gd name="connsiteY28" fmla="*/ 78503 h 2102455"/>
                  <a:gd name="connsiteX29" fmla="*/ 1746256 w 1850884"/>
                  <a:gd name="connsiteY29" fmla="*/ 509357 h 2102455"/>
                  <a:gd name="connsiteX30" fmla="*/ 1755344 w 1850884"/>
                  <a:gd name="connsiteY30" fmla="*/ 503229 h 2102455"/>
                  <a:gd name="connsiteX31" fmla="*/ 1782063 w 1850884"/>
                  <a:gd name="connsiteY31" fmla="*/ 497835 h 2102455"/>
                  <a:gd name="connsiteX32" fmla="*/ 1850705 w 1850884"/>
                  <a:gd name="connsiteY32" fmla="*/ 566477 h 2102455"/>
                  <a:gd name="connsiteX33" fmla="*/ 1808782 w 1850884"/>
                  <a:gd name="connsiteY33" fmla="*/ 629726 h 2102455"/>
                  <a:gd name="connsiteX34" fmla="*/ 1801510 w 1850884"/>
                  <a:gd name="connsiteY34" fmla="*/ 631194 h 2102455"/>
                  <a:gd name="connsiteX35" fmla="*/ 1801510 w 1850884"/>
                  <a:gd name="connsiteY35" fmla="*/ 1502416 h 2102455"/>
                  <a:gd name="connsiteX36" fmla="*/ 1808960 w 1850884"/>
                  <a:gd name="connsiteY36" fmla="*/ 1503920 h 2102455"/>
                  <a:gd name="connsiteX37" fmla="*/ 1850884 w 1850884"/>
                  <a:gd name="connsiteY37" fmla="*/ 1567169 h 2102455"/>
                  <a:gd name="connsiteX38" fmla="*/ 1782242 w 1850884"/>
                  <a:gd name="connsiteY38" fmla="*/ 1635811 h 2102455"/>
                  <a:gd name="connsiteX39" fmla="*/ 1733704 w 1850884"/>
                  <a:gd name="connsiteY39" fmla="*/ 1615706 h 2102455"/>
                  <a:gd name="connsiteX40" fmla="*/ 1724436 w 1850884"/>
                  <a:gd name="connsiteY40" fmla="*/ 1601960 h 2102455"/>
                  <a:gd name="connsiteX41" fmla="*/ 999360 w 1850884"/>
                  <a:gd name="connsiteY41" fmla="*/ 2020561 h 2102455"/>
                  <a:gd name="connsiteX42" fmla="*/ 1002035 w 1850884"/>
                  <a:gd name="connsiteY42" fmla="*/ 2033813 h 2102455"/>
                  <a:gd name="connsiteX43" fmla="*/ 933393 w 1850884"/>
                  <a:gd name="connsiteY43" fmla="*/ 2102455 h 2102455"/>
                  <a:gd name="connsiteX44" fmla="*/ 864751 w 1850884"/>
                  <a:gd name="connsiteY44" fmla="*/ 2033813 h 2102455"/>
                  <a:gd name="connsiteX45" fmla="*/ 864934 w 1850884"/>
                  <a:gd name="connsiteY45" fmla="*/ 2032906 h 2102455"/>
                  <a:gd name="connsiteX46" fmla="*/ 124214 w 1850884"/>
                  <a:gd name="connsiteY46" fmla="*/ 1605273 h 2102455"/>
                  <a:gd name="connsiteX47" fmla="*/ 117180 w 1850884"/>
                  <a:gd name="connsiteY47" fmla="*/ 1615706 h 2102455"/>
                  <a:gd name="connsiteX48" fmla="*/ 68643 w 1850884"/>
                  <a:gd name="connsiteY48" fmla="*/ 1635811 h 2102455"/>
                  <a:gd name="connsiteX49" fmla="*/ 0 w 1850884"/>
                  <a:gd name="connsiteY49" fmla="*/ 1567169 h 2102455"/>
                  <a:gd name="connsiteX50" fmla="*/ 20105 w 1850884"/>
                  <a:gd name="connsiteY50" fmla="*/ 1518631 h 2102455"/>
                  <a:gd name="connsiteX51" fmla="*/ 41401 w 1850884"/>
                  <a:gd name="connsiteY51" fmla="*/ 1504273 h 2102455"/>
                  <a:gd name="connsiteX52" fmla="*/ 41401 w 1850884"/>
                  <a:gd name="connsiteY52" fmla="*/ 629373 h 2102455"/>
                  <a:gd name="connsiteX53" fmla="*/ 20105 w 1850884"/>
                  <a:gd name="connsiteY53" fmla="*/ 615015 h 2102455"/>
                  <a:gd name="connsiteX54" fmla="*/ 0 w 1850884"/>
                  <a:gd name="connsiteY54" fmla="*/ 566477 h 2102455"/>
                  <a:gd name="connsiteX55" fmla="*/ 68643 w 1850884"/>
                  <a:gd name="connsiteY55" fmla="*/ 497835 h 2102455"/>
                  <a:gd name="connsiteX56" fmla="*/ 95362 w 1850884"/>
                  <a:gd name="connsiteY56" fmla="*/ 503229 h 2102455"/>
                  <a:gd name="connsiteX57" fmla="*/ 100854 w 1850884"/>
                  <a:gd name="connsiteY57" fmla="*/ 506932 h 2102455"/>
                  <a:gd name="connsiteX58" fmla="*/ 865385 w 1850884"/>
                  <a:gd name="connsiteY58" fmla="*/ 65502 h 2102455"/>
                  <a:gd name="connsiteX59" fmla="*/ 870145 w 1850884"/>
                  <a:gd name="connsiteY59" fmla="*/ 41923 h 2102455"/>
                  <a:gd name="connsiteX60" fmla="*/ 933393 w 1850884"/>
                  <a:gd name="connsiteY60" fmla="*/ 0 h 210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0884" h="2102455">
                    <a:moveTo>
                      <a:pt x="885279" y="117464"/>
                    </a:moveTo>
                    <a:lnTo>
                      <a:pt x="134185" y="551124"/>
                    </a:lnTo>
                    <a:lnTo>
                      <a:pt x="137285" y="566477"/>
                    </a:lnTo>
                    <a:cubicBezTo>
                      <a:pt x="137285" y="585432"/>
                      <a:pt x="129602" y="602593"/>
                      <a:pt x="117180" y="615015"/>
                    </a:cubicBezTo>
                    <a:lnTo>
                      <a:pt x="96375" y="629042"/>
                    </a:lnTo>
                    <a:lnTo>
                      <a:pt x="96375" y="1504603"/>
                    </a:lnTo>
                    <a:lnTo>
                      <a:pt x="117180" y="1518631"/>
                    </a:lnTo>
                    <a:cubicBezTo>
                      <a:pt x="123391" y="1524842"/>
                      <a:pt x="128418" y="1532237"/>
                      <a:pt x="131891" y="1540450"/>
                    </a:cubicBezTo>
                    <a:lnTo>
                      <a:pt x="133209" y="1546976"/>
                    </a:lnTo>
                    <a:lnTo>
                      <a:pt x="888308" y="1982948"/>
                    </a:lnTo>
                    <a:lnTo>
                      <a:pt x="906675" y="1970565"/>
                    </a:lnTo>
                    <a:cubicBezTo>
                      <a:pt x="914887" y="1967092"/>
                      <a:pt x="923916" y="1965171"/>
                      <a:pt x="933393" y="1965171"/>
                    </a:cubicBezTo>
                    <a:cubicBezTo>
                      <a:pt x="942871" y="1965171"/>
                      <a:pt x="951900" y="1967092"/>
                      <a:pt x="960112" y="1970565"/>
                    </a:cubicBezTo>
                    <a:lnTo>
                      <a:pt x="967465" y="1975523"/>
                    </a:lnTo>
                    <a:lnTo>
                      <a:pt x="1718728" y="1541766"/>
                    </a:lnTo>
                    <a:lnTo>
                      <a:pt x="1718993" y="1540450"/>
                    </a:lnTo>
                    <a:cubicBezTo>
                      <a:pt x="1722467" y="1532237"/>
                      <a:pt x="1727493" y="1524842"/>
                      <a:pt x="1733704" y="1518631"/>
                    </a:cubicBezTo>
                    <a:lnTo>
                      <a:pt x="1746537" y="1509979"/>
                    </a:lnTo>
                    <a:lnTo>
                      <a:pt x="1746537" y="623788"/>
                    </a:lnTo>
                    <a:lnTo>
                      <a:pt x="1733525" y="615015"/>
                    </a:lnTo>
                    <a:cubicBezTo>
                      <a:pt x="1721103" y="602593"/>
                      <a:pt x="1713420" y="585433"/>
                      <a:pt x="1713420" y="566477"/>
                    </a:cubicBezTo>
                    <a:lnTo>
                      <a:pt x="1715706" y="555154"/>
                    </a:lnTo>
                    <a:lnTo>
                      <a:pt x="970494" y="124890"/>
                    </a:lnTo>
                    <a:lnTo>
                      <a:pt x="960112" y="131890"/>
                    </a:lnTo>
                    <a:cubicBezTo>
                      <a:pt x="951900" y="135363"/>
                      <a:pt x="942871" y="137284"/>
                      <a:pt x="933393" y="137284"/>
                    </a:cubicBezTo>
                    <a:cubicBezTo>
                      <a:pt x="923916" y="137284"/>
                      <a:pt x="914887" y="135363"/>
                      <a:pt x="906675" y="131890"/>
                    </a:cubicBezTo>
                    <a:close/>
                    <a:moveTo>
                      <a:pt x="933393" y="0"/>
                    </a:moveTo>
                    <a:cubicBezTo>
                      <a:pt x="971303" y="0"/>
                      <a:pt x="1002035" y="30732"/>
                      <a:pt x="1002035" y="68642"/>
                    </a:cubicBezTo>
                    <a:lnTo>
                      <a:pt x="1000044" y="78503"/>
                    </a:lnTo>
                    <a:lnTo>
                      <a:pt x="1746256" y="509357"/>
                    </a:lnTo>
                    <a:lnTo>
                      <a:pt x="1755344" y="503229"/>
                    </a:lnTo>
                    <a:cubicBezTo>
                      <a:pt x="1763556" y="499756"/>
                      <a:pt x="1772585" y="497835"/>
                      <a:pt x="1782063" y="497835"/>
                    </a:cubicBezTo>
                    <a:cubicBezTo>
                      <a:pt x="1819973" y="497835"/>
                      <a:pt x="1850705" y="528567"/>
                      <a:pt x="1850705" y="566477"/>
                    </a:cubicBezTo>
                    <a:cubicBezTo>
                      <a:pt x="1850705" y="594910"/>
                      <a:pt x="1833418" y="619305"/>
                      <a:pt x="1808782" y="629726"/>
                    </a:cubicBezTo>
                    <a:lnTo>
                      <a:pt x="1801510" y="631194"/>
                    </a:lnTo>
                    <a:lnTo>
                      <a:pt x="1801510" y="1502416"/>
                    </a:lnTo>
                    <a:lnTo>
                      <a:pt x="1808960" y="1503920"/>
                    </a:lnTo>
                    <a:cubicBezTo>
                      <a:pt x="1833597" y="1514341"/>
                      <a:pt x="1850884" y="1538736"/>
                      <a:pt x="1850884" y="1567169"/>
                    </a:cubicBezTo>
                    <a:cubicBezTo>
                      <a:pt x="1850884" y="1605079"/>
                      <a:pt x="1820151" y="1635811"/>
                      <a:pt x="1782242" y="1635811"/>
                    </a:cubicBezTo>
                    <a:cubicBezTo>
                      <a:pt x="1763286" y="1635811"/>
                      <a:pt x="1746126" y="1628128"/>
                      <a:pt x="1733704" y="1615706"/>
                    </a:cubicBezTo>
                    <a:lnTo>
                      <a:pt x="1724436" y="1601960"/>
                    </a:lnTo>
                    <a:lnTo>
                      <a:pt x="999360" y="2020561"/>
                    </a:lnTo>
                    <a:lnTo>
                      <a:pt x="1002035" y="2033813"/>
                    </a:lnTo>
                    <a:cubicBezTo>
                      <a:pt x="1002035" y="2071723"/>
                      <a:pt x="971303" y="2102455"/>
                      <a:pt x="933393" y="2102455"/>
                    </a:cubicBezTo>
                    <a:cubicBezTo>
                      <a:pt x="895483" y="2102455"/>
                      <a:pt x="864751" y="2071723"/>
                      <a:pt x="864751" y="2033813"/>
                    </a:cubicBezTo>
                    <a:lnTo>
                      <a:pt x="864934" y="2032906"/>
                    </a:lnTo>
                    <a:lnTo>
                      <a:pt x="124214" y="1605273"/>
                    </a:lnTo>
                    <a:lnTo>
                      <a:pt x="117180" y="1615706"/>
                    </a:lnTo>
                    <a:cubicBezTo>
                      <a:pt x="104759" y="1628128"/>
                      <a:pt x="87598" y="1635811"/>
                      <a:pt x="68643" y="1635811"/>
                    </a:cubicBezTo>
                    <a:cubicBezTo>
                      <a:pt x="30732" y="1635811"/>
                      <a:pt x="0" y="1605079"/>
                      <a:pt x="0" y="1567169"/>
                    </a:cubicBezTo>
                    <a:cubicBezTo>
                      <a:pt x="0" y="1548213"/>
                      <a:pt x="7683" y="1531053"/>
                      <a:pt x="20105" y="1518631"/>
                    </a:cubicBezTo>
                    <a:lnTo>
                      <a:pt x="41401" y="1504273"/>
                    </a:lnTo>
                    <a:lnTo>
                      <a:pt x="41401" y="629373"/>
                    </a:lnTo>
                    <a:lnTo>
                      <a:pt x="20105" y="615015"/>
                    </a:lnTo>
                    <a:cubicBezTo>
                      <a:pt x="7683" y="602593"/>
                      <a:pt x="0" y="585432"/>
                      <a:pt x="0" y="566477"/>
                    </a:cubicBezTo>
                    <a:cubicBezTo>
                      <a:pt x="0" y="528567"/>
                      <a:pt x="30732" y="497835"/>
                      <a:pt x="68643" y="497835"/>
                    </a:cubicBezTo>
                    <a:cubicBezTo>
                      <a:pt x="78120" y="497835"/>
                      <a:pt x="87149" y="499756"/>
                      <a:pt x="95362" y="503229"/>
                    </a:cubicBezTo>
                    <a:lnTo>
                      <a:pt x="100854" y="506932"/>
                    </a:lnTo>
                    <a:lnTo>
                      <a:pt x="865385" y="65502"/>
                    </a:lnTo>
                    <a:lnTo>
                      <a:pt x="870145" y="41923"/>
                    </a:lnTo>
                    <a:cubicBezTo>
                      <a:pt x="880566" y="17287"/>
                      <a:pt x="904961" y="0"/>
                      <a:pt x="933393"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43" name="Freeform: Shape 58">
                <a:extLst>
                  <a:ext uri="{FF2B5EF4-FFF2-40B4-BE49-F238E27FC236}">
                    <a16:creationId xmlns:a16="http://schemas.microsoft.com/office/drawing/2014/main" id="{55DA3826-41CF-DEFE-D9D0-1C131B88A4E7}"/>
                  </a:ext>
                </a:extLst>
              </p:cNvPr>
              <p:cNvSpPr/>
              <p:nvPr/>
            </p:nvSpPr>
            <p:spPr>
              <a:xfrm>
                <a:off x="6196056" y="2999088"/>
                <a:ext cx="1124041" cy="1276146"/>
              </a:xfrm>
              <a:custGeom>
                <a:avLst/>
                <a:gdLst>
                  <a:gd name="connsiteX0" fmla="*/ 906556 w 1856937"/>
                  <a:gd name="connsiteY0" fmla="*/ 132313 h 2108217"/>
                  <a:gd name="connsiteX1" fmla="*/ 135496 w 1856937"/>
                  <a:gd name="connsiteY1" fmla="*/ 584744 h 2108217"/>
                  <a:gd name="connsiteX2" fmla="*/ 131891 w 1856937"/>
                  <a:gd name="connsiteY2" fmla="*/ 602599 h 2108217"/>
                  <a:gd name="connsiteX3" fmla="*/ 117180 w 1856937"/>
                  <a:gd name="connsiteY3" fmla="*/ 624418 h 2108217"/>
                  <a:gd name="connsiteX4" fmla="*/ 104171 w 1856937"/>
                  <a:gd name="connsiteY4" fmla="*/ 633189 h 2108217"/>
                  <a:gd name="connsiteX5" fmla="*/ 110432 w 1856937"/>
                  <a:gd name="connsiteY5" fmla="*/ 1525480 h 2108217"/>
                  <a:gd name="connsiteX6" fmla="*/ 117181 w 1856937"/>
                  <a:gd name="connsiteY6" fmla="*/ 1530030 h 2108217"/>
                  <a:gd name="connsiteX7" fmla="*/ 131891 w 1856937"/>
                  <a:gd name="connsiteY7" fmla="*/ 1551848 h 2108217"/>
                  <a:gd name="connsiteX8" fmla="*/ 135577 w 1856937"/>
                  <a:gd name="connsiteY8" fmla="*/ 1570104 h 2108217"/>
                  <a:gd name="connsiteX9" fmla="*/ 880994 w 1856937"/>
                  <a:gd name="connsiteY9" fmla="*/ 1993488 h 2108217"/>
                  <a:gd name="connsiteX10" fmla="*/ 882646 w 1856937"/>
                  <a:gd name="connsiteY10" fmla="*/ 1991037 h 2108217"/>
                  <a:gd name="connsiteX11" fmla="*/ 931184 w 1856937"/>
                  <a:gd name="connsiteY11" fmla="*/ 1970932 h 2108217"/>
                  <a:gd name="connsiteX12" fmla="*/ 979721 w 1856937"/>
                  <a:gd name="connsiteY12" fmla="*/ 1991037 h 2108217"/>
                  <a:gd name="connsiteX13" fmla="*/ 985317 w 1856937"/>
                  <a:gd name="connsiteY13" fmla="*/ 1999337 h 2108217"/>
                  <a:gd name="connsiteX14" fmla="*/ 1721968 w 1856937"/>
                  <a:gd name="connsiteY14" fmla="*/ 1567095 h 2108217"/>
                  <a:gd name="connsiteX15" fmla="*/ 1725046 w 1856937"/>
                  <a:gd name="connsiteY15" fmla="*/ 1551848 h 2108217"/>
                  <a:gd name="connsiteX16" fmla="*/ 1739757 w 1856937"/>
                  <a:gd name="connsiteY16" fmla="*/ 1530029 h 2108217"/>
                  <a:gd name="connsiteX17" fmla="*/ 1760609 w 1856937"/>
                  <a:gd name="connsiteY17" fmla="*/ 1515970 h 2108217"/>
                  <a:gd name="connsiteX18" fmla="*/ 1754422 w 1856937"/>
                  <a:gd name="connsiteY18" fmla="*/ 634305 h 2108217"/>
                  <a:gd name="connsiteX19" fmla="*/ 1739758 w 1856937"/>
                  <a:gd name="connsiteY19" fmla="*/ 624418 h 2108217"/>
                  <a:gd name="connsiteX20" fmla="*/ 1719653 w 1856937"/>
                  <a:gd name="connsiteY20" fmla="*/ 575881 h 2108217"/>
                  <a:gd name="connsiteX21" fmla="*/ 1720351 w 1856937"/>
                  <a:gd name="connsiteY21" fmla="*/ 572427 h 2108217"/>
                  <a:gd name="connsiteX22" fmla="*/ 948186 w 1856937"/>
                  <a:gd name="connsiteY22" fmla="*/ 133852 h 2108217"/>
                  <a:gd name="connsiteX23" fmla="*/ 931184 w 1856937"/>
                  <a:gd name="connsiteY23" fmla="*/ 137285 h 2108217"/>
                  <a:gd name="connsiteX24" fmla="*/ 931184 w 1856937"/>
                  <a:gd name="connsiteY24" fmla="*/ 0 h 2108217"/>
                  <a:gd name="connsiteX25" fmla="*/ 999826 w 1856937"/>
                  <a:gd name="connsiteY25" fmla="*/ 68643 h 2108217"/>
                  <a:gd name="connsiteX26" fmla="*/ 994432 w 1856937"/>
                  <a:gd name="connsiteY26" fmla="*/ 95361 h 2108217"/>
                  <a:gd name="connsiteX27" fmla="*/ 993705 w 1856937"/>
                  <a:gd name="connsiteY27" fmla="*/ 96440 h 2108217"/>
                  <a:gd name="connsiteX28" fmla="*/ 1745473 w 1856937"/>
                  <a:gd name="connsiteY28" fmla="*/ 523490 h 2108217"/>
                  <a:gd name="connsiteX29" fmla="*/ 1761577 w 1856937"/>
                  <a:gd name="connsiteY29" fmla="*/ 512633 h 2108217"/>
                  <a:gd name="connsiteX30" fmla="*/ 1788295 w 1856937"/>
                  <a:gd name="connsiteY30" fmla="*/ 507239 h 2108217"/>
                  <a:gd name="connsiteX31" fmla="*/ 1856937 w 1856937"/>
                  <a:gd name="connsiteY31" fmla="*/ 575881 h 2108217"/>
                  <a:gd name="connsiteX32" fmla="*/ 1815013 w 1856937"/>
                  <a:gd name="connsiteY32" fmla="*/ 639129 h 2108217"/>
                  <a:gd name="connsiteX33" fmla="*/ 1809427 w 1856937"/>
                  <a:gd name="connsiteY33" fmla="*/ 640257 h 2108217"/>
                  <a:gd name="connsiteX34" fmla="*/ 1815598 w 1856937"/>
                  <a:gd name="connsiteY34" fmla="*/ 1515712 h 2108217"/>
                  <a:gd name="connsiteX35" fmla="*/ 1836832 w 1856937"/>
                  <a:gd name="connsiteY35" fmla="*/ 1530029 h 2108217"/>
                  <a:gd name="connsiteX36" fmla="*/ 1856937 w 1856937"/>
                  <a:gd name="connsiteY36" fmla="*/ 1578567 h 2108217"/>
                  <a:gd name="connsiteX37" fmla="*/ 1788295 w 1856937"/>
                  <a:gd name="connsiteY37" fmla="*/ 1647209 h 2108217"/>
                  <a:gd name="connsiteX38" fmla="*/ 1739757 w 1856937"/>
                  <a:gd name="connsiteY38" fmla="*/ 1627104 h 2108217"/>
                  <a:gd name="connsiteX39" fmla="*/ 1736513 w 1856937"/>
                  <a:gd name="connsiteY39" fmla="*/ 1622293 h 2108217"/>
                  <a:gd name="connsiteX40" fmla="*/ 996396 w 1856937"/>
                  <a:gd name="connsiteY40" fmla="*/ 2056566 h 2108217"/>
                  <a:gd name="connsiteX41" fmla="*/ 994432 w 1856937"/>
                  <a:gd name="connsiteY41" fmla="*/ 2066293 h 2108217"/>
                  <a:gd name="connsiteX42" fmla="*/ 931184 w 1856937"/>
                  <a:gd name="connsiteY42" fmla="*/ 2108217 h 2108217"/>
                  <a:gd name="connsiteX43" fmla="*/ 867936 w 1856937"/>
                  <a:gd name="connsiteY43" fmla="*/ 2066293 h 2108217"/>
                  <a:gd name="connsiteX44" fmla="*/ 864047 w 1856937"/>
                  <a:gd name="connsiteY44" fmla="*/ 2047034 h 2108217"/>
                  <a:gd name="connsiteX45" fmla="*/ 119294 w 1856937"/>
                  <a:gd name="connsiteY45" fmla="*/ 1623969 h 2108217"/>
                  <a:gd name="connsiteX46" fmla="*/ 117181 w 1856937"/>
                  <a:gd name="connsiteY46" fmla="*/ 1627104 h 2108217"/>
                  <a:gd name="connsiteX47" fmla="*/ 68643 w 1856937"/>
                  <a:gd name="connsiteY47" fmla="*/ 1647209 h 2108217"/>
                  <a:gd name="connsiteX48" fmla="*/ 1 w 1856937"/>
                  <a:gd name="connsiteY48" fmla="*/ 1578567 h 2108217"/>
                  <a:gd name="connsiteX49" fmla="*/ 41924 w 1856937"/>
                  <a:gd name="connsiteY49" fmla="*/ 1515319 h 2108217"/>
                  <a:gd name="connsiteX50" fmla="*/ 55440 w 1856937"/>
                  <a:gd name="connsiteY50" fmla="*/ 1512591 h 2108217"/>
                  <a:gd name="connsiteX51" fmla="*/ 49293 w 1856937"/>
                  <a:gd name="connsiteY51" fmla="*/ 640616 h 2108217"/>
                  <a:gd name="connsiteX52" fmla="*/ 41923 w 1856937"/>
                  <a:gd name="connsiteY52" fmla="*/ 639129 h 2108217"/>
                  <a:gd name="connsiteX53" fmla="*/ 0 w 1856937"/>
                  <a:gd name="connsiteY53" fmla="*/ 575881 h 2108217"/>
                  <a:gd name="connsiteX54" fmla="*/ 68643 w 1856937"/>
                  <a:gd name="connsiteY54" fmla="*/ 507238 h 2108217"/>
                  <a:gd name="connsiteX55" fmla="*/ 117180 w 1856937"/>
                  <a:gd name="connsiteY55" fmla="*/ 527343 h 2108217"/>
                  <a:gd name="connsiteX56" fmla="*/ 119302 w 1856937"/>
                  <a:gd name="connsiteY56" fmla="*/ 530489 h 2108217"/>
                  <a:gd name="connsiteX57" fmla="*/ 867188 w 1856937"/>
                  <a:gd name="connsiteY57" fmla="*/ 91658 h 2108217"/>
                  <a:gd name="connsiteX58" fmla="*/ 862541 w 1856937"/>
                  <a:gd name="connsiteY58" fmla="*/ 68643 h 2108217"/>
                  <a:gd name="connsiteX59" fmla="*/ 931184 w 1856937"/>
                  <a:gd name="connsiteY59"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56937" h="2108217">
                    <a:moveTo>
                      <a:pt x="906556" y="132313"/>
                    </a:moveTo>
                    <a:lnTo>
                      <a:pt x="135496" y="584744"/>
                    </a:lnTo>
                    <a:lnTo>
                      <a:pt x="131891" y="602599"/>
                    </a:lnTo>
                    <a:cubicBezTo>
                      <a:pt x="128418" y="610812"/>
                      <a:pt x="123391" y="618207"/>
                      <a:pt x="117180" y="624418"/>
                    </a:cubicBezTo>
                    <a:lnTo>
                      <a:pt x="104171" y="633189"/>
                    </a:lnTo>
                    <a:lnTo>
                      <a:pt x="110432" y="1525480"/>
                    </a:lnTo>
                    <a:lnTo>
                      <a:pt x="117181" y="1530030"/>
                    </a:lnTo>
                    <a:cubicBezTo>
                      <a:pt x="123391" y="1536241"/>
                      <a:pt x="128418" y="1543636"/>
                      <a:pt x="131891" y="1551848"/>
                    </a:cubicBezTo>
                    <a:lnTo>
                      <a:pt x="135577" y="1570104"/>
                    </a:lnTo>
                    <a:lnTo>
                      <a:pt x="880994" y="1993488"/>
                    </a:lnTo>
                    <a:lnTo>
                      <a:pt x="882646" y="1991037"/>
                    </a:lnTo>
                    <a:cubicBezTo>
                      <a:pt x="895068" y="1978615"/>
                      <a:pt x="912229" y="1970932"/>
                      <a:pt x="931184" y="1970932"/>
                    </a:cubicBezTo>
                    <a:cubicBezTo>
                      <a:pt x="950139" y="1970932"/>
                      <a:pt x="967299" y="1978615"/>
                      <a:pt x="979721" y="1991037"/>
                    </a:cubicBezTo>
                    <a:lnTo>
                      <a:pt x="985317" y="1999337"/>
                    </a:lnTo>
                    <a:lnTo>
                      <a:pt x="1721968" y="1567095"/>
                    </a:lnTo>
                    <a:lnTo>
                      <a:pt x="1725046" y="1551848"/>
                    </a:lnTo>
                    <a:cubicBezTo>
                      <a:pt x="1728520" y="1543635"/>
                      <a:pt x="1733546" y="1536240"/>
                      <a:pt x="1739757" y="1530029"/>
                    </a:cubicBezTo>
                    <a:lnTo>
                      <a:pt x="1760609" y="1515970"/>
                    </a:lnTo>
                    <a:lnTo>
                      <a:pt x="1754422" y="634305"/>
                    </a:lnTo>
                    <a:lnTo>
                      <a:pt x="1739758" y="624418"/>
                    </a:lnTo>
                    <a:cubicBezTo>
                      <a:pt x="1727336" y="611997"/>
                      <a:pt x="1719653" y="594836"/>
                      <a:pt x="1719653" y="575881"/>
                    </a:cubicBezTo>
                    <a:lnTo>
                      <a:pt x="1720351" y="572427"/>
                    </a:lnTo>
                    <a:lnTo>
                      <a:pt x="948186" y="133852"/>
                    </a:lnTo>
                    <a:lnTo>
                      <a:pt x="931184" y="137285"/>
                    </a:lnTo>
                    <a:close/>
                    <a:moveTo>
                      <a:pt x="931184" y="0"/>
                    </a:moveTo>
                    <a:cubicBezTo>
                      <a:pt x="969094" y="0"/>
                      <a:pt x="999826" y="30732"/>
                      <a:pt x="999826" y="68643"/>
                    </a:cubicBezTo>
                    <a:cubicBezTo>
                      <a:pt x="999826" y="78120"/>
                      <a:pt x="997906" y="87149"/>
                      <a:pt x="994432" y="95361"/>
                    </a:cubicBezTo>
                    <a:lnTo>
                      <a:pt x="993705" y="96440"/>
                    </a:lnTo>
                    <a:lnTo>
                      <a:pt x="1745473" y="523490"/>
                    </a:lnTo>
                    <a:lnTo>
                      <a:pt x="1761577" y="512633"/>
                    </a:lnTo>
                    <a:cubicBezTo>
                      <a:pt x="1769789" y="509160"/>
                      <a:pt x="1778818" y="507239"/>
                      <a:pt x="1788295" y="507239"/>
                    </a:cubicBezTo>
                    <a:cubicBezTo>
                      <a:pt x="1826204" y="507239"/>
                      <a:pt x="1856937" y="537971"/>
                      <a:pt x="1856937" y="575881"/>
                    </a:cubicBezTo>
                    <a:cubicBezTo>
                      <a:pt x="1856937" y="604314"/>
                      <a:pt x="1839650" y="628708"/>
                      <a:pt x="1815013" y="639129"/>
                    </a:cubicBezTo>
                    <a:lnTo>
                      <a:pt x="1809427" y="640257"/>
                    </a:lnTo>
                    <a:lnTo>
                      <a:pt x="1815598" y="1515712"/>
                    </a:lnTo>
                    <a:lnTo>
                      <a:pt x="1836832" y="1530029"/>
                    </a:lnTo>
                    <a:cubicBezTo>
                      <a:pt x="1849254" y="1542451"/>
                      <a:pt x="1856937" y="1559611"/>
                      <a:pt x="1856937" y="1578567"/>
                    </a:cubicBezTo>
                    <a:cubicBezTo>
                      <a:pt x="1856937" y="1616477"/>
                      <a:pt x="1826204" y="1647209"/>
                      <a:pt x="1788295" y="1647209"/>
                    </a:cubicBezTo>
                    <a:cubicBezTo>
                      <a:pt x="1769340" y="1647209"/>
                      <a:pt x="1752179" y="1639526"/>
                      <a:pt x="1739757" y="1627104"/>
                    </a:cubicBezTo>
                    <a:lnTo>
                      <a:pt x="1736513" y="1622293"/>
                    </a:lnTo>
                    <a:lnTo>
                      <a:pt x="996396" y="2056566"/>
                    </a:lnTo>
                    <a:lnTo>
                      <a:pt x="994432" y="2066293"/>
                    </a:lnTo>
                    <a:cubicBezTo>
                      <a:pt x="984011" y="2090930"/>
                      <a:pt x="959616" y="2108217"/>
                      <a:pt x="931184" y="2108217"/>
                    </a:cubicBezTo>
                    <a:cubicBezTo>
                      <a:pt x="902751" y="2108217"/>
                      <a:pt x="878356" y="2090930"/>
                      <a:pt x="867936" y="2066293"/>
                    </a:cubicBezTo>
                    <a:lnTo>
                      <a:pt x="864047" y="2047034"/>
                    </a:lnTo>
                    <a:lnTo>
                      <a:pt x="119294" y="1623969"/>
                    </a:lnTo>
                    <a:lnTo>
                      <a:pt x="117181" y="1627104"/>
                    </a:lnTo>
                    <a:cubicBezTo>
                      <a:pt x="104759" y="1639526"/>
                      <a:pt x="87598" y="1647209"/>
                      <a:pt x="68643" y="1647209"/>
                    </a:cubicBezTo>
                    <a:cubicBezTo>
                      <a:pt x="30733" y="1647209"/>
                      <a:pt x="1" y="1616477"/>
                      <a:pt x="1" y="1578567"/>
                    </a:cubicBezTo>
                    <a:cubicBezTo>
                      <a:pt x="1" y="1550134"/>
                      <a:pt x="17288" y="1525740"/>
                      <a:pt x="41924" y="1515319"/>
                    </a:cubicBezTo>
                    <a:lnTo>
                      <a:pt x="55440" y="1512591"/>
                    </a:lnTo>
                    <a:lnTo>
                      <a:pt x="49293" y="640616"/>
                    </a:lnTo>
                    <a:lnTo>
                      <a:pt x="41923" y="639129"/>
                    </a:lnTo>
                    <a:cubicBezTo>
                      <a:pt x="17287" y="628708"/>
                      <a:pt x="0" y="604313"/>
                      <a:pt x="0" y="575881"/>
                    </a:cubicBezTo>
                    <a:cubicBezTo>
                      <a:pt x="0" y="537970"/>
                      <a:pt x="30732" y="507238"/>
                      <a:pt x="68643" y="507238"/>
                    </a:cubicBezTo>
                    <a:cubicBezTo>
                      <a:pt x="87598" y="507238"/>
                      <a:pt x="104759" y="514921"/>
                      <a:pt x="117180" y="527343"/>
                    </a:cubicBezTo>
                    <a:lnTo>
                      <a:pt x="119302" y="530489"/>
                    </a:lnTo>
                    <a:lnTo>
                      <a:pt x="867188" y="91658"/>
                    </a:lnTo>
                    <a:lnTo>
                      <a:pt x="862541" y="68643"/>
                    </a:lnTo>
                    <a:cubicBezTo>
                      <a:pt x="862541" y="30732"/>
                      <a:pt x="893274" y="0"/>
                      <a:pt x="931184"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44" name="Freeform: Shape 59">
                <a:extLst>
                  <a:ext uri="{FF2B5EF4-FFF2-40B4-BE49-F238E27FC236}">
                    <a16:creationId xmlns:a16="http://schemas.microsoft.com/office/drawing/2014/main" id="{7A911384-1CFF-41B5-F8FB-77EAAF24DF82}"/>
                  </a:ext>
                </a:extLst>
              </p:cNvPr>
              <p:cNvSpPr/>
              <p:nvPr/>
            </p:nvSpPr>
            <p:spPr>
              <a:xfrm>
                <a:off x="4833263" y="3803471"/>
                <a:ext cx="1126929" cy="1276507"/>
              </a:xfrm>
              <a:custGeom>
                <a:avLst/>
                <a:gdLst>
                  <a:gd name="connsiteX0" fmla="*/ 883302 w 1861709"/>
                  <a:gd name="connsiteY0" fmla="*/ 114259 h 2108813"/>
                  <a:gd name="connsiteX1" fmla="*/ 141458 w 1861709"/>
                  <a:gd name="connsiteY1" fmla="*/ 549547 h 2108813"/>
                  <a:gd name="connsiteX2" fmla="*/ 140599 w 1861709"/>
                  <a:gd name="connsiteY2" fmla="*/ 553803 h 2108813"/>
                  <a:gd name="connsiteX3" fmla="*/ 104069 w 1861709"/>
                  <a:gd name="connsiteY3" fmla="*/ 590333 h 2108813"/>
                  <a:gd name="connsiteX4" fmla="*/ 89500 w 1861709"/>
                  <a:gd name="connsiteY4" fmla="*/ 593274 h 2108813"/>
                  <a:gd name="connsiteX5" fmla="*/ 95674 w 1861709"/>
                  <a:gd name="connsiteY5" fmla="*/ 1473120 h 2108813"/>
                  <a:gd name="connsiteX6" fmla="*/ 117179 w 1861709"/>
                  <a:gd name="connsiteY6" fmla="*/ 1487619 h 2108813"/>
                  <a:gd name="connsiteX7" fmla="*/ 137284 w 1861709"/>
                  <a:gd name="connsiteY7" fmla="*/ 1536156 h 2108813"/>
                  <a:gd name="connsiteX8" fmla="*/ 133657 w 1861709"/>
                  <a:gd name="connsiteY8" fmla="*/ 1554120 h 2108813"/>
                  <a:gd name="connsiteX9" fmla="*/ 893813 w 1861709"/>
                  <a:gd name="connsiteY9" fmla="*/ 1985874 h 2108813"/>
                  <a:gd name="connsiteX10" fmla="*/ 907090 w 1861709"/>
                  <a:gd name="connsiteY10" fmla="*/ 1976922 h 2108813"/>
                  <a:gd name="connsiteX11" fmla="*/ 933809 w 1861709"/>
                  <a:gd name="connsiteY11" fmla="*/ 1971528 h 2108813"/>
                  <a:gd name="connsiteX12" fmla="*/ 960528 w 1861709"/>
                  <a:gd name="connsiteY12" fmla="*/ 1976922 h 2108813"/>
                  <a:gd name="connsiteX13" fmla="*/ 964699 w 1861709"/>
                  <a:gd name="connsiteY13" fmla="*/ 1979735 h 2108813"/>
                  <a:gd name="connsiteX14" fmla="*/ 1718163 w 1861709"/>
                  <a:gd name="connsiteY14" fmla="*/ 1537628 h 2108813"/>
                  <a:gd name="connsiteX15" fmla="*/ 1717866 w 1861709"/>
                  <a:gd name="connsiteY15" fmla="*/ 1536156 h 2108813"/>
                  <a:gd name="connsiteX16" fmla="*/ 1737971 w 1861709"/>
                  <a:gd name="connsiteY16" fmla="*/ 1487618 h 2108813"/>
                  <a:gd name="connsiteX17" fmla="*/ 1745981 w 1861709"/>
                  <a:gd name="connsiteY17" fmla="*/ 1482218 h 2108813"/>
                  <a:gd name="connsiteX18" fmla="*/ 1739569 w 1861709"/>
                  <a:gd name="connsiteY18" fmla="*/ 568449 h 2108813"/>
                  <a:gd name="connsiteX19" fmla="*/ 965295 w 1861709"/>
                  <a:gd name="connsiteY19" fmla="*/ 128677 h 2108813"/>
                  <a:gd name="connsiteX20" fmla="*/ 960528 w 1861709"/>
                  <a:gd name="connsiteY20" fmla="*/ 131891 h 2108813"/>
                  <a:gd name="connsiteX21" fmla="*/ 933809 w 1861709"/>
                  <a:gd name="connsiteY21" fmla="*/ 137285 h 2108813"/>
                  <a:gd name="connsiteX22" fmla="*/ 885271 w 1861709"/>
                  <a:gd name="connsiteY22" fmla="*/ 117180 h 2108813"/>
                  <a:gd name="connsiteX23" fmla="*/ 933809 w 1861709"/>
                  <a:gd name="connsiteY23" fmla="*/ 0 h 2108813"/>
                  <a:gd name="connsiteX24" fmla="*/ 1002451 w 1861709"/>
                  <a:gd name="connsiteY24" fmla="*/ 68643 h 2108813"/>
                  <a:gd name="connsiteX25" fmla="*/ 999208 w 1861709"/>
                  <a:gd name="connsiteY25" fmla="*/ 84708 h 2108813"/>
                  <a:gd name="connsiteX26" fmla="*/ 1730125 w 1861709"/>
                  <a:gd name="connsiteY26" fmla="*/ 499913 h 2108813"/>
                  <a:gd name="connsiteX27" fmla="*/ 1744530 w 1861709"/>
                  <a:gd name="connsiteY27" fmla="*/ 478548 h 2108813"/>
                  <a:gd name="connsiteX28" fmla="*/ 1793067 w 1861709"/>
                  <a:gd name="connsiteY28" fmla="*/ 458443 h 2108813"/>
                  <a:gd name="connsiteX29" fmla="*/ 1861709 w 1861709"/>
                  <a:gd name="connsiteY29" fmla="*/ 527085 h 2108813"/>
                  <a:gd name="connsiteX30" fmla="*/ 1819786 w 1861709"/>
                  <a:gd name="connsiteY30" fmla="*/ 590333 h 2108813"/>
                  <a:gd name="connsiteX31" fmla="*/ 1794661 w 1861709"/>
                  <a:gd name="connsiteY31" fmla="*/ 595405 h 2108813"/>
                  <a:gd name="connsiteX32" fmla="*/ 1800828 w 1861709"/>
                  <a:gd name="connsiteY32" fmla="*/ 1470404 h 2108813"/>
                  <a:gd name="connsiteX33" fmla="*/ 1813228 w 1861709"/>
                  <a:gd name="connsiteY33" fmla="*/ 1472907 h 2108813"/>
                  <a:gd name="connsiteX34" fmla="*/ 1855151 w 1861709"/>
                  <a:gd name="connsiteY34" fmla="*/ 1536156 h 2108813"/>
                  <a:gd name="connsiteX35" fmla="*/ 1786509 w 1861709"/>
                  <a:gd name="connsiteY35" fmla="*/ 1604798 h 2108813"/>
                  <a:gd name="connsiteX36" fmla="*/ 1759790 w 1861709"/>
                  <a:gd name="connsiteY36" fmla="*/ 1599404 h 2108813"/>
                  <a:gd name="connsiteX37" fmla="*/ 1741991 w 1861709"/>
                  <a:gd name="connsiteY37" fmla="*/ 1587404 h 2108813"/>
                  <a:gd name="connsiteX38" fmla="*/ 999052 w 1861709"/>
                  <a:gd name="connsiteY38" fmla="*/ 2023332 h 2108813"/>
                  <a:gd name="connsiteX39" fmla="*/ 1002451 w 1861709"/>
                  <a:gd name="connsiteY39" fmla="*/ 2040171 h 2108813"/>
                  <a:gd name="connsiteX40" fmla="*/ 933809 w 1861709"/>
                  <a:gd name="connsiteY40" fmla="*/ 2108813 h 2108813"/>
                  <a:gd name="connsiteX41" fmla="*/ 865166 w 1861709"/>
                  <a:gd name="connsiteY41" fmla="*/ 2040171 h 2108813"/>
                  <a:gd name="connsiteX42" fmla="*/ 866489 w 1861709"/>
                  <a:gd name="connsiteY42" fmla="*/ 2033621 h 2108813"/>
                  <a:gd name="connsiteX43" fmla="*/ 98444 w 1861709"/>
                  <a:gd name="connsiteY43" fmla="*/ 1597326 h 2108813"/>
                  <a:gd name="connsiteX44" fmla="*/ 95361 w 1861709"/>
                  <a:gd name="connsiteY44" fmla="*/ 1599404 h 2108813"/>
                  <a:gd name="connsiteX45" fmla="*/ 68642 w 1861709"/>
                  <a:gd name="connsiteY45" fmla="*/ 1604798 h 2108813"/>
                  <a:gd name="connsiteX46" fmla="*/ 0 w 1861709"/>
                  <a:gd name="connsiteY46" fmla="*/ 1536156 h 2108813"/>
                  <a:gd name="connsiteX47" fmla="*/ 20105 w 1861709"/>
                  <a:gd name="connsiteY47" fmla="*/ 1487619 h 2108813"/>
                  <a:gd name="connsiteX48" fmla="*/ 40715 w 1861709"/>
                  <a:gd name="connsiteY48" fmla="*/ 1473723 h 2108813"/>
                  <a:gd name="connsiteX49" fmla="*/ 34411 w 1861709"/>
                  <a:gd name="connsiteY49" fmla="*/ 579397 h 2108813"/>
                  <a:gd name="connsiteX50" fmla="*/ 28813 w 1861709"/>
                  <a:gd name="connsiteY50" fmla="*/ 575622 h 2108813"/>
                  <a:gd name="connsiteX51" fmla="*/ 8708 w 1861709"/>
                  <a:gd name="connsiteY51" fmla="*/ 527085 h 2108813"/>
                  <a:gd name="connsiteX52" fmla="*/ 77351 w 1861709"/>
                  <a:gd name="connsiteY52" fmla="*/ 458442 h 2108813"/>
                  <a:gd name="connsiteX53" fmla="*/ 125888 w 1861709"/>
                  <a:gd name="connsiteY53" fmla="*/ 478547 h 2108813"/>
                  <a:gd name="connsiteX54" fmla="*/ 133809 w 1861709"/>
                  <a:gd name="connsiteY54" fmla="*/ 490296 h 2108813"/>
                  <a:gd name="connsiteX55" fmla="*/ 866890 w 1861709"/>
                  <a:gd name="connsiteY55" fmla="*/ 60102 h 2108813"/>
                  <a:gd name="connsiteX56" fmla="*/ 870561 w 1861709"/>
                  <a:gd name="connsiteY56" fmla="*/ 41924 h 2108813"/>
                  <a:gd name="connsiteX57" fmla="*/ 933809 w 1861709"/>
                  <a:gd name="connsiteY57"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861709" h="2108813">
                    <a:moveTo>
                      <a:pt x="883302" y="114259"/>
                    </a:moveTo>
                    <a:lnTo>
                      <a:pt x="141458" y="549547"/>
                    </a:lnTo>
                    <a:lnTo>
                      <a:pt x="140599" y="553803"/>
                    </a:lnTo>
                    <a:cubicBezTo>
                      <a:pt x="133652" y="570228"/>
                      <a:pt x="120494" y="583386"/>
                      <a:pt x="104069" y="590333"/>
                    </a:cubicBezTo>
                    <a:lnTo>
                      <a:pt x="89500" y="593274"/>
                    </a:lnTo>
                    <a:lnTo>
                      <a:pt x="95674" y="1473120"/>
                    </a:lnTo>
                    <a:lnTo>
                      <a:pt x="117179" y="1487619"/>
                    </a:lnTo>
                    <a:cubicBezTo>
                      <a:pt x="129601" y="1500041"/>
                      <a:pt x="137284" y="1517201"/>
                      <a:pt x="137284" y="1536156"/>
                    </a:cubicBezTo>
                    <a:lnTo>
                      <a:pt x="133657" y="1554120"/>
                    </a:lnTo>
                    <a:lnTo>
                      <a:pt x="893813" y="1985874"/>
                    </a:lnTo>
                    <a:lnTo>
                      <a:pt x="907090" y="1976922"/>
                    </a:lnTo>
                    <a:cubicBezTo>
                      <a:pt x="915302" y="1973449"/>
                      <a:pt x="924331" y="1971528"/>
                      <a:pt x="933809" y="1971528"/>
                    </a:cubicBezTo>
                    <a:cubicBezTo>
                      <a:pt x="943286" y="1971528"/>
                      <a:pt x="952315" y="1973449"/>
                      <a:pt x="960528" y="1976922"/>
                    </a:cubicBezTo>
                    <a:lnTo>
                      <a:pt x="964699" y="1979735"/>
                    </a:lnTo>
                    <a:lnTo>
                      <a:pt x="1718163" y="1537628"/>
                    </a:lnTo>
                    <a:lnTo>
                      <a:pt x="1717866" y="1536156"/>
                    </a:lnTo>
                    <a:cubicBezTo>
                      <a:pt x="1717866" y="1517201"/>
                      <a:pt x="1725549" y="1500040"/>
                      <a:pt x="1737971" y="1487618"/>
                    </a:cubicBezTo>
                    <a:lnTo>
                      <a:pt x="1745981" y="1482218"/>
                    </a:lnTo>
                    <a:lnTo>
                      <a:pt x="1739569" y="568449"/>
                    </a:lnTo>
                    <a:lnTo>
                      <a:pt x="965295" y="128677"/>
                    </a:lnTo>
                    <a:lnTo>
                      <a:pt x="960528" y="131891"/>
                    </a:lnTo>
                    <a:cubicBezTo>
                      <a:pt x="952315" y="135364"/>
                      <a:pt x="943286" y="137285"/>
                      <a:pt x="933809" y="137285"/>
                    </a:cubicBezTo>
                    <a:cubicBezTo>
                      <a:pt x="914854" y="137285"/>
                      <a:pt x="897693" y="129602"/>
                      <a:pt x="885271" y="117180"/>
                    </a:cubicBezTo>
                    <a:close/>
                    <a:moveTo>
                      <a:pt x="933809" y="0"/>
                    </a:moveTo>
                    <a:cubicBezTo>
                      <a:pt x="971719" y="0"/>
                      <a:pt x="1002451" y="30732"/>
                      <a:pt x="1002451" y="68643"/>
                    </a:cubicBezTo>
                    <a:lnTo>
                      <a:pt x="999208" y="84708"/>
                    </a:lnTo>
                    <a:lnTo>
                      <a:pt x="1730125" y="499913"/>
                    </a:lnTo>
                    <a:lnTo>
                      <a:pt x="1744530" y="478548"/>
                    </a:lnTo>
                    <a:cubicBezTo>
                      <a:pt x="1756952" y="466126"/>
                      <a:pt x="1774112" y="458443"/>
                      <a:pt x="1793067" y="458443"/>
                    </a:cubicBezTo>
                    <a:cubicBezTo>
                      <a:pt x="1830977" y="458443"/>
                      <a:pt x="1861709" y="489175"/>
                      <a:pt x="1861709" y="527085"/>
                    </a:cubicBezTo>
                    <a:cubicBezTo>
                      <a:pt x="1861709" y="555518"/>
                      <a:pt x="1844422" y="579912"/>
                      <a:pt x="1819786" y="590333"/>
                    </a:cubicBezTo>
                    <a:lnTo>
                      <a:pt x="1794661" y="595405"/>
                    </a:lnTo>
                    <a:lnTo>
                      <a:pt x="1800828" y="1470404"/>
                    </a:lnTo>
                    <a:lnTo>
                      <a:pt x="1813228" y="1472907"/>
                    </a:lnTo>
                    <a:cubicBezTo>
                      <a:pt x="1837864" y="1483328"/>
                      <a:pt x="1855151" y="1507723"/>
                      <a:pt x="1855151" y="1536156"/>
                    </a:cubicBezTo>
                    <a:cubicBezTo>
                      <a:pt x="1855151" y="1574066"/>
                      <a:pt x="1824419" y="1604798"/>
                      <a:pt x="1786509" y="1604798"/>
                    </a:cubicBezTo>
                    <a:cubicBezTo>
                      <a:pt x="1777031" y="1604798"/>
                      <a:pt x="1768002" y="1602878"/>
                      <a:pt x="1759790" y="1599404"/>
                    </a:cubicBezTo>
                    <a:lnTo>
                      <a:pt x="1741991" y="1587404"/>
                    </a:lnTo>
                    <a:lnTo>
                      <a:pt x="999052" y="2023332"/>
                    </a:lnTo>
                    <a:lnTo>
                      <a:pt x="1002451" y="2040171"/>
                    </a:lnTo>
                    <a:cubicBezTo>
                      <a:pt x="1002451" y="2078081"/>
                      <a:pt x="971719" y="2108813"/>
                      <a:pt x="933809" y="2108813"/>
                    </a:cubicBezTo>
                    <a:cubicBezTo>
                      <a:pt x="895898" y="2108813"/>
                      <a:pt x="865166" y="2078081"/>
                      <a:pt x="865166" y="2040171"/>
                    </a:cubicBezTo>
                    <a:lnTo>
                      <a:pt x="866489" y="2033621"/>
                    </a:lnTo>
                    <a:lnTo>
                      <a:pt x="98444" y="1597326"/>
                    </a:lnTo>
                    <a:lnTo>
                      <a:pt x="95361" y="1599404"/>
                    </a:lnTo>
                    <a:cubicBezTo>
                      <a:pt x="87149" y="1602878"/>
                      <a:pt x="78120" y="1604798"/>
                      <a:pt x="68642" y="1604798"/>
                    </a:cubicBezTo>
                    <a:cubicBezTo>
                      <a:pt x="30732" y="1604798"/>
                      <a:pt x="0" y="1574066"/>
                      <a:pt x="0" y="1536156"/>
                    </a:cubicBezTo>
                    <a:cubicBezTo>
                      <a:pt x="0" y="1517201"/>
                      <a:pt x="7683" y="1500041"/>
                      <a:pt x="20105" y="1487619"/>
                    </a:cubicBezTo>
                    <a:lnTo>
                      <a:pt x="40715" y="1473723"/>
                    </a:lnTo>
                    <a:lnTo>
                      <a:pt x="34411" y="579397"/>
                    </a:lnTo>
                    <a:lnTo>
                      <a:pt x="28813" y="575622"/>
                    </a:lnTo>
                    <a:cubicBezTo>
                      <a:pt x="16391" y="563200"/>
                      <a:pt x="8708" y="546040"/>
                      <a:pt x="8708" y="527085"/>
                    </a:cubicBezTo>
                    <a:cubicBezTo>
                      <a:pt x="8708" y="489174"/>
                      <a:pt x="39440" y="458442"/>
                      <a:pt x="77351" y="458442"/>
                    </a:cubicBezTo>
                    <a:cubicBezTo>
                      <a:pt x="96306" y="458442"/>
                      <a:pt x="113466" y="466125"/>
                      <a:pt x="125888" y="478547"/>
                    </a:cubicBezTo>
                    <a:lnTo>
                      <a:pt x="133809" y="490296"/>
                    </a:lnTo>
                    <a:lnTo>
                      <a:pt x="866890" y="60102"/>
                    </a:lnTo>
                    <a:lnTo>
                      <a:pt x="870561" y="41924"/>
                    </a:lnTo>
                    <a:cubicBezTo>
                      <a:pt x="880981" y="17287"/>
                      <a:pt x="905376" y="0"/>
                      <a:pt x="933809"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45" name="Freeform: Shape 60">
                <a:extLst>
                  <a:ext uri="{FF2B5EF4-FFF2-40B4-BE49-F238E27FC236}">
                    <a16:creationId xmlns:a16="http://schemas.microsoft.com/office/drawing/2014/main" id="{FE7BFAAE-3D96-DF7E-0F63-4AFB2FE5B34B}"/>
                  </a:ext>
                </a:extLst>
              </p:cNvPr>
              <p:cNvSpPr/>
              <p:nvPr/>
            </p:nvSpPr>
            <p:spPr>
              <a:xfrm>
                <a:off x="5518243" y="4192133"/>
                <a:ext cx="1123231" cy="1274464"/>
              </a:xfrm>
              <a:custGeom>
                <a:avLst/>
                <a:gdLst>
                  <a:gd name="connsiteX0" fmla="*/ 888594 w 1855599"/>
                  <a:gd name="connsiteY0" fmla="*/ 119700 h 2105439"/>
                  <a:gd name="connsiteX1" fmla="*/ 134265 w 1855599"/>
                  <a:gd name="connsiteY1" fmla="*/ 555227 h 2105439"/>
                  <a:gd name="connsiteX2" fmla="*/ 131891 w 1855599"/>
                  <a:gd name="connsiteY2" fmla="*/ 566988 h 2105439"/>
                  <a:gd name="connsiteX3" fmla="*/ 117180 w 1855599"/>
                  <a:gd name="connsiteY3" fmla="*/ 588806 h 2105439"/>
                  <a:gd name="connsiteX4" fmla="*/ 96375 w 1855599"/>
                  <a:gd name="connsiteY4" fmla="*/ 602834 h 2105439"/>
                  <a:gd name="connsiteX5" fmla="*/ 96375 w 1855599"/>
                  <a:gd name="connsiteY5" fmla="*/ 1474068 h 2105439"/>
                  <a:gd name="connsiteX6" fmla="*/ 117180 w 1855599"/>
                  <a:gd name="connsiteY6" fmla="*/ 1488095 h 2105439"/>
                  <a:gd name="connsiteX7" fmla="*/ 137285 w 1855599"/>
                  <a:gd name="connsiteY7" fmla="*/ 1536633 h 2105439"/>
                  <a:gd name="connsiteX8" fmla="*/ 134239 w 1855599"/>
                  <a:gd name="connsiteY8" fmla="*/ 1551721 h 2105439"/>
                  <a:gd name="connsiteX9" fmla="*/ 887376 w 1855599"/>
                  <a:gd name="connsiteY9" fmla="*/ 1986561 h 2105439"/>
                  <a:gd name="connsiteX10" fmla="*/ 906675 w 1855599"/>
                  <a:gd name="connsiteY10" fmla="*/ 1973549 h 2105439"/>
                  <a:gd name="connsiteX11" fmla="*/ 933393 w 1855599"/>
                  <a:gd name="connsiteY11" fmla="*/ 1968155 h 2105439"/>
                  <a:gd name="connsiteX12" fmla="*/ 960112 w 1855599"/>
                  <a:gd name="connsiteY12" fmla="*/ 1973549 h 2105439"/>
                  <a:gd name="connsiteX13" fmla="*/ 968397 w 1855599"/>
                  <a:gd name="connsiteY13" fmla="*/ 1979135 h 2105439"/>
                  <a:gd name="connsiteX14" fmla="*/ 1720036 w 1855599"/>
                  <a:gd name="connsiteY14" fmla="*/ 1545161 h 2105439"/>
                  <a:gd name="connsiteX15" fmla="*/ 1718314 w 1855599"/>
                  <a:gd name="connsiteY15" fmla="*/ 1536633 h 2105439"/>
                  <a:gd name="connsiteX16" fmla="*/ 1738419 w 1855599"/>
                  <a:gd name="connsiteY16" fmla="*/ 1488095 h 2105439"/>
                  <a:gd name="connsiteX17" fmla="*/ 1746537 w 1855599"/>
                  <a:gd name="connsiteY17" fmla="*/ 1482622 h 2105439"/>
                  <a:gd name="connsiteX18" fmla="*/ 1746537 w 1855599"/>
                  <a:gd name="connsiteY18" fmla="*/ 592877 h 2105439"/>
                  <a:gd name="connsiteX19" fmla="*/ 1737046 w 1855599"/>
                  <a:gd name="connsiteY19" fmla="*/ 586478 h 2105439"/>
                  <a:gd name="connsiteX20" fmla="*/ 1722335 w 1855599"/>
                  <a:gd name="connsiteY20" fmla="*/ 564659 h 2105439"/>
                  <a:gd name="connsiteX21" fmla="*/ 1721986 w 1855599"/>
                  <a:gd name="connsiteY21" fmla="*/ 562929 h 2105439"/>
                  <a:gd name="connsiteX22" fmla="*/ 967179 w 1855599"/>
                  <a:gd name="connsiteY22" fmla="*/ 127125 h 2105439"/>
                  <a:gd name="connsiteX23" fmla="*/ 960112 w 1855599"/>
                  <a:gd name="connsiteY23" fmla="*/ 131890 h 2105439"/>
                  <a:gd name="connsiteX24" fmla="*/ 933393 w 1855599"/>
                  <a:gd name="connsiteY24" fmla="*/ 137284 h 2105439"/>
                  <a:gd name="connsiteX25" fmla="*/ 906675 w 1855599"/>
                  <a:gd name="connsiteY25" fmla="*/ 131890 h 2105439"/>
                  <a:gd name="connsiteX26" fmla="*/ 933393 w 1855599"/>
                  <a:gd name="connsiteY26" fmla="*/ 0 h 2105439"/>
                  <a:gd name="connsiteX27" fmla="*/ 1002035 w 1855599"/>
                  <a:gd name="connsiteY27" fmla="*/ 68642 h 2105439"/>
                  <a:gd name="connsiteX28" fmla="*/ 999295 w 1855599"/>
                  <a:gd name="connsiteY28" fmla="*/ 82214 h 2105439"/>
                  <a:gd name="connsiteX29" fmla="*/ 1727956 w 1855599"/>
                  <a:gd name="connsiteY29" fmla="*/ 502885 h 2105439"/>
                  <a:gd name="connsiteX30" fmla="*/ 1737046 w 1855599"/>
                  <a:gd name="connsiteY30" fmla="*/ 489403 h 2105439"/>
                  <a:gd name="connsiteX31" fmla="*/ 1785584 w 1855599"/>
                  <a:gd name="connsiteY31" fmla="*/ 469298 h 2105439"/>
                  <a:gd name="connsiteX32" fmla="*/ 1854226 w 1855599"/>
                  <a:gd name="connsiteY32" fmla="*/ 537941 h 2105439"/>
                  <a:gd name="connsiteX33" fmla="*/ 1812302 w 1855599"/>
                  <a:gd name="connsiteY33" fmla="*/ 601189 h 2105439"/>
                  <a:gd name="connsiteX34" fmla="*/ 1801510 w 1855599"/>
                  <a:gd name="connsiteY34" fmla="*/ 603368 h 2105439"/>
                  <a:gd name="connsiteX35" fmla="*/ 1801510 w 1855599"/>
                  <a:gd name="connsiteY35" fmla="*/ 1470929 h 2105439"/>
                  <a:gd name="connsiteX36" fmla="*/ 1813676 w 1855599"/>
                  <a:gd name="connsiteY36" fmla="*/ 1473385 h 2105439"/>
                  <a:gd name="connsiteX37" fmla="*/ 1855599 w 1855599"/>
                  <a:gd name="connsiteY37" fmla="*/ 1536633 h 2105439"/>
                  <a:gd name="connsiteX38" fmla="*/ 1786957 w 1855599"/>
                  <a:gd name="connsiteY38" fmla="*/ 1605275 h 2105439"/>
                  <a:gd name="connsiteX39" fmla="*/ 1760238 w 1855599"/>
                  <a:gd name="connsiteY39" fmla="*/ 1599881 h 2105439"/>
                  <a:gd name="connsiteX40" fmla="*/ 1748653 w 1855599"/>
                  <a:gd name="connsiteY40" fmla="*/ 1592070 h 2105439"/>
                  <a:gd name="connsiteX41" fmla="*/ 999560 w 1855599"/>
                  <a:gd name="connsiteY41" fmla="*/ 2024536 h 2105439"/>
                  <a:gd name="connsiteX42" fmla="*/ 1002035 w 1855599"/>
                  <a:gd name="connsiteY42" fmla="*/ 2036797 h 2105439"/>
                  <a:gd name="connsiteX43" fmla="*/ 933393 w 1855599"/>
                  <a:gd name="connsiteY43" fmla="*/ 2105439 h 2105439"/>
                  <a:gd name="connsiteX44" fmla="*/ 870146 w 1855599"/>
                  <a:gd name="connsiteY44" fmla="*/ 2063516 h 2105439"/>
                  <a:gd name="connsiteX45" fmla="*/ 864773 w 1855599"/>
                  <a:gd name="connsiteY45" fmla="*/ 2036903 h 2105439"/>
                  <a:gd name="connsiteX46" fmla="*/ 101094 w 1855599"/>
                  <a:gd name="connsiteY46" fmla="*/ 1596016 h 2105439"/>
                  <a:gd name="connsiteX47" fmla="*/ 95362 w 1855599"/>
                  <a:gd name="connsiteY47" fmla="*/ 1599881 h 2105439"/>
                  <a:gd name="connsiteX48" fmla="*/ 68643 w 1855599"/>
                  <a:gd name="connsiteY48" fmla="*/ 1605275 h 2105439"/>
                  <a:gd name="connsiteX49" fmla="*/ 0 w 1855599"/>
                  <a:gd name="connsiteY49" fmla="*/ 1536633 h 2105439"/>
                  <a:gd name="connsiteX50" fmla="*/ 20105 w 1855599"/>
                  <a:gd name="connsiteY50" fmla="*/ 1488095 h 2105439"/>
                  <a:gd name="connsiteX51" fmla="*/ 41401 w 1855599"/>
                  <a:gd name="connsiteY51" fmla="*/ 1473737 h 2105439"/>
                  <a:gd name="connsiteX52" fmla="*/ 41401 w 1855599"/>
                  <a:gd name="connsiteY52" fmla="*/ 603165 h 2105439"/>
                  <a:gd name="connsiteX53" fmla="*/ 20105 w 1855599"/>
                  <a:gd name="connsiteY53" fmla="*/ 588806 h 2105439"/>
                  <a:gd name="connsiteX54" fmla="*/ 0 w 1855599"/>
                  <a:gd name="connsiteY54" fmla="*/ 540269 h 2105439"/>
                  <a:gd name="connsiteX55" fmla="*/ 68643 w 1855599"/>
                  <a:gd name="connsiteY55" fmla="*/ 471626 h 2105439"/>
                  <a:gd name="connsiteX56" fmla="*/ 117180 w 1855599"/>
                  <a:gd name="connsiteY56" fmla="*/ 491731 h 2105439"/>
                  <a:gd name="connsiteX57" fmla="*/ 121970 w 1855599"/>
                  <a:gd name="connsiteY57" fmla="*/ 498835 h 2105439"/>
                  <a:gd name="connsiteX58" fmla="*/ 864999 w 1855599"/>
                  <a:gd name="connsiteY58" fmla="*/ 69870 h 2105439"/>
                  <a:gd name="connsiteX59" fmla="*/ 864751 w 1855599"/>
                  <a:gd name="connsiteY59" fmla="*/ 68642 h 2105439"/>
                  <a:gd name="connsiteX60" fmla="*/ 933393 w 1855599"/>
                  <a:gd name="connsiteY60" fmla="*/ 0 h 2105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5599" h="2105439">
                    <a:moveTo>
                      <a:pt x="888594" y="119700"/>
                    </a:moveTo>
                    <a:lnTo>
                      <a:pt x="134265" y="555227"/>
                    </a:lnTo>
                    <a:lnTo>
                      <a:pt x="131891" y="566988"/>
                    </a:lnTo>
                    <a:cubicBezTo>
                      <a:pt x="128418" y="575200"/>
                      <a:pt x="123391" y="582596"/>
                      <a:pt x="117180" y="588806"/>
                    </a:cubicBezTo>
                    <a:lnTo>
                      <a:pt x="96375" y="602834"/>
                    </a:lnTo>
                    <a:lnTo>
                      <a:pt x="96375" y="1474068"/>
                    </a:lnTo>
                    <a:lnTo>
                      <a:pt x="117180" y="1488095"/>
                    </a:lnTo>
                    <a:cubicBezTo>
                      <a:pt x="129602" y="1500517"/>
                      <a:pt x="137285" y="1517678"/>
                      <a:pt x="137285" y="1536633"/>
                    </a:cubicBezTo>
                    <a:lnTo>
                      <a:pt x="134239" y="1551721"/>
                    </a:lnTo>
                    <a:lnTo>
                      <a:pt x="887376" y="1986561"/>
                    </a:lnTo>
                    <a:lnTo>
                      <a:pt x="906675" y="1973549"/>
                    </a:lnTo>
                    <a:cubicBezTo>
                      <a:pt x="914887" y="1970076"/>
                      <a:pt x="923916" y="1968155"/>
                      <a:pt x="933393" y="1968155"/>
                    </a:cubicBezTo>
                    <a:cubicBezTo>
                      <a:pt x="942871" y="1968155"/>
                      <a:pt x="951900" y="1970076"/>
                      <a:pt x="960112" y="1973549"/>
                    </a:cubicBezTo>
                    <a:lnTo>
                      <a:pt x="968397" y="1979135"/>
                    </a:lnTo>
                    <a:lnTo>
                      <a:pt x="1720036" y="1545161"/>
                    </a:lnTo>
                    <a:lnTo>
                      <a:pt x="1718314" y="1536633"/>
                    </a:lnTo>
                    <a:cubicBezTo>
                      <a:pt x="1718314" y="1517678"/>
                      <a:pt x="1725998" y="1500517"/>
                      <a:pt x="1738419" y="1488095"/>
                    </a:cubicBezTo>
                    <a:lnTo>
                      <a:pt x="1746537" y="1482622"/>
                    </a:lnTo>
                    <a:lnTo>
                      <a:pt x="1746537" y="592877"/>
                    </a:lnTo>
                    <a:lnTo>
                      <a:pt x="1737046" y="586478"/>
                    </a:lnTo>
                    <a:cubicBezTo>
                      <a:pt x="1730835" y="580267"/>
                      <a:pt x="1725809" y="572871"/>
                      <a:pt x="1722335" y="564659"/>
                    </a:cubicBezTo>
                    <a:lnTo>
                      <a:pt x="1721986" y="562929"/>
                    </a:lnTo>
                    <a:lnTo>
                      <a:pt x="967179" y="127125"/>
                    </a:lnTo>
                    <a:lnTo>
                      <a:pt x="960112" y="131890"/>
                    </a:lnTo>
                    <a:cubicBezTo>
                      <a:pt x="951900" y="135364"/>
                      <a:pt x="942871" y="137284"/>
                      <a:pt x="933393" y="137284"/>
                    </a:cubicBezTo>
                    <a:cubicBezTo>
                      <a:pt x="923916" y="137284"/>
                      <a:pt x="914887" y="135364"/>
                      <a:pt x="906675" y="131890"/>
                    </a:cubicBezTo>
                    <a:close/>
                    <a:moveTo>
                      <a:pt x="933393" y="0"/>
                    </a:moveTo>
                    <a:cubicBezTo>
                      <a:pt x="971303" y="0"/>
                      <a:pt x="1002035" y="30732"/>
                      <a:pt x="1002035" y="68642"/>
                    </a:cubicBezTo>
                    <a:lnTo>
                      <a:pt x="999295" y="82214"/>
                    </a:lnTo>
                    <a:lnTo>
                      <a:pt x="1727956" y="502885"/>
                    </a:lnTo>
                    <a:lnTo>
                      <a:pt x="1737046" y="489403"/>
                    </a:lnTo>
                    <a:cubicBezTo>
                      <a:pt x="1749468" y="476981"/>
                      <a:pt x="1766629" y="469298"/>
                      <a:pt x="1785584" y="469298"/>
                    </a:cubicBezTo>
                    <a:cubicBezTo>
                      <a:pt x="1823493" y="469298"/>
                      <a:pt x="1854226" y="500030"/>
                      <a:pt x="1854226" y="537941"/>
                    </a:cubicBezTo>
                    <a:cubicBezTo>
                      <a:pt x="1854226" y="566373"/>
                      <a:pt x="1836939" y="590768"/>
                      <a:pt x="1812302" y="601189"/>
                    </a:cubicBezTo>
                    <a:lnTo>
                      <a:pt x="1801510" y="603368"/>
                    </a:lnTo>
                    <a:lnTo>
                      <a:pt x="1801510" y="1470929"/>
                    </a:lnTo>
                    <a:lnTo>
                      <a:pt x="1813676" y="1473385"/>
                    </a:lnTo>
                    <a:cubicBezTo>
                      <a:pt x="1838313" y="1483805"/>
                      <a:pt x="1855599" y="1508201"/>
                      <a:pt x="1855599" y="1536633"/>
                    </a:cubicBezTo>
                    <a:cubicBezTo>
                      <a:pt x="1855599" y="1574543"/>
                      <a:pt x="1824867" y="1605275"/>
                      <a:pt x="1786957" y="1605275"/>
                    </a:cubicBezTo>
                    <a:cubicBezTo>
                      <a:pt x="1777479" y="1605275"/>
                      <a:pt x="1768451" y="1603355"/>
                      <a:pt x="1760238" y="1599881"/>
                    </a:cubicBezTo>
                    <a:lnTo>
                      <a:pt x="1748653" y="1592070"/>
                    </a:lnTo>
                    <a:lnTo>
                      <a:pt x="999560" y="2024536"/>
                    </a:lnTo>
                    <a:lnTo>
                      <a:pt x="1002035" y="2036797"/>
                    </a:lnTo>
                    <a:cubicBezTo>
                      <a:pt x="1002035" y="2074707"/>
                      <a:pt x="971303" y="2105439"/>
                      <a:pt x="933393" y="2105439"/>
                    </a:cubicBezTo>
                    <a:cubicBezTo>
                      <a:pt x="904961" y="2105439"/>
                      <a:pt x="880566" y="2088152"/>
                      <a:pt x="870146" y="2063516"/>
                    </a:cubicBezTo>
                    <a:lnTo>
                      <a:pt x="864773" y="2036903"/>
                    </a:lnTo>
                    <a:lnTo>
                      <a:pt x="101094" y="1596016"/>
                    </a:lnTo>
                    <a:lnTo>
                      <a:pt x="95362" y="1599881"/>
                    </a:lnTo>
                    <a:cubicBezTo>
                      <a:pt x="87149" y="1603354"/>
                      <a:pt x="78120" y="1605275"/>
                      <a:pt x="68643" y="1605275"/>
                    </a:cubicBezTo>
                    <a:cubicBezTo>
                      <a:pt x="30732" y="1605275"/>
                      <a:pt x="0" y="1574542"/>
                      <a:pt x="0" y="1536633"/>
                    </a:cubicBezTo>
                    <a:cubicBezTo>
                      <a:pt x="0" y="1517678"/>
                      <a:pt x="7683" y="1500517"/>
                      <a:pt x="20105" y="1488095"/>
                    </a:cubicBezTo>
                    <a:lnTo>
                      <a:pt x="41401" y="1473737"/>
                    </a:lnTo>
                    <a:lnTo>
                      <a:pt x="41401" y="603165"/>
                    </a:lnTo>
                    <a:lnTo>
                      <a:pt x="20105" y="588806"/>
                    </a:lnTo>
                    <a:cubicBezTo>
                      <a:pt x="7683" y="576385"/>
                      <a:pt x="0" y="559224"/>
                      <a:pt x="0" y="540269"/>
                    </a:cubicBezTo>
                    <a:cubicBezTo>
                      <a:pt x="0" y="502358"/>
                      <a:pt x="30732" y="471626"/>
                      <a:pt x="68643" y="471626"/>
                    </a:cubicBezTo>
                    <a:cubicBezTo>
                      <a:pt x="87598" y="471626"/>
                      <a:pt x="104759" y="479309"/>
                      <a:pt x="117180" y="491731"/>
                    </a:cubicBezTo>
                    <a:lnTo>
                      <a:pt x="121970" y="498835"/>
                    </a:lnTo>
                    <a:lnTo>
                      <a:pt x="864999" y="69870"/>
                    </a:lnTo>
                    <a:lnTo>
                      <a:pt x="864751" y="68642"/>
                    </a:lnTo>
                    <a:cubicBezTo>
                      <a:pt x="864751" y="30732"/>
                      <a:pt x="895483" y="0"/>
                      <a:pt x="933393" y="0"/>
                    </a:cubicBezTo>
                    <a:close/>
                  </a:path>
                </a:pathLst>
              </a:custGeom>
              <a:solidFill>
                <a:schemeClr val="accent5"/>
              </a:solidFill>
              <a:ln w="7412" cap="flat">
                <a:noFill/>
                <a:prstDash val="solid"/>
                <a:miter/>
              </a:ln>
            </p:spPr>
            <p:txBody>
              <a:bodyPr wrap="square" rtlCol="0" anchor="ctr">
                <a:noAutofit/>
              </a:bodyPr>
              <a:lstStyle/>
              <a:p>
                <a:endParaRPr lang="en-US"/>
              </a:p>
            </p:txBody>
          </p:sp>
        </p:grpSp>
        <p:sp>
          <p:nvSpPr>
            <p:cNvPr id="38" name="Freeform: Shape 61">
              <a:extLst>
                <a:ext uri="{FF2B5EF4-FFF2-40B4-BE49-F238E27FC236}">
                  <a16:creationId xmlns:a16="http://schemas.microsoft.com/office/drawing/2014/main" id="{464CD3D7-C59A-5372-75AC-6E280A3CCCFE}"/>
                </a:ext>
              </a:extLst>
            </p:cNvPr>
            <p:cNvSpPr/>
            <p:nvPr/>
          </p:nvSpPr>
          <p:spPr>
            <a:xfrm>
              <a:off x="2595393" y="3785969"/>
              <a:ext cx="2095685" cy="476814"/>
            </a:xfrm>
            <a:custGeom>
              <a:avLst/>
              <a:gdLst/>
              <a:ahLst/>
              <a:cxnLst/>
              <a:rect l="l" t="t" r="r" b="b"/>
              <a:pathLst>
                <a:path w="1903511" h="433090">
                  <a:moveTo>
                    <a:pt x="105668" y="252413"/>
                  </a:moveTo>
                  <a:lnTo>
                    <a:pt x="105668" y="338138"/>
                  </a:lnTo>
                  <a:lnTo>
                    <a:pt x="129113" y="338138"/>
                  </a:lnTo>
                  <a:cubicBezTo>
                    <a:pt x="156016" y="338138"/>
                    <a:pt x="174811" y="334963"/>
                    <a:pt x="185495" y="328613"/>
                  </a:cubicBezTo>
                  <a:cubicBezTo>
                    <a:pt x="197563" y="321469"/>
                    <a:pt x="203596" y="310555"/>
                    <a:pt x="203596" y="295870"/>
                  </a:cubicBezTo>
                  <a:cubicBezTo>
                    <a:pt x="203596" y="272256"/>
                    <a:pt x="191430" y="258366"/>
                    <a:pt x="167096" y="254198"/>
                  </a:cubicBezTo>
                  <a:cubicBezTo>
                    <a:pt x="159379" y="253008"/>
                    <a:pt x="146124" y="252413"/>
                    <a:pt x="127331" y="252413"/>
                  </a:cubicBezTo>
                  <a:close/>
                  <a:moveTo>
                    <a:pt x="873323" y="102394"/>
                  </a:moveTo>
                  <a:cubicBezTo>
                    <a:pt x="849052" y="102394"/>
                    <a:pt x="827068" y="109208"/>
                    <a:pt x="807371" y="122837"/>
                  </a:cubicBezTo>
                  <a:cubicBezTo>
                    <a:pt x="787675" y="136465"/>
                    <a:pt x="773648" y="154620"/>
                    <a:pt x="765292" y="177301"/>
                  </a:cubicBezTo>
                  <a:cubicBezTo>
                    <a:pt x="760518" y="190233"/>
                    <a:pt x="758130" y="203364"/>
                    <a:pt x="758130" y="216694"/>
                  </a:cubicBezTo>
                  <a:cubicBezTo>
                    <a:pt x="758130" y="244149"/>
                    <a:pt x="767282" y="268720"/>
                    <a:pt x="785584" y="290406"/>
                  </a:cubicBezTo>
                  <a:cubicBezTo>
                    <a:pt x="808265" y="317266"/>
                    <a:pt x="837511" y="330696"/>
                    <a:pt x="873323" y="330696"/>
                  </a:cubicBezTo>
                  <a:cubicBezTo>
                    <a:pt x="909135" y="330696"/>
                    <a:pt x="938480" y="317367"/>
                    <a:pt x="961359" y="290708"/>
                  </a:cubicBezTo>
                  <a:cubicBezTo>
                    <a:pt x="979662" y="269419"/>
                    <a:pt x="988814" y="244748"/>
                    <a:pt x="988814" y="216694"/>
                  </a:cubicBezTo>
                  <a:cubicBezTo>
                    <a:pt x="988814" y="188044"/>
                    <a:pt x="979662" y="163274"/>
                    <a:pt x="961359" y="142382"/>
                  </a:cubicBezTo>
                  <a:cubicBezTo>
                    <a:pt x="937882" y="115723"/>
                    <a:pt x="908536" y="102394"/>
                    <a:pt x="873323" y="102394"/>
                  </a:cubicBezTo>
                  <a:close/>
                  <a:moveTo>
                    <a:pt x="105668" y="92571"/>
                  </a:moveTo>
                  <a:lnTo>
                    <a:pt x="105668" y="172045"/>
                  </a:lnTo>
                  <a:lnTo>
                    <a:pt x="124932" y="172045"/>
                  </a:lnTo>
                  <a:cubicBezTo>
                    <a:pt x="143107" y="172045"/>
                    <a:pt x="156147" y="167581"/>
                    <a:pt x="164050" y="158651"/>
                  </a:cubicBezTo>
                  <a:cubicBezTo>
                    <a:pt x="170372" y="151507"/>
                    <a:pt x="173533" y="142677"/>
                    <a:pt x="173533" y="132159"/>
                  </a:cubicBezTo>
                  <a:cubicBezTo>
                    <a:pt x="173533" y="113705"/>
                    <a:pt x="165234" y="101501"/>
                    <a:pt x="148637" y="95548"/>
                  </a:cubicBezTo>
                  <a:cubicBezTo>
                    <a:pt x="142712" y="93563"/>
                    <a:pt x="134810" y="92571"/>
                    <a:pt x="124932" y="92571"/>
                  </a:cubicBezTo>
                  <a:close/>
                  <a:moveTo>
                    <a:pt x="1524000" y="12204"/>
                  </a:moveTo>
                  <a:lnTo>
                    <a:pt x="1629667" y="12204"/>
                  </a:lnTo>
                  <a:lnTo>
                    <a:pt x="1629667" y="179784"/>
                  </a:lnTo>
                  <a:lnTo>
                    <a:pt x="1758553" y="12204"/>
                  </a:lnTo>
                  <a:lnTo>
                    <a:pt x="1888628" y="12204"/>
                  </a:lnTo>
                  <a:lnTo>
                    <a:pt x="1727596" y="204490"/>
                  </a:lnTo>
                  <a:lnTo>
                    <a:pt x="1903511" y="418505"/>
                  </a:lnTo>
                  <a:lnTo>
                    <a:pt x="1766887" y="418505"/>
                  </a:lnTo>
                  <a:lnTo>
                    <a:pt x="1629667" y="242292"/>
                  </a:lnTo>
                  <a:lnTo>
                    <a:pt x="1629667" y="418505"/>
                  </a:lnTo>
                  <a:lnTo>
                    <a:pt x="1524000" y="418505"/>
                  </a:lnTo>
                  <a:close/>
                  <a:moveTo>
                    <a:pt x="381000" y="12204"/>
                  </a:moveTo>
                  <a:lnTo>
                    <a:pt x="486668" y="12204"/>
                  </a:lnTo>
                  <a:lnTo>
                    <a:pt x="486668" y="330398"/>
                  </a:lnTo>
                  <a:lnTo>
                    <a:pt x="613469" y="330398"/>
                  </a:lnTo>
                  <a:lnTo>
                    <a:pt x="613469" y="418505"/>
                  </a:lnTo>
                  <a:lnTo>
                    <a:pt x="381000" y="418505"/>
                  </a:lnTo>
                  <a:close/>
                  <a:moveTo>
                    <a:pt x="0" y="12204"/>
                  </a:moveTo>
                  <a:lnTo>
                    <a:pt x="157162" y="12204"/>
                  </a:lnTo>
                  <a:cubicBezTo>
                    <a:pt x="233362" y="12204"/>
                    <a:pt x="271462" y="47526"/>
                    <a:pt x="271462" y="118170"/>
                  </a:cubicBezTo>
                  <a:cubicBezTo>
                    <a:pt x="271462" y="139402"/>
                    <a:pt x="267295" y="157163"/>
                    <a:pt x="258961" y="171450"/>
                  </a:cubicBezTo>
                  <a:cubicBezTo>
                    <a:pt x="252015" y="183555"/>
                    <a:pt x="241300" y="193873"/>
                    <a:pt x="226814" y="202406"/>
                  </a:cubicBezTo>
                  <a:cubicBezTo>
                    <a:pt x="259240" y="209153"/>
                    <a:pt x="281384" y="222151"/>
                    <a:pt x="293247" y="241399"/>
                  </a:cubicBezTo>
                  <a:cubicBezTo>
                    <a:pt x="303925" y="259060"/>
                    <a:pt x="309264" y="279598"/>
                    <a:pt x="309264" y="303014"/>
                  </a:cubicBezTo>
                  <a:cubicBezTo>
                    <a:pt x="309264" y="333375"/>
                    <a:pt x="300632" y="358080"/>
                    <a:pt x="283368" y="377130"/>
                  </a:cubicBezTo>
                  <a:cubicBezTo>
                    <a:pt x="258365" y="404713"/>
                    <a:pt x="220265" y="418505"/>
                    <a:pt x="169068" y="418505"/>
                  </a:cubicBezTo>
                  <a:lnTo>
                    <a:pt x="0" y="418505"/>
                  </a:lnTo>
                  <a:close/>
                  <a:moveTo>
                    <a:pt x="1359693" y="3572"/>
                  </a:moveTo>
                  <a:cubicBezTo>
                    <a:pt x="1387871" y="3572"/>
                    <a:pt x="1419522" y="10418"/>
                    <a:pt x="1454646" y="24110"/>
                  </a:cubicBezTo>
                  <a:lnTo>
                    <a:pt x="1454646" y="150614"/>
                  </a:lnTo>
                  <a:cubicBezTo>
                    <a:pt x="1444708" y="138429"/>
                    <a:pt x="1434572" y="129239"/>
                    <a:pt x="1424238" y="123044"/>
                  </a:cubicBezTo>
                  <a:cubicBezTo>
                    <a:pt x="1405359" y="111658"/>
                    <a:pt x="1385089" y="105966"/>
                    <a:pt x="1363428" y="105966"/>
                  </a:cubicBezTo>
                  <a:cubicBezTo>
                    <a:pt x="1336003" y="105966"/>
                    <a:pt x="1312155" y="114223"/>
                    <a:pt x="1291883" y="130736"/>
                  </a:cubicBezTo>
                  <a:cubicBezTo>
                    <a:pt x="1266248" y="151628"/>
                    <a:pt x="1253430" y="180281"/>
                    <a:pt x="1253430" y="216694"/>
                  </a:cubicBezTo>
                  <a:cubicBezTo>
                    <a:pt x="1253430" y="252909"/>
                    <a:pt x="1266248" y="281462"/>
                    <a:pt x="1291883" y="302354"/>
                  </a:cubicBezTo>
                  <a:cubicBezTo>
                    <a:pt x="1312155" y="318867"/>
                    <a:pt x="1336003" y="327124"/>
                    <a:pt x="1363428" y="327124"/>
                  </a:cubicBezTo>
                  <a:cubicBezTo>
                    <a:pt x="1385089" y="327124"/>
                    <a:pt x="1405359" y="321432"/>
                    <a:pt x="1424238" y="310046"/>
                  </a:cubicBezTo>
                  <a:cubicBezTo>
                    <a:pt x="1434374" y="304053"/>
                    <a:pt x="1444510" y="294863"/>
                    <a:pt x="1454646" y="282476"/>
                  </a:cubicBezTo>
                  <a:lnTo>
                    <a:pt x="1454646" y="408980"/>
                  </a:lnTo>
                  <a:cubicBezTo>
                    <a:pt x="1420117" y="422672"/>
                    <a:pt x="1388169" y="429518"/>
                    <a:pt x="1358800" y="429518"/>
                  </a:cubicBezTo>
                  <a:cubicBezTo>
                    <a:pt x="1307603" y="429518"/>
                    <a:pt x="1261764" y="413147"/>
                    <a:pt x="1221283" y="380405"/>
                  </a:cubicBezTo>
                  <a:cubicBezTo>
                    <a:pt x="1169689" y="338534"/>
                    <a:pt x="1143892" y="283964"/>
                    <a:pt x="1143892" y="216694"/>
                  </a:cubicBezTo>
                  <a:cubicBezTo>
                    <a:pt x="1143892" y="149225"/>
                    <a:pt x="1169689" y="94556"/>
                    <a:pt x="1221283" y="52685"/>
                  </a:cubicBezTo>
                  <a:cubicBezTo>
                    <a:pt x="1261764" y="19943"/>
                    <a:pt x="1307901" y="3572"/>
                    <a:pt x="1359693" y="3572"/>
                  </a:cubicBezTo>
                  <a:close/>
                  <a:moveTo>
                    <a:pt x="873323" y="0"/>
                  </a:moveTo>
                  <a:cubicBezTo>
                    <a:pt x="944760" y="0"/>
                    <a:pt x="1001414" y="23713"/>
                    <a:pt x="1043285" y="71140"/>
                  </a:cubicBezTo>
                  <a:cubicBezTo>
                    <a:pt x="1079996" y="112812"/>
                    <a:pt x="1098351" y="161330"/>
                    <a:pt x="1098351" y="216694"/>
                  </a:cubicBezTo>
                  <a:cubicBezTo>
                    <a:pt x="1098351" y="271859"/>
                    <a:pt x="1079996" y="320278"/>
                    <a:pt x="1043285" y="361950"/>
                  </a:cubicBezTo>
                  <a:cubicBezTo>
                    <a:pt x="1001414" y="409377"/>
                    <a:pt x="944760" y="433090"/>
                    <a:pt x="873323" y="433090"/>
                  </a:cubicBezTo>
                  <a:cubicBezTo>
                    <a:pt x="802084" y="433090"/>
                    <a:pt x="745529" y="409377"/>
                    <a:pt x="703659" y="361950"/>
                  </a:cubicBezTo>
                  <a:cubicBezTo>
                    <a:pt x="666948" y="320278"/>
                    <a:pt x="648593" y="271859"/>
                    <a:pt x="648593" y="216694"/>
                  </a:cubicBezTo>
                  <a:cubicBezTo>
                    <a:pt x="648593" y="191492"/>
                    <a:pt x="653554" y="165646"/>
                    <a:pt x="663475" y="139154"/>
                  </a:cubicBezTo>
                  <a:cubicBezTo>
                    <a:pt x="673397" y="112663"/>
                    <a:pt x="686693" y="89991"/>
                    <a:pt x="703361" y="71140"/>
                  </a:cubicBezTo>
                  <a:cubicBezTo>
                    <a:pt x="745232" y="23713"/>
                    <a:pt x="801885" y="0"/>
                    <a:pt x="8733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62">
              <a:extLst>
                <a:ext uri="{FF2B5EF4-FFF2-40B4-BE49-F238E27FC236}">
                  <a16:creationId xmlns:a16="http://schemas.microsoft.com/office/drawing/2014/main" id="{037B087F-B1F4-1CD5-0C8A-B0B2C0B9FAAB}"/>
                </a:ext>
              </a:extLst>
            </p:cNvPr>
            <p:cNvSpPr/>
            <p:nvPr/>
          </p:nvSpPr>
          <p:spPr>
            <a:xfrm>
              <a:off x="7556959" y="3784374"/>
              <a:ext cx="2039648" cy="468949"/>
            </a:xfrm>
            <a:custGeom>
              <a:avLst/>
              <a:gdLst/>
              <a:ahLst/>
              <a:cxnLst/>
              <a:rect l="l" t="t" r="r" b="b"/>
              <a:pathLst>
                <a:path w="1852613" h="425946">
                  <a:moveTo>
                    <a:pt x="1002507" y="134243"/>
                  </a:moveTo>
                  <a:lnTo>
                    <a:pt x="958156" y="263723"/>
                  </a:lnTo>
                  <a:lnTo>
                    <a:pt x="1046262" y="263723"/>
                  </a:lnTo>
                  <a:close/>
                  <a:moveTo>
                    <a:pt x="1446907" y="8632"/>
                  </a:moveTo>
                  <a:lnTo>
                    <a:pt x="1552575" y="8632"/>
                  </a:lnTo>
                  <a:lnTo>
                    <a:pt x="1746945" y="257175"/>
                  </a:lnTo>
                  <a:lnTo>
                    <a:pt x="1746945" y="8632"/>
                  </a:lnTo>
                  <a:lnTo>
                    <a:pt x="1852613" y="8632"/>
                  </a:lnTo>
                  <a:lnTo>
                    <a:pt x="1852613" y="414933"/>
                  </a:lnTo>
                  <a:lnTo>
                    <a:pt x="1746945" y="414933"/>
                  </a:lnTo>
                  <a:lnTo>
                    <a:pt x="1552575" y="166092"/>
                  </a:lnTo>
                  <a:lnTo>
                    <a:pt x="1552575" y="414933"/>
                  </a:lnTo>
                  <a:lnTo>
                    <a:pt x="1446907" y="414933"/>
                  </a:lnTo>
                  <a:close/>
                  <a:moveTo>
                    <a:pt x="1256407" y="8632"/>
                  </a:moveTo>
                  <a:lnTo>
                    <a:pt x="1362075" y="8632"/>
                  </a:lnTo>
                  <a:lnTo>
                    <a:pt x="1362075" y="414933"/>
                  </a:lnTo>
                  <a:lnTo>
                    <a:pt x="1256407" y="414933"/>
                  </a:lnTo>
                  <a:close/>
                  <a:moveTo>
                    <a:pt x="945654" y="8632"/>
                  </a:moveTo>
                  <a:lnTo>
                    <a:pt x="1060847" y="8632"/>
                  </a:lnTo>
                  <a:lnTo>
                    <a:pt x="1213843" y="414933"/>
                  </a:lnTo>
                  <a:lnTo>
                    <a:pt x="1101031" y="414933"/>
                  </a:lnTo>
                  <a:lnTo>
                    <a:pt x="1074837" y="344091"/>
                  </a:lnTo>
                  <a:lnTo>
                    <a:pt x="928985" y="344091"/>
                  </a:lnTo>
                  <a:lnTo>
                    <a:pt x="901006" y="414933"/>
                  </a:lnTo>
                  <a:lnTo>
                    <a:pt x="789385" y="414933"/>
                  </a:lnTo>
                  <a:close/>
                  <a:moveTo>
                    <a:pt x="380107" y="8632"/>
                  </a:moveTo>
                  <a:lnTo>
                    <a:pt x="485775" y="8632"/>
                  </a:lnTo>
                  <a:lnTo>
                    <a:pt x="485775" y="165497"/>
                  </a:lnTo>
                  <a:lnTo>
                    <a:pt x="638175" y="165497"/>
                  </a:lnTo>
                  <a:lnTo>
                    <a:pt x="638175" y="8632"/>
                  </a:lnTo>
                  <a:lnTo>
                    <a:pt x="743843" y="8632"/>
                  </a:lnTo>
                  <a:lnTo>
                    <a:pt x="743843" y="414933"/>
                  </a:lnTo>
                  <a:lnTo>
                    <a:pt x="638175" y="414933"/>
                  </a:lnTo>
                  <a:lnTo>
                    <a:pt x="638175" y="245864"/>
                  </a:lnTo>
                  <a:lnTo>
                    <a:pt x="485775" y="245864"/>
                  </a:lnTo>
                  <a:lnTo>
                    <a:pt x="485775" y="414933"/>
                  </a:lnTo>
                  <a:lnTo>
                    <a:pt x="380107" y="414933"/>
                  </a:lnTo>
                  <a:close/>
                  <a:moveTo>
                    <a:pt x="215801" y="0"/>
                  </a:moveTo>
                  <a:cubicBezTo>
                    <a:pt x="243979" y="0"/>
                    <a:pt x="275630" y="6846"/>
                    <a:pt x="310753" y="20538"/>
                  </a:cubicBezTo>
                  <a:lnTo>
                    <a:pt x="310753" y="147042"/>
                  </a:lnTo>
                  <a:cubicBezTo>
                    <a:pt x="300816" y="134857"/>
                    <a:pt x="290680" y="125667"/>
                    <a:pt x="280346" y="119472"/>
                  </a:cubicBezTo>
                  <a:cubicBezTo>
                    <a:pt x="261467" y="108086"/>
                    <a:pt x="241196" y="102394"/>
                    <a:pt x="219536" y="102394"/>
                  </a:cubicBezTo>
                  <a:cubicBezTo>
                    <a:pt x="192111" y="102394"/>
                    <a:pt x="168263" y="110651"/>
                    <a:pt x="147991" y="127164"/>
                  </a:cubicBezTo>
                  <a:cubicBezTo>
                    <a:pt x="122356" y="148056"/>
                    <a:pt x="109538" y="176709"/>
                    <a:pt x="109538" y="213122"/>
                  </a:cubicBezTo>
                  <a:cubicBezTo>
                    <a:pt x="109538" y="249337"/>
                    <a:pt x="122356" y="277890"/>
                    <a:pt x="147991" y="298782"/>
                  </a:cubicBezTo>
                  <a:cubicBezTo>
                    <a:pt x="168263" y="315295"/>
                    <a:pt x="192111" y="323552"/>
                    <a:pt x="219536" y="323552"/>
                  </a:cubicBezTo>
                  <a:cubicBezTo>
                    <a:pt x="241196" y="323552"/>
                    <a:pt x="261467" y="317860"/>
                    <a:pt x="280346" y="306474"/>
                  </a:cubicBezTo>
                  <a:cubicBezTo>
                    <a:pt x="290482" y="300481"/>
                    <a:pt x="300618" y="291291"/>
                    <a:pt x="310753" y="278904"/>
                  </a:cubicBezTo>
                  <a:lnTo>
                    <a:pt x="310753" y="405408"/>
                  </a:lnTo>
                  <a:cubicBezTo>
                    <a:pt x="276225" y="419100"/>
                    <a:pt x="244277" y="425946"/>
                    <a:pt x="214908" y="425946"/>
                  </a:cubicBezTo>
                  <a:cubicBezTo>
                    <a:pt x="163711" y="425946"/>
                    <a:pt x="117872" y="409575"/>
                    <a:pt x="77391" y="376833"/>
                  </a:cubicBezTo>
                  <a:cubicBezTo>
                    <a:pt x="25797" y="334962"/>
                    <a:pt x="0" y="280392"/>
                    <a:pt x="0" y="213122"/>
                  </a:cubicBezTo>
                  <a:cubicBezTo>
                    <a:pt x="0" y="145653"/>
                    <a:pt x="25797" y="90984"/>
                    <a:pt x="77391" y="49113"/>
                  </a:cubicBezTo>
                  <a:cubicBezTo>
                    <a:pt x="117872" y="16371"/>
                    <a:pt x="164009" y="0"/>
                    <a:pt x="2158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31230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609981"/>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Merci pour </a:t>
            </a:r>
            <a:r>
              <a:rPr lang="en-US" altLang="ko-KR" sz="6000" dirty="0" err="1">
                <a:solidFill>
                  <a:schemeClr val="bg1"/>
                </a:solidFill>
                <a:cs typeface="Arial" pitchFamily="34" charset="0"/>
              </a:rPr>
              <a:t>votre</a:t>
            </a:r>
            <a:r>
              <a:rPr lang="en-US" altLang="ko-KR" sz="6000" dirty="0">
                <a:solidFill>
                  <a:schemeClr val="bg1"/>
                </a:solidFill>
                <a:cs typeface="Arial" pitchFamily="34" charset="0"/>
              </a:rPr>
              <a:t> attention</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371108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8919" y="617805"/>
            <a:ext cx="11573197" cy="724247"/>
          </a:xfrm>
        </p:spPr>
        <p:txBody>
          <a:bodyPr/>
          <a:lstStyle/>
          <a:p>
            <a:r>
              <a:rPr lang="en-US" dirty="0"/>
              <a:t>Plan</a:t>
            </a:r>
          </a:p>
        </p:txBody>
      </p:sp>
      <p:sp>
        <p:nvSpPr>
          <p:cNvPr id="3" name="Rectangle: Rounded Corners 2">
            <a:extLst>
              <a:ext uri="{FF2B5EF4-FFF2-40B4-BE49-F238E27FC236}">
                <a16:creationId xmlns:a16="http://schemas.microsoft.com/office/drawing/2014/main" id="{63C4A58B-7EBE-45E6-A5D8-602EBF410DD4}"/>
              </a:ext>
            </a:extLst>
          </p:cNvPr>
          <p:cNvSpPr/>
          <p:nvPr/>
        </p:nvSpPr>
        <p:spPr>
          <a:xfrm>
            <a:off x="2098832" y="2570835"/>
            <a:ext cx="1298512" cy="1298512"/>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6F0F53E-0E01-4B73-A5B3-4D84BFB75242}"/>
              </a:ext>
            </a:extLst>
          </p:cNvPr>
          <p:cNvSpPr/>
          <p:nvPr/>
        </p:nvSpPr>
        <p:spPr>
          <a:xfrm>
            <a:off x="4354818" y="2570835"/>
            <a:ext cx="1298512" cy="1298512"/>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B1A48C-CE05-45EB-A351-8D8FB0C1E815}"/>
              </a:ext>
            </a:extLst>
          </p:cNvPr>
          <p:cNvSpPr/>
          <p:nvPr/>
        </p:nvSpPr>
        <p:spPr>
          <a:xfrm>
            <a:off x="6610804" y="2570835"/>
            <a:ext cx="1298512" cy="129851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E74F816-0D48-4047-8AE1-670C59DEC6B0}"/>
              </a:ext>
            </a:extLst>
          </p:cNvPr>
          <p:cNvSpPr/>
          <p:nvPr/>
        </p:nvSpPr>
        <p:spPr>
          <a:xfrm>
            <a:off x="8866790" y="2570835"/>
            <a:ext cx="1298512" cy="1298512"/>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866DA00-A0BD-4A0F-95E4-E37FDC7D6876}"/>
              </a:ext>
            </a:extLst>
          </p:cNvPr>
          <p:cNvGrpSpPr/>
          <p:nvPr/>
        </p:nvGrpSpPr>
        <p:grpSpPr>
          <a:xfrm>
            <a:off x="3147839" y="3002077"/>
            <a:ext cx="1456483" cy="436028"/>
            <a:chOff x="2906464" y="3248298"/>
            <a:chExt cx="1886168" cy="564662"/>
          </a:xfrm>
        </p:grpSpPr>
        <p:sp>
          <p:nvSpPr>
            <p:cNvPr id="13" name="Freeform: Shape 12">
              <a:extLst>
                <a:ext uri="{FF2B5EF4-FFF2-40B4-BE49-F238E27FC236}">
                  <a16:creationId xmlns:a16="http://schemas.microsoft.com/office/drawing/2014/main" id="{B0453FE2-C092-48C7-81F8-3AAEA800BA8C}"/>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Rounded Corners 3">
              <a:extLst>
                <a:ext uri="{FF2B5EF4-FFF2-40B4-BE49-F238E27FC236}">
                  <a16:creationId xmlns:a16="http://schemas.microsoft.com/office/drawing/2014/main" id="{91F60499-8EC7-42B8-8ABD-547E6BBC3E50}"/>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5169596-FA3A-4FED-BF00-A2D3C2CA7CC5}"/>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47F8A02-B6CC-4A16-8F16-F3EC8B0BFF4D}"/>
              </a:ext>
            </a:extLst>
          </p:cNvPr>
          <p:cNvGrpSpPr/>
          <p:nvPr/>
        </p:nvGrpSpPr>
        <p:grpSpPr>
          <a:xfrm>
            <a:off x="5403825" y="3002077"/>
            <a:ext cx="1456483" cy="436028"/>
            <a:chOff x="2906464" y="3248298"/>
            <a:chExt cx="1886168" cy="564662"/>
          </a:xfrm>
        </p:grpSpPr>
        <p:sp>
          <p:nvSpPr>
            <p:cNvPr id="25" name="Freeform: Shape 24">
              <a:extLst>
                <a:ext uri="{FF2B5EF4-FFF2-40B4-BE49-F238E27FC236}">
                  <a16:creationId xmlns:a16="http://schemas.microsoft.com/office/drawing/2014/main" id="{FCE6C775-AFF8-4EB7-8667-16634F8A6FD5}"/>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Rounded Corners 25">
              <a:extLst>
                <a:ext uri="{FF2B5EF4-FFF2-40B4-BE49-F238E27FC236}">
                  <a16:creationId xmlns:a16="http://schemas.microsoft.com/office/drawing/2014/main" id="{56CA46B4-331D-41DA-B1E9-C3650EFF5373}"/>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E632A802-3551-43E5-9FB8-2E53BECC3CFC}"/>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BF7D9BE3-0439-4B41-A90E-F64A9F794BC1}"/>
              </a:ext>
            </a:extLst>
          </p:cNvPr>
          <p:cNvGrpSpPr/>
          <p:nvPr/>
        </p:nvGrpSpPr>
        <p:grpSpPr>
          <a:xfrm>
            <a:off x="7659811" y="3002077"/>
            <a:ext cx="1456483" cy="436028"/>
            <a:chOff x="2906464" y="3248298"/>
            <a:chExt cx="1886168" cy="564662"/>
          </a:xfrm>
        </p:grpSpPr>
        <p:sp>
          <p:nvSpPr>
            <p:cNvPr id="29" name="Freeform: Shape 28">
              <a:extLst>
                <a:ext uri="{FF2B5EF4-FFF2-40B4-BE49-F238E27FC236}">
                  <a16:creationId xmlns:a16="http://schemas.microsoft.com/office/drawing/2014/main" id="{30C43617-6786-45DB-BD04-A080F9E5B2C6}"/>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Rounded Corners 29">
              <a:extLst>
                <a:ext uri="{FF2B5EF4-FFF2-40B4-BE49-F238E27FC236}">
                  <a16:creationId xmlns:a16="http://schemas.microsoft.com/office/drawing/2014/main" id="{B36E8CCC-A76A-4DE4-BEA6-0DFB2FC6DFF9}"/>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009A02A-D3DF-4B3A-90F5-7C36102AF9EF}"/>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973CDC4F-0AB5-4558-8654-BBE52D983B88}"/>
              </a:ext>
            </a:extLst>
          </p:cNvPr>
          <p:cNvGrpSpPr/>
          <p:nvPr/>
        </p:nvGrpSpPr>
        <p:grpSpPr>
          <a:xfrm>
            <a:off x="9915797" y="3002077"/>
            <a:ext cx="1456483" cy="436028"/>
            <a:chOff x="2906464" y="3248298"/>
            <a:chExt cx="1886168" cy="564662"/>
          </a:xfrm>
        </p:grpSpPr>
        <p:sp>
          <p:nvSpPr>
            <p:cNvPr id="33" name="Freeform: Shape 32">
              <a:extLst>
                <a:ext uri="{FF2B5EF4-FFF2-40B4-BE49-F238E27FC236}">
                  <a16:creationId xmlns:a16="http://schemas.microsoft.com/office/drawing/2014/main" id="{A830FBA2-5C10-4D5B-8F11-973F277B9BD8}"/>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Rounded Corners 33">
              <a:extLst>
                <a:ext uri="{FF2B5EF4-FFF2-40B4-BE49-F238E27FC236}">
                  <a16:creationId xmlns:a16="http://schemas.microsoft.com/office/drawing/2014/main" id="{27690388-3069-4A3E-B982-D8D44ADBCE8E}"/>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1D8AB89F-3A2F-487B-BD6B-C78C82E5B846}"/>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222B8DB4-E5C1-4EFA-ACA0-4529878B4B15}"/>
              </a:ext>
            </a:extLst>
          </p:cNvPr>
          <p:cNvGrpSpPr/>
          <p:nvPr/>
        </p:nvGrpSpPr>
        <p:grpSpPr>
          <a:xfrm>
            <a:off x="1094834" y="2897590"/>
            <a:ext cx="1189372" cy="436028"/>
            <a:chOff x="-5096" y="2714130"/>
            <a:chExt cx="1189372" cy="436028"/>
          </a:xfrm>
        </p:grpSpPr>
        <p:sp>
          <p:nvSpPr>
            <p:cNvPr id="37" name="Freeform: Shape 36">
              <a:extLst>
                <a:ext uri="{FF2B5EF4-FFF2-40B4-BE49-F238E27FC236}">
                  <a16:creationId xmlns:a16="http://schemas.microsoft.com/office/drawing/2014/main" id="{FEAF8646-3245-4756-8FDA-BB41A7F10DC0}"/>
                </a:ext>
              </a:extLst>
            </p:cNvPr>
            <p:cNvSpPr/>
            <p:nvPr/>
          </p:nvSpPr>
          <p:spPr>
            <a:xfrm>
              <a:off x="123162"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Rounded Corners 37">
              <a:extLst>
                <a:ext uri="{FF2B5EF4-FFF2-40B4-BE49-F238E27FC236}">
                  <a16:creationId xmlns:a16="http://schemas.microsoft.com/office/drawing/2014/main" id="{90EFAF4E-AF54-4DF3-B4E9-E492818EC9C1}"/>
                </a:ext>
              </a:extLst>
            </p:cNvPr>
            <p:cNvSpPr/>
            <p:nvPr/>
          </p:nvSpPr>
          <p:spPr>
            <a:xfrm>
              <a:off x="518532" y="2864608"/>
              <a:ext cx="665744" cy="129676"/>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020F0551-8190-429B-AF29-923FAE1DB67C}"/>
                </a:ext>
              </a:extLst>
            </p:cNvPr>
            <p:cNvSpPr/>
            <p:nvPr/>
          </p:nvSpPr>
          <p:spPr>
            <a:xfrm>
              <a:off x="-5096" y="2867306"/>
              <a:ext cx="398632" cy="129676"/>
            </a:xfrm>
            <a:custGeom>
              <a:avLst/>
              <a:gdLst>
                <a:gd name="connsiteX0" fmla="*/ 0 w 398632"/>
                <a:gd name="connsiteY0" fmla="*/ 0 h 129676"/>
                <a:gd name="connsiteX1" fmla="*/ 333794 w 398632"/>
                <a:gd name="connsiteY1" fmla="*/ 0 h 129676"/>
                <a:gd name="connsiteX2" fmla="*/ 398632 w 398632"/>
                <a:gd name="connsiteY2" fmla="*/ 64838 h 129676"/>
                <a:gd name="connsiteX3" fmla="*/ 333794 w 398632"/>
                <a:gd name="connsiteY3" fmla="*/ 129676 h 129676"/>
                <a:gd name="connsiteX4" fmla="*/ 0 w 398632"/>
                <a:gd name="connsiteY4" fmla="*/ 129676 h 12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32" h="129676">
                  <a:moveTo>
                    <a:pt x="0" y="0"/>
                  </a:moveTo>
                  <a:lnTo>
                    <a:pt x="333794" y="0"/>
                  </a:lnTo>
                  <a:cubicBezTo>
                    <a:pt x="369603" y="0"/>
                    <a:pt x="398632" y="29029"/>
                    <a:pt x="398632" y="64838"/>
                  </a:cubicBezTo>
                  <a:cubicBezTo>
                    <a:pt x="398632" y="100647"/>
                    <a:pt x="369603" y="129676"/>
                    <a:pt x="333794" y="129676"/>
                  </a:cubicBezTo>
                  <a:lnTo>
                    <a:pt x="0" y="129676"/>
                  </a:ln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4" name="TextBox 53">
            <a:extLst>
              <a:ext uri="{FF2B5EF4-FFF2-40B4-BE49-F238E27FC236}">
                <a16:creationId xmlns:a16="http://schemas.microsoft.com/office/drawing/2014/main" id="{CCE7301D-D758-419C-A246-5982E8990C68}"/>
              </a:ext>
            </a:extLst>
          </p:cNvPr>
          <p:cNvSpPr txBox="1"/>
          <p:nvPr/>
        </p:nvSpPr>
        <p:spPr>
          <a:xfrm>
            <a:off x="8978652" y="2882121"/>
            <a:ext cx="105758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4</a:t>
            </a:r>
            <a:endParaRPr lang="ko-KR" altLang="en-US" sz="2000" b="1" dirty="0">
              <a:solidFill>
                <a:schemeClr val="bg1"/>
              </a:solidFill>
              <a:cs typeface="Arial" pitchFamily="34" charset="0"/>
            </a:endParaRPr>
          </a:p>
        </p:txBody>
      </p:sp>
      <p:sp>
        <p:nvSpPr>
          <p:cNvPr id="55" name="TextBox 54">
            <a:extLst>
              <a:ext uri="{FF2B5EF4-FFF2-40B4-BE49-F238E27FC236}">
                <a16:creationId xmlns:a16="http://schemas.microsoft.com/office/drawing/2014/main" id="{F434641E-20A1-476E-9616-4F1A62668F19}"/>
              </a:ext>
            </a:extLst>
          </p:cNvPr>
          <p:cNvSpPr txBox="1"/>
          <p:nvPr/>
        </p:nvSpPr>
        <p:spPr>
          <a:xfrm>
            <a:off x="6731267" y="2924468"/>
            <a:ext cx="105758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3</a:t>
            </a:r>
            <a:endParaRPr lang="ko-KR" altLang="en-US" sz="2000" b="1" dirty="0">
              <a:solidFill>
                <a:schemeClr val="bg1"/>
              </a:solidFill>
              <a:cs typeface="Arial" pitchFamily="34" charset="0"/>
            </a:endParaRPr>
          </a:p>
        </p:txBody>
      </p:sp>
      <p:sp>
        <p:nvSpPr>
          <p:cNvPr id="56" name="TextBox 55">
            <a:extLst>
              <a:ext uri="{FF2B5EF4-FFF2-40B4-BE49-F238E27FC236}">
                <a16:creationId xmlns:a16="http://schemas.microsoft.com/office/drawing/2014/main" id="{4F5A1C37-155F-42FC-90A0-EFEB6C40EFCF}"/>
              </a:ext>
            </a:extLst>
          </p:cNvPr>
          <p:cNvSpPr txBox="1"/>
          <p:nvPr/>
        </p:nvSpPr>
        <p:spPr>
          <a:xfrm>
            <a:off x="4499921" y="2924468"/>
            <a:ext cx="105758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2</a:t>
            </a:r>
            <a:endParaRPr lang="ko-KR" altLang="en-US" sz="2000" b="1" dirty="0">
              <a:solidFill>
                <a:schemeClr val="bg1"/>
              </a:solidFill>
              <a:cs typeface="Arial" pitchFamily="34" charset="0"/>
            </a:endParaRPr>
          </a:p>
        </p:txBody>
      </p:sp>
      <p:sp>
        <p:nvSpPr>
          <p:cNvPr id="57" name="TextBox 56">
            <a:extLst>
              <a:ext uri="{FF2B5EF4-FFF2-40B4-BE49-F238E27FC236}">
                <a16:creationId xmlns:a16="http://schemas.microsoft.com/office/drawing/2014/main" id="{51B8E895-D9F5-41AB-9B49-E314AA5A30A7}"/>
              </a:ext>
            </a:extLst>
          </p:cNvPr>
          <p:cNvSpPr txBox="1"/>
          <p:nvPr/>
        </p:nvSpPr>
        <p:spPr>
          <a:xfrm>
            <a:off x="2208772" y="2882121"/>
            <a:ext cx="105758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1</a:t>
            </a:r>
            <a:endParaRPr lang="ko-KR" altLang="en-US" sz="2000" b="1" dirty="0">
              <a:solidFill>
                <a:schemeClr val="bg1"/>
              </a:solidFill>
              <a:cs typeface="Arial" pitchFamily="34" charset="0"/>
            </a:endParaRPr>
          </a:p>
        </p:txBody>
      </p:sp>
      <p:sp>
        <p:nvSpPr>
          <p:cNvPr id="58" name="직사각형 113">
            <a:extLst>
              <a:ext uri="{FF2B5EF4-FFF2-40B4-BE49-F238E27FC236}">
                <a16:creationId xmlns:a16="http://schemas.microsoft.com/office/drawing/2014/main" id="{5F7907DB-ECA4-4D09-9FD1-B0FDD41C5B0A}"/>
              </a:ext>
            </a:extLst>
          </p:cNvPr>
          <p:cNvSpPr>
            <a:spLocks noChangeArrowheads="1"/>
          </p:cNvSpPr>
          <p:nvPr/>
        </p:nvSpPr>
        <p:spPr bwMode="auto">
          <a:xfrm>
            <a:off x="11186905" y="2819981"/>
            <a:ext cx="1041996"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5</a:t>
            </a:r>
            <a:endParaRPr lang="ko-KR" altLang="en-US" sz="2000" dirty="0">
              <a:solidFill>
                <a:schemeClr val="bg1"/>
              </a:solidFill>
            </a:endParaRPr>
          </a:p>
        </p:txBody>
      </p:sp>
      <p:sp>
        <p:nvSpPr>
          <p:cNvPr id="66" name="TextBox 65">
            <a:extLst>
              <a:ext uri="{FF2B5EF4-FFF2-40B4-BE49-F238E27FC236}">
                <a16:creationId xmlns:a16="http://schemas.microsoft.com/office/drawing/2014/main" id="{94B54EC7-DAFA-4BCD-B1DC-00C4186C4E4C}"/>
              </a:ext>
            </a:extLst>
          </p:cNvPr>
          <p:cNvSpPr txBox="1"/>
          <p:nvPr/>
        </p:nvSpPr>
        <p:spPr>
          <a:xfrm>
            <a:off x="1872144" y="4211140"/>
            <a:ext cx="160642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Introduction</a:t>
            </a:r>
            <a:endParaRPr lang="ko-KR" altLang="en-US" sz="1200" b="1" dirty="0">
              <a:solidFill>
                <a:schemeClr val="tx1">
                  <a:lumMod val="75000"/>
                  <a:lumOff val="25000"/>
                </a:schemeClr>
              </a:solidFill>
              <a:cs typeface="Arial" pitchFamily="34" charset="0"/>
            </a:endParaRPr>
          </a:p>
        </p:txBody>
      </p:sp>
      <p:sp>
        <p:nvSpPr>
          <p:cNvPr id="69" name="TextBox 68">
            <a:extLst>
              <a:ext uri="{FF2B5EF4-FFF2-40B4-BE49-F238E27FC236}">
                <a16:creationId xmlns:a16="http://schemas.microsoft.com/office/drawing/2014/main" id="{F1755A60-F483-4108-AEB5-6747E76646C8}"/>
              </a:ext>
            </a:extLst>
          </p:cNvPr>
          <p:cNvSpPr txBox="1"/>
          <p:nvPr/>
        </p:nvSpPr>
        <p:spPr>
          <a:xfrm>
            <a:off x="4128131" y="4211140"/>
            <a:ext cx="160642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Concept </a:t>
            </a:r>
            <a:r>
              <a:rPr lang="fr-FR" altLang="ko-KR" sz="1200" b="1" dirty="0">
                <a:solidFill>
                  <a:schemeClr val="tx1">
                    <a:lumMod val="75000"/>
                    <a:lumOff val="25000"/>
                  </a:schemeClr>
                </a:solidFill>
                <a:cs typeface="Arial" pitchFamily="34" charset="0"/>
              </a:rPr>
              <a:t>général</a:t>
            </a:r>
          </a:p>
        </p:txBody>
      </p:sp>
      <p:sp>
        <p:nvSpPr>
          <p:cNvPr id="72" name="TextBox 71">
            <a:extLst>
              <a:ext uri="{FF2B5EF4-FFF2-40B4-BE49-F238E27FC236}">
                <a16:creationId xmlns:a16="http://schemas.microsoft.com/office/drawing/2014/main" id="{97B51C02-00F0-4D05-A289-4A8A764529B2}"/>
              </a:ext>
            </a:extLst>
          </p:cNvPr>
          <p:cNvSpPr txBox="1"/>
          <p:nvPr/>
        </p:nvSpPr>
        <p:spPr>
          <a:xfrm>
            <a:off x="6384116" y="4211140"/>
            <a:ext cx="1606421" cy="276999"/>
          </a:xfrm>
          <a:prstGeom prst="rect">
            <a:avLst/>
          </a:prstGeom>
          <a:noFill/>
        </p:spPr>
        <p:txBody>
          <a:bodyPr wrap="square" rtlCol="0">
            <a:spAutoFit/>
          </a:bodyPr>
          <a:lstStyle/>
          <a:p>
            <a:pPr algn="ctr"/>
            <a:r>
              <a:rPr lang="en-US" altLang="ko-KR" sz="1200" b="1" dirty="0" err="1">
                <a:solidFill>
                  <a:schemeClr val="tx1">
                    <a:lumMod val="75000"/>
                    <a:lumOff val="25000"/>
                  </a:schemeClr>
                </a:solidFill>
                <a:cs typeface="Arial" pitchFamily="34" charset="0"/>
              </a:rPr>
              <a:t>Démo</a:t>
            </a:r>
            <a:endParaRPr lang="ko-KR" altLang="en-US" sz="1200" b="1" dirty="0">
              <a:solidFill>
                <a:schemeClr val="tx1">
                  <a:lumMod val="75000"/>
                  <a:lumOff val="25000"/>
                </a:schemeClr>
              </a:solidFill>
              <a:cs typeface="Arial" pitchFamily="34" charset="0"/>
            </a:endParaRPr>
          </a:p>
        </p:txBody>
      </p:sp>
      <p:sp>
        <p:nvSpPr>
          <p:cNvPr id="75" name="TextBox 74">
            <a:extLst>
              <a:ext uri="{FF2B5EF4-FFF2-40B4-BE49-F238E27FC236}">
                <a16:creationId xmlns:a16="http://schemas.microsoft.com/office/drawing/2014/main" id="{3115A817-C831-4EAA-9CAD-E6CAD114C242}"/>
              </a:ext>
            </a:extLst>
          </p:cNvPr>
          <p:cNvSpPr txBox="1"/>
          <p:nvPr/>
        </p:nvSpPr>
        <p:spPr>
          <a:xfrm>
            <a:off x="8640105" y="4211140"/>
            <a:ext cx="1606421" cy="276999"/>
          </a:xfrm>
          <a:prstGeom prst="rect">
            <a:avLst/>
          </a:prstGeom>
          <a:noFill/>
        </p:spPr>
        <p:txBody>
          <a:bodyPr wrap="square" rtlCol="0">
            <a:spAutoFit/>
          </a:bodyPr>
          <a:lstStyle/>
          <a:p>
            <a:pPr algn="ctr"/>
            <a:r>
              <a:rPr lang="fr-FR" altLang="ko-KR" sz="1200" b="1" dirty="0">
                <a:solidFill>
                  <a:schemeClr val="tx1">
                    <a:lumMod val="75000"/>
                    <a:lumOff val="25000"/>
                  </a:schemeClr>
                </a:solidFill>
                <a:cs typeface="Arial" pitchFamily="34" charset="0"/>
              </a:rPr>
              <a:t>Conclusion</a:t>
            </a:r>
          </a:p>
        </p:txBody>
      </p:sp>
    </p:spTree>
    <p:extLst>
      <p:ext uri="{BB962C8B-B14F-4D97-AF65-F5344CB8AC3E}">
        <p14:creationId xmlns:p14="http://schemas.microsoft.com/office/powerpoint/2010/main" val="397964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F2CD741-4E4F-407D-9EC5-60082ACF8B81}"/>
              </a:ext>
            </a:extLst>
          </p:cNvPr>
          <p:cNvSpPr txBox="1"/>
          <p:nvPr/>
        </p:nvSpPr>
        <p:spPr>
          <a:xfrm>
            <a:off x="238539" y="3867134"/>
            <a:ext cx="4362035"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Reports and Presentations with our Templates. You can simply impress your audience and add a unique zing and appeal to your Reports and Presentations with our Templates. You can simply impress your audience and add a unique zing and appeal to your Reports and Presentations with our Templates.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a:t>
            </a:r>
          </a:p>
        </p:txBody>
      </p:sp>
      <p:sp>
        <p:nvSpPr>
          <p:cNvPr id="3" name="텍스트 개체 틀 2">
            <a:extLst>
              <a:ext uri="{FF2B5EF4-FFF2-40B4-BE49-F238E27FC236}">
                <a16:creationId xmlns:a16="http://schemas.microsoft.com/office/drawing/2014/main" id="{68C65A47-7E59-4FFD-8605-2F00E5380570}"/>
              </a:ext>
            </a:extLst>
          </p:cNvPr>
          <p:cNvSpPr>
            <a:spLocks noGrp="1"/>
          </p:cNvSpPr>
          <p:nvPr>
            <p:ph type="body" sz="quarter" idx="10"/>
          </p:nvPr>
        </p:nvSpPr>
        <p:spPr>
          <a:xfrm>
            <a:off x="425251" y="1880046"/>
            <a:ext cx="9907439" cy="724247"/>
          </a:xfrm>
        </p:spPr>
        <p:txBody>
          <a:bodyPr/>
          <a:lstStyle/>
          <a:p>
            <a:r>
              <a:rPr lang="en-US" altLang="ko-KR" dirty="0"/>
              <a:t>Introduction</a:t>
            </a:r>
            <a:endParaRPr lang="ko-KR" altLang="en-US" dirty="0"/>
          </a:p>
        </p:txBody>
      </p:sp>
      <p:sp>
        <p:nvSpPr>
          <p:cNvPr id="21" name="자유형: 도형 20">
            <a:extLst>
              <a:ext uri="{FF2B5EF4-FFF2-40B4-BE49-F238E27FC236}">
                <a16:creationId xmlns:a16="http://schemas.microsoft.com/office/drawing/2014/main" id="{5580563D-452F-43F3-85A8-EF05E4E778CF}"/>
              </a:ext>
            </a:extLst>
          </p:cNvPr>
          <p:cNvSpPr/>
          <p:nvPr/>
        </p:nvSpPr>
        <p:spPr>
          <a:xfrm>
            <a:off x="4867275" y="1665287"/>
            <a:ext cx="3456000" cy="1878013"/>
          </a:xfrm>
          <a:custGeom>
            <a:avLst/>
            <a:gdLst>
              <a:gd name="connsiteX0" fmla="*/ 0 w 3456000"/>
              <a:gd name="connsiteY0" fmla="*/ 0 h 1878013"/>
              <a:gd name="connsiteX1" fmla="*/ 3456000 w 3456000"/>
              <a:gd name="connsiteY1" fmla="*/ 0 h 1878013"/>
              <a:gd name="connsiteX2" fmla="*/ 3456000 w 3456000"/>
              <a:gd name="connsiteY2" fmla="*/ 1878013 h 1878013"/>
              <a:gd name="connsiteX3" fmla="*/ 3371363 w 3456000"/>
              <a:gd name="connsiteY3" fmla="*/ 1878013 h 1878013"/>
              <a:gd name="connsiteX4" fmla="*/ 3371363 w 3456000"/>
              <a:gd name="connsiteY4" fmla="*/ 84637 h 1878013"/>
              <a:gd name="connsiteX5" fmla="*/ 84637 w 3456000"/>
              <a:gd name="connsiteY5" fmla="*/ 84637 h 1878013"/>
              <a:gd name="connsiteX6" fmla="*/ 84637 w 3456000"/>
              <a:gd name="connsiteY6" fmla="*/ 1878013 h 1878013"/>
              <a:gd name="connsiteX7" fmla="*/ 0 w 3456000"/>
              <a:gd name="connsiteY7" fmla="*/ 1878013 h 18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000" h="1878013">
                <a:moveTo>
                  <a:pt x="0" y="0"/>
                </a:moveTo>
                <a:lnTo>
                  <a:pt x="3456000" y="0"/>
                </a:lnTo>
                <a:lnTo>
                  <a:pt x="3456000" y="1878013"/>
                </a:lnTo>
                <a:lnTo>
                  <a:pt x="3371363" y="1878013"/>
                </a:lnTo>
                <a:lnTo>
                  <a:pt x="3371363" y="84637"/>
                </a:lnTo>
                <a:lnTo>
                  <a:pt x="84637" y="84637"/>
                </a:lnTo>
                <a:lnTo>
                  <a:pt x="84637" y="1878013"/>
                </a:lnTo>
                <a:lnTo>
                  <a:pt x="0" y="18780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자유형: 도형 23">
            <a:extLst>
              <a:ext uri="{FF2B5EF4-FFF2-40B4-BE49-F238E27FC236}">
                <a16:creationId xmlns:a16="http://schemas.microsoft.com/office/drawing/2014/main" id="{10C88536-F0E6-4FD1-A269-0588144C2E90}"/>
              </a:ext>
            </a:extLst>
          </p:cNvPr>
          <p:cNvSpPr/>
          <p:nvPr/>
        </p:nvSpPr>
        <p:spPr>
          <a:xfrm>
            <a:off x="8241636" y="3543300"/>
            <a:ext cx="3456000" cy="2722562"/>
          </a:xfrm>
          <a:custGeom>
            <a:avLst/>
            <a:gdLst>
              <a:gd name="connsiteX0" fmla="*/ 0 w 3456000"/>
              <a:gd name="connsiteY0" fmla="*/ 0 h 2722562"/>
              <a:gd name="connsiteX1" fmla="*/ 84637 w 3456000"/>
              <a:gd name="connsiteY1" fmla="*/ 0 h 2722562"/>
              <a:gd name="connsiteX2" fmla="*/ 84637 w 3456000"/>
              <a:gd name="connsiteY2" fmla="*/ 2637925 h 2722562"/>
              <a:gd name="connsiteX3" fmla="*/ 3371363 w 3456000"/>
              <a:gd name="connsiteY3" fmla="*/ 2637925 h 2722562"/>
              <a:gd name="connsiteX4" fmla="*/ 3371363 w 3456000"/>
              <a:gd name="connsiteY4" fmla="*/ 0 h 2722562"/>
              <a:gd name="connsiteX5" fmla="*/ 3456000 w 3456000"/>
              <a:gd name="connsiteY5" fmla="*/ 0 h 2722562"/>
              <a:gd name="connsiteX6" fmla="*/ 3456000 w 3456000"/>
              <a:gd name="connsiteY6" fmla="*/ 2722562 h 2722562"/>
              <a:gd name="connsiteX7" fmla="*/ 0 w 3456000"/>
              <a:gd name="connsiteY7" fmla="*/ 2722562 h 272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000" h="2722562">
                <a:moveTo>
                  <a:pt x="0" y="0"/>
                </a:moveTo>
                <a:lnTo>
                  <a:pt x="84637" y="0"/>
                </a:lnTo>
                <a:lnTo>
                  <a:pt x="84637" y="2637925"/>
                </a:lnTo>
                <a:lnTo>
                  <a:pt x="3371363" y="2637925"/>
                </a:lnTo>
                <a:lnTo>
                  <a:pt x="3371363" y="0"/>
                </a:lnTo>
                <a:lnTo>
                  <a:pt x="3456000" y="0"/>
                </a:lnTo>
                <a:lnTo>
                  <a:pt x="3456000" y="2722562"/>
                </a:lnTo>
                <a:lnTo>
                  <a:pt x="0" y="27225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Espace réservé pour une image  4">
            <a:extLst>
              <a:ext uri="{FF2B5EF4-FFF2-40B4-BE49-F238E27FC236}">
                <a16:creationId xmlns:a16="http://schemas.microsoft.com/office/drawing/2014/main" id="{19452E9C-A1D9-F6DB-B602-4FE7B8DF74FD}"/>
              </a:ext>
            </a:extLst>
          </p:cNvPr>
          <p:cNvPicPr>
            <a:picLocks noGrp="1" noChangeAspect="1"/>
          </p:cNvPicPr>
          <p:nvPr>
            <p:ph type="pic" sz="quarter" idx="65"/>
          </p:nvPr>
        </p:nvPicPr>
        <p:blipFill rotWithShape="1">
          <a:blip r:embed="rId2"/>
          <a:srcRect l="4612" r="4612"/>
          <a:stretch/>
        </p:blipFill>
        <p:spPr/>
      </p:pic>
      <p:pic>
        <p:nvPicPr>
          <p:cNvPr id="10" name="Espace réservé pour une image  9">
            <a:extLst>
              <a:ext uri="{FF2B5EF4-FFF2-40B4-BE49-F238E27FC236}">
                <a16:creationId xmlns:a16="http://schemas.microsoft.com/office/drawing/2014/main" id="{52709C89-5E36-6C45-27A4-A8EAB1A5E8BC}"/>
              </a:ext>
            </a:extLst>
          </p:cNvPr>
          <p:cNvPicPr>
            <a:picLocks noGrp="1" noChangeAspect="1"/>
          </p:cNvPicPr>
          <p:nvPr>
            <p:ph type="pic" sz="quarter" idx="66"/>
          </p:nvPr>
        </p:nvPicPr>
        <p:blipFill rotWithShape="1">
          <a:blip r:embed="rId3"/>
          <a:srcRect l="4544" r="4544"/>
          <a:stretch/>
        </p:blipFill>
        <p:spPr/>
      </p:pic>
    </p:spTree>
    <p:extLst>
      <p:ext uri="{BB962C8B-B14F-4D97-AF65-F5344CB8AC3E}">
        <p14:creationId xmlns:p14="http://schemas.microsoft.com/office/powerpoint/2010/main" val="2511330642"/>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12" presetClass="entr" presetSubtype="2" fill="hold" grpId="0" nodeType="withEffect">
                                  <p:stCondLst>
                                    <p:cond delay="10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804532" y="2857630"/>
            <a:ext cx="5268198"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Concept </a:t>
            </a:r>
            <a:r>
              <a:rPr lang="en-US" altLang="ko-KR" sz="4800" b="1" dirty="0" err="1">
                <a:solidFill>
                  <a:schemeClr val="bg1"/>
                </a:solidFill>
                <a:latin typeface="+mj-lt"/>
                <a:cs typeface="Arial" pitchFamily="34" charset="0"/>
              </a:rPr>
              <a:t>général</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126376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64AAA108-59B8-81CA-D3FF-D98D5DA8EC36}"/>
              </a:ext>
            </a:extLst>
          </p:cNvPr>
          <p:cNvSpPr>
            <a:spLocks noGrp="1"/>
          </p:cNvSpPr>
          <p:nvPr>
            <p:ph type="body" sz="quarter" idx="10"/>
          </p:nvPr>
        </p:nvSpPr>
        <p:spPr>
          <a:xfrm>
            <a:off x="309401" y="697317"/>
            <a:ext cx="11573197" cy="724247"/>
          </a:xfrm>
        </p:spPr>
        <p:txBody>
          <a:bodyPr/>
          <a:lstStyle/>
          <a:p>
            <a:r>
              <a:rPr lang="fr-FR" b="0" i="0" dirty="0">
                <a:solidFill>
                  <a:schemeClr val="tx1"/>
                </a:solidFill>
                <a:effectLst/>
                <a:latin typeface="Marianne"/>
              </a:rPr>
              <a:t>La blockchain : c’est quoi ?</a:t>
            </a:r>
          </a:p>
          <a:p>
            <a:endParaRPr lang="fr-FR" dirty="0"/>
          </a:p>
        </p:txBody>
      </p:sp>
      <p:sp>
        <p:nvSpPr>
          <p:cNvPr id="4" name="Espace réservé du texte 2">
            <a:extLst>
              <a:ext uri="{FF2B5EF4-FFF2-40B4-BE49-F238E27FC236}">
                <a16:creationId xmlns:a16="http://schemas.microsoft.com/office/drawing/2014/main" id="{2154794F-5295-4C28-A929-45DE2EC25A3C}"/>
              </a:ext>
            </a:extLst>
          </p:cNvPr>
          <p:cNvSpPr txBox="1">
            <a:spLocks/>
          </p:cNvSpPr>
          <p:nvPr/>
        </p:nvSpPr>
        <p:spPr>
          <a:xfrm>
            <a:off x="173974" y="2298368"/>
            <a:ext cx="6548598" cy="2796208"/>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fr-FR" sz="2000" b="0" i="0" dirty="0">
                <a:solidFill>
                  <a:schemeClr val="bg1"/>
                </a:solidFill>
                <a:effectLst/>
                <a:latin typeface="Times New Roman" panose="02020603050405020304" pitchFamily="18" charset="0"/>
                <a:cs typeface="Times New Roman" panose="02020603050405020304" pitchFamily="18" charset="0"/>
              </a:rPr>
              <a:t>Développée à partir de 2008, la blockchain est, en premier lieu, une technologie de stockage et de transmission d’informations. Cette technologie offre de hauts standards de transparence et de sécurité car elle fonctionne sans organe central de contrôle.</a:t>
            </a:r>
          </a:p>
          <a:p>
            <a:pPr marL="342900" indent="-342900" algn="l">
              <a:buFont typeface="Arial" panose="020B0604020202020204" pitchFamily="34" charset="0"/>
              <a:buChar char="•"/>
            </a:pPr>
            <a:r>
              <a:rPr lang="fr-FR" sz="2000" b="0" i="0" dirty="0">
                <a:solidFill>
                  <a:schemeClr val="bg1"/>
                </a:solidFill>
                <a:effectLst/>
                <a:latin typeface="Times New Roman" panose="02020603050405020304" pitchFamily="18" charset="0"/>
                <a:cs typeface="Times New Roman" panose="02020603050405020304" pitchFamily="18" charset="0"/>
              </a:rPr>
              <a:t>Plus concrètement, la blockchain permet à ses utilisateurs - connectés en réseau - de partager des données sans intermédiaire.</a:t>
            </a:r>
          </a:p>
          <a:p>
            <a:br>
              <a:rPr lang="fr-FR" sz="1200" dirty="0"/>
            </a:br>
            <a:endParaRPr lang="fr-FR" sz="1200" dirty="0"/>
          </a:p>
        </p:txBody>
      </p:sp>
      <p:grpSp>
        <p:nvGrpSpPr>
          <p:cNvPr id="34" name="Group 63">
            <a:extLst>
              <a:ext uri="{FF2B5EF4-FFF2-40B4-BE49-F238E27FC236}">
                <a16:creationId xmlns:a16="http://schemas.microsoft.com/office/drawing/2014/main" id="{08EEFAF7-44F6-F3AF-F9C9-710BF03E83BF}"/>
              </a:ext>
            </a:extLst>
          </p:cNvPr>
          <p:cNvGrpSpPr/>
          <p:nvPr/>
        </p:nvGrpSpPr>
        <p:grpSpPr>
          <a:xfrm>
            <a:off x="7169426" y="1842052"/>
            <a:ext cx="3916252" cy="2352481"/>
            <a:chOff x="2595393" y="2369088"/>
            <a:chExt cx="7001214" cy="3338536"/>
          </a:xfrm>
        </p:grpSpPr>
        <p:grpSp>
          <p:nvGrpSpPr>
            <p:cNvPr id="35" name="Group 35">
              <a:extLst>
                <a:ext uri="{FF2B5EF4-FFF2-40B4-BE49-F238E27FC236}">
                  <a16:creationId xmlns:a16="http://schemas.microsoft.com/office/drawing/2014/main" id="{69CB7DD0-8915-B77B-BE1B-E14969A7D78C}"/>
                </a:ext>
              </a:extLst>
            </p:cNvPr>
            <p:cNvGrpSpPr/>
            <p:nvPr/>
          </p:nvGrpSpPr>
          <p:grpSpPr>
            <a:xfrm>
              <a:off x="4415674" y="2369088"/>
              <a:ext cx="3338535" cy="3338536"/>
              <a:chOff x="3337726" y="1072465"/>
              <a:chExt cx="5515324" cy="5515324"/>
            </a:xfrm>
            <a:solidFill>
              <a:schemeClr val="accent1"/>
            </a:solidFill>
          </p:grpSpPr>
          <p:grpSp>
            <p:nvGrpSpPr>
              <p:cNvPr id="45" name="Group 36">
                <a:extLst>
                  <a:ext uri="{FF2B5EF4-FFF2-40B4-BE49-F238E27FC236}">
                    <a16:creationId xmlns:a16="http://schemas.microsoft.com/office/drawing/2014/main" id="{9CFE9C2C-5875-2F43-38F7-492C042EF0BA}"/>
                  </a:ext>
                </a:extLst>
              </p:cNvPr>
              <p:cNvGrpSpPr/>
              <p:nvPr/>
            </p:nvGrpSpPr>
            <p:grpSpPr>
              <a:xfrm>
                <a:off x="5967772" y="1072465"/>
                <a:ext cx="255231" cy="5515324"/>
                <a:chOff x="5964969" y="1072465"/>
                <a:chExt cx="255231" cy="5515324"/>
              </a:xfrm>
              <a:grpFill/>
            </p:grpSpPr>
            <p:sp>
              <p:nvSpPr>
                <p:cNvPr id="58" name="Freeform: Shape 49">
                  <a:extLst>
                    <a:ext uri="{FF2B5EF4-FFF2-40B4-BE49-F238E27FC236}">
                      <a16:creationId xmlns:a16="http://schemas.microsoft.com/office/drawing/2014/main" id="{8A71F5CC-653C-7F9B-38AB-5FD080727363}"/>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59" name="Freeform: Shape 50">
                  <a:extLst>
                    <a:ext uri="{FF2B5EF4-FFF2-40B4-BE49-F238E27FC236}">
                      <a16:creationId xmlns:a16="http://schemas.microsoft.com/office/drawing/2014/main" id="{4B152296-670E-8306-8B37-C1B0B038831E}"/>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60" name="Freeform: Shape 51">
                  <a:extLst>
                    <a:ext uri="{FF2B5EF4-FFF2-40B4-BE49-F238E27FC236}">
                      <a16:creationId xmlns:a16="http://schemas.microsoft.com/office/drawing/2014/main" id="{3BD0CE84-3E22-0F3E-B0CA-2A62523A3083}"/>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61" name="Freeform: Shape 52">
                  <a:extLst>
                    <a:ext uri="{FF2B5EF4-FFF2-40B4-BE49-F238E27FC236}">
                      <a16:creationId xmlns:a16="http://schemas.microsoft.com/office/drawing/2014/main" id="{7C33988D-149C-2A8D-AF78-02488A887688}"/>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62" name="Freeform: Shape 53">
                  <a:extLst>
                    <a:ext uri="{FF2B5EF4-FFF2-40B4-BE49-F238E27FC236}">
                      <a16:creationId xmlns:a16="http://schemas.microsoft.com/office/drawing/2014/main" id="{4B74CBA6-4014-9322-FFF5-8F5016FF8263}"/>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nvGrpSpPr>
              <p:cNvPr id="46" name="Group 37">
                <a:extLst>
                  <a:ext uri="{FF2B5EF4-FFF2-40B4-BE49-F238E27FC236}">
                    <a16:creationId xmlns:a16="http://schemas.microsoft.com/office/drawing/2014/main" id="{E685868C-C91A-CF0D-F438-D5C77D4EC1D1}"/>
                  </a:ext>
                </a:extLst>
              </p:cNvPr>
              <p:cNvGrpSpPr/>
              <p:nvPr/>
            </p:nvGrpSpPr>
            <p:grpSpPr>
              <a:xfrm rot="3600000">
                <a:off x="5967772" y="1072465"/>
                <a:ext cx="255231" cy="5515324"/>
                <a:chOff x="5964969" y="1072465"/>
                <a:chExt cx="255231" cy="5515324"/>
              </a:xfrm>
              <a:grpFill/>
            </p:grpSpPr>
            <p:sp>
              <p:nvSpPr>
                <p:cNvPr id="53" name="Freeform: Shape 44">
                  <a:extLst>
                    <a:ext uri="{FF2B5EF4-FFF2-40B4-BE49-F238E27FC236}">
                      <a16:creationId xmlns:a16="http://schemas.microsoft.com/office/drawing/2014/main" id="{73FC0383-20E1-C6A7-D6C9-30BD0518F276}"/>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54" name="Freeform: Shape 45">
                  <a:extLst>
                    <a:ext uri="{FF2B5EF4-FFF2-40B4-BE49-F238E27FC236}">
                      <a16:creationId xmlns:a16="http://schemas.microsoft.com/office/drawing/2014/main" id="{030ACB10-FC70-8090-7341-31236044B9AC}"/>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55" name="Freeform: Shape 46">
                  <a:extLst>
                    <a:ext uri="{FF2B5EF4-FFF2-40B4-BE49-F238E27FC236}">
                      <a16:creationId xmlns:a16="http://schemas.microsoft.com/office/drawing/2014/main" id="{51308843-D360-2D32-6942-E28132417C07}"/>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56" name="Freeform: Shape 47">
                  <a:extLst>
                    <a:ext uri="{FF2B5EF4-FFF2-40B4-BE49-F238E27FC236}">
                      <a16:creationId xmlns:a16="http://schemas.microsoft.com/office/drawing/2014/main" id="{B13F6980-2385-D8E5-BFC8-9201E491E339}"/>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57" name="Freeform: Shape 48">
                  <a:extLst>
                    <a:ext uri="{FF2B5EF4-FFF2-40B4-BE49-F238E27FC236}">
                      <a16:creationId xmlns:a16="http://schemas.microsoft.com/office/drawing/2014/main" id="{2677132C-8D2E-53BD-FFAB-743279B25AD9}"/>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nvGrpSpPr>
              <p:cNvPr id="47" name="Group 38">
                <a:extLst>
                  <a:ext uri="{FF2B5EF4-FFF2-40B4-BE49-F238E27FC236}">
                    <a16:creationId xmlns:a16="http://schemas.microsoft.com/office/drawing/2014/main" id="{D9FCDA3B-3235-2567-6A08-6C08095662F9}"/>
                  </a:ext>
                </a:extLst>
              </p:cNvPr>
              <p:cNvGrpSpPr/>
              <p:nvPr/>
            </p:nvGrpSpPr>
            <p:grpSpPr>
              <a:xfrm rot="18000000">
                <a:off x="5967772" y="1072465"/>
                <a:ext cx="255231" cy="5515324"/>
                <a:chOff x="5964969" y="1072465"/>
                <a:chExt cx="255231" cy="5515324"/>
              </a:xfrm>
              <a:grpFill/>
            </p:grpSpPr>
            <p:sp>
              <p:nvSpPr>
                <p:cNvPr id="48" name="Freeform: Shape 39">
                  <a:extLst>
                    <a:ext uri="{FF2B5EF4-FFF2-40B4-BE49-F238E27FC236}">
                      <a16:creationId xmlns:a16="http://schemas.microsoft.com/office/drawing/2014/main" id="{4A3F579F-5EF9-7549-706A-6A6C7DF71A9A}"/>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49" name="Freeform: Shape 40">
                  <a:extLst>
                    <a:ext uri="{FF2B5EF4-FFF2-40B4-BE49-F238E27FC236}">
                      <a16:creationId xmlns:a16="http://schemas.microsoft.com/office/drawing/2014/main" id="{8ABA73A7-F00B-18BE-BE6B-EFE48AB2B3CE}"/>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50" name="Freeform: Shape 41">
                  <a:extLst>
                    <a:ext uri="{FF2B5EF4-FFF2-40B4-BE49-F238E27FC236}">
                      <a16:creationId xmlns:a16="http://schemas.microsoft.com/office/drawing/2014/main" id="{9B5E8A26-CCEB-DEB4-19BE-4FEBFA863686}"/>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51" name="Freeform: Shape 42">
                  <a:extLst>
                    <a:ext uri="{FF2B5EF4-FFF2-40B4-BE49-F238E27FC236}">
                      <a16:creationId xmlns:a16="http://schemas.microsoft.com/office/drawing/2014/main" id="{2A7C5A74-0B2C-079C-CC68-5CE6D57ED68F}"/>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52" name="Freeform: Shape 43">
                  <a:extLst>
                    <a:ext uri="{FF2B5EF4-FFF2-40B4-BE49-F238E27FC236}">
                      <a16:creationId xmlns:a16="http://schemas.microsoft.com/office/drawing/2014/main" id="{FF683245-E0F4-DA8E-8285-6DDCBB0B59C4}"/>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grpSp>
          <p:nvGrpSpPr>
            <p:cNvPr id="36" name="Group 54">
              <a:extLst>
                <a:ext uri="{FF2B5EF4-FFF2-40B4-BE49-F238E27FC236}">
                  <a16:creationId xmlns:a16="http://schemas.microsoft.com/office/drawing/2014/main" id="{3CF4EC08-ACD8-871E-28B9-9D77C72C9E03}"/>
                </a:ext>
              </a:extLst>
            </p:cNvPr>
            <p:cNvGrpSpPr/>
            <p:nvPr/>
          </p:nvGrpSpPr>
          <p:grpSpPr>
            <a:xfrm>
              <a:off x="4833263" y="2613915"/>
              <a:ext cx="2486834" cy="2852682"/>
              <a:chOff x="4833263" y="2613915"/>
              <a:chExt cx="2486834" cy="2852682"/>
            </a:xfrm>
          </p:grpSpPr>
          <p:sp>
            <p:nvSpPr>
              <p:cNvPr id="39" name="Freeform: Shape 55">
                <a:extLst>
                  <a:ext uri="{FF2B5EF4-FFF2-40B4-BE49-F238E27FC236}">
                    <a16:creationId xmlns:a16="http://schemas.microsoft.com/office/drawing/2014/main" id="{CD221C4B-04F1-7406-09C1-5F7761F454DA}"/>
                  </a:ext>
                </a:extLst>
              </p:cNvPr>
              <p:cNvSpPr/>
              <p:nvPr/>
            </p:nvSpPr>
            <p:spPr>
              <a:xfrm>
                <a:off x="4838533" y="2999088"/>
                <a:ext cx="1125018" cy="1276146"/>
              </a:xfrm>
              <a:custGeom>
                <a:avLst/>
                <a:gdLst>
                  <a:gd name="connsiteX0" fmla="*/ 891621 w 1858552"/>
                  <a:gd name="connsiteY0" fmla="*/ 127333 h 2108217"/>
                  <a:gd name="connsiteX1" fmla="*/ 136204 w 1858552"/>
                  <a:gd name="connsiteY1" fmla="*/ 570529 h 2108217"/>
                  <a:gd name="connsiteX2" fmla="*/ 137285 w 1858552"/>
                  <a:gd name="connsiteY2" fmla="*/ 575881 h 2108217"/>
                  <a:gd name="connsiteX3" fmla="*/ 95362 w 1858552"/>
                  <a:gd name="connsiteY3" fmla="*/ 639129 h 2108217"/>
                  <a:gd name="connsiteX4" fmla="*/ 80913 w 1858552"/>
                  <a:gd name="connsiteY4" fmla="*/ 642046 h 2108217"/>
                  <a:gd name="connsiteX5" fmla="*/ 87029 w 1858552"/>
                  <a:gd name="connsiteY5" fmla="*/ 1513636 h 2108217"/>
                  <a:gd name="connsiteX6" fmla="*/ 95361 w 1858552"/>
                  <a:gd name="connsiteY6" fmla="*/ 1515318 h 2108217"/>
                  <a:gd name="connsiteX7" fmla="*/ 137285 w 1858552"/>
                  <a:gd name="connsiteY7" fmla="*/ 1578567 h 2108217"/>
                  <a:gd name="connsiteX8" fmla="*/ 136263 w 1858552"/>
                  <a:gd name="connsiteY8" fmla="*/ 1583626 h 2108217"/>
                  <a:gd name="connsiteX9" fmla="*/ 870153 w 1858552"/>
                  <a:gd name="connsiteY9" fmla="*/ 2000544 h 2108217"/>
                  <a:gd name="connsiteX10" fmla="*/ 876563 w 1858552"/>
                  <a:gd name="connsiteY10" fmla="*/ 1991037 h 2108217"/>
                  <a:gd name="connsiteX11" fmla="*/ 925101 w 1858552"/>
                  <a:gd name="connsiteY11" fmla="*/ 1970932 h 2108217"/>
                  <a:gd name="connsiteX12" fmla="*/ 973638 w 1858552"/>
                  <a:gd name="connsiteY12" fmla="*/ 1991037 h 2108217"/>
                  <a:gd name="connsiteX13" fmla="*/ 974304 w 1858552"/>
                  <a:gd name="connsiteY13" fmla="*/ 1992024 h 2108217"/>
                  <a:gd name="connsiteX14" fmla="*/ 1723151 w 1858552"/>
                  <a:gd name="connsiteY14" fmla="*/ 1552681 h 2108217"/>
                  <a:gd name="connsiteX15" fmla="*/ 1723319 w 1858552"/>
                  <a:gd name="connsiteY15" fmla="*/ 1551848 h 2108217"/>
                  <a:gd name="connsiteX16" fmla="*/ 1737335 w 1858552"/>
                  <a:gd name="connsiteY16" fmla="*/ 1531060 h 2108217"/>
                  <a:gd name="connsiteX17" fmla="*/ 1730864 w 1858552"/>
                  <a:gd name="connsiteY17" fmla="*/ 608833 h 2108217"/>
                  <a:gd name="connsiteX18" fmla="*/ 1726661 w 1858552"/>
                  <a:gd name="connsiteY18" fmla="*/ 602599 h 2108217"/>
                  <a:gd name="connsiteX19" fmla="*/ 1723626 w 1858552"/>
                  <a:gd name="connsiteY19" fmla="*/ 587565 h 2108217"/>
                  <a:gd name="connsiteX20" fmla="*/ 929459 w 1858552"/>
                  <a:gd name="connsiteY20" fmla="*/ 136405 h 2108217"/>
                  <a:gd name="connsiteX21" fmla="*/ 925101 w 1858552"/>
                  <a:gd name="connsiteY21" fmla="*/ 137285 h 2108217"/>
                  <a:gd name="connsiteX22" fmla="*/ 898382 w 1858552"/>
                  <a:gd name="connsiteY22" fmla="*/ 131891 h 2108217"/>
                  <a:gd name="connsiteX23" fmla="*/ 925101 w 1858552"/>
                  <a:gd name="connsiteY23" fmla="*/ 0 h 2108217"/>
                  <a:gd name="connsiteX24" fmla="*/ 993743 w 1858552"/>
                  <a:gd name="connsiteY24" fmla="*/ 68643 h 2108217"/>
                  <a:gd name="connsiteX25" fmla="*/ 988349 w 1858552"/>
                  <a:gd name="connsiteY25" fmla="*/ 95361 h 2108217"/>
                  <a:gd name="connsiteX26" fmla="*/ 982848 w 1858552"/>
                  <a:gd name="connsiteY26" fmla="*/ 103520 h 2108217"/>
                  <a:gd name="connsiteX27" fmla="*/ 1737928 w 1858552"/>
                  <a:gd name="connsiteY27" fmla="*/ 532451 h 2108217"/>
                  <a:gd name="connsiteX28" fmla="*/ 1741372 w 1858552"/>
                  <a:gd name="connsiteY28" fmla="*/ 527343 h 2108217"/>
                  <a:gd name="connsiteX29" fmla="*/ 1789910 w 1858552"/>
                  <a:gd name="connsiteY29" fmla="*/ 507238 h 2108217"/>
                  <a:gd name="connsiteX30" fmla="*/ 1858552 w 1858552"/>
                  <a:gd name="connsiteY30" fmla="*/ 575881 h 2108217"/>
                  <a:gd name="connsiteX31" fmla="*/ 1789910 w 1858552"/>
                  <a:gd name="connsiteY31" fmla="*/ 644523 h 2108217"/>
                  <a:gd name="connsiteX32" fmla="*/ 1786126 w 1858552"/>
                  <a:gd name="connsiteY32" fmla="*/ 643759 h 2108217"/>
                  <a:gd name="connsiteX33" fmla="*/ 1792189 w 1858552"/>
                  <a:gd name="connsiteY33" fmla="*/ 1511060 h 2108217"/>
                  <a:gd name="connsiteX34" fmla="*/ 1813286 w 1858552"/>
                  <a:gd name="connsiteY34" fmla="*/ 1515319 h 2108217"/>
                  <a:gd name="connsiteX35" fmla="*/ 1855209 w 1858552"/>
                  <a:gd name="connsiteY35" fmla="*/ 1578567 h 2108217"/>
                  <a:gd name="connsiteX36" fmla="*/ 1786567 w 1858552"/>
                  <a:gd name="connsiteY36" fmla="*/ 1647209 h 2108217"/>
                  <a:gd name="connsiteX37" fmla="*/ 1738030 w 1858552"/>
                  <a:gd name="connsiteY37" fmla="*/ 1627104 h 2108217"/>
                  <a:gd name="connsiteX38" fmla="*/ 1728646 w 1858552"/>
                  <a:gd name="connsiteY38" fmla="*/ 1613186 h 2108217"/>
                  <a:gd name="connsiteX39" fmla="*/ 992650 w 1858552"/>
                  <a:gd name="connsiteY39" fmla="*/ 2044990 h 2108217"/>
                  <a:gd name="connsiteX40" fmla="*/ 988349 w 1858552"/>
                  <a:gd name="connsiteY40" fmla="*/ 2066293 h 2108217"/>
                  <a:gd name="connsiteX41" fmla="*/ 925101 w 1858552"/>
                  <a:gd name="connsiteY41" fmla="*/ 2108217 h 2108217"/>
                  <a:gd name="connsiteX42" fmla="*/ 861852 w 1858552"/>
                  <a:gd name="connsiteY42" fmla="*/ 2066293 h 2108217"/>
                  <a:gd name="connsiteX43" fmla="*/ 860191 w 1858552"/>
                  <a:gd name="connsiteY43" fmla="*/ 2058064 h 2108217"/>
                  <a:gd name="connsiteX44" fmla="*/ 110027 w 1858552"/>
                  <a:gd name="connsiteY44" fmla="*/ 1631927 h 2108217"/>
                  <a:gd name="connsiteX45" fmla="*/ 95361 w 1858552"/>
                  <a:gd name="connsiteY45" fmla="*/ 1641815 h 2108217"/>
                  <a:gd name="connsiteX46" fmla="*/ 68643 w 1858552"/>
                  <a:gd name="connsiteY46" fmla="*/ 1647209 h 2108217"/>
                  <a:gd name="connsiteX47" fmla="*/ 0 w 1858552"/>
                  <a:gd name="connsiteY47" fmla="*/ 1578567 h 2108217"/>
                  <a:gd name="connsiteX48" fmla="*/ 20105 w 1858552"/>
                  <a:gd name="connsiteY48" fmla="*/ 1530029 h 2108217"/>
                  <a:gd name="connsiteX49" fmla="*/ 32128 w 1858552"/>
                  <a:gd name="connsiteY49" fmla="*/ 1521923 h 2108217"/>
                  <a:gd name="connsiteX50" fmla="*/ 25882 w 1858552"/>
                  <a:gd name="connsiteY50" fmla="*/ 628313 h 2108217"/>
                  <a:gd name="connsiteX51" fmla="*/ 20106 w 1858552"/>
                  <a:gd name="connsiteY51" fmla="*/ 624418 h 2108217"/>
                  <a:gd name="connsiteX52" fmla="*/ 1 w 1858552"/>
                  <a:gd name="connsiteY52" fmla="*/ 575881 h 2108217"/>
                  <a:gd name="connsiteX53" fmla="*/ 68643 w 1858552"/>
                  <a:gd name="connsiteY53" fmla="*/ 507239 h 2108217"/>
                  <a:gd name="connsiteX54" fmla="*/ 95362 w 1858552"/>
                  <a:gd name="connsiteY54" fmla="*/ 512633 h 2108217"/>
                  <a:gd name="connsiteX55" fmla="*/ 109767 w 1858552"/>
                  <a:gd name="connsiteY55" fmla="*/ 522346 h 2108217"/>
                  <a:gd name="connsiteX56" fmla="*/ 859279 w 1858552"/>
                  <a:gd name="connsiteY56" fmla="*/ 82613 h 2108217"/>
                  <a:gd name="connsiteX57" fmla="*/ 856458 w 1858552"/>
                  <a:gd name="connsiteY57" fmla="*/ 68643 h 2108217"/>
                  <a:gd name="connsiteX58" fmla="*/ 925101 w 1858552"/>
                  <a:gd name="connsiteY58"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858552" h="2108217">
                    <a:moveTo>
                      <a:pt x="891621" y="127333"/>
                    </a:moveTo>
                    <a:lnTo>
                      <a:pt x="136204" y="570529"/>
                    </a:lnTo>
                    <a:lnTo>
                      <a:pt x="137285" y="575881"/>
                    </a:lnTo>
                    <a:cubicBezTo>
                      <a:pt x="137285" y="604314"/>
                      <a:pt x="119998" y="628708"/>
                      <a:pt x="95362" y="639129"/>
                    </a:cubicBezTo>
                    <a:lnTo>
                      <a:pt x="80913" y="642046"/>
                    </a:lnTo>
                    <a:lnTo>
                      <a:pt x="87029" y="1513636"/>
                    </a:lnTo>
                    <a:lnTo>
                      <a:pt x="95361" y="1515318"/>
                    </a:lnTo>
                    <a:cubicBezTo>
                      <a:pt x="119998" y="1525739"/>
                      <a:pt x="137285" y="1550134"/>
                      <a:pt x="137285" y="1578567"/>
                    </a:cubicBezTo>
                    <a:lnTo>
                      <a:pt x="136263" y="1583626"/>
                    </a:lnTo>
                    <a:lnTo>
                      <a:pt x="870153" y="2000544"/>
                    </a:lnTo>
                    <a:lnTo>
                      <a:pt x="876563" y="1991037"/>
                    </a:lnTo>
                    <a:cubicBezTo>
                      <a:pt x="888985" y="1978615"/>
                      <a:pt x="906146" y="1970932"/>
                      <a:pt x="925101" y="1970932"/>
                    </a:cubicBezTo>
                    <a:cubicBezTo>
                      <a:pt x="944056" y="1970932"/>
                      <a:pt x="961217" y="1978615"/>
                      <a:pt x="973638" y="1991037"/>
                    </a:cubicBezTo>
                    <a:lnTo>
                      <a:pt x="974304" y="1992024"/>
                    </a:lnTo>
                    <a:lnTo>
                      <a:pt x="1723151" y="1552681"/>
                    </a:lnTo>
                    <a:lnTo>
                      <a:pt x="1723319" y="1551848"/>
                    </a:lnTo>
                    <a:lnTo>
                      <a:pt x="1737335" y="1531060"/>
                    </a:lnTo>
                    <a:lnTo>
                      <a:pt x="1730864" y="608833"/>
                    </a:lnTo>
                    <a:lnTo>
                      <a:pt x="1726661" y="602599"/>
                    </a:lnTo>
                    <a:lnTo>
                      <a:pt x="1723626" y="587565"/>
                    </a:lnTo>
                    <a:lnTo>
                      <a:pt x="929459" y="136405"/>
                    </a:lnTo>
                    <a:lnTo>
                      <a:pt x="925101" y="137285"/>
                    </a:lnTo>
                    <a:cubicBezTo>
                      <a:pt x="915623" y="137285"/>
                      <a:pt x="906594" y="135364"/>
                      <a:pt x="898382" y="131891"/>
                    </a:cubicBezTo>
                    <a:close/>
                    <a:moveTo>
                      <a:pt x="925101" y="0"/>
                    </a:moveTo>
                    <a:cubicBezTo>
                      <a:pt x="963011" y="0"/>
                      <a:pt x="993743" y="30732"/>
                      <a:pt x="993743" y="68643"/>
                    </a:cubicBezTo>
                    <a:cubicBezTo>
                      <a:pt x="993743" y="78120"/>
                      <a:pt x="991823" y="87149"/>
                      <a:pt x="988349" y="95361"/>
                    </a:cubicBezTo>
                    <a:lnTo>
                      <a:pt x="982848" y="103520"/>
                    </a:lnTo>
                    <a:lnTo>
                      <a:pt x="1737928" y="532451"/>
                    </a:lnTo>
                    <a:lnTo>
                      <a:pt x="1741372" y="527343"/>
                    </a:lnTo>
                    <a:cubicBezTo>
                      <a:pt x="1753794" y="514921"/>
                      <a:pt x="1770955" y="507238"/>
                      <a:pt x="1789910" y="507238"/>
                    </a:cubicBezTo>
                    <a:cubicBezTo>
                      <a:pt x="1827820" y="507238"/>
                      <a:pt x="1858552" y="537970"/>
                      <a:pt x="1858552" y="575881"/>
                    </a:cubicBezTo>
                    <a:cubicBezTo>
                      <a:pt x="1858552" y="613791"/>
                      <a:pt x="1827820" y="644523"/>
                      <a:pt x="1789910" y="644523"/>
                    </a:cubicBezTo>
                    <a:lnTo>
                      <a:pt x="1786126" y="643759"/>
                    </a:lnTo>
                    <a:lnTo>
                      <a:pt x="1792189" y="1511060"/>
                    </a:lnTo>
                    <a:lnTo>
                      <a:pt x="1813286" y="1515319"/>
                    </a:lnTo>
                    <a:cubicBezTo>
                      <a:pt x="1837922" y="1525740"/>
                      <a:pt x="1855209" y="1550134"/>
                      <a:pt x="1855209" y="1578567"/>
                    </a:cubicBezTo>
                    <a:cubicBezTo>
                      <a:pt x="1855209" y="1616477"/>
                      <a:pt x="1824477" y="1647209"/>
                      <a:pt x="1786567" y="1647209"/>
                    </a:cubicBezTo>
                    <a:cubicBezTo>
                      <a:pt x="1767612" y="1647209"/>
                      <a:pt x="1750452" y="1639526"/>
                      <a:pt x="1738030" y="1627104"/>
                    </a:cubicBezTo>
                    <a:lnTo>
                      <a:pt x="1728646" y="1613186"/>
                    </a:lnTo>
                    <a:lnTo>
                      <a:pt x="992650" y="2044990"/>
                    </a:lnTo>
                    <a:lnTo>
                      <a:pt x="988349" y="2066293"/>
                    </a:lnTo>
                    <a:cubicBezTo>
                      <a:pt x="977929" y="2090930"/>
                      <a:pt x="953534" y="2108217"/>
                      <a:pt x="925101" y="2108217"/>
                    </a:cubicBezTo>
                    <a:cubicBezTo>
                      <a:pt x="896668" y="2108217"/>
                      <a:pt x="872273" y="2090930"/>
                      <a:pt x="861852" y="2066293"/>
                    </a:cubicBezTo>
                    <a:lnTo>
                      <a:pt x="860191" y="2058064"/>
                    </a:lnTo>
                    <a:lnTo>
                      <a:pt x="110027" y="1631927"/>
                    </a:lnTo>
                    <a:lnTo>
                      <a:pt x="95361" y="1641815"/>
                    </a:lnTo>
                    <a:cubicBezTo>
                      <a:pt x="87149" y="1645288"/>
                      <a:pt x="78120" y="1647209"/>
                      <a:pt x="68643" y="1647209"/>
                    </a:cubicBezTo>
                    <a:cubicBezTo>
                      <a:pt x="30732" y="1647209"/>
                      <a:pt x="0" y="1616477"/>
                      <a:pt x="0" y="1578567"/>
                    </a:cubicBezTo>
                    <a:cubicBezTo>
                      <a:pt x="0" y="1559611"/>
                      <a:pt x="7683" y="1542451"/>
                      <a:pt x="20105" y="1530029"/>
                    </a:cubicBezTo>
                    <a:lnTo>
                      <a:pt x="32128" y="1521923"/>
                    </a:lnTo>
                    <a:lnTo>
                      <a:pt x="25882" y="628313"/>
                    </a:lnTo>
                    <a:lnTo>
                      <a:pt x="20106" y="624418"/>
                    </a:lnTo>
                    <a:cubicBezTo>
                      <a:pt x="7684" y="611997"/>
                      <a:pt x="1" y="594836"/>
                      <a:pt x="1" y="575881"/>
                    </a:cubicBezTo>
                    <a:cubicBezTo>
                      <a:pt x="1" y="537971"/>
                      <a:pt x="30733" y="507239"/>
                      <a:pt x="68643" y="507239"/>
                    </a:cubicBezTo>
                    <a:cubicBezTo>
                      <a:pt x="78121" y="507239"/>
                      <a:pt x="87150" y="509160"/>
                      <a:pt x="95362" y="512633"/>
                    </a:cubicBezTo>
                    <a:lnTo>
                      <a:pt x="109767" y="522346"/>
                    </a:lnTo>
                    <a:lnTo>
                      <a:pt x="859279" y="82613"/>
                    </a:lnTo>
                    <a:lnTo>
                      <a:pt x="856458" y="68643"/>
                    </a:lnTo>
                    <a:cubicBezTo>
                      <a:pt x="856458" y="30732"/>
                      <a:pt x="887190" y="0"/>
                      <a:pt x="925101"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40" name="Freeform: Shape 56">
                <a:extLst>
                  <a:ext uri="{FF2B5EF4-FFF2-40B4-BE49-F238E27FC236}">
                    <a16:creationId xmlns:a16="http://schemas.microsoft.com/office/drawing/2014/main" id="{E6C7D92E-DB25-BE3B-EA5A-D87372A8E17D}"/>
                  </a:ext>
                </a:extLst>
              </p:cNvPr>
              <p:cNvSpPr/>
              <p:nvPr/>
            </p:nvSpPr>
            <p:spPr>
              <a:xfrm>
                <a:off x="6190784" y="3803471"/>
                <a:ext cx="1129313" cy="1276507"/>
              </a:xfrm>
              <a:custGeom>
                <a:avLst/>
                <a:gdLst>
                  <a:gd name="connsiteX0" fmla="*/ 896251 w 1865646"/>
                  <a:gd name="connsiteY0" fmla="*/ 120481 h 2108813"/>
                  <a:gd name="connsiteX1" fmla="*/ 129434 w 1865646"/>
                  <a:gd name="connsiteY1" fmla="*/ 570366 h 2108813"/>
                  <a:gd name="connsiteX2" fmla="*/ 125890 w 1865646"/>
                  <a:gd name="connsiteY2" fmla="*/ 575622 h 2108813"/>
                  <a:gd name="connsiteX3" fmla="*/ 112789 w 1865646"/>
                  <a:gd name="connsiteY3" fmla="*/ 584455 h 2108813"/>
                  <a:gd name="connsiteX4" fmla="*/ 119147 w 1865646"/>
                  <a:gd name="connsiteY4" fmla="*/ 1490535 h 2108813"/>
                  <a:gd name="connsiteX5" fmla="*/ 131891 w 1865646"/>
                  <a:gd name="connsiteY5" fmla="*/ 1509437 h 2108813"/>
                  <a:gd name="connsiteX6" fmla="*/ 137285 w 1865646"/>
                  <a:gd name="connsiteY6" fmla="*/ 1536156 h 2108813"/>
                  <a:gd name="connsiteX7" fmla="*/ 136049 w 1865646"/>
                  <a:gd name="connsiteY7" fmla="*/ 1542278 h 2108813"/>
                  <a:gd name="connsiteX8" fmla="*/ 907672 w 1865646"/>
                  <a:gd name="connsiteY8" fmla="*/ 1980632 h 2108813"/>
                  <a:gd name="connsiteX9" fmla="*/ 913174 w 1865646"/>
                  <a:gd name="connsiteY9" fmla="*/ 1976922 h 2108813"/>
                  <a:gd name="connsiteX10" fmla="*/ 939893 w 1865646"/>
                  <a:gd name="connsiteY10" fmla="*/ 1971528 h 2108813"/>
                  <a:gd name="connsiteX11" fmla="*/ 966612 w 1865646"/>
                  <a:gd name="connsiteY11" fmla="*/ 1976922 h 2108813"/>
                  <a:gd name="connsiteX12" fmla="*/ 978887 w 1865646"/>
                  <a:gd name="connsiteY12" fmla="*/ 1985199 h 2108813"/>
                  <a:gd name="connsiteX13" fmla="*/ 1722260 w 1865646"/>
                  <a:gd name="connsiteY13" fmla="*/ 1549067 h 2108813"/>
                  <a:gd name="connsiteX14" fmla="*/ 1719653 w 1865646"/>
                  <a:gd name="connsiteY14" fmla="*/ 1536156 h 2108813"/>
                  <a:gd name="connsiteX15" fmla="*/ 1761577 w 1865646"/>
                  <a:gd name="connsiteY15" fmla="*/ 1472908 h 2108813"/>
                  <a:gd name="connsiteX16" fmla="*/ 1769197 w 1865646"/>
                  <a:gd name="connsiteY16" fmla="*/ 1471370 h 2108813"/>
                  <a:gd name="connsiteX17" fmla="*/ 1762980 w 1865646"/>
                  <a:gd name="connsiteY17" fmla="*/ 585408 h 2108813"/>
                  <a:gd name="connsiteX18" fmla="*/ 1748466 w 1865646"/>
                  <a:gd name="connsiteY18" fmla="*/ 575622 h 2108813"/>
                  <a:gd name="connsiteX19" fmla="*/ 1733755 w 1865646"/>
                  <a:gd name="connsiteY19" fmla="*/ 553803 h 2108813"/>
                  <a:gd name="connsiteX20" fmla="*/ 1733366 w 1865646"/>
                  <a:gd name="connsiteY20" fmla="*/ 551872 h 2108813"/>
                  <a:gd name="connsiteX21" fmla="*/ 979173 w 1865646"/>
                  <a:gd name="connsiteY21" fmla="*/ 123421 h 2108813"/>
                  <a:gd name="connsiteX22" fmla="*/ 966611 w 1865646"/>
                  <a:gd name="connsiteY22" fmla="*/ 131891 h 2108813"/>
                  <a:gd name="connsiteX23" fmla="*/ 939893 w 1865646"/>
                  <a:gd name="connsiteY23" fmla="*/ 137285 h 2108813"/>
                  <a:gd name="connsiteX24" fmla="*/ 913174 w 1865646"/>
                  <a:gd name="connsiteY24" fmla="*/ 131891 h 2108813"/>
                  <a:gd name="connsiteX25" fmla="*/ 939893 w 1865646"/>
                  <a:gd name="connsiteY25" fmla="*/ 0 h 2108813"/>
                  <a:gd name="connsiteX26" fmla="*/ 1008535 w 1865646"/>
                  <a:gd name="connsiteY26" fmla="*/ 68643 h 2108813"/>
                  <a:gd name="connsiteX27" fmla="*/ 1007047 w 1865646"/>
                  <a:gd name="connsiteY27" fmla="*/ 76016 h 2108813"/>
                  <a:gd name="connsiteX28" fmla="*/ 1739379 w 1865646"/>
                  <a:gd name="connsiteY28" fmla="*/ 492025 h 2108813"/>
                  <a:gd name="connsiteX29" fmla="*/ 1748466 w 1865646"/>
                  <a:gd name="connsiteY29" fmla="*/ 478547 h 2108813"/>
                  <a:gd name="connsiteX30" fmla="*/ 1797004 w 1865646"/>
                  <a:gd name="connsiteY30" fmla="*/ 458442 h 2108813"/>
                  <a:gd name="connsiteX31" fmla="*/ 1865646 w 1865646"/>
                  <a:gd name="connsiteY31" fmla="*/ 527085 h 2108813"/>
                  <a:gd name="connsiteX32" fmla="*/ 1823722 w 1865646"/>
                  <a:gd name="connsiteY32" fmla="*/ 590333 h 2108813"/>
                  <a:gd name="connsiteX33" fmla="*/ 1817981 w 1865646"/>
                  <a:gd name="connsiteY33" fmla="*/ 591492 h 2108813"/>
                  <a:gd name="connsiteX34" fmla="*/ 1824186 w 1865646"/>
                  <a:gd name="connsiteY34" fmla="*/ 1479093 h 2108813"/>
                  <a:gd name="connsiteX35" fmla="*/ 1836832 w 1865646"/>
                  <a:gd name="connsiteY35" fmla="*/ 1487619 h 2108813"/>
                  <a:gd name="connsiteX36" fmla="*/ 1856937 w 1865646"/>
                  <a:gd name="connsiteY36" fmla="*/ 1536156 h 2108813"/>
                  <a:gd name="connsiteX37" fmla="*/ 1788295 w 1865646"/>
                  <a:gd name="connsiteY37" fmla="*/ 1604798 h 2108813"/>
                  <a:gd name="connsiteX38" fmla="*/ 1761577 w 1865646"/>
                  <a:gd name="connsiteY38" fmla="*/ 1599404 h 2108813"/>
                  <a:gd name="connsiteX39" fmla="*/ 1753830 w 1865646"/>
                  <a:gd name="connsiteY39" fmla="*/ 1594181 h 2108813"/>
                  <a:gd name="connsiteX40" fmla="*/ 1006959 w 1865646"/>
                  <a:gd name="connsiteY40" fmla="*/ 2032364 h 2108813"/>
                  <a:gd name="connsiteX41" fmla="*/ 1008535 w 1865646"/>
                  <a:gd name="connsiteY41" fmla="*/ 2040171 h 2108813"/>
                  <a:gd name="connsiteX42" fmla="*/ 939893 w 1865646"/>
                  <a:gd name="connsiteY42" fmla="*/ 2108813 h 2108813"/>
                  <a:gd name="connsiteX43" fmla="*/ 871250 w 1865646"/>
                  <a:gd name="connsiteY43" fmla="*/ 2040171 h 2108813"/>
                  <a:gd name="connsiteX44" fmla="*/ 874343 w 1865646"/>
                  <a:gd name="connsiteY44" fmla="*/ 2024852 h 2108813"/>
                  <a:gd name="connsiteX45" fmla="*/ 109094 w 1865646"/>
                  <a:gd name="connsiteY45" fmla="*/ 1590145 h 2108813"/>
                  <a:gd name="connsiteX46" fmla="*/ 95362 w 1865646"/>
                  <a:gd name="connsiteY46" fmla="*/ 1599404 h 2108813"/>
                  <a:gd name="connsiteX47" fmla="*/ 68643 w 1865646"/>
                  <a:gd name="connsiteY47" fmla="*/ 1604798 h 2108813"/>
                  <a:gd name="connsiteX48" fmla="*/ 0 w 1865646"/>
                  <a:gd name="connsiteY48" fmla="*/ 1536156 h 2108813"/>
                  <a:gd name="connsiteX49" fmla="*/ 41923 w 1865646"/>
                  <a:gd name="connsiteY49" fmla="*/ 1472907 h 2108813"/>
                  <a:gd name="connsiteX50" fmla="*/ 63975 w 1865646"/>
                  <a:gd name="connsiteY50" fmla="*/ 1468456 h 2108813"/>
                  <a:gd name="connsiteX51" fmla="*/ 57847 w 1865646"/>
                  <a:gd name="connsiteY51" fmla="*/ 591789 h 2108813"/>
                  <a:gd name="connsiteX52" fmla="*/ 50633 w 1865646"/>
                  <a:gd name="connsiteY52" fmla="*/ 590333 h 2108813"/>
                  <a:gd name="connsiteX53" fmla="*/ 8710 w 1865646"/>
                  <a:gd name="connsiteY53" fmla="*/ 527085 h 2108813"/>
                  <a:gd name="connsiteX54" fmla="*/ 77352 w 1865646"/>
                  <a:gd name="connsiteY54" fmla="*/ 458443 h 2108813"/>
                  <a:gd name="connsiteX55" fmla="*/ 125890 w 1865646"/>
                  <a:gd name="connsiteY55" fmla="*/ 478548 h 2108813"/>
                  <a:gd name="connsiteX56" fmla="*/ 140435 w 1865646"/>
                  <a:gd name="connsiteY56" fmla="*/ 500122 h 2108813"/>
                  <a:gd name="connsiteX57" fmla="*/ 871741 w 1865646"/>
                  <a:gd name="connsiteY57" fmla="*/ 71071 h 2108813"/>
                  <a:gd name="connsiteX58" fmla="*/ 871250 w 1865646"/>
                  <a:gd name="connsiteY58" fmla="*/ 68643 h 2108813"/>
                  <a:gd name="connsiteX59" fmla="*/ 939893 w 1865646"/>
                  <a:gd name="connsiteY59"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65646" h="2108813">
                    <a:moveTo>
                      <a:pt x="896251" y="120481"/>
                    </a:moveTo>
                    <a:lnTo>
                      <a:pt x="129434" y="570366"/>
                    </a:lnTo>
                    <a:lnTo>
                      <a:pt x="125890" y="575622"/>
                    </a:lnTo>
                    <a:lnTo>
                      <a:pt x="112789" y="584455"/>
                    </a:lnTo>
                    <a:lnTo>
                      <a:pt x="119147" y="1490535"/>
                    </a:lnTo>
                    <a:lnTo>
                      <a:pt x="131891" y="1509437"/>
                    </a:lnTo>
                    <a:cubicBezTo>
                      <a:pt x="135365" y="1517649"/>
                      <a:pt x="137285" y="1526678"/>
                      <a:pt x="137285" y="1536156"/>
                    </a:cubicBezTo>
                    <a:lnTo>
                      <a:pt x="136049" y="1542278"/>
                    </a:lnTo>
                    <a:lnTo>
                      <a:pt x="907672" y="1980632"/>
                    </a:lnTo>
                    <a:lnTo>
                      <a:pt x="913174" y="1976922"/>
                    </a:lnTo>
                    <a:cubicBezTo>
                      <a:pt x="921387" y="1973449"/>
                      <a:pt x="930415" y="1971528"/>
                      <a:pt x="939893" y="1971528"/>
                    </a:cubicBezTo>
                    <a:cubicBezTo>
                      <a:pt x="949370" y="1971528"/>
                      <a:pt x="958399" y="1973449"/>
                      <a:pt x="966612" y="1976922"/>
                    </a:cubicBezTo>
                    <a:lnTo>
                      <a:pt x="978887" y="1985199"/>
                    </a:lnTo>
                    <a:lnTo>
                      <a:pt x="1722260" y="1549067"/>
                    </a:lnTo>
                    <a:lnTo>
                      <a:pt x="1719653" y="1536156"/>
                    </a:lnTo>
                    <a:cubicBezTo>
                      <a:pt x="1719653" y="1507724"/>
                      <a:pt x="1736940" y="1483329"/>
                      <a:pt x="1761577" y="1472908"/>
                    </a:cubicBezTo>
                    <a:lnTo>
                      <a:pt x="1769197" y="1471370"/>
                    </a:lnTo>
                    <a:lnTo>
                      <a:pt x="1762980" y="585408"/>
                    </a:lnTo>
                    <a:lnTo>
                      <a:pt x="1748466" y="575622"/>
                    </a:lnTo>
                    <a:cubicBezTo>
                      <a:pt x="1742255" y="569411"/>
                      <a:pt x="1737229" y="562016"/>
                      <a:pt x="1733755" y="553803"/>
                    </a:cubicBezTo>
                    <a:lnTo>
                      <a:pt x="1733366" y="551872"/>
                    </a:lnTo>
                    <a:lnTo>
                      <a:pt x="979173" y="123421"/>
                    </a:lnTo>
                    <a:lnTo>
                      <a:pt x="966611" y="131891"/>
                    </a:lnTo>
                    <a:cubicBezTo>
                      <a:pt x="958399" y="135364"/>
                      <a:pt x="949370" y="137285"/>
                      <a:pt x="939893" y="137285"/>
                    </a:cubicBezTo>
                    <a:cubicBezTo>
                      <a:pt x="930415" y="137285"/>
                      <a:pt x="921386" y="135364"/>
                      <a:pt x="913174" y="131891"/>
                    </a:cubicBezTo>
                    <a:close/>
                    <a:moveTo>
                      <a:pt x="939893" y="0"/>
                    </a:moveTo>
                    <a:cubicBezTo>
                      <a:pt x="977802" y="0"/>
                      <a:pt x="1008535" y="30732"/>
                      <a:pt x="1008535" y="68643"/>
                    </a:cubicBezTo>
                    <a:lnTo>
                      <a:pt x="1007047" y="76016"/>
                    </a:lnTo>
                    <a:lnTo>
                      <a:pt x="1739379" y="492025"/>
                    </a:lnTo>
                    <a:lnTo>
                      <a:pt x="1748466" y="478547"/>
                    </a:lnTo>
                    <a:cubicBezTo>
                      <a:pt x="1760888" y="466125"/>
                      <a:pt x="1778049" y="458442"/>
                      <a:pt x="1797004" y="458442"/>
                    </a:cubicBezTo>
                    <a:cubicBezTo>
                      <a:pt x="1834913" y="458442"/>
                      <a:pt x="1865646" y="489174"/>
                      <a:pt x="1865646" y="527085"/>
                    </a:cubicBezTo>
                    <a:cubicBezTo>
                      <a:pt x="1865646" y="555517"/>
                      <a:pt x="1848359" y="579912"/>
                      <a:pt x="1823722" y="590333"/>
                    </a:cubicBezTo>
                    <a:lnTo>
                      <a:pt x="1817981" y="591492"/>
                    </a:lnTo>
                    <a:lnTo>
                      <a:pt x="1824186" y="1479093"/>
                    </a:lnTo>
                    <a:lnTo>
                      <a:pt x="1836832" y="1487619"/>
                    </a:lnTo>
                    <a:cubicBezTo>
                      <a:pt x="1849254" y="1500041"/>
                      <a:pt x="1856937" y="1517201"/>
                      <a:pt x="1856937" y="1536156"/>
                    </a:cubicBezTo>
                    <a:cubicBezTo>
                      <a:pt x="1856937" y="1574066"/>
                      <a:pt x="1826204" y="1604798"/>
                      <a:pt x="1788295" y="1604798"/>
                    </a:cubicBezTo>
                    <a:cubicBezTo>
                      <a:pt x="1778818" y="1604798"/>
                      <a:pt x="1769789" y="1602878"/>
                      <a:pt x="1761577" y="1599404"/>
                    </a:cubicBezTo>
                    <a:lnTo>
                      <a:pt x="1753830" y="1594181"/>
                    </a:lnTo>
                    <a:lnTo>
                      <a:pt x="1006959" y="2032364"/>
                    </a:lnTo>
                    <a:lnTo>
                      <a:pt x="1008535" y="2040171"/>
                    </a:lnTo>
                    <a:cubicBezTo>
                      <a:pt x="1008535" y="2078080"/>
                      <a:pt x="977803" y="2108813"/>
                      <a:pt x="939893" y="2108813"/>
                    </a:cubicBezTo>
                    <a:cubicBezTo>
                      <a:pt x="901983" y="2108813"/>
                      <a:pt x="871250" y="2078080"/>
                      <a:pt x="871250" y="2040171"/>
                    </a:cubicBezTo>
                    <a:lnTo>
                      <a:pt x="874343" y="2024852"/>
                    </a:lnTo>
                    <a:lnTo>
                      <a:pt x="109094" y="1590145"/>
                    </a:lnTo>
                    <a:lnTo>
                      <a:pt x="95362" y="1599404"/>
                    </a:lnTo>
                    <a:cubicBezTo>
                      <a:pt x="87149" y="1602877"/>
                      <a:pt x="78120" y="1604798"/>
                      <a:pt x="68643" y="1604798"/>
                    </a:cubicBezTo>
                    <a:cubicBezTo>
                      <a:pt x="30732" y="1604798"/>
                      <a:pt x="0" y="1574065"/>
                      <a:pt x="0" y="1536156"/>
                    </a:cubicBezTo>
                    <a:cubicBezTo>
                      <a:pt x="0" y="1507723"/>
                      <a:pt x="17287" y="1483328"/>
                      <a:pt x="41923" y="1472907"/>
                    </a:cubicBezTo>
                    <a:lnTo>
                      <a:pt x="63975" y="1468456"/>
                    </a:lnTo>
                    <a:lnTo>
                      <a:pt x="57847" y="591789"/>
                    </a:lnTo>
                    <a:lnTo>
                      <a:pt x="50633" y="590333"/>
                    </a:lnTo>
                    <a:cubicBezTo>
                      <a:pt x="25997" y="579912"/>
                      <a:pt x="8710" y="555518"/>
                      <a:pt x="8710" y="527085"/>
                    </a:cubicBezTo>
                    <a:cubicBezTo>
                      <a:pt x="8710" y="489175"/>
                      <a:pt x="39442" y="458443"/>
                      <a:pt x="77352" y="458443"/>
                    </a:cubicBezTo>
                    <a:cubicBezTo>
                      <a:pt x="96307" y="458443"/>
                      <a:pt x="113468" y="466126"/>
                      <a:pt x="125890" y="478548"/>
                    </a:cubicBezTo>
                    <a:lnTo>
                      <a:pt x="140435" y="500122"/>
                    </a:lnTo>
                    <a:lnTo>
                      <a:pt x="871741" y="71071"/>
                    </a:lnTo>
                    <a:lnTo>
                      <a:pt x="871250" y="68643"/>
                    </a:lnTo>
                    <a:cubicBezTo>
                      <a:pt x="871250" y="30732"/>
                      <a:pt x="901982" y="0"/>
                      <a:pt x="939893"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41" name="Freeform: Shape 57">
                <a:extLst>
                  <a:ext uri="{FF2B5EF4-FFF2-40B4-BE49-F238E27FC236}">
                    <a16:creationId xmlns:a16="http://schemas.microsoft.com/office/drawing/2014/main" id="{63398E7F-FA7E-03A3-04F0-2E02E5DA4ED6}"/>
                  </a:ext>
                </a:extLst>
              </p:cNvPr>
              <p:cNvSpPr/>
              <p:nvPr/>
            </p:nvSpPr>
            <p:spPr>
              <a:xfrm>
                <a:off x="5518243" y="2613915"/>
                <a:ext cx="1120377" cy="1272658"/>
              </a:xfrm>
              <a:custGeom>
                <a:avLst/>
                <a:gdLst>
                  <a:gd name="connsiteX0" fmla="*/ 885279 w 1850884"/>
                  <a:gd name="connsiteY0" fmla="*/ 117464 h 2102455"/>
                  <a:gd name="connsiteX1" fmla="*/ 134185 w 1850884"/>
                  <a:gd name="connsiteY1" fmla="*/ 551124 h 2102455"/>
                  <a:gd name="connsiteX2" fmla="*/ 137285 w 1850884"/>
                  <a:gd name="connsiteY2" fmla="*/ 566477 h 2102455"/>
                  <a:gd name="connsiteX3" fmla="*/ 117180 w 1850884"/>
                  <a:gd name="connsiteY3" fmla="*/ 615015 h 2102455"/>
                  <a:gd name="connsiteX4" fmla="*/ 96375 w 1850884"/>
                  <a:gd name="connsiteY4" fmla="*/ 629042 h 2102455"/>
                  <a:gd name="connsiteX5" fmla="*/ 96375 w 1850884"/>
                  <a:gd name="connsiteY5" fmla="*/ 1504603 h 2102455"/>
                  <a:gd name="connsiteX6" fmla="*/ 117180 w 1850884"/>
                  <a:gd name="connsiteY6" fmla="*/ 1518631 h 2102455"/>
                  <a:gd name="connsiteX7" fmla="*/ 131891 w 1850884"/>
                  <a:gd name="connsiteY7" fmla="*/ 1540450 h 2102455"/>
                  <a:gd name="connsiteX8" fmla="*/ 133209 w 1850884"/>
                  <a:gd name="connsiteY8" fmla="*/ 1546976 h 2102455"/>
                  <a:gd name="connsiteX9" fmla="*/ 888308 w 1850884"/>
                  <a:gd name="connsiteY9" fmla="*/ 1982948 h 2102455"/>
                  <a:gd name="connsiteX10" fmla="*/ 906675 w 1850884"/>
                  <a:gd name="connsiteY10" fmla="*/ 1970565 h 2102455"/>
                  <a:gd name="connsiteX11" fmla="*/ 933393 w 1850884"/>
                  <a:gd name="connsiteY11" fmla="*/ 1965171 h 2102455"/>
                  <a:gd name="connsiteX12" fmla="*/ 960112 w 1850884"/>
                  <a:gd name="connsiteY12" fmla="*/ 1970565 h 2102455"/>
                  <a:gd name="connsiteX13" fmla="*/ 967465 w 1850884"/>
                  <a:gd name="connsiteY13" fmla="*/ 1975523 h 2102455"/>
                  <a:gd name="connsiteX14" fmla="*/ 1718728 w 1850884"/>
                  <a:gd name="connsiteY14" fmla="*/ 1541766 h 2102455"/>
                  <a:gd name="connsiteX15" fmla="*/ 1718993 w 1850884"/>
                  <a:gd name="connsiteY15" fmla="*/ 1540450 h 2102455"/>
                  <a:gd name="connsiteX16" fmla="*/ 1733704 w 1850884"/>
                  <a:gd name="connsiteY16" fmla="*/ 1518631 h 2102455"/>
                  <a:gd name="connsiteX17" fmla="*/ 1746537 w 1850884"/>
                  <a:gd name="connsiteY17" fmla="*/ 1509979 h 2102455"/>
                  <a:gd name="connsiteX18" fmla="*/ 1746537 w 1850884"/>
                  <a:gd name="connsiteY18" fmla="*/ 623788 h 2102455"/>
                  <a:gd name="connsiteX19" fmla="*/ 1733525 w 1850884"/>
                  <a:gd name="connsiteY19" fmla="*/ 615015 h 2102455"/>
                  <a:gd name="connsiteX20" fmla="*/ 1713420 w 1850884"/>
                  <a:gd name="connsiteY20" fmla="*/ 566477 h 2102455"/>
                  <a:gd name="connsiteX21" fmla="*/ 1715706 w 1850884"/>
                  <a:gd name="connsiteY21" fmla="*/ 555154 h 2102455"/>
                  <a:gd name="connsiteX22" fmla="*/ 970494 w 1850884"/>
                  <a:gd name="connsiteY22" fmla="*/ 124890 h 2102455"/>
                  <a:gd name="connsiteX23" fmla="*/ 960112 w 1850884"/>
                  <a:gd name="connsiteY23" fmla="*/ 131890 h 2102455"/>
                  <a:gd name="connsiteX24" fmla="*/ 933393 w 1850884"/>
                  <a:gd name="connsiteY24" fmla="*/ 137284 h 2102455"/>
                  <a:gd name="connsiteX25" fmla="*/ 906675 w 1850884"/>
                  <a:gd name="connsiteY25" fmla="*/ 131890 h 2102455"/>
                  <a:gd name="connsiteX26" fmla="*/ 933393 w 1850884"/>
                  <a:gd name="connsiteY26" fmla="*/ 0 h 2102455"/>
                  <a:gd name="connsiteX27" fmla="*/ 1002035 w 1850884"/>
                  <a:gd name="connsiteY27" fmla="*/ 68642 h 2102455"/>
                  <a:gd name="connsiteX28" fmla="*/ 1000044 w 1850884"/>
                  <a:gd name="connsiteY28" fmla="*/ 78503 h 2102455"/>
                  <a:gd name="connsiteX29" fmla="*/ 1746256 w 1850884"/>
                  <a:gd name="connsiteY29" fmla="*/ 509357 h 2102455"/>
                  <a:gd name="connsiteX30" fmla="*/ 1755344 w 1850884"/>
                  <a:gd name="connsiteY30" fmla="*/ 503229 h 2102455"/>
                  <a:gd name="connsiteX31" fmla="*/ 1782063 w 1850884"/>
                  <a:gd name="connsiteY31" fmla="*/ 497835 h 2102455"/>
                  <a:gd name="connsiteX32" fmla="*/ 1850705 w 1850884"/>
                  <a:gd name="connsiteY32" fmla="*/ 566477 h 2102455"/>
                  <a:gd name="connsiteX33" fmla="*/ 1808782 w 1850884"/>
                  <a:gd name="connsiteY33" fmla="*/ 629726 h 2102455"/>
                  <a:gd name="connsiteX34" fmla="*/ 1801510 w 1850884"/>
                  <a:gd name="connsiteY34" fmla="*/ 631194 h 2102455"/>
                  <a:gd name="connsiteX35" fmla="*/ 1801510 w 1850884"/>
                  <a:gd name="connsiteY35" fmla="*/ 1502416 h 2102455"/>
                  <a:gd name="connsiteX36" fmla="*/ 1808960 w 1850884"/>
                  <a:gd name="connsiteY36" fmla="*/ 1503920 h 2102455"/>
                  <a:gd name="connsiteX37" fmla="*/ 1850884 w 1850884"/>
                  <a:gd name="connsiteY37" fmla="*/ 1567169 h 2102455"/>
                  <a:gd name="connsiteX38" fmla="*/ 1782242 w 1850884"/>
                  <a:gd name="connsiteY38" fmla="*/ 1635811 h 2102455"/>
                  <a:gd name="connsiteX39" fmla="*/ 1733704 w 1850884"/>
                  <a:gd name="connsiteY39" fmla="*/ 1615706 h 2102455"/>
                  <a:gd name="connsiteX40" fmla="*/ 1724436 w 1850884"/>
                  <a:gd name="connsiteY40" fmla="*/ 1601960 h 2102455"/>
                  <a:gd name="connsiteX41" fmla="*/ 999360 w 1850884"/>
                  <a:gd name="connsiteY41" fmla="*/ 2020561 h 2102455"/>
                  <a:gd name="connsiteX42" fmla="*/ 1002035 w 1850884"/>
                  <a:gd name="connsiteY42" fmla="*/ 2033813 h 2102455"/>
                  <a:gd name="connsiteX43" fmla="*/ 933393 w 1850884"/>
                  <a:gd name="connsiteY43" fmla="*/ 2102455 h 2102455"/>
                  <a:gd name="connsiteX44" fmla="*/ 864751 w 1850884"/>
                  <a:gd name="connsiteY44" fmla="*/ 2033813 h 2102455"/>
                  <a:gd name="connsiteX45" fmla="*/ 864934 w 1850884"/>
                  <a:gd name="connsiteY45" fmla="*/ 2032906 h 2102455"/>
                  <a:gd name="connsiteX46" fmla="*/ 124214 w 1850884"/>
                  <a:gd name="connsiteY46" fmla="*/ 1605273 h 2102455"/>
                  <a:gd name="connsiteX47" fmla="*/ 117180 w 1850884"/>
                  <a:gd name="connsiteY47" fmla="*/ 1615706 h 2102455"/>
                  <a:gd name="connsiteX48" fmla="*/ 68643 w 1850884"/>
                  <a:gd name="connsiteY48" fmla="*/ 1635811 h 2102455"/>
                  <a:gd name="connsiteX49" fmla="*/ 0 w 1850884"/>
                  <a:gd name="connsiteY49" fmla="*/ 1567169 h 2102455"/>
                  <a:gd name="connsiteX50" fmla="*/ 20105 w 1850884"/>
                  <a:gd name="connsiteY50" fmla="*/ 1518631 h 2102455"/>
                  <a:gd name="connsiteX51" fmla="*/ 41401 w 1850884"/>
                  <a:gd name="connsiteY51" fmla="*/ 1504273 h 2102455"/>
                  <a:gd name="connsiteX52" fmla="*/ 41401 w 1850884"/>
                  <a:gd name="connsiteY52" fmla="*/ 629373 h 2102455"/>
                  <a:gd name="connsiteX53" fmla="*/ 20105 w 1850884"/>
                  <a:gd name="connsiteY53" fmla="*/ 615015 h 2102455"/>
                  <a:gd name="connsiteX54" fmla="*/ 0 w 1850884"/>
                  <a:gd name="connsiteY54" fmla="*/ 566477 h 2102455"/>
                  <a:gd name="connsiteX55" fmla="*/ 68643 w 1850884"/>
                  <a:gd name="connsiteY55" fmla="*/ 497835 h 2102455"/>
                  <a:gd name="connsiteX56" fmla="*/ 95362 w 1850884"/>
                  <a:gd name="connsiteY56" fmla="*/ 503229 h 2102455"/>
                  <a:gd name="connsiteX57" fmla="*/ 100854 w 1850884"/>
                  <a:gd name="connsiteY57" fmla="*/ 506932 h 2102455"/>
                  <a:gd name="connsiteX58" fmla="*/ 865385 w 1850884"/>
                  <a:gd name="connsiteY58" fmla="*/ 65502 h 2102455"/>
                  <a:gd name="connsiteX59" fmla="*/ 870145 w 1850884"/>
                  <a:gd name="connsiteY59" fmla="*/ 41923 h 2102455"/>
                  <a:gd name="connsiteX60" fmla="*/ 933393 w 1850884"/>
                  <a:gd name="connsiteY60" fmla="*/ 0 h 210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0884" h="2102455">
                    <a:moveTo>
                      <a:pt x="885279" y="117464"/>
                    </a:moveTo>
                    <a:lnTo>
                      <a:pt x="134185" y="551124"/>
                    </a:lnTo>
                    <a:lnTo>
                      <a:pt x="137285" y="566477"/>
                    </a:lnTo>
                    <a:cubicBezTo>
                      <a:pt x="137285" y="585432"/>
                      <a:pt x="129602" y="602593"/>
                      <a:pt x="117180" y="615015"/>
                    </a:cubicBezTo>
                    <a:lnTo>
                      <a:pt x="96375" y="629042"/>
                    </a:lnTo>
                    <a:lnTo>
                      <a:pt x="96375" y="1504603"/>
                    </a:lnTo>
                    <a:lnTo>
                      <a:pt x="117180" y="1518631"/>
                    </a:lnTo>
                    <a:cubicBezTo>
                      <a:pt x="123391" y="1524842"/>
                      <a:pt x="128418" y="1532237"/>
                      <a:pt x="131891" y="1540450"/>
                    </a:cubicBezTo>
                    <a:lnTo>
                      <a:pt x="133209" y="1546976"/>
                    </a:lnTo>
                    <a:lnTo>
                      <a:pt x="888308" y="1982948"/>
                    </a:lnTo>
                    <a:lnTo>
                      <a:pt x="906675" y="1970565"/>
                    </a:lnTo>
                    <a:cubicBezTo>
                      <a:pt x="914887" y="1967092"/>
                      <a:pt x="923916" y="1965171"/>
                      <a:pt x="933393" y="1965171"/>
                    </a:cubicBezTo>
                    <a:cubicBezTo>
                      <a:pt x="942871" y="1965171"/>
                      <a:pt x="951900" y="1967092"/>
                      <a:pt x="960112" y="1970565"/>
                    </a:cubicBezTo>
                    <a:lnTo>
                      <a:pt x="967465" y="1975523"/>
                    </a:lnTo>
                    <a:lnTo>
                      <a:pt x="1718728" y="1541766"/>
                    </a:lnTo>
                    <a:lnTo>
                      <a:pt x="1718993" y="1540450"/>
                    </a:lnTo>
                    <a:cubicBezTo>
                      <a:pt x="1722467" y="1532237"/>
                      <a:pt x="1727493" y="1524842"/>
                      <a:pt x="1733704" y="1518631"/>
                    </a:cubicBezTo>
                    <a:lnTo>
                      <a:pt x="1746537" y="1509979"/>
                    </a:lnTo>
                    <a:lnTo>
                      <a:pt x="1746537" y="623788"/>
                    </a:lnTo>
                    <a:lnTo>
                      <a:pt x="1733525" y="615015"/>
                    </a:lnTo>
                    <a:cubicBezTo>
                      <a:pt x="1721103" y="602593"/>
                      <a:pt x="1713420" y="585433"/>
                      <a:pt x="1713420" y="566477"/>
                    </a:cubicBezTo>
                    <a:lnTo>
                      <a:pt x="1715706" y="555154"/>
                    </a:lnTo>
                    <a:lnTo>
                      <a:pt x="970494" y="124890"/>
                    </a:lnTo>
                    <a:lnTo>
                      <a:pt x="960112" y="131890"/>
                    </a:lnTo>
                    <a:cubicBezTo>
                      <a:pt x="951900" y="135363"/>
                      <a:pt x="942871" y="137284"/>
                      <a:pt x="933393" y="137284"/>
                    </a:cubicBezTo>
                    <a:cubicBezTo>
                      <a:pt x="923916" y="137284"/>
                      <a:pt x="914887" y="135363"/>
                      <a:pt x="906675" y="131890"/>
                    </a:cubicBezTo>
                    <a:close/>
                    <a:moveTo>
                      <a:pt x="933393" y="0"/>
                    </a:moveTo>
                    <a:cubicBezTo>
                      <a:pt x="971303" y="0"/>
                      <a:pt x="1002035" y="30732"/>
                      <a:pt x="1002035" y="68642"/>
                    </a:cubicBezTo>
                    <a:lnTo>
                      <a:pt x="1000044" y="78503"/>
                    </a:lnTo>
                    <a:lnTo>
                      <a:pt x="1746256" y="509357"/>
                    </a:lnTo>
                    <a:lnTo>
                      <a:pt x="1755344" y="503229"/>
                    </a:lnTo>
                    <a:cubicBezTo>
                      <a:pt x="1763556" y="499756"/>
                      <a:pt x="1772585" y="497835"/>
                      <a:pt x="1782063" y="497835"/>
                    </a:cubicBezTo>
                    <a:cubicBezTo>
                      <a:pt x="1819973" y="497835"/>
                      <a:pt x="1850705" y="528567"/>
                      <a:pt x="1850705" y="566477"/>
                    </a:cubicBezTo>
                    <a:cubicBezTo>
                      <a:pt x="1850705" y="594910"/>
                      <a:pt x="1833418" y="619305"/>
                      <a:pt x="1808782" y="629726"/>
                    </a:cubicBezTo>
                    <a:lnTo>
                      <a:pt x="1801510" y="631194"/>
                    </a:lnTo>
                    <a:lnTo>
                      <a:pt x="1801510" y="1502416"/>
                    </a:lnTo>
                    <a:lnTo>
                      <a:pt x="1808960" y="1503920"/>
                    </a:lnTo>
                    <a:cubicBezTo>
                      <a:pt x="1833597" y="1514341"/>
                      <a:pt x="1850884" y="1538736"/>
                      <a:pt x="1850884" y="1567169"/>
                    </a:cubicBezTo>
                    <a:cubicBezTo>
                      <a:pt x="1850884" y="1605079"/>
                      <a:pt x="1820151" y="1635811"/>
                      <a:pt x="1782242" y="1635811"/>
                    </a:cubicBezTo>
                    <a:cubicBezTo>
                      <a:pt x="1763286" y="1635811"/>
                      <a:pt x="1746126" y="1628128"/>
                      <a:pt x="1733704" y="1615706"/>
                    </a:cubicBezTo>
                    <a:lnTo>
                      <a:pt x="1724436" y="1601960"/>
                    </a:lnTo>
                    <a:lnTo>
                      <a:pt x="999360" y="2020561"/>
                    </a:lnTo>
                    <a:lnTo>
                      <a:pt x="1002035" y="2033813"/>
                    </a:lnTo>
                    <a:cubicBezTo>
                      <a:pt x="1002035" y="2071723"/>
                      <a:pt x="971303" y="2102455"/>
                      <a:pt x="933393" y="2102455"/>
                    </a:cubicBezTo>
                    <a:cubicBezTo>
                      <a:pt x="895483" y="2102455"/>
                      <a:pt x="864751" y="2071723"/>
                      <a:pt x="864751" y="2033813"/>
                    </a:cubicBezTo>
                    <a:lnTo>
                      <a:pt x="864934" y="2032906"/>
                    </a:lnTo>
                    <a:lnTo>
                      <a:pt x="124214" y="1605273"/>
                    </a:lnTo>
                    <a:lnTo>
                      <a:pt x="117180" y="1615706"/>
                    </a:lnTo>
                    <a:cubicBezTo>
                      <a:pt x="104759" y="1628128"/>
                      <a:pt x="87598" y="1635811"/>
                      <a:pt x="68643" y="1635811"/>
                    </a:cubicBezTo>
                    <a:cubicBezTo>
                      <a:pt x="30732" y="1635811"/>
                      <a:pt x="0" y="1605079"/>
                      <a:pt x="0" y="1567169"/>
                    </a:cubicBezTo>
                    <a:cubicBezTo>
                      <a:pt x="0" y="1548213"/>
                      <a:pt x="7683" y="1531053"/>
                      <a:pt x="20105" y="1518631"/>
                    </a:cubicBezTo>
                    <a:lnTo>
                      <a:pt x="41401" y="1504273"/>
                    </a:lnTo>
                    <a:lnTo>
                      <a:pt x="41401" y="629373"/>
                    </a:lnTo>
                    <a:lnTo>
                      <a:pt x="20105" y="615015"/>
                    </a:lnTo>
                    <a:cubicBezTo>
                      <a:pt x="7683" y="602593"/>
                      <a:pt x="0" y="585432"/>
                      <a:pt x="0" y="566477"/>
                    </a:cubicBezTo>
                    <a:cubicBezTo>
                      <a:pt x="0" y="528567"/>
                      <a:pt x="30732" y="497835"/>
                      <a:pt x="68643" y="497835"/>
                    </a:cubicBezTo>
                    <a:cubicBezTo>
                      <a:pt x="78120" y="497835"/>
                      <a:pt x="87149" y="499756"/>
                      <a:pt x="95362" y="503229"/>
                    </a:cubicBezTo>
                    <a:lnTo>
                      <a:pt x="100854" y="506932"/>
                    </a:lnTo>
                    <a:lnTo>
                      <a:pt x="865385" y="65502"/>
                    </a:lnTo>
                    <a:lnTo>
                      <a:pt x="870145" y="41923"/>
                    </a:lnTo>
                    <a:cubicBezTo>
                      <a:pt x="880566" y="17287"/>
                      <a:pt x="904961" y="0"/>
                      <a:pt x="933393"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42" name="Freeform: Shape 58">
                <a:extLst>
                  <a:ext uri="{FF2B5EF4-FFF2-40B4-BE49-F238E27FC236}">
                    <a16:creationId xmlns:a16="http://schemas.microsoft.com/office/drawing/2014/main" id="{226B1AAE-53ED-C2AE-0FBF-A56BA7BFE0DF}"/>
                  </a:ext>
                </a:extLst>
              </p:cNvPr>
              <p:cNvSpPr/>
              <p:nvPr/>
            </p:nvSpPr>
            <p:spPr>
              <a:xfrm>
                <a:off x="6196056" y="2999088"/>
                <a:ext cx="1124041" cy="1276146"/>
              </a:xfrm>
              <a:custGeom>
                <a:avLst/>
                <a:gdLst>
                  <a:gd name="connsiteX0" fmla="*/ 906556 w 1856937"/>
                  <a:gd name="connsiteY0" fmla="*/ 132313 h 2108217"/>
                  <a:gd name="connsiteX1" fmla="*/ 135496 w 1856937"/>
                  <a:gd name="connsiteY1" fmla="*/ 584744 h 2108217"/>
                  <a:gd name="connsiteX2" fmla="*/ 131891 w 1856937"/>
                  <a:gd name="connsiteY2" fmla="*/ 602599 h 2108217"/>
                  <a:gd name="connsiteX3" fmla="*/ 117180 w 1856937"/>
                  <a:gd name="connsiteY3" fmla="*/ 624418 h 2108217"/>
                  <a:gd name="connsiteX4" fmla="*/ 104171 w 1856937"/>
                  <a:gd name="connsiteY4" fmla="*/ 633189 h 2108217"/>
                  <a:gd name="connsiteX5" fmla="*/ 110432 w 1856937"/>
                  <a:gd name="connsiteY5" fmla="*/ 1525480 h 2108217"/>
                  <a:gd name="connsiteX6" fmla="*/ 117181 w 1856937"/>
                  <a:gd name="connsiteY6" fmla="*/ 1530030 h 2108217"/>
                  <a:gd name="connsiteX7" fmla="*/ 131891 w 1856937"/>
                  <a:gd name="connsiteY7" fmla="*/ 1551848 h 2108217"/>
                  <a:gd name="connsiteX8" fmla="*/ 135577 w 1856937"/>
                  <a:gd name="connsiteY8" fmla="*/ 1570104 h 2108217"/>
                  <a:gd name="connsiteX9" fmla="*/ 880994 w 1856937"/>
                  <a:gd name="connsiteY9" fmla="*/ 1993488 h 2108217"/>
                  <a:gd name="connsiteX10" fmla="*/ 882646 w 1856937"/>
                  <a:gd name="connsiteY10" fmla="*/ 1991037 h 2108217"/>
                  <a:gd name="connsiteX11" fmla="*/ 931184 w 1856937"/>
                  <a:gd name="connsiteY11" fmla="*/ 1970932 h 2108217"/>
                  <a:gd name="connsiteX12" fmla="*/ 979721 w 1856937"/>
                  <a:gd name="connsiteY12" fmla="*/ 1991037 h 2108217"/>
                  <a:gd name="connsiteX13" fmla="*/ 985317 w 1856937"/>
                  <a:gd name="connsiteY13" fmla="*/ 1999337 h 2108217"/>
                  <a:gd name="connsiteX14" fmla="*/ 1721968 w 1856937"/>
                  <a:gd name="connsiteY14" fmla="*/ 1567095 h 2108217"/>
                  <a:gd name="connsiteX15" fmla="*/ 1725046 w 1856937"/>
                  <a:gd name="connsiteY15" fmla="*/ 1551848 h 2108217"/>
                  <a:gd name="connsiteX16" fmla="*/ 1739757 w 1856937"/>
                  <a:gd name="connsiteY16" fmla="*/ 1530029 h 2108217"/>
                  <a:gd name="connsiteX17" fmla="*/ 1760609 w 1856937"/>
                  <a:gd name="connsiteY17" fmla="*/ 1515970 h 2108217"/>
                  <a:gd name="connsiteX18" fmla="*/ 1754422 w 1856937"/>
                  <a:gd name="connsiteY18" fmla="*/ 634305 h 2108217"/>
                  <a:gd name="connsiteX19" fmla="*/ 1739758 w 1856937"/>
                  <a:gd name="connsiteY19" fmla="*/ 624418 h 2108217"/>
                  <a:gd name="connsiteX20" fmla="*/ 1719653 w 1856937"/>
                  <a:gd name="connsiteY20" fmla="*/ 575881 h 2108217"/>
                  <a:gd name="connsiteX21" fmla="*/ 1720351 w 1856937"/>
                  <a:gd name="connsiteY21" fmla="*/ 572427 h 2108217"/>
                  <a:gd name="connsiteX22" fmla="*/ 948186 w 1856937"/>
                  <a:gd name="connsiteY22" fmla="*/ 133852 h 2108217"/>
                  <a:gd name="connsiteX23" fmla="*/ 931184 w 1856937"/>
                  <a:gd name="connsiteY23" fmla="*/ 137285 h 2108217"/>
                  <a:gd name="connsiteX24" fmla="*/ 931184 w 1856937"/>
                  <a:gd name="connsiteY24" fmla="*/ 0 h 2108217"/>
                  <a:gd name="connsiteX25" fmla="*/ 999826 w 1856937"/>
                  <a:gd name="connsiteY25" fmla="*/ 68643 h 2108217"/>
                  <a:gd name="connsiteX26" fmla="*/ 994432 w 1856937"/>
                  <a:gd name="connsiteY26" fmla="*/ 95361 h 2108217"/>
                  <a:gd name="connsiteX27" fmla="*/ 993705 w 1856937"/>
                  <a:gd name="connsiteY27" fmla="*/ 96440 h 2108217"/>
                  <a:gd name="connsiteX28" fmla="*/ 1745473 w 1856937"/>
                  <a:gd name="connsiteY28" fmla="*/ 523490 h 2108217"/>
                  <a:gd name="connsiteX29" fmla="*/ 1761577 w 1856937"/>
                  <a:gd name="connsiteY29" fmla="*/ 512633 h 2108217"/>
                  <a:gd name="connsiteX30" fmla="*/ 1788295 w 1856937"/>
                  <a:gd name="connsiteY30" fmla="*/ 507239 h 2108217"/>
                  <a:gd name="connsiteX31" fmla="*/ 1856937 w 1856937"/>
                  <a:gd name="connsiteY31" fmla="*/ 575881 h 2108217"/>
                  <a:gd name="connsiteX32" fmla="*/ 1815013 w 1856937"/>
                  <a:gd name="connsiteY32" fmla="*/ 639129 h 2108217"/>
                  <a:gd name="connsiteX33" fmla="*/ 1809427 w 1856937"/>
                  <a:gd name="connsiteY33" fmla="*/ 640257 h 2108217"/>
                  <a:gd name="connsiteX34" fmla="*/ 1815598 w 1856937"/>
                  <a:gd name="connsiteY34" fmla="*/ 1515712 h 2108217"/>
                  <a:gd name="connsiteX35" fmla="*/ 1836832 w 1856937"/>
                  <a:gd name="connsiteY35" fmla="*/ 1530029 h 2108217"/>
                  <a:gd name="connsiteX36" fmla="*/ 1856937 w 1856937"/>
                  <a:gd name="connsiteY36" fmla="*/ 1578567 h 2108217"/>
                  <a:gd name="connsiteX37" fmla="*/ 1788295 w 1856937"/>
                  <a:gd name="connsiteY37" fmla="*/ 1647209 h 2108217"/>
                  <a:gd name="connsiteX38" fmla="*/ 1739757 w 1856937"/>
                  <a:gd name="connsiteY38" fmla="*/ 1627104 h 2108217"/>
                  <a:gd name="connsiteX39" fmla="*/ 1736513 w 1856937"/>
                  <a:gd name="connsiteY39" fmla="*/ 1622293 h 2108217"/>
                  <a:gd name="connsiteX40" fmla="*/ 996396 w 1856937"/>
                  <a:gd name="connsiteY40" fmla="*/ 2056566 h 2108217"/>
                  <a:gd name="connsiteX41" fmla="*/ 994432 w 1856937"/>
                  <a:gd name="connsiteY41" fmla="*/ 2066293 h 2108217"/>
                  <a:gd name="connsiteX42" fmla="*/ 931184 w 1856937"/>
                  <a:gd name="connsiteY42" fmla="*/ 2108217 h 2108217"/>
                  <a:gd name="connsiteX43" fmla="*/ 867936 w 1856937"/>
                  <a:gd name="connsiteY43" fmla="*/ 2066293 h 2108217"/>
                  <a:gd name="connsiteX44" fmla="*/ 864047 w 1856937"/>
                  <a:gd name="connsiteY44" fmla="*/ 2047034 h 2108217"/>
                  <a:gd name="connsiteX45" fmla="*/ 119294 w 1856937"/>
                  <a:gd name="connsiteY45" fmla="*/ 1623969 h 2108217"/>
                  <a:gd name="connsiteX46" fmla="*/ 117181 w 1856937"/>
                  <a:gd name="connsiteY46" fmla="*/ 1627104 h 2108217"/>
                  <a:gd name="connsiteX47" fmla="*/ 68643 w 1856937"/>
                  <a:gd name="connsiteY47" fmla="*/ 1647209 h 2108217"/>
                  <a:gd name="connsiteX48" fmla="*/ 1 w 1856937"/>
                  <a:gd name="connsiteY48" fmla="*/ 1578567 h 2108217"/>
                  <a:gd name="connsiteX49" fmla="*/ 41924 w 1856937"/>
                  <a:gd name="connsiteY49" fmla="*/ 1515319 h 2108217"/>
                  <a:gd name="connsiteX50" fmla="*/ 55440 w 1856937"/>
                  <a:gd name="connsiteY50" fmla="*/ 1512591 h 2108217"/>
                  <a:gd name="connsiteX51" fmla="*/ 49293 w 1856937"/>
                  <a:gd name="connsiteY51" fmla="*/ 640616 h 2108217"/>
                  <a:gd name="connsiteX52" fmla="*/ 41923 w 1856937"/>
                  <a:gd name="connsiteY52" fmla="*/ 639129 h 2108217"/>
                  <a:gd name="connsiteX53" fmla="*/ 0 w 1856937"/>
                  <a:gd name="connsiteY53" fmla="*/ 575881 h 2108217"/>
                  <a:gd name="connsiteX54" fmla="*/ 68643 w 1856937"/>
                  <a:gd name="connsiteY54" fmla="*/ 507238 h 2108217"/>
                  <a:gd name="connsiteX55" fmla="*/ 117180 w 1856937"/>
                  <a:gd name="connsiteY55" fmla="*/ 527343 h 2108217"/>
                  <a:gd name="connsiteX56" fmla="*/ 119302 w 1856937"/>
                  <a:gd name="connsiteY56" fmla="*/ 530489 h 2108217"/>
                  <a:gd name="connsiteX57" fmla="*/ 867188 w 1856937"/>
                  <a:gd name="connsiteY57" fmla="*/ 91658 h 2108217"/>
                  <a:gd name="connsiteX58" fmla="*/ 862541 w 1856937"/>
                  <a:gd name="connsiteY58" fmla="*/ 68643 h 2108217"/>
                  <a:gd name="connsiteX59" fmla="*/ 931184 w 1856937"/>
                  <a:gd name="connsiteY59"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56937" h="2108217">
                    <a:moveTo>
                      <a:pt x="906556" y="132313"/>
                    </a:moveTo>
                    <a:lnTo>
                      <a:pt x="135496" y="584744"/>
                    </a:lnTo>
                    <a:lnTo>
                      <a:pt x="131891" y="602599"/>
                    </a:lnTo>
                    <a:cubicBezTo>
                      <a:pt x="128418" y="610812"/>
                      <a:pt x="123391" y="618207"/>
                      <a:pt x="117180" y="624418"/>
                    </a:cubicBezTo>
                    <a:lnTo>
                      <a:pt x="104171" y="633189"/>
                    </a:lnTo>
                    <a:lnTo>
                      <a:pt x="110432" y="1525480"/>
                    </a:lnTo>
                    <a:lnTo>
                      <a:pt x="117181" y="1530030"/>
                    </a:lnTo>
                    <a:cubicBezTo>
                      <a:pt x="123391" y="1536241"/>
                      <a:pt x="128418" y="1543636"/>
                      <a:pt x="131891" y="1551848"/>
                    </a:cubicBezTo>
                    <a:lnTo>
                      <a:pt x="135577" y="1570104"/>
                    </a:lnTo>
                    <a:lnTo>
                      <a:pt x="880994" y="1993488"/>
                    </a:lnTo>
                    <a:lnTo>
                      <a:pt x="882646" y="1991037"/>
                    </a:lnTo>
                    <a:cubicBezTo>
                      <a:pt x="895068" y="1978615"/>
                      <a:pt x="912229" y="1970932"/>
                      <a:pt x="931184" y="1970932"/>
                    </a:cubicBezTo>
                    <a:cubicBezTo>
                      <a:pt x="950139" y="1970932"/>
                      <a:pt x="967299" y="1978615"/>
                      <a:pt x="979721" y="1991037"/>
                    </a:cubicBezTo>
                    <a:lnTo>
                      <a:pt x="985317" y="1999337"/>
                    </a:lnTo>
                    <a:lnTo>
                      <a:pt x="1721968" y="1567095"/>
                    </a:lnTo>
                    <a:lnTo>
                      <a:pt x="1725046" y="1551848"/>
                    </a:lnTo>
                    <a:cubicBezTo>
                      <a:pt x="1728520" y="1543635"/>
                      <a:pt x="1733546" y="1536240"/>
                      <a:pt x="1739757" y="1530029"/>
                    </a:cubicBezTo>
                    <a:lnTo>
                      <a:pt x="1760609" y="1515970"/>
                    </a:lnTo>
                    <a:lnTo>
                      <a:pt x="1754422" y="634305"/>
                    </a:lnTo>
                    <a:lnTo>
                      <a:pt x="1739758" y="624418"/>
                    </a:lnTo>
                    <a:cubicBezTo>
                      <a:pt x="1727336" y="611997"/>
                      <a:pt x="1719653" y="594836"/>
                      <a:pt x="1719653" y="575881"/>
                    </a:cubicBezTo>
                    <a:lnTo>
                      <a:pt x="1720351" y="572427"/>
                    </a:lnTo>
                    <a:lnTo>
                      <a:pt x="948186" y="133852"/>
                    </a:lnTo>
                    <a:lnTo>
                      <a:pt x="931184" y="137285"/>
                    </a:lnTo>
                    <a:close/>
                    <a:moveTo>
                      <a:pt x="931184" y="0"/>
                    </a:moveTo>
                    <a:cubicBezTo>
                      <a:pt x="969094" y="0"/>
                      <a:pt x="999826" y="30732"/>
                      <a:pt x="999826" y="68643"/>
                    </a:cubicBezTo>
                    <a:cubicBezTo>
                      <a:pt x="999826" y="78120"/>
                      <a:pt x="997906" y="87149"/>
                      <a:pt x="994432" y="95361"/>
                    </a:cubicBezTo>
                    <a:lnTo>
                      <a:pt x="993705" y="96440"/>
                    </a:lnTo>
                    <a:lnTo>
                      <a:pt x="1745473" y="523490"/>
                    </a:lnTo>
                    <a:lnTo>
                      <a:pt x="1761577" y="512633"/>
                    </a:lnTo>
                    <a:cubicBezTo>
                      <a:pt x="1769789" y="509160"/>
                      <a:pt x="1778818" y="507239"/>
                      <a:pt x="1788295" y="507239"/>
                    </a:cubicBezTo>
                    <a:cubicBezTo>
                      <a:pt x="1826204" y="507239"/>
                      <a:pt x="1856937" y="537971"/>
                      <a:pt x="1856937" y="575881"/>
                    </a:cubicBezTo>
                    <a:cubicBezTo>
                      <a:pt x="1856937" y="604314"/>
                      <a:pt x="1839650" y="628708"/>
                      <a:pt x="1815013" y="639129"/>
                    </a:cubicBezTo>
                    <a:lnTo>
                      <a:pt x="1809427" y="640257"/>
                    </a:lnTo>
                    <a:lnTo>
                      <a:pt x="1815598" y="1515712"/>
                    </a:lnTo>
                    <a:lnTo>
                      <a:pt x="1836832" y="1530029"/>
                    </a:lnTo>
                    <a:cubicBezTo>
                      <a:pt x="1849254" y="1542451"/>
                      <a:pt x="1856937" y="1559611"/>
                      <a:pt x="1856937" y="1578567"/>
                    </a:cubicBezTo>
                    <a:cubicBezTo>
                      <a:pt x="1856937" y="1616477"/>
                      <a:pt x="1826204" y="1647209"/>
                      <a:pt x="1788295" y="1647209"/>
                    </a:cubicBezTo>
                    <a:cubicBezTo>
                      <a:pt x="1769340" y="1647209"/>
                      <a:pt x="1752179" y="1639526"/>
                      <a:pt x="1739757" y="1627104"/>
                    </a:cubicBezTo>
                    <a:lnTo>
                      <a:pt x="1736513" y="1622293"/>
                    </a:lnTo>
                    <a:lnTo>
                      <a:pt x="996396" y="2056566"/>
                    </a:lnTo>
                    <a:lnTo>
                      <a:pt x="994432" y="2066293"/>
                    </a:lnTo>
                    <a:cubicBezTo>
                      <a:pt x="984011" y="2090930"/>
                      <a:pt x="959616" y="2108217"/>
                      <a:pt x="931184" y="2108217"/>
                    </a:cubicBezTo>
                    <a:cubicBezTo>
                      <a:pt x="902751" y="2108217"/>
                      <a:pt x="878356" y="2090930"/>
                      <a:pt x="867936" y="2066293"/>
                    </a:cubicBezTo>
                    <a:lnTo>
                      <a:pt x="864047" y="2047034"/>
                    </a:lnTo>
                    <a:lnTo>
                      <a:pt x="119294" y="1623969"/>
                    </a:lnTo>
                    <a:lnTo>
                      <a:pt x="117181" y="1627104"/>
                    </a:lnTo>
                    <a:cubicBezTo>
                      <a:pt x="104759" y="1639526"/>
                      <a:pt x="87598" y="1647209"/>
                      <a:pt x="68643" y="1647209"/>
                    </a:cubicBezTo>
                    <a:cubicBezTo>
                      <a:pt x="30733" y="1647209"/>
                      <a:pt x="1" y="1616477"/>
                      <a:pt x="1" y="1578567"/>
                    </a:cubicBezTo>
                    <a:cubicBezTo>
                      <a:pt x="1" y="1550134"/>
                      <a:pt x="17288" y="1525740"/>
                      <a:pt x="41924" y="1515319"/>
                    </a:cubicBezTo>
                    <a:lnTo>
                      <a:pt x="55440" y="1512591"/>
                    </a:lnTo>
                    <a:lnTo>
                      <a:pt x="49293" y="640616"/>
                    </a:lnTo>
                    <a:lnTo>
                      <a:pt x="41923" y="639129"/>
                    </a:lnTo>
                    <a:cubicBezTo>
                      <a:pt x="17287" y="628708"/>
                      <a:pt x="0" y="604313"/>
                      <a:pt x="0" y="575881"/>
                    </a:cubicBezTo>
                    <a:cubicBezTo>
                      <a:pt x="0" y="537970"/>
                      <a:pt x="30732" y="507238"/>
                      <a:pt x="68643" y="507238"/>
                    </a:cubicBezTo>
                    <a:cubicBezTo>
                      <a:pt x="87598" y="507238"/>
                      <a:pt x="104759" y="514921"/>
                      <a:pt x="117180" y="527343"/>
                    </a:cubicBezTo>
                    <a:lnTo>
                      <a:pt x="119302" y="530489"/>
                    </a:lnTo>
                    <a:lnTo>
                      <a:pt x="867188" y="91658"/>
                    </a:lnTo>
                    <a:lnTo>
                      <a:pt x="862541" y="68643"/>
                    </a:lnTo>
                    <a:cubicBezTo>
                      <a:pt x="862541" y="30732"/>
                      <a:pt x="893274" y="0"/>
                      <a:pt x="931184"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43" name="Freeform: Shape 59">
                <a:extLst>
                  <a:ext uri="{FF2B5EF4-FFF2-40B4-BE49-F238E27FC236}">
                    <a16:creationId xmlns:a16="http://schemas.microsoft.com/office/drawing/2014/main" id="{4F9DC03E-0D0E-AAE7-8210-EC05D7FA3EFA}"/>
                  </a:ext>
                </a:extLst>
              </p:cNvPr>
              <p:cNvSpPr/>
              <p:nvPr/>
            </p:nvSpPr>
            <p:spPr>
              <a:xfrm>
                <a:off x="4833263" y="3803471"/>
                <a:ext cx="1126929" cy="1276507"/>
              </a:xfrm>
              <a:custGeom>
                <a:avLst/>
                <a:gdLst>
                  <a:gd name="connsiteX0" fmla="*/ 883302 w 1861709"/>
                  <a:gd name="connsiteY0" fmla="*/ 114259 h 2108813"/>
                  <a:gd name="connsiteX1" fmla="*/ 141458 w 1861709"/>
                  <a:gd name="connsiteY1" fmla="*/ 549547 h 2108813"/>
                  <a:gd name="connsiteX2" fmla="*/ 140599 w 1861709"/>
                  <a:gd name="connsiteY2" fmla="*/ 553803 h 2108813"/>
                  <a:gd name="connsiteX3" fmla="*/ 104069 w 1861709"/>
                  <a:gd name="connsiteY3" fmla="*/ 590333 h 2108813"/>
                  <a:gd name="connsiteX4" fmla="*/ 89500 w 1861709"/>
                  <a:gd name="connsiteY4" fmla="*/ 593274 h 2108813"/>
                  <a:gd name="connsiteX5" fmla="*/ 95674 w 1861709"/>
                  <a:gd name="connsiteY5" fmla="*/ 1473120 h 2108813"/>
                  <a:gd name="connsiteX6" fmla="*/ 117179 w 1861709"/>
                  <a:gd name="connsiteY6" fmla="*/ 1487619 h 2108813"/>
                  <a:gd name="connsiteX7" fmla="*/ 137284 w 1861709"/>
                  <a:gd name="connsiteY7" fmla="*/ 1536156 h 2108813"/>
                  <a:gd name="connsiteX8" fmla="*/ 133657 w 1861709"/>
                  <a:gd name="connsiteY8" fmla="*/ 1554120 h 2108813"/>
                  <a:gd name="connsiteX9" fmla="*/ 893813 w 1861709"/>
                  <a:gd name="connsiteY9" fmla="*/ 1985874 h 2108813"/>
                  <a:gd name="connsiteX10" fmla="*/ 907090 w 1861709"/>
                  <a:gd name="connsiteY10" fmla="*/ 1976922 h 2108813"/>
                  <a:gd name="connsiteX11" fmla="*/ 933809 w 1861709"/>
                  <a:gd name="connsiteY11" fmla="*/ 1971528 h 2108813"/>
                  <a:gd name="connsiteX12" fmla="*/ 960528 w 1861709"/>
                  <a:gd name="connsiteY12" fmla="*/ 1976922 h 2108813"/>
                  <a:gd name="connsiteX13" fmla="*/ 964699 w 1861709"/>
                  <a:gd name="connsiteY13" fmla="*/ 1979735 h 2108813"/>
                  <a:gd name="connsiteX14" fmla="*/ 1718163 w 1861709"/>
                  <a:gd name="connsiteY14" fmla="*/ 1537628 h 2108813"/>
                  <a:gd name="connsiteX15" fmla="*/ 1717866 w 1861709"/>
                  <a:gd name="connsiteY15" fmla="*/ 1536156 h 2108813"/>
                  <a:gd name="connsiteX16" fmla="*/ 1737971 w 1861709"/>
                  <a:gd name="connsiteY16" fmla="*/ 1487618 h 2108813"/>
                  <a:gd name="connsiteX17" fmla="*/ 1745981 w 1861709"/>
                  <a:gd name="connsiteY17" fmla="*/ 1482218 h 2108813"/>
                  <a:gd name="connsiteX18" fmla="*/ 1739569 w 1861709"/>
                  <a:gd name="connsiteY18" fmla="*/ 568449 h 2108813"/>
                  <a:gd name="connsiteX19" fmla="*/ 965295 w 1861709"/>
                  <a:gd name="connsiteY19" fmla="*/ 128677 h 2108813"/>
                  <a:gd name="connsiteX20" fmla="*/ 960528 w 1861709"/>
                  <a:gd name="connsiteY20" fmla="*/ 131891 h 2108813"/>
                  <a:gd name="connsiteX21" fmla="*/ 933809 w 1861709"/>
                  <a:gd name="connsiteY21" fmla="*/ 137285 h 2108813"/>
                  <a:gd name="connsiteX22" fmla="*/ 885271 w 1861709"/>
                  <a:gd name="connsiteY22" fmla="*/ 117180 h 2108813"/>
                  <a:gd name="connsiteX23" fmla="*/ 933809 w 1861709"/>
                  <a:gd name="connsiteY23" fmla="*/ 0 h 2108813"/>
                  <a:gd name="connsiteX24" fmla="*/ 1002451 w 1861709"/>
                  <a:gd name="connsiteY24" fmla="*/ 68643 h 2108813"/>
                  <a:gd name="connsiteX25" fmla="*/ 999208 w 1861709"/>
                  <a:gd name="connsiteY25" fmla="*/ 84708 h 2108813"/>
                  <a:gd name="connsiteX26" fmla="*/ 1730125 w 1861709"/>
                  <a:gd name="connsiteY26" fmla="*/ 499913 h 2108813"/>
                  <a:gd name="connsiteX27" fmla="*/ 1744530 w 1861709"/>
                  <a:gd name="connsiteY27" fmla="*/ 478548 h 2108813"/>
                  <a:gd name="connsiteX28" fmla="*/ 1793067 w 1861709"/>
                  <a:gd name="connsiteY28" fmla="*/ 458443 h 2108813"/>
                  <a:gd name="connsiteX29" fmla="*/ 1861709 w 1861709"/>
                  <a:gd name="connsiteY29" fmla="*/ 527085 h 2108813"/>
                  <a:gd name="connsiteX30" fmla="*/ 1819786 w 1861709"/>
                  <a:gd name="connsiteY30" fmla="*/ 590333 h 2108813"/>
                  <a:gd name="connsiteX31" fmla="*/ 1794661 w 1861709"/>
                  <a:gd name="connsiteY31" fmla="*/ 595405 h 2108813"/>
                  <a:gd name="connsiteX32" fmla="*/ 1800828 w 1861709"/>
                  <a:gd name="connsiteY32" fmla="*/ 1470404 h 2108813"/>
                  <a:gd name="connsiteX33" fmla="*/ 1813228 w 1861709"/>
                  <a:gd name="connsiteY33" fmla="*/ 1472907 h 2108813"/>
                  <a:gd name="connsiteX34" fmla="*/ 1855151 w 1861709"/>
                  <a:gd name="connsiteY34" fmla="*/ 1536156 h 2108813"/>
                  <a:gd name="connsiteX35" fmla="*/ 1786509 w 1861709"/>
                  <a:gd name="connsiteY35" fmla="*/ 1604798 h 2108813"/>
                  <a:gd name="connsiteX36" fmla="*/ 1759790 w 1861709"/>
                  <a:gd name="connsiteY36" fmla="*/ 1599404 h 2108813"/>
                  <a:gd name="connsiteX37" fmla="*/ 1741991 w 1861709"/>
                  <a:gd name="connsiteY37" fmla="*/ 1587404 h 2108813"/>
                  <a:gd name="connsiteX38" fmla="*/ 999052 w 1861709"/>
                  <a:gd name="connsiteY38" fmla="*/ 2023332 h 2108813"/>
                  <a:gd name="connsiteX39" fmla="*/ 1002451 w 1861709"/>
                  <a:gd name="connsiteY39" fmla="*/ 2040171 h 2108813"/>
                  <a:gd name="connsiteX40" fmla="*/ 933809 w 1861709"/>
                  <a:gd name="connsiteY40" fmla="*/ 2108813 h 2108813"/>
                  <a:gd name="connsiteX41" fmla="*/ 865166 w 1861709"/>
                  <a:gd name="connsiteY41" fmla="*/ 2040171 h 2108813"/>
                  <a:gd name="connsiteX42" fmla="*/ 866489 w 1861709"/>
                  <a:gd name="connsiteY42" fmla="*/ 2033621 h 2108813"/>
                  <a:gd name="connsiteX43" fmla="*/ 98444 w 1861709"/>
                  <a:gd name="connsiteY43" fmla="*/ 1597326 h 2108813"/>
                  <a:gd name="connsiteX44" fmla="*/ 95361 w 1861709"/>
                  <a:gd name="connsiteY44" fmla="*/ 1599404 h 2108813"/>
                  <a:gd name="connsiteX45" fmla="*/ 68642 w 1861709"/>
                  <a:gd name="connsiteY45" fmla="*/ 1604798 h 2108813"/>
                  <a:gd name="connsiteX46" fmla="*/ 0 w 1861709"/>
                  <a:gd name="connsiteY46" fmla="*/ 1536156 h 2108813"/>
                  <a:gd name="connsiteX47" fmla="*/ 20105 w 1861709"/>
                  <a:gd name="connsiteY47" fmla="*/ 1487619 h 2108813"/>
                  <a:gd name="connsiteX48" fmla="*/ 40715 w 1861709"/>
                  <a:gd name="connsiteY48" fmla="*/ 1473723 h 2108813"/>
                  <a:gd name="connsiteX49" fmla="*/ 34411 w 1861709"/>
                  <a:gd name="connsiteY49" fmla="*/ 579397 h 2108813"/>
                  <a:gd name="connsiteX50" fmla="*/ 28813 w 1861709"/>
                  <a:gd name="connsiteY50" fmla="*/ 575622 h 2108813"/>
                  <a:gd name="connsiteX51" fmla="*/ 8708 w 1861709"/>
                  <a:gd name="connsiteY51" fmla="*/ 527085 h 2108813"/>
                  <a:gd name="connsiteX52" fmla="*/ 77351 w 1861709"/>
                  <a:gd name="connsiteY52" fmla="*/ 458442 h 2108813"/>
                  <a:gd name="connsiteX53" fmla="*/ 125888 w 1861709"/>
                  <a:gd name="connsiteY53" fmla="*/ 478547 h 2108813"/>
                  <a:gd name="connsiteX54" fmla="*/ 133809 w 1861709"/>
                  <a:gd name="connsiteY54" fmla="*/ 490296 h 2108813"/>
                  <a:gd name="connsiteX55" fmla="*/ 866890 w 1861709"/>
                  <a:gd name="connsiteY55" fmla="*/ 60102 h 2108813"/>
                  <a:gd name="connsiteX56" fmla="*/ 870561 w 1861709"/>
                  <a:gd name="connsiteY56" fmla="*/ 41924 h 2108813"/>
                  <a:gd name="connsiteX57" fmla="*/ 933809 w 1861709"/>
                  <a:gd name="connsiteY57"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861709" h="2108813">
                    <a:moveTo>
                      <a:pt x="883302" y="114259"/>
                    </a:moveTo>
                    <a:lnTo>
                      <a:pt x="141458" y="549547"/>
                    </a:lnTo>
                    <a:lnTo>
                      <a:pt x="140599" y="553803"/>
                    </a:lnTo>
                    <a:cubicBezTo>
                      <a:pt x="133652" y="570228"/>
                      <a:pt x="120494" y="583386"/>
                      <a:pt x="104069" y="590333"/>
                    </a:cubicBezTo>
                    <a:lnTo>
                      <a:pt x="89500" y="593274"/>
                    </a:lnTo>
                    <a:lnTo>
                      <a:pt x="95674" y="1473120"/>
                    </a:lnTo>
                    <a:lnTo>
                      <a:pt x="117179" y="1487619"/>
                    </a:lnTo>
                    <a:cubicBezTo>
                      <a:pt x="129601" y="1500041"/>
                      <a:pt x="137284" y="1517201"/>
                      <a:pt x="137284" y="1536156"/>
                    </a:cubicBezTo>
                    <a:lnTo>
                      <a:pt x="133657" y="1554120"/>
                    </a:lnTo>
                    <a:lnTo>
                      <a:pt x="893813" y="1985874"/>
                    </a:lnTo>
                    <a:lnTo>
                      <a:pt x="907090" y="1976922"/>
                    </a:lnTo>
                    <a:cubicBezTo>
                      <a:pt x="915302" y="1973449"/>
                      <a:pt x="924331" y="1971528"/>
                      <a:pt x="933809" y="1971528"/>
                    </a:cubicBezTo>
                    <a:cubicBezTo>
                      <a:pt x="943286" y="1971528"/>
                      <a:pt x="952315" y="1973449"/>
                      <a:pt x="960528" y="1976922"/>
                    </a:cubicBezTo>
                    <a:lnTo>
                      <a:pt x="964699" y="1979735"/>
                    </a:lnTo>
                    <a:lnTo>
                      <a:pt x="1718163" y="1537628"/>
                    </a:lnTo>
                    <a:lnTo>
                      <a:pt x="1717866" y="1536156"/>
                    </a:lnTo>
                    <a:cubicBezTo>
                      <a:pt x="1717866" y="1517201"/>
                      <a:pt x="1725549" y="1500040"/>
                      <a:pt x="1737971" y="1487618"/>
                    </a:cubicBezTo>
                    <a:lnTo>
                      <a:pt x="1745981" y="1482218"/>
                    </a:lnTo>
                    <a:lnTo>
                      <a:pt x="1739569" y="568449"/>
                    </a:lnTo>
                    <a:lnTo>
                      <a:pt x="965295" y="128677"/>
                    </a:lnTo>
                    <a:lnTo>
                      <a:pt x="960528" y="131891"/>
                    </a:lnTo>
                    <a:cubicBezTo>
                      <a:pt x="952315" y="135364"/>
                      <a:pt x="943286" y="137285"/>
                      <a:pt x="933809" y="137285"/>
                    </a:cubicBezTo>
                    <a:cubicBezTo>
                      <a:pt x="914854" y="137285"/>
                      <a:pt x="897693" y="129602"/>
                      <a:pt x="885271" y="117180"/>
                    </a:cubicBezTo>
                    <a:close/>
                    <a:moveTo>
                      <a:pt x="933809" y="0"/>
                    </a:moveTo>
                    <a:cubicBezTo>
                      <a:pt x="971719" y="0"/>
                      <a:pt x="1002451" y="30732"/>
                      <a:pt x="1002451" y="68643"/>
                    </a:cubicBezTo>
                    <a:lnTo>
                      <a:pt x="999208" y="84708"/>
                    </a:lnTo>
                    <a:lnTo>
                      <a:pt x="1730125" y="499913"/>
                    </a:lnTo>
                    <a:lnTo>
                      <a:pt x="1744530" y="478548"/>
                    </a:lnTo>
                    <a:cubicBezTo>
                      <a:pt x="1756952" y="466126"/>
                      <a:pt x="1774112" y="458443"/>
                      <a:pt x="1793067" y="458443"/>
                    </a:cubicBezTo>
                    <a:cubicBezTo>
                      <a:pt x="1830977" y="458443"/>
                      <a:pt x="1861709" y="489175"/>
                      <a:pt x="1861709" y="527085"/>
                    </a:cubicBezTo>
                    <a:cubicBezTo>
                      <a:pt x="1861709" y="555518"/>
                      <a:pt x="1844422" y="579912"/>
                      <a:pt x="1819786" y="590333"/>
                    </a:cubicBezTo>
                    <a:lnTo>
                      <a:pt x="1794661" y="595405"/>
                    </a:lnTo>
                    <a:lnTo>
                      <a:pt x="1800828" y="1470404"/>
                    </a:lnTo>
                    <a:lnTo>
                      <a:pt x="1813228" y="1472907"/>
                    </a:lnTo>
                    <a:cubicBezTo>
                      <a:pt x="1837864" y="1483328"/>
                      <a:pt x="1855151" y="1507723"/>
                      <a:pt x="1855151" y="1536156"/>
                    </a:cubicBezTo>
                    <a:cubicBezTo>
                      <a:pt x="1855151" y="1574066"/>
                      <a:pt x="1824419" y="1604798"/>
                      <a:pt x="1786509" y="1604798"/>
                    </a:cubicBezTo>
                    <a:cubicBezTo>
                      <a:pt x="1777031" y="1604798"/>
                      <a:pt x="1768002" y="1602878"/>
                      <a:pt x="1759790" y="1599404"/>
                    </a:cubicBezTo>
                    <a:lnTo>
                      <a:pt x="1741991" y="1587404"/>
                    </a:lnTo>
                    <a:lnTo>
                      <a:pt x="999052" y="2023332"/>
                    </a:lnTo>
                    <a:lnTo>
                      <a:pt x="1002451" y="2040171"/>
                    </a:lnTo>
                    <a:cubicBezTo>
                      <a:pt x="1002451" y="2078081"/>
                      <a:pt x="971719" y="2108813"/>
                      <a:pt x="933809" y="2108813"/>
                    </a:cubicBezTo>
                    <a:cubicBezTo>
                      <a:pt x="895898" y="2108813"/>
                      <a:pt x="865166" y="2078081"/>
                      <a:pt x="865166" y="2040171"/>
                    </a:cubicBezTo>
                    <a:lnTo>
                      <a:pt x="866489" y="2033621"/>
                    </a:lnTo>
                    <a:lnTo>
                      <a:pt x="98444" y="1597326"/>
                    </a:lnTo>
                    <a:lnTo>
                      <a:pt x="95361" y="1599404"/>
                    </a:lnTo>
                    <a:cubicBezTo>
                      <a:pt x="87149" y="1602878"/>
                      <a:pt x="78120" y="1604798"/>
                      <a:pt x="68642" y="1604798"/>
                    </a:cubicBezTo>
                    <a:cubicBezTo>
                      <a:pt x="30732" y="1604798"/>
                      <a:pt x="0" y="1574066"/>
                      <a:pt x="0" y="1536156"/>
                    </a:cubicBezTo>
                    <a:cubicBezTo>
                      <a:pt x="0" y="1517201"/>
                      <a:pt x="7683" y="1500041"/>
                      <a:pt x="20105" y="1487619"/>
                    </a:cubicBezTo>
                    <a:lnTo>
                      <a:pt x="40715" y="1473723"/>
                    </a:lnTo>
                    <a:lnTo>
                      <a:pt x="34411" y="579397"/>
                    </a:lnTo>
                    <a:lnTo>
                      <a:pt x="28813" y="575622"/>
                    </a:lnTo>
                    <a:cubicBezTo>
                      <a:pt x="16391" y="563200"/>
                      <a:pt x="8708" y="546040"/>
                      <a:pt x="8708" y="527085"/>
                    </a:cubicBezTo>
                    <a:cubicBezTo>
                      <a:pt x="8708" y="489174"/>
                      <a:pt x="39440" y="458442"/>
                      <a:pt x="77351" y="458442"/>
                    </a:cubicBezTo>
                    <a:cubicBezTo>
                      <a:pt x="96306" y="458442"/>
                      <a:pt x="113466" y="466125"/>
                      <a:pt x="125888" y="478547"/>
                    </a:cubicBezTo>
                    <a:lnTo>
                      <a:pt x="133809" y="490296"/>
                    </a:lnTo>
                    <a:lnTo>
                      <a:pt x="866890" y="60102"/>
                    </a:lnTo>
                    <a:lnTo>
                      <a:pt x="870561" y="41924"/>
                    </a:lnTo>
                    <a:cubicBezTo>
                      <a:pt x="880981" y="17287"/>
                      <a:pt x="905376" y="0"/>
                      <a:pt x="933809"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44" name="Freeform: Shape 60">
                <a:extLst>
                  <a:ext uri="{FF2B5EF4-FFF2-40B4-BE49-F238E27FC236}">
                    <a16:creationId xmlns:a16="http://schemas.microsoft.com/office/drawing/2014/main" id="{4F996C96-C526-EB9D-29DA-23EE37B1C07B}"/>
                  </a:ext>
                </a:extLst>
              </p:cNvPr>
              <p:cNvSpPr/>
              <p:nvPr/>
            </p:nvSpPr>
            <p:spPr>
              <a:xfrm>
                <a:off x="5518243" y="4192133"/>
                <a:ext cx="1123231" cy="1274464"/>
              </a:xfrm>
              <a:custGeom>
                <a:avLst/>
                <a:gdLst>
                  <a:gd name="connsiteX0" fmla="*/ 888594 w 1855599"/>
                  <a:gd name="connsiteY0" fmla="*/ 119700 h 2105439"/>
                  <a:gd name="connsiteX1" fmla="*/ 134265 w 1855599"/>
                  <a:gd name="connsiteY1" fmla="*/ 555227 h 2105439"/>
                  <a:gd name="connsiteX2" fmla="*/ 131891 w 1855599"/>
                  <a:gd name="connsiteY2" fmla="*/ 566988 h 2105439"/>
                  <a:gd name="connsiteX3" fmla="*/ 117180 w 1855599"/>
                  <a:gd name="connsiteY3" fmla="*/ 588806 h 2105439"/>
                  <a:gd name="connsiteX4" fmla="*/ 96375 w 1855599"/>
                  <a:gd name="connsiteY4" fmla="*/ 602834 h 2105439"/>
                  <a:gd name="connsiteX5" fmla="*/ 96375 w 1855599"/>
                  <a:gd name="connsiteY5" fmla="*/ 1474068 h 2105439"/>
                  <a:gd name="connsiteX6" fmla="*/ 117180 w 1855599"/>
                  <a:gd name="connsiteY6" fmla="*/ 1488095 h 2105439"/>
                  <a:gd name="connsiteX7" fmla="*/ 137285 w 1855599"/>
                  <a:gd name="connsiteY7" fmla="*/ 1536633 h 2105439"/>
                  <a:gd name="connsiteX8" fmla="*/ 134239 w 1855599"/>
                  <a:gd name="connsiteY8" fmla="*/ 1551721 h 2105439"/>
                  <a:gd name="connsiteX9" fmla="*/ 887376 w 1855599"/>
                  <a:gd name="connsiteY9" fmla="*/ 1986561 h 2105439"/>
                  <a:gd name="connsiteX10" fmla="*/ 906675 w 1855599"/>
                  <a:gd name="connsiteY10" fmla="*/ 1973549 h 2105439"/>
                  <a:gd name="connsiteX11" fmla="*/ 933393 w 1855599"/>
                  <a:gd name="connsiteY11" fmla="*/ 1968155 h 2105439"/>
                  <a:gd name="connsiteX12" fmla="*/ 960112 w 1855599"/>
                  <a:gd name="connsiteY12" fmla="*/ 1973549 h 2105439"/>
                  <a:gd name="connsiteX13" fmla="*/ 968397 w 1855599"/>
                  <a:gd name="connsiteY13" fmla="*/ 1979135 h 2105439"/>
                  <a:gd name="connsiteX14" fmla="*/ 1720036 w 1855599"/>
                  <a:gd name="connsiteY14" fmla="*/ 1545161 h 2105439"/>
                  <a:gd name="connsiteX15" fmla="*/ 1718314 w 1855599"/>
                  <a:gd name="connsiteY15" fmla="*/ 1536633 h 2105439"/>
                  <a:gd name="connsiteX16" fmla="*/ 1738419 w 1855599"/>
                  <a:gd name="connsiteY16" fmla="*/ 1488095 h 2105439"/>
                  <a:gd name="connsiteX17" fmla="*/ 1746537 w 1855599"/>
                  <a:gd name="connsiteY17" fmla="*/ 1482622 h 2105439"/>
                  <a:gd name="connsiteX18" fmla="*/ 1746537 w 1855599"/>
                  <a:gd name="connsiteY18" fmla="*/ 592877 h 2105439"/>
                  <a:gd name="connsiteX19" fmla="*/ 1737046 w 1855599"/>
                  <a:gd name="connsiteY19" fmla="*/ 586478 h 2105439"/>
                  <a:gd name="connsiteX20" fmla="*/ 1722335 w 1855599"/>
                  <a:gd name="connsiteY20" fmla="*/ 564659 h 2105439"/>
                  <a:gd name="connsiteX21" fmla="*/ 1721986 w 1855599"/>
                  <a:gd name="connsiteY21" fmla="*/ 562929 h 2105439"/>
                  <a:gd name="connsiteX22" fmla="*/ 967179 w 1855599"/>
                  <a:gd name="connsiteY22" fmla="*/ 127125 h 2105439"/>
                  <a:gd name="connsiteX23" fmla="*/ 960112 w 1855599"/>
                  <a:gd name="connsiteY23" fmla="*/ 131890 h 2105439"/>
                  <a:gd name="connsiteX24" fmla="*/ 933393 w 1855599"/>
                  <a:gd name="connsiteY24" fmla="*/ 137284 h 2105439"/>
                  <a:gd name="connsiteX25" fmla="*/ 906675 w 1855599"/>
                  <a:gd name="connsiteY25" fmla="*/ 131890 h 2105439"/>
                  <a:gd name="connsiteX26" fmla="*/ 933393 w 1855599"/>
                  <a:gd name="connsiteY26" fmla="*/ 0 h 2105439"/>
                  <a:gd name="connsiteX27" fmla="*/ 1002035 w 1855599"/>
                  <a:gd name="connsiteY27" fmla="*/ 68642 h 2105439"/>
                  <a:gd name="connsiteX28" fmla="*/ 999295 w 1855599"/>
                  <a:gd name="connsiteY28" fmla="*/ 82214 h 2105439"/>
                  <a:gd name="connsiteX29" fmla="*/ 1727956 w 1855599"/>
                  <a:gd name="connsiteY29" fmla="*/ 502885 h 2105439"/>
                  <a:gd name="connsiteX30" fmla="*/ 1737046 w 1855599"/>
                  <a:gd name="connsiteY30" fmla="*/ 489403 h 2105439"/>
                  <a:gd name="connsiteX31" fmla="*/ 1785584 w 1855599"/>
                  <a:gd name="connsiteY31" fmla="*/ 469298 h 2105439"/>
                  <a:gd name="connsiteX32" fmla="*/ 1854226 w 1855599"/>
                  <a:gd name="connsiteY32" fmla="*/ 537941 h 2105439"/>
                  <a:gd name="connsiteX33" fmla="*/ 1812302 w 1855599"/>
                  <a:gd name="connsiteY33" fmla="*/ 601189 h 2105439"/>
                  <a:gd name="connsiteX34" fmla="*/ 1801510 w 1855599"/>
                  <a:gd name="connsiteY34" fmla="*/ 603368 h 2105439"/>
                  <a:gd name="connsiteX35" fmla="*/ 1801510 w 1855599"/>
                  <a:gd name="connsiteY35" fmla="*/ 1470929 h 2105439"/>
                  <a:gd name="connsiteX36" fmla="*/ 1813676 w 1855599"/>
                  <a:gd name="connsiteY36" fmla="*/ 1473385 h 2105439"/>
                  <a:gd name="connsiteX37" fmla="*/ 1855599 w 1855599"/>
                  <a:gd name="connsiteY37" fmla="*/ 1536633 h 2105439"/>
                  <a:gd name="connsiteX38" fmla="*/ 1786957 w 1855599"/>
                  <a:gd name="connsiteY38" fmla="*/ 1605275 h 2105439"/>
                  <a:gd name="connsiteX39" fmla="*/ 1760238 w 1855599"/>
                  <a:gd name="connsiteY39" fmla="*/ 1599881 h 2105439"/>
                  <a:gd name="connsiteX40" fmla="*/ 1748653 w 1855599"/>
                  <a:gd name="connsiteY40" fmla="*/ 1592070 h 2105439"/>
                  <a:gd name="connsiteX41" fmla="*/ 999560 w 1855599"/>
                  <a:gd name="connsiteY41" fmla="*/ 2024536 h 2105439"/>
                  <a:gd name="connsiteX42" fmla="*/ 1002035 w 1855599"/>
                  <a:gd name="connsiteY42" fmla="*/ 2036797 h 2105439"/>
                  <a:gd name="connsiteX43" fmla="*/ 933393 w 1855599"/>
                  <a:gd name="connsiteY43" fmla="*/ 2105439 h 2105439"/>
                  <a:gd name="connsiteX44" fmla="*/ 870146 w 1855599"/>
                  <a:gd name="connsiteY44" fmla="*/ 2063516 h 2105439"/>
                  <a:gd name="connsiteX45" fmla="*/ 864773 w 1855599"/>
                  <a:gd name="connsiteY45" fmla="*/ 2036903 h 2105439"/>
                  <a:gd name="connsiteX46" fmla="*/ 101094 w 1855599"/>
                  <a:gd name="connsiteY46" fmla="*/ 1596016 h 2105439"/>
                  <a:gd name="connsiteX47" fmla="*/ 95362 w 1855599"/>
                  <a:gd name="connsiteY47" fmla="*/ 1599881 h 2105439"/>
                  <a:gd name="connsiteX48" fmla="*/ 68643 w 1855599"/>
                  <a:gd name="connsiteY48" fmla="*/ 1605275 h 2105439"/>
                  <a:gd name="connsiteX49" fmla="*/ 0 w 1855599"/>
                  <a:gd name="connsiteY49" fmla="*/ 1536633 h 2105439"/>
                  <a:gd name="connsiteX50" fmla="*/ 20105 w 1855599"/>
                  <a:gd name="connsiteY50" fmla="*/ 1488095 h 2105439"/>
                  <a:gd name="connsiteX51" fmla="*/ 41401 w 1855599"/>
                  <a:gd name="connsiteY51" fmla="*/ 1473737 h 2105439"/>
                  <a:gd name="connsiteX52" fmla="*/ 41401 w 1855599"/>
                  <a:gd name="connsiteY52" fmla="*/ 603165 h 2105439"/>
                  <a:gd name="connsiteX53" fmla="*/ 20105 w 1855599"/>
                  <a:gd name="connsiteY53" fmla="*/ 588806 h 2105439"/>
                  <a:gd name="connsiteX54" fmla="*/ 0 w 1855599"/>
                  <a:gd name="connsiteY54" fmla="*/ 540269 h 2105439"/>
                  <a:gd name="connsiteX55" fmla="*/ 68643 w 1855599"/>
                  <a:gd name="connsiteY55" fmla="*/ 471626 h 2105439"/>
                  <a:gd name="connsiteX56" fmla="*/ 117180 w 1855599"/>
                  <a:gd name="connsiteY56" fmla="*/ 491731 h 2105439"/>
                  <a:gd name="connsiteX57" fmla="*/ 121970 w 1855599"/>
                  <a:gd name="connsiteY57" fmla="*/ 498835 h 2105439"/>
                  <a:gd name="connsiteX58" fmla="*/ 864999 w 1855599"/>
                  <a:gd name="connsiteY58" fmla="*/ 69870 h 2105439"/>
                  <a:gd name="connsiteX59" fmla="*/ 864751 w 1855599"/>
                  <a:gd name="connsiteY59" fmla="*/ 68642 h 2105439"/>
                  <a:gd name="connsiteX60" fmla="*/ 933393 w 1855599"/>
                  <a:gd name="connsiteY60" fmla="*/ 0 h 2105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5599" h="2105439">
                    <a:moveTo>
                      <a:pt x="888594" y="119700"/>
                    </a:moveTo>
                    <a:lnTo>
                      <a:pt x="134265" y="555227"/>
                    </a:lnTo>
                    <a:lnTo>
                      <a:pt x="131891" y="566988"/>
                    </a:lnTo>
                    <a:cubicBezTo>
                      <a:pt x="128418" y="575200"/>
                      <a:pt x="123391" y="582596"/>
                      <a:pt x="117180" y="588806"/>
                    </a:cubicBezTo>
                    <a:lnTo>
                      <a:pt x="96375" y="602834"/>
                    </a:lnTo>
                    <a:lnTo>
                      <a:pt x="96375" y="1474068"/>
                    </a:lnTo>
                    <a:lnTo>
                      <a:pt x="117180" y="1488095"/>
                    </a:lnTo>
                    <a:cubicBezTo>
                      <a:pt x="129602" y="1500517"/>
                      <a:pt x="137285" y="1517678"/>
                      <a:pt x="137285" y="1536633"/>
                    </a:cubicBezTo>
                    <a:lnTo>
                      <a:pt x="134239" y="1551721"/>
                    </a:lnTo>
                    <a:lnTo>
                      <a:pt x="887376" y="1986561"/>
                    </a:lnTo>
                    <a:lnTo>
                      <a:pt x="906675" y="1973549"/>
                    </a:lnTo>
                    <a:cubicBezTo>
                      <a:pt x="914887" y="1970076"/>
                      <a:pt x="923916" y="1968155"/>
                      <a:pt x="933393" y="1968155"/>
                    </a:cubicBezTo>
                    <a:cubicBezTo>
                      <a:pt x="942871" y="1968155"/>
                      <a:pt x="951900" y="1970076"/>
                      <a:pt x="960112" y="1973549"/>
                    </a:cubicBezTo>
                    <a:lnTo>
                      <a:pt x="968397" y="1979135"/>
                    </a:lnTo>
                    <a:lnTo>
                      <a:pt x="1720036" y="1545161"/>
                    </a:lnTo>
                    <a:lnTo>
                      <a:pt x="1718314" y="1536633"/>
                    </a:lnTo>
                    <a:cubicBezTo>
                      <a:pt x="1718314" y="1517678"/>
                      <a:pt x="1725998" y="1500517"/>
                      <a:pt x="1738419" y="1488095"/>
                    </a:cubicBezTo>
                    <a:lnTo>
                      <a:pt x="1746537" y="1482622"/>
                    </a:lnTo>
                    <a:lnTo>
                      <a:pt x="1746537" y="592877"/>
                    </a:lnTo>
                    <a:lnTo>
                      <a:pt x="1737046" y="586478"/>
                    </a:lnTo>
                    <a:cubicBezTo>
                      <a:pt x="1730835" y="580267"/>
                      <a:pt x="1725809" y="572871"/>
                      <a:pt x="1722335" y="564659"/>
                    </a:cubicBezTo>
                    <a:lnTo>
                      <a:pt x="1721986" y="562929"/>
                    </a:lnTo>
                    <a:lnTo>
                      <a:pt x="967179" y="127125"/>
                    </a:lnTo>
                    <a:lnTo>
                      <a:pt x="960112" y="131890"/>
                    </a:lnTo>
                    <a:cubicBezTo>
                      <a:pt x="951900" y="135364"/>
                      <a:pt x="942871" y="137284"/>
                      <a:pt x="933393" y="137284"/>
                    </a:cubicBezTo>
                    <a:cubicBezTo>
                      <a:pt x="923916" y="137284"/>
                      <a:pt x="914887" y="135364"/>
                      <a:pt x="906675" y="131890"/>
                    </a:cubicBezTo>
                    <a:close/>
                    <a:moveTo>
                      <a:pt x="933393" y="0"/>
                    </a:moveTo>
                    <a:cubicBezTo>
                      <a:pt x="971303" y="0"/>
                      <a:pt x="1002035" y="30732"/>
                      <a:pt x="1002035" y="68642"/>
                    </a:cubicBezTo>
                    <a:lnTo>
                      <a:pt x="999295" y="82214"/>
                    </a:lnTo>
                    <a:lnTo>
                      <a:pt x="1727956" y="502885"/>
                    </a:lnTo>
                    <a:lnTo>
                      <a:pt x="1737046" y="489403"/>
                    </a:lnTo>
                    <a:cubicBezTo>
                      <a:pt x="1749468" y="476981"/>
                      <a:pt x="1766629" y="469298"/>
                      <a:pt x="1785584" y="469298"/>
                    </a:cubicBezTo>
                    <a:cubicBezTo>
                      <a:pt x="1823493" y="469298"/>
                      <a:pt x="1854226" y="500030"/>
                      <a:pt x="1854226" y="537941"/>
                    </a:cubicBezTo>
                    <a:cubicBezTo>
                      <a:pt x="1854226" y="566373"/>
                      <a:pt x="1836939" y="590768"/>
                      <a:pt x="1812302" y="601189"/>
                    </a:cubicBezTo>
                    <a:lnTo>
                      <a:pt x="1801510" y="603368"/>
                    </a:lnTo>
                    <a:lnTo>
                      <a:pt x="1801510" y="1470929"/>
                    </a:lnTo>
                    <a:lnTo>
                      <a:pt x="1813676" y="1473385"/>
                    </a:lnTo>
                    <a:cubicBezTo>
                      <a:pt x="1838313" y="1483805"/>
                      <a:pt x="1855599" y="1508201"/>
                      <a:pt x="1855599" y="1536633"/>
                    </a:cubicBezTo>
                    <a:cubicBezTo>
                      <a:pt x="1855599" y="1574543"/>
                      <a:pt x="1824867" y="1605275"/>
                      <a:pt x="1786957" y="1605275"/>
                    </a:cubicBezTo>
                    <a:cubicBezTo>
                      <a:pt x="1777479" y="1605275"/>
                      <a:pt x="1768451" y="1603355"/>
                      <a:pt x="1760238" y="1599881"/>
                    </a:cubicBezTo>
                    <a:lnTo>
                      <a:pt x="1748653" y="1592070"/>
                    </a:lnTo>
                    <a:lnTo>
                      <a:pt x="999560" y="2024536"/>
                    </a:lnTo>
                    <a:lnTo>
                      <a:pt x="1002035" y="2036797"/>
                    </a:lnTo>
                    <a:cubicBezTo>
                      <a:pt x="1002035" y="2074707"/>
                      <a:pt x="971303" y="2105439"/>
                      <a:pt x="933393" y="2105439"/>
                    </a:cubicBezTo>
                    <a:cubicBezTo>
                      <a:pt x="904961" y="2105439"/>
                      <a:pt x="880566" y="2088152"/>
                      <a:pt x="870146" y="2063516"/>
                    </a:cubicBezTo>
                    <a:lnTo>
                      <a:pt x="864773" y="2036903"/>
                    </a:lnTo>
                    <a:lnTo>
                      <a:pt x="101094" y="1596016"/>
                    </a:lnTo>
                    <a:lnTo>
                      <a:pt x="95362" y="1599881"/>
                    </a:lnTo>
                    <a:cubicBezTo>
                      <a:pt x="87149" y="1603354"/>
                      <a:pt x="78120" y="1605275"/>
                      <a:pt x="68643" y="1605275"/>
                    </a:cubicBezTo>
                    <a:cubicBezTo>
                      <a:pt x="30732" y="1605275"/>
                      <a:pt x="0" y="1574542"/>
                      <a:pt x="0" y="1536633"/>
                    </a:cubicBezTo>
                    <a:cubicBezTo>
                      <a:pt x="0" y="1517678"/>
                      <a:pt x="7683" y="1500517"/>
                      <a:pt x="20105" y="1488095"/>
                    </a:cubicBezTo>
                    <a:lnTo>
                      <a:pt x="41401" y="1473737"/>
                    </a:lnTo>
                    <a:lnTo>
                      <a:pt x="41401" y="603165"/>
                    </a:lnTo>
                    <a:lnTo>
                      <a:pt x="20105" y="588806"/>
                    </a:lnTo>
                    <a:cubicBezTo>
                      <a:pt x="7683" y="576385"/>
                      <a:pt x="0" y="559224"/>
                      <a:pt x="0" y="540269"/>
                    </a:cubicBezTo>
                    <a:cubicBezTo>
                      <a:pt x="0" y="502358"/>
                      <a:pt x="30732" y="471626"/>
                      <a:pt x="68643" y="471626"/>
                    </a:cubicBezTo>
                    <a:cubicBezTo>
                      <a:pt x="87598" y="471626"/>
                      <a:pt x="104759" y="479309"/>
                      <a:pt x="117180" y="491731"/>
                    </a:cubicBezTo>
                    <a:lnTo>
                      <a:pt x="121970" y="498835"/>
                    </a:lnTo>
                    <a:lnTo>
                      <a:pt x="864999" y="69870"/>
                    </a:lnTo>
                    <a:lnTo>
                      <a:pt x="864751" y="68642"/>
                    </a:lnTo>
                    <a:cubicBezTo>
                      <a:pt x="864751" y="30732"/>
                      <a:pt x="895483" y="0"/>
                      <a:pt x="933393" y="0"/>
                    </a:cubicBezTo>
                    <a:close/>
                  </a:path>
                </a:pathLst>
              </a:custGeom>
              <a:solidFill>
                <a:schemeClr val="accent5"/>
              </a:solidFill>
              <a:ln w="7412" cap="flat">
                <a:noFill/>
                <a:prstDash val="solid"/>
                <a:miter/>
              </a:ln>
            </p:spPr>
            <p:txBody>
              <a:bodyPr wrap="square" rtlCol="0" anchor="ctr">
                <a:noAutofit/>
              </a:bodyPr>
              <a:lstStyle/>
              <a:p>
                <a:endParaRPr lang="en-US"/>
              </a:p>
            </p:txBody>
          </p:sp>
        </p:grpSp>
        <p:sp>
          <p:nvSpPr>
            <p:cNvPr id="37" name="Freeform: Shape 61">
              <a:extLst>
                <a:ext uri="{FF2B5EF4-FFF2-40B4-BE49-F238E27FC236}">
                  <a16:creationId xmlns:a16="http://schemas.microsoft.com/office/drawing/2014/main" id="{4DECA74F-07B3-36A9-11B7-6945EC4C7DAB}"/>
                </a:ext>
              </a:extLst>
            </p:cNvPr>
            <p:cNvSpPr/>
            <p:nvPr/>
          </p:nvSpPr>
          <p:spPr>
            <a:xfrm>
              <a:off x="2595393" y="3785969"/>
              <a:ext cx="2095685" cy="476814"/>
            </a:xfrm>
            <a:custGeom>
              <a:avLst/>
              <a:gdLst/>
              <a:ahLst/>
              <a:cxnLst/>
              <a:rect l="l" t="t" r="r" b="b"/>
              <a:pathLst>
                <a:path w="1903511" h="433090">
                  <a:moveTo>
                    <a:pt x="105668" y="252413"/>
                  </a:moveTo>
                  <a:lnTo>
                    <a:pt x="105668" y="338138"/>
                  </a:lnTo>
                  <a:lnTo>
                    <a:pt x="129113" y="338138"/>
                  </a:lnTo>
                  <a:cubicBezTo>
                    <a:pt x="156016" y="338138"/>
                    <a:pt x="174811" y="334963"/>
                    <a:pt x="185495" y="328613"/>
                  </a:cubicBezTo>
                  <a:cubicBezTo>
                    <a:pt x="197563" y="321469"/>
                    <a:pt x="203596" y="310555"/>
                    <a:pt x="203596" y="295870"/>
                  </a:cubicBezTo>
                  <a:cubicBezTo>
                    <a:pt x="203596" y="272256"/>
                    <a:pt x="191430" y="258366"/>
                    <a:pt x="167096" y="254198"/>
                  </a:cubicBezTo>
                  <a:cubicBezTo>
                    <a:pt x="159379" y="253008"/>
                    <a:pt x="146124" y="252413"/>
                    <a:pt x="127331" y="252413"/>
                  </a:cubicBezTo>
                  <a:close/>
                  <a:moveTo>
                    <a:pt x="873323" y="102394"/>
                  </a:moveTo>
                  <a:cubicBezTo>
                    <a:pt x="849052" y="102394"/>
                    <a:pt x="827068" y="109208"/>
                    <a:pt x="807371" y="122837"/>
                  </a:cubicBezTo>
                  <a:cubicBezTo>
                    <a:pt x="787675" y="136465"/>
                    <a:pt x="773648" y="154620"/>
                    <a:pt x="765292" y="177301"/>
                  </a:cubicBezTo>
                  <a:cubicBezTo>
                    <a:pt x="760518" y="190233"/>
                    <a:pt x="758130" y="203364"/>
                    <a:pt x="758130" y="216694"/>
                  </a:cubicBezTo>
                  <a:cubicBezTo>
                    <a:pt x="758130" y="244149"/>
                    <a:pt x="767282" y="268720"/>
                    <a:pt x="785584" y="290406"/>
                  </a:cubicBezTo>
                  <a:cubicBezTo>
                    <a:pt x="808265" y="317266"/>
                    <a:pt x="837511" y="330696"/>
                    <a:pt x="873323" y="330696"/>
                  </a:cubicBezTo>
                  <a:cubicBezTo>
                    <a:pt x="909135" y="330696"/>
                    <a:pt x="938480" y="317367"/>
                    <a:pt x="961359" y="290708"/>
                  </a:cubicBezTo>
                  <a:cubicBezTo>
                    <a:pt x="979662" y="269419"/>
                    <a:pt x="988814" y="244748"/>
                    <a:pt x="988814" y="216694"/>
                  </a:cubicBezTo>
                  <a:cubicBezTo>
                    <a:pt x="988814" y="188044"/>
                    <a:pt x="979662" y="163274"/>
                    <a:pt x="961359" y="142382"/>
                  </a:cubicBezTo>
                  <a:cubicBezTo>
                    <a:pt x="937882" y="115723"/>
                    <a:pt x="908536" y="102394"/>
                    <a:pt x="873323" y="102394"/>
                  </a:cubicBezTo>
                  <a:close/>
                  <a:moveTo>
                    <a:pt x="105668" y="92571"/>
                  </a:moveTo>
                  <a:lnTo>
                    <a:pt x="105668" y="172045"/>
                  </a:lnTo>
                  <a:lnTo>
                    <a:pt x="124932" y="172045"/>
                  </a:lnTo>
                  <a:cubicBezTo>
                    <a:pt x="143107" y="172045"/>
                    <a:pt x="156147" y="167581"/>
                    <a:pt x="164050" y="158651"/>
                  </a:cubicBezTo>
                  <a:cubicBezTo>
                    <a:pt x="170372" y="151507"/>
                    <a:pt x="173533" y="142677"/>
                    <a:pt x="173533" y="132159"/>
                  </a:cubicBezTo>
                  <a:cubicBezTo>
                    <a:pt x="173533" y="113705"/>
                    <a:pt x="165234" y="101501"/>
                    <a:pt x="148637" y="95548"/>
                  </a:cubicBezTo>
                  <a:cubicBezTo>
                    <a:pt x="142712" y="93563"/>
                    <a:pt x="134810" y="92571"/>
                    <a:pt x="124932" y="92571"/>
                  </a:cubicBezTo>
                  <a:close/>
                  <a:moveTo>
                    <a:pt x="1524000" y="12204"/>
                  </a:moveTo>
                  <a:lnTo>
                    <a:pt x="1629667" y="12204"/>
                  </a:lnTo>
                  <a:lnTo>
                    <a:pt x="1629667" y="179784"/>
                  </a:lnTo>
                  <a:lnTo>
                    <a:pt x="1758553" y="12204"/>
                  </a:lnTo>
                  <a:lnTo>
                    <a:pt x="1888628" y="12204"/>
                  </a:lnTo>
                  <a:lnTo>
                    <a:pt x="1727596" y="204490"/>
                  </a:lnTo>
                  <a:lnTo>
                    <a:pt x="1903511" y="418505"/>
                  </a:lnTo>
                  <a:lnTo>
                    <a:pt x="1766887" y="418505"/>
                  </a:lnTo>
                  <a:lnTo>
                    <a:pt x="1629667" y="242292"/>
                  </a:lnTo>
                  <a:lnTo>
                    <a:pt x="1629667" y="418505"/>
                  </a:lnTo>
                  <a:lnTo>
                    <a:pt x="1524000" y="418505"/>
                  </a:lnTo>
                  <a:close/>
                  <a:moveTo>
                    <a:pt x="381000" y="12204"/>
                  </a:moveTo>
                  <a:lnTo>
                    <a:pt x="486668" y="12204"/>
                  </a:lnTo>
                  <a:lnTo>
                    <a:pt x="486668" y="330398"/>
                  </a:lnTo>
                  <a:lnTo>
                    <a:pt x="613469" y="330398"/>
                  </a:lnTo>
                  <a:lnTo>
                    <a:pt x="613469" y="418505"/>
                  </a:lnTo>
                  <a:lnTo>
                    <a:pt x="381000" y="418505"/>
                  </a:lnTo>
                  <a:close/>
                  <a:moveTo>
                    <a:pt x="0" y="12204"/>
                  </a:moveTo>
                  <a:lnTo>
                    <a:pt x="157162" y="12204"/>
                  </a:lnTo>
                  <a:cubicBezTo>
                    <a:pt x="233362" y="12204"/>
                    <a:pt x="271462" y="47526"/>
                    <a:pt x="271462" y="118170"/>
                  </a:cubicBezTo>
                  <a:cubicBezTo>
                    <a:pt x="271462" y="139402"/>
                    <a:pt x="267295" y="157163"/>
                    <a:pt x="258961" y="171450"/>
                  </a:cubicBezTo>
                  <a:cubicBezTo>
                    <a:pt x="252015" y="183555"/>
                    <a:pt x="241300" y="193873"/>
                    <a:pt x="226814" y="202406"/>
                  </a:cubicBezTo>
                  <a:cubicBezTo>
                    <a:pt x="259240" y="209153"/>
                    <a:pt x="281384" y="222151"/>
                    <a:pt x="293247" y="241399"/>
                  </a:cubicBezTo>
                  <a:cubicBezTo>
                    <a:pt x="303925" y="259060"/>
                    <a:pt x="309264" y="279598"/>
                    <a:pt x="309264" y="303014"/>
                  </a:cubicBezTo>
                  <a:cubicBezTo>
                    <a:pt x="309264" y="333375"/>
                    <a:pt x="300632" y="358080"/>
                    <a:pt x="283368" y="377130"/>
                  </a:cubicBezTo>
                  <a:cubicBezTo>
                    <a:pt x="258365" y="404713"/>
                    <a:pt x="220265" y="418505"/>
                    <a:pt x="169068" y="418505"/>
                  </a:cubicBezTo>
                  <a:lnTo>
                    <a:pt x="0" y="418505"/>
                  </a:lnTo>
                  <a:close/>
                  <a:moveTo>
                    <a:pt x="1359693" y="3572"/>
                  </a:moveTo>
                  <a:cubicBezTo>
                    <a:pt x="1387871" y="3572"/>
                    <a:pt x="1419522" y="10418"/>
                    <a:pt x="1454646" y="24110"/>
                  </a:cubicBezTo>
                  <a:lnTo>
                    <a:pt x="1454646" y="150614"/>
                  </a:lnTo>
                  <a:cubicBezTo>
                    <a:pt x="1444708" y="138429"/>
                    <a:pt x="1434572" y="129239"/>
                    <a:pt x="1424238" y="123044"/>
                  </a:cubicBezTo>
                  <a:cubicBezTo>
                    <a:pt x="1405359" y="111658"/>
                    <a:pt x="1385089" y="105966"/>
                    <a:pt x="1363428" y="105966"/>
                  </a:cubicBezTo>
                  <a:cubicBezTo>
                    <a:pt x="1336003" y="105966"/>
                    <a:pt x="1312155" y="114223"/>
                    <a:pt x="1291883" y="130736"/>
                  </a:cubicBezTo>
                  <a:cubicBezTo>
                    <a:pt x="1266248" y="151628"/>
                    <a:pt x="1253430" y="180281"/>
                    <a:pt x="1253430" y="216694"/>
                  </a:cubicBezTo>
                  <a:cubicBezTo>
                    <a:pt x="1253430" y="252909"/>
                    <a:pt x="1266248" y="281462"/>
                    <a:pt x="1291883" y="302354"/>
                  </a:cubicBezTo>
                  <a:cubicBezTo>
                    <a:pt x="1312155" y="318867"/>
                    <a:pt x="1336003" y="327124"/>
                    <a:pt x="1363428" y="327124"/>
                  </a:cubicBezTo>
                  <a:cubicBezTo>
                    <a:pt x="1385089" y="327124"/>
                    <a:pt x="1405359" y="321432"/>
                    <a:pt x="1424238" y="310046"/>
                  </a:cubicBezTo>
                  <a:cubicBezTo>
                    <a:pt x="1434374" y="304053"/>
                    <a:pt x="1444510" y="294863"/>
                    <a:pt x="1454646" y="282476"/>
                  </a:cubicBezTo>
                  <a:lnTo>
                    <a:pt x="1454646" y="408980"/>
                  </a:lnTo>
                  <a:cubicBezTo>
                    <a:pt x="1420117" y="422672"/>
                    <a:pt x="1388169" y="429518"/>
                    <a:pt x="1358800" y="429518"/>
                  </a:cubicBezTo>
                  <a:cubicBezTo>
                    <a:pt x="1307603" y="429518"/>
                    <a:pt x="1261764" y="413147"/>
                    <a:pt x="1221283" y="380405"/>
                  </a:cubicBezTo>
                  <a:cubicBezTo>
                    <a:pt x="1169689" y="338534"/>
                    <a:pt x="1143892" y="283964"/>
                    <a:pt x="1143892" y="216694"/>
                  </a:cubicBezTo>
                  <a:cubicBezTo>
                    <a:pt x="1143892" y="149225"/>
                    <a:pt x="1169689" y="94556"/>
                    <a:pt x="1221283" y="52685"/>
                  </a:cubicBezTo>
                  <a:cubicBezTo>
                    <a:pt x="1261764" y="19943"/>
                    <a:pt x="1307901" y="3572"/>
                    <a:pt x="1359693" y="3572"/>
                  </a:cubicBezTo>
                  <a:close/>
                  <a:moveTo>
                    <a:pt x="873323" y="0"/>
                  </a:moveTo>
                  <a:cubicBezTo>
                    <a:pt x="944760" y="0"/>
                    <a:pt x="1001414" y="23713"/>
                    <a:pt x="1043285" y="71140"/>
                  </a:cubicBezTo>
                  <a:cubicBezTo>
                    <a:pt x="1079996" y="112812"/>
                    <a:pt x="1098351" y="161330"/>
                    <a:pt x="1098351" y="216694"/>
                  </a:cubicBezTo>
                  <a:cubicBezTo>
                    <a:pt x="1098351" y="271859"/>
                    <a:pt x="1079996" y="320278"/>
                    <a:pt x="1043285" y="361950"/>
                  </a:cubicBezTo>
                  <a:cubicBezTo>
                    <a:pt x="1001414" y="409377"/>
                    <a:pt x="944760" y="433090"/>
                    <a:pt x="873323" y="433090"/>
                  </a:cubicBezTo>
                  <a:cubicBezTo>
                    <a:pt x="802084" y="433090"/>
                    <a:pt x="745529" y="409377"/>
                    <a:pt x="703659" y="361950"/>
                  </a:cubicBezTo>
                  <a:cubicBezTo>
                    <a:pt x="666948" y="320278"/>
                    <a:pt x="648593" y="271859"/>
                    <a:pt x="648593" y="216694"/>
                  </a:cubicBezTo>
                  <a:cubicBezTo>
                    <a:pt x="648593" y="191492"/>
                    <a:pt x="653554" y="165646"/>
                    <a:pt x="663475" y="139154"/>
                  </a:cubicBezTo>
                  <a:cubicBezTo>
                    <a:pt x="673397" y="112663"/>
                    <a:pt x="686693" y="89991"/>
                    <a:pt x="703361" y="71140"/>
                  </a:cubicBezTo>
                  <a:cubicBezTo>
                    <a:pt x="745232" y="23713"/>
                    <a:pt x="801885" y="0"/>
                    <a:pt x="8733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62">
              <a:extLst>
                <a:ext uri="{FF2B5EF4-FFF2-40B4-BE49-F238E27FC236}">
                  <a16:creationId xmlns:a16="http://schemas.microsoft.com/office/drawing/2014/main" id="{4BCBE880-9EBB-0E30-F32E-A61777FE8E28}"/>
                </a:ext>
              </a:extLst>
            </p:cNvPr>
            <p:cNvSpPr/>
            <p:nvPr/>
          </p:nvSpPr>
          <p:spPr>
            <a:xfrm>
              <a:off x="7556959" y="3784374"/>
              <a:ext cx="2039648" cy="468949"/>
            </a:xfrm>
            <a:custGeom>
              <a:avLst/>
              <a:gdLst/>
              <a:ahLst/>
              <a:cxnLst/>
              <a:rect l="l" t="t" r="r" b="b"/>
              <a:pathLst>
                <a:path w="1852613" h="425946">
                  <a:moveTo>
                    <a:pt x="1002507" y="134243"/>
                  </a:moveTo>
                  <a:lnTo>
                    <a:pt x="958156" y="263723"/>
                  </a:lnTo>
                  <a:lnTo>
                    <a:pt x="1046262" y="263723"/>
                  </a:lnTo>
                  <a:close/>
                  <a:moveTo>
                    <a:pt x="1446907" y="8632"/>
                  </a:moveTo>
                  <a:lnTo>
                    <a:pt x="1552575" y="8632"/>
                  </a:lnTo>
                  <a:lnTo>
                    <a:pt x="1746945" y="257175"/>
                  </a:lnTo>
                  <a:lnTo>
                    <a:pt x="1746945" y="8632"/>
                  </a:lnTo>
                  <a:lnTo>
                    <a:pt x="1852613" y="8632"/>
                  </a:lnTo>
                  <a:lnTo>
                    <a:pt x="1852613" y="414933"/>
                  </a:lnTo>
                  <a:lnTo>
                    <a:pt x="1746945" y="414933"/>
                  </a:lnTo>
                  <a:lnTo>
                    <a:pt x="1552575" y="166092"/>
                  </a:lnTo>
                  <a:lnTo>
                    <a:pt x="1552575" y="414933"/>
                  </a:lnTo>
                  <a:lnTo>
                    <a:pt x="1446907" y="414933"/>
                  </a:lnTo>
                  <a:close/>
                  <a:moveTo>
                    <a:pt x="1256407" y="8632"/>
                  </a:moveTo>
                  <a:lnTo>
                    <a:pt x="1362075" y="8632"/>
                  </a:lnTo>
                  <a:lnTo>
                    <a:pt x="1362075" y="414933"/>
                  </a:lnTo>
                  <a:lnTo>
                    <a:pt x="1256407" y="414933"/>
                  </a:lnTo>
                  <a:close/>
                  <a:moveTo>
                    <a:pt x="945654" y="8632"/>
                  </a:moveTo>
                  <a:lnTo>
                    <a:pt x="1060847" y="8632"/>
                  </a:lnTo>
                  <a:lnTo>
                    <a:pt x="1213843" y="414933"/>
                  </a:lnTo>
                  <a:lnTo>
                    <a:pt x="1101031" y="414933"/>
                  </a:lnTo>
                  <a:lnTo>
                    <a:pt x="1074837" y="344091"/>
                  </a:lnTo>
                  <a:lnTo>
                    <a:pt x="928985" y="344091"/>
                  </a:lnTo>
                  <a:lnTo>
                    <a:pt x="901006" y="414933"/>
                  </a:lnTo>
                  <a:lnTo>
                    <a:pt x="789385" y="414933"/>
                  </a:lnTo>
                  <a:close/>
                  <a:moveTo>
                    <a:pt x="380107" y="8632"/>
                  </a:moveTo>
                  <a:lnTo>
                    <a:pt x="485775" y="8632"/>
                  </a:lnTo>
                  <a:lnTo>
                    <a:pt x="485775" y="165497"/>
                  </a:lnTo>
                  <a:lnTo>
                    <a:pt x="638175" y="165497"/>
                  </a:lnTo>
                  <a:lnTo>
                    <a:pt x="638175" y="8632"/>
                  </a:lnTo>
                  <a:lnTo>
                    <a:pt x="743843" y="8632"/>
                  </a:lnTo>
                  <a:lnTo>
                    <a:pt x="743843" y="414933"/>
                  </a:lnTo>
                  <a:lnTo>
                    <a:pt x="638175" y="414933"/>
                  </a:lnTo>
                  <a:lnTo>
                    <a:pt x="638175" y="245864"/>
                  </a:lnTo>
                  <a:lnTo>
                    <a:pt x="485775" y="245864"/>
                  </a:lnTo>
                  <a:lnTo>
                    <a:pt x="485775" y="414933"/>
                  </a:lnTo>
                  <a:lnTo>
                    <a:pt x="380107" y="414933"/>
                  </a:lnTo>
                  <a:close/>
                  <a:moveTo>
                    <a:pt x="215801" y="0"/>
                  </a:moveTo>
                  <a:cubicBezTo>
                    <a:pt x="243979" y="0"/>
                    <a:pt x="275630" y="6846"/>
                    <a:pt x="310753" y="20538"/>
                  </a:cubicBezTo>
                  <a:lnTo>
                    <a:pt x="310753" y="147042"/>
                  </a:lnTo>
                  <a:cubicBezTo>
                    <a:pt x="300816" y="134857"/>
                    <a:pt x="290680" y="125667"/>
                    <a:pt x="280346" y="119472"/>
                  </a:cubicBezTo>
                  <a:cubicBezTo>
                    <a:pt x="261467" y="108086"/>
                    <a:pt x="241196" y="102394"/>
                    <a:pt x="219536" y="102394"/>
                  </a:cubicBezTo>
                  <a:cubicBezTo>
                    <a:pt x="192111" y="102394"/>
                    <a:pt x="168263" y="110651"/>
                    <a:pt x="147991" y="127164"/>
                  </a:cubicBezTo>
                  <a:cubicBezTo>
                    <a:pt x="122356" y="148056"/>
                    <a:pt x="109538" y="176709"/>
                    <a:pt x="109538" y="213122"/>
                  </a:cubicBezTo>
                  <a:cubicBezTo>
                    <a:pt x="109538" y="249337"/>
                    <a:pt x="122356" y="277890"/>
                    <a:pt x="147991" y="298782"/>
                  </a:cubicBezTo>
                  <a:cubicBezTo>
                    <a:pt x="168263" y="315295"/>
                    <a:pt x="192111" y="323552"/>
                    <a:pt x="219536" y="323552"/>
                  </a:cubicBezTo>
                  <a:cubicBezTo>
                    <a:pt x="241196" y="323552"/>
                    <a:pt x="261467" y="317860"/>
                    <a:pt x="280346" y="306474"/>
                  </a:cubicBezTo>
                  <a:cubicBezTo>
                    <a:pt x="290482" y="300481"/>
                    <a:pt x="300618" y="291291"/>
                    <a:pt x="310753" y="278904"/>
                  </a:cubicBezTo>
                  <a:lnTo>
                    <a:pt x="310753" y="405408"/>
                  </a:lnTo>
                  <a:cubicBezTo>
                    <a:pt x="276225" y="419100"/>
                    <a:pt x="244277" y="425946"/>
                    <a:pt x="214908" y="425946"/>
                  </a:cubicBezTo>
                  <a:cubicBezTo>
                    <a:pt x="163711" y="425946"/>
                    <a:pt x="117872" y="409575"/>
                    <a:pt x="77391" y="376833"/>
                  </a:cubicBezTo>
                  <a:cubicBezTo>
                    <a:pt x="25797" y="334962"/>
                    <a:pt x="0" y="280392"/>
                    <a:pt x="0" y="213122"/>
                  </a:cubicBezTo>
                  <a:cubicBezTo>
                    <a:pt x="0" y="145653"/>
                    <a:pt x="25797" y="90984"/>
                    <a:pt x="77391" y="49113"/>
                  </a:cubicBezTo>
                  <a:cubicBezTo>
                    <a:pt x="117872" y="16371"/>
                    <a:pt x="164009" y="0"/>
                    <a:pt x="2158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04932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33271" y="975423"/>
            <a:ext cx="11573197" cy="724247"/>
          </a:xfrm>
        </p:spPr>
        <p:txBody>
          <a:bodyPr/>
          <a:lstStyle/>
          <a:p>
            <a:pPr algn="l"/>
            <a:r>
              <a:rPr lang="fr-FR" b="0" i="0" dirty="0">
                <a:solidFill>
                  <a:schemeClr val="tx1"/>
                </a:solidFill>
                <a:effectLst/>
                <a:latin typeface="Marianne"/>
              </a:rPr>
              <a:t>La blockchain : comment ça marche ?</a:t>
            </a:r>
          </a:p>
          <a:p>
            <a:br>
              <a:rPr lang="fr-FR" dirty="0"/>
            </a:br>
            <a:endParaRPr lang="en-US" dirty="0"/>
          </a:p>
        </p:txBody>
      </p:sp>
      <p:sp>
        <p:nvSpPr>
          <p:cNvPr id="3" name="Rectangle 2">
            <a:extLst>
              <a:ext uri="{FF2B5EF4-FFF2-40B4-BE49-F238E27FC236}">
                <a16:creationId xmlns:a16="http://schemas.microsoft.com/office/drawing/2014/main" id="{CE3C7FD0-9464-4673-82F3-AE98B6DC24CF}"/>
              </a:ext>
            </a:extLst>
          </p:cNvPr>
          <p:cNvSpPr/>
          <p:nvPr/>
        </p:nvSpPr>
        <p:spPr>
          <a:xfrm>
            <a:off x="891513" y="1816573"/>
            <a:ext cx="2376264" cy="4292525"/>
          </a:xfrm>
          <a:prstGeom prst="rect">
            <a:avLst/>
          </a:prstGeom>
          <a:gradFill flip="none" rotWithShape="1">
            <a:gsLst>
              <a:gs pos="0">
                <a:schemeClr val="bg1">
                  <a:lumMod val="92000"/>
                </a:schemeClr>
              </a:gs>
              <a:gs pos="100000">
                <a:schemeClr val="bg1"/>
              </a:gs>
            </a:gsLst>
            <a:lin ang="13500000" scaled="1"/>
            <a:tileRect/>
          </a:gra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4" name="Rectangle 3">
            <a:extLst>
              <a:ext uri="{FF2B5EF4-FFF2-40B4-BE49-F238E27FC236}">
                <a16:creationId xmlns:a16="http://schemas.microsoft.com/office/drawing/2014/main" id="{5BCC8F47-AF66-41CF-ABD6-3A0C7DB634D8}"/>
              </a:ext>
            </a:extLst>
          </p:cNvPr>
          <p:cNvSpPr/>
          <p:nvPr/>
        </p:nvSpPr>
        <p:spPr>
          <a:xfrm>
            <a:off x="3570119" y="1816572"/>
            <a:ext cx="2376264" cy="1188000"/>
          </a:xfrm>
          <a:prstGeom prst="rect">
            <a:avLst/>
          </a:prstGeom>
          <a:gradFill flip="none" rotWithShape="1">
            <a:gsLst>
              <a:gs pos="0">
                <a:schemeClr val="bg1">
                  <a:lumMod val="92000"/>
                </a:schemeClr>
              </a:gs>
              <a:gs pos="100000">
                <a:schemeClr val="bg1"/>
              </a:gs>
            </a:gsLst>
            <a:lin ang="13500000" scaled="1"/>
            <a:tileRect/>
          </a:gra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5" name="Rectangle 4">
            <a:extLst>
              <a:ext uri="{FF2B5EF4-FFF2-40B4-BE49-F238E27FC236}">
                <a16:creationId xmlns:a16="http://schemas.microsoft.com/office/drawing/2014/main" id="{A681F006-1ED9-4D80-B45B-5F560C132E6A}"/>
              </a:ext>
            </a:extLst>
          </p:cNvPr>
          <p:cNvSpPr/>
          <p:nvPr/>
        </p:nvSpPr>
        <p:spPr>
          <a:xfrm>
            <a:off x="6278777" y="1816572"/>
            <a:ext cx="2376264" cy="2376000"/>
          </a:xfrm>
          <a:prstGeom prst="rect">
            <a:avLst/>
          </a:prstGeom>
          <a:gradFill flip="none" rotWithShape="1">
            <a:gsLst>
              <a:gs pos="0">
                <a:schemeClr val="bg1">
                  <a:lumMod val="92000"/>
                </a:schemeClr>
              </a:gs>
              <a:gs pos="100000">
                <a:schemeClr val="bg1"/>
              </a:gs>
            </a:gsLst>
            <a:lin ang="13500000" scaled="1"/>
            <a:tileRect/>
          </a:gra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6" name="Rectangle 5">
            <a:extLst>
              <a:ext uri="{FF2B5EF4-FFF2-40B4-BE49-F238E27FC236}">
                <a16:creationId xmlns:a16="http://schemas.microsoft.com/office/drawing/2014/main" id="{EC6C3156-C50C-4C42-98EC-A4E23097AD9A}"/>
              </a:ext>
            </a:extLst>
          </p:cNvPr>
          <p:cNvSpPr/>
          <p:nvPr/>
        </p:nvSpPr>
        <p:spPr>
          <a:xfrm>
            <a:off x="6296241" y="4516413"/>
            <a:ext cx="3136178" cy="2242194"/>
          </a:xfrm>
          <a:prstGeom prst="rect">
            <a:avLst/>
          </a:prstGeom>
          <a:gradFill flip="none" rotWithShape="1">
            <a:gsLst>
              <a:gs pos="0">
                <a:schemeClr val="bg1">
                  <a:lumMod val="92000"/>
                </a:schemeClr>
              </a:gs>
              <a:gs pos="100000">
                <a:schemeClr val="bg1"/>
              </a:gs>
            </a:gsLst>
            <a:lin ang="13500000" scaled="1"/>
            <a:tileRect/>
          </a:gra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7" name="Rectangle 6">
            <a:extLst>
              <a:ext uri="{FF2B5EF4-FFF2-40B4-BE49-F238E27FC236}">
                <a16:creationId xmlns:a16="http://schemas.microsoft.com/office/drawing/2014/main" id="{17CA01A2-143F-49A5-AE43-DBDFC32053EA}"/>
              </a:ext>
            </a:extLst>
          </p:cNvPr>
          <p:cNvSpPr/>
          <p:nvPr/>
        </p:nvSpPr>
        <p:spPr>
          <a:xfrm>
            <a:off x="3570119" y="3292572"/>
            <a:ext cx="2376264" cy="2816524"/>
          </a:xfrm>
          <a:prstGeom prst="rect">
            <a:avLst/>
          </a:prstGeom>
          <a:gradFill flip="none" rotWithShape="1">
            <a:gsLst>
              <a:gs pos="0">
                <a:schemeClr val="bg1">
                  <a:lumMod val="92000"/>
                </a:schemeClr>
              </a:gs>
              <a:gs pos="100000">
                <a:schemeClr val="bg1"/>
              </a:gs>
            </a:gsLst>
            <a:lin ang="13500000" scaled="1"/>
            <a:tileRect/>
          </a:gra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8" name="Right Arrow 7">
            <a:extLst>
              <a:ext uri="{FF2B5EF4-FFF2-40B4-BE49-F238E27FC236}">
                <a16:creationId xmlns:a16="http://schemas.microsoft.com/office/drawing/2014/main" id="{C119394D-F494-4E61-A8CF-AC51DD40E74E}"/>
              </a:ext>
            </a:extLst>
          </p:cNvPr>
          <p:cNvSpPr/>
          <p:nvPr/>
        </p:nvSpPr>
        <p:spPr>
          <a:xfrm>
            <a:off x="3152923" y="2398627"/>
            <a:ext cx="747760"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Right Arrow 8">
            <a:extLst>
              <a:ext uri="{FF2B5EF4-FFF2-40B4-BE49-F238E27FC236}">
                <a16:creationId xmlns:a16="http://schemas.microsoft.com/office/drawing/2014/main" id="{89952F6C-4A90-455F-BAB6-1A5500B98D6C}"/>
              </a:ext>
            </a:extLst>
          </p:cNvPr>
          <p:cNvSpPr/>
          <p:nvPr/>
        </p:nvSpPr>
        <p:spPr>
          <a:xfrm>
            <a:off x="5845990" y="2398627"/>
            <a:ext cx="747760"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 name="Right Arrow 9">
            <a:extLst>
              <a:ext uri="{FF2B5EF4-FFF2-40B4-BE49-F238E27FC236}">
                <a16:creationId xmlns:a16="http://schemas.microsoft.com/office/drawing/2014/main" id="{AF30A401-A293-447E-9DCA-FCAE308574FE}"/>
              </a:ext>
            </a:extLst>
          </p:cNvPr>
          <p:cNvSpPr/>
          <p:nvPr/>
        </p:nvSpPr>
        <p:spPr>
          <a:xfrm rot="10800000">
            <a:off x="5617301" y="5390672"/>
            <a:ext cx="747760" cy="4846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Right Arrow 10">
            <a:extLst>
              <a:ext uri="{FF2B5EF4-FFF2-40B4-BE49-F238E27FC236}">
                <a16:creationId xmlns:a16="http://schemas.microsoft.com/office/drawing/2014/main" id="{7185DBAE-5571-4E0B-9801-D9229FFC628B}"/>
              </a:ext>
            </a:extLst>
          </p:cNvPr>
          <p:cNvSpPr/>
          <p:nvPr/>
        </p:nvSpPr>
        <p:spPr>
          <a:xfrm rot="10800000">
            <a:off x="2946399" y="5390673"/>
            <a:ext cx="747760" cy="484632"/>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ectangle 11">
            <a:extLst>
              <a:ext uri="{FF2B5EF4-FFF2-40B4-BE49-F238E27FC236}">
                <a16:creationId xmlns:a16="http://schemas.microsoft.com/office/drawing/2014/main" id="{A2505751-0D5A-46A3-B1AD-248ADDC3C011}"/>
              </a:ext>
            </a:extLst>
          </p:cNvPr>
          <p:cNvSpPr/>
          <p:nvPr/>
        </p:nvSpPr>
        <p:spPr>
          <a:xfrm>
            <a:off x="891777" y="1805939"/>
            <a:ext cx="2376000" cy="4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 name="Rectangle 12">
            <a:extLst>
              <a:ext uri="{FF2B5EF4-FFF2-40B4-BE49-F238E27FC236}">
                <a16:creationId xmlns:a16="http://schemas.microsoft.com/office/drawing/2014/main" id="{EF8275B9-090B-4253-92C8-E7A0452A87D0}"/>
              </a:ext>
            </a:extLst>
          </p:cNvPr>
          <p:cNvSpPr/>
          <p:nvPr/>
        </p:nvSpPr>
        <p:spPr>
          <a:xfrm>
            <a:off x="3570383" y="1805939"/>
            <a:ext cx="2376000"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Rectangle 13">
            <a:extLst>
              <a:ext uri="{FF2B5EF4-FFF2-40B4-BE49-F238E27FC236}">
                <a16:creationId xmlns:a16="http://schemas.microsoft.com/office/drawing/2014/main" id="{E1DB7431-07B4-4760-9D63-81A84148A0FB}"/>
              </a:ext>
            </a:extLst>
          </p:cNvPr>
          <p:cNvSpPr/>
          <p:nvPr/>
        </p:nvSpPr>
        <p:spPr>
          <a:xfrm>
            <a:off x="6279041" y="1796905"/>
            <a:ext cx="2376000" cy="4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 name="Rectangle 14">
            <a:extLst>
              <a:ext uri="{FF2B5EF4-FFF2-40B4-BE49-F238E27FC236}">
                <a16:creationId xmlns:a16="http://schemas.microsoft.com/office/drawing/2014/main" id="{DBD92E70-E23A-47D1-A088-C227D5D9A73E}"/>
              </a:ext>
            </a:extLst>
          </p:cNvPr>
          <p:cNvSpPr/>
          <p:nvPr/>
        </p:nvSpPr>
        <p:spPr>
          <a:xfrm>
            <a:off x="6266578" y="4516413"/>
            <a:ext cx="3135914"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 name="Rectangle 15">
            <a:extLst>
              <a:ext uri="{FF2B5EF4-FFF2-40B4-BE49-F238E27FC236}">
                <a16:creationId xmlns:a16="http://schemas.microsoft.com/office/drawing/2014/main" id="{9E2C2DC8-BA79-4B40-89F1-BB45A82BF6DA}"/>
              </a:ext>
            </a:extLst>
          </p:cNvPr>
          <p:cNvSpPr/>
          <p:nvPr/>
        </p:nvSpPr>
        <p:spPr>
          <a:xfrm>
            <a:off x="3570119" y="3283868"/>
            <a:ext cx="2376000" cy="4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TextBox 16">
            <a:extLst>
              <a:ext uri="{FF2B5EF4-FFF2-40B4-BE49-F238E27FC236}">
                <a16:creationId xmlns:a16="http://schemas.microsoft.com/office/drawing/2014/main" id="{696B05AA-3D0D-49D4-AEBD-9AC99E3CD9B6}"/>
              </a:ext>
            </a:extLst>
          </p:cNvPr>
          <p:cNvSpPr txBox="1"/>
          <p:nvPr/>
        </p:nvSpPr>
        <p:spPr>
          <a:xfrm>
            <a:off x="905518" y="1793618"/>
            <a:ext cx="677824" cy="461665"/>
          </a:xfrm>
          <a:prstGeom prst="rect">
            <a:avLst/>
          </a:prstGeom>
          <a:noFill/>
        </p:spPr>
        <p:txBody>
          <a:bodyPr wrap="square" rtlCol="0">
            <a:spAutoFit/>
          </a:bodyPr>
          <a:lstStyle/>
          <a:p>
            <a:pPr algn="ctr"/>
            <a:endParaRPr lang="ko-KR" altLang="en-US" sz="2400" b="1" dirty="0">
              <a:solidFill>
                <a:schemeClr val="bg1"/>
              </a:solidFill>
              <a:cs typeface="Arial" pitchFamily="34" charset="0"/>
            </a:endParaRPr>
          </a:p>
        </p:txBody>
      </p:sp>
      <p:sp>
        <p:nvSpPr>
          <p:cNvPr id="18" name="TextBox 17">
            <a:extLst>
              <a:ext uri="{FF2B5EF4-FFF2-40B4-BE49-F238E27FC236}">
                <a16:creationId xmlns:a16="http://schemas.microsoft.com/office/drawing/2014/main" id="{5FE986CF-F1E7-4DC1-B41F-FBF7A6D43DFA}"/>
              </a:ext>
            </a:extLst>
          </p:cNvPr>
          <p:cNvSpPr txBox="1"/>
          <p:nvPr/>
        </p:nvSpPr>
        <p:spPr>
          <a:xfrm>
            <a:off x="3569372" y="1797009"/>
            <a:ext cx="677824"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9" name="TextBox 18">
            <a:extLst>
              <a:ext uri="{FF2B5EF4-FFF2-40B4-BE49-F238E27FC236}">
                <a16:creationId xmlns:a16="http://schemas.microsoft.com/office/drawing/2014/main" id="{7D29786B-CE7E-41F7-B1CB-9FE79E08CE05}"/>
              </a:ext>
            </a:extLst>
          </p:cNvPr>
          <p:cNvSpPr txBox="1"/>
          <p:nvPr/>
        </p:nvSpPr>
        <p:spPr>
          <a:xfrm>
            <a:off x="6265125" y="1789767"/>
            <a:ext cx="677824"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20" name="TextBox 19">
            <a:extLst>
              <a:ext uri="{FF2B5EF4-FFF2-40B4-BE49-F238E27FC236}">
                <a16:creationId xmlns:a16="http://schemas.microsoft.com/office/drawing/2014/main" id="{94D9B5B5-B63A-45A3-A742-9C40364249C1}"/>
              </a:ext>
            </a:extLst>
          </p:cNvPr>
          <p:cNvSpPr txBox="1"/>
          <p:nvPr/>
        </p:nvSpPr>
        <p:spPr>
          <a:xfrm>
            <a:off x="6278777" y="4558877"/>
            <a:ext cx="677824"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21" name="TextBox 20">
            <a:extLst>
              <a:ext uri="{FF2B5EF4-FFF2-40B4-BE49-F238E27FC236}">
                <a16:creationId xmlns:a16="http://schemas.microsoft.com/office/drawing/2014/main" id="{BBF20020-16F6-45D8-8494-E25AF6C1629E}"/>
              </a:ext>
            </a:extLst>
          </p:cNvPr>
          <p:cNvSpPr txBox="1"/>
          <p:nvPr/>
        </p:nvSpPr>
        <p:spPr>
          <a:xfrm>
            <a:off x="3574370" y="3273237"/>
            <a:ext cx="677824"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05</a:t>
            </a:r>
            <a:endParaRPr lang="ko-KR" altLang="en-US" sz="2400" b="1" dirty="0">
              <a:solidFill>
                <a:schemeClr val="bg1"/>
              </a:solidFill>
              <a:cs typeface="Arial" pitchFamily="34" charset="0"/>
            </a:endParaRPr>
          </a:p>
        </p:txBody>
      </p:sp>
      <p:sp>
        <p:nvSpPr>
          <p:cNvPr id="23" name="TextBox 22">
            <a:extLst>
              <a:ext uri="{FF2B5EF4-FFF2-40B4-BE49-F238E27FC236}">
                <a16:creationId xmlns:a16="http://schemas.microsoft.com/office/drawing/2014/main" id="{B5E3B2AF-154B-46DC-976D-9C5303B379C8}"/>
              </a:ext>
            </a:extLst>
          </p:cNvPr>
          <p:cNvSpPr txBox="1"/>
          <p:nvPr/>
        </p:nvSpPr>
        <p:spPr>
          <a:xfrm>
            <a:off x="1165334" y="2397247"/>
            <a:ext cx="1828622" cy="1938992"/>
          </a:xfrm>
          <a:prstGeom prst="rect">
            <a:avLst/>
          </a:prstGeom>
          <a:noFill/>
        </p:spPr>
        <p:txBody>
          <a:bodyPr wrap="square" rtlCol="0">
            <a:spAutoFit/>
          </a:bodyPr>
          <a:lstStyle/>
          <a:p>
            <a:r>
              <a:rPr lang="fr-FR" sz="1200" b="0" i="0" dirty="0">
                <a:solidFill>
                  <a:srgbClr val="3A3A3A"/>
                </a:solidFill>
                <a:effectLst/>
                <a:latin typeface="Marianne"/>
              </a:rPr>
              <a:t>En pratique, une blockchain est une base de données qui contient l’historique de tous les échanges effectués entre ses utilisateurs depuis sa création. La </a:t>
            </a:r>
            <a:r>
              <a:rPr lang="fr-FR" sz="1200" b="0" i="0" dirty="0">
                <a:effectLst/>
                <a:latin typeface="Marianne"/>
              </a:rPr>
              <a:t>Banque</a:t>
            </a:r>
            <a:r>
              <a:rPr lang="fr-FR" sz="1200" b="0" i="0" u="sng" dirty="0">
                <a:solidFill>
                  <a:srgbClr val="126F7F"/>
                </a:solidFill>
                <a:effectLst/>
                <a:latin typeface="Marianne"/>
              </a:rPr>
              <a:t> </a:t>
            </a:r>
            <a:r>
              <a:rPr lang="fr-FR" sz="1200" b="0" i="0" dirty="0">
                <a:effectLst/>
                <a:latin typeface="Marianne"/>
              </a:rPr>
              <a:t>de France </a:t>
            </a:r>
            <a:r>
              <a:rPr lang="fr-FR" sz="1200" b="0" i="0" dirty="0">
                <a:solidFill>
                  <a:srgbClr val="3A3A3A"/>
                </a:solidFill>
                <a:effectLst/>
                <a:latin typeface="Marianne"/>
              </a:rPr>
              <a:t>en explique les principales caractéristiques :</a:t>
            </a:r>
            <a:endParaRPr lang="ko-KR" altLang="en-US" sz="1200" dirty="0">
              <a:solidFill>
                <a:schemeClr val="tx1">
                  <a:lumMod val="65000"/>
                  <a:lumOff val="35000"/>
                </a:schemeClr>
              </a:solidFill>
              <a:cs typeface="Arial" pitchFamily="34" charset="0"/>
            </a:endParaRPr>
          </a:p>
        </p:txBody>
      </p:sp>
      <p:sp>
        <p:nvSpPr>
          <p:cNvPr id="24" name="TextBox 23">
            <a:extLst>
              <a:ext uri="{FF2B5EF4-FFF2-40B4-BE49-F238E27FC236}">
                <a16:creationId xmlns:a16="http://schemas.microsoft.com/office/drawing/2014/main" id="{C5DA3AA6-BDB1-4EBC-9530-98A4ED248BE3}"/>
              </a:ext>
            </a:extLst>
          </p:cNvPr>
          <p:cNvSpPr txBox="1"/>
          <p:nvPr/>
        </p:nvSpPr>
        <p:spPr>
          <a:xfrm>
            <a:off x="3843940" y="2323911"/>
            <a:ext cx="2020562" cy="646331"/>
          </a:xfrm>
          <a:prstGeom prst="rect">
            <a:avLst/>
          </a:prstGeom>
          <a:noFill/>
        </p:spPr>
        <p:txBody>
          <a:bodyPr wrap="square" rtlCol="0">
            <a:spAutoFit/>
          </a:bodyPr>
          <a:lstStyle/>
          <a:p>
            <a:pPr algn="l"/>
            <a:r>
              <a:rPr lang="fr-FR" sz="1200" b="1" i="0" dirty="0">
                <a:solidFill>
                  <a:srgbClr val="3A3A3A"/>
                </a:solidFill>
                <a:effectLst/>
                <a:latin typeface="Marianne"/>
              </a:rPr>
              <a:t>l’identification</a:t>
            </a:r>
            <a:r>
              <a:rPr lang="fr-FR" sz="1200" b="0" i="0" dirty="0">
                <a:solidFill>
                  <a:srgbClr val="3A3A3A"/>
                </a:solidFill>
                <a:effectLst/>
                <a:latin typeface="Marianne"/>
              </a:rPr>
              <a:t> de chaque partie s’effectue par un procédé cryptographique</a:t>
            </a:r>
          </a:p>
        </p:txBody>
      </p:sp>
      <p:sp>
        <p:nvSpPr>
          <p:cNvPr id="25" name="TextBox 24">
            <a:extLst>
              <a:ext uri="{FF2B5EF4-FFF2-40B4-BE49-F238E27FC236}">
                <a16:creationId xmlns:a16="http://schemas.microsoft.com/office/drawing/2014/main" id="{3F8B1284-21B7-45D0-8A88-FD53B9DA47A7}"/>
              </a:ext>
            </a:extLst>
          </p:cNvPr>
          <p:cNvSpPr txBox="1"/>
          <p:nvPr/>
        </p:nvSpPr>
        <p:spPr>
          <a:xfrm>
            <a:off x="3694159" y="3844779"/>
            <a:ext cx="2151831" cy="1938992"/>
          </a:xfrm>
          <a:prstGeom prst="rect">
            <a:avLst/>
          </a:prstGeom>
          <a:noFill/>
        </p:spPr>
        <p:txBody>
          <a:bodyPr wrap="square" rtlCol="0">
            <a:spAutoFit/>
          </a:bodyPr>
          <a:lstStyle/>
          <a:p>
            <a:pPr algn="l"/>
            <a:r>
              <a:rPr lang="fr-FR" sz="1200" b="0" i="0" dirty="0">
                <a:solidFill>
                  <a:srgbClr val="3A3A3A"/>
                </a:solidFill>
                <a:effectLst/>
                <a:latin typeface="Marianne"/>
              </a:rPr>
              <a:t>la </a:t>
            </a:r>
            <a:r>
              <a:rPr lang="fr-FR" sz="1200" b="1" i="0" dirty="0">
                <a:solidFill>
                  <a:srgbClr val="3A3A3A"/>
                </a:solidFill>
                <a:effectLst/>
                <a:latin typeface="Marianne"/>
              </a:rPr>
              <a:t>décentralisation de la gestion</a:t>
            </a:r>
            <a:r>
              <a:rPr lang="fr-FR" sz="1200" b="0" i="0" dirty="0">
                <a:solidFill>
                  <a:srgbClr val="3A3A3A"/>
                </a:solidFill>
                <a:effectLst/>
                <a:latin typeface="Marianne"/>
              </a:rPr>
              <a:t> de la sécurité empêche la falsification des transactions. Chaque nouveau bloc ajouté à la blockchain est lié au précédent et une copie est transmise à tous les « nœuds » du réseau. L’intégration est chronologique, indélébile et infalsifiable.</a:t>
            </a:r>
          </a:p>
        </p:txBody>
      </p:sp>
      <p:sp>
        <p:nvSpPr>
          <p:cNvPr id="26" name="TextBox 25">
            <a:extLst>
              <a:ext uri="{FF2B5EF4-FFF2-40B4-BE49-F238E27FC236}">
                <a16:creationId xmlns:a16="http://schemas.microsoft.com/office/drawing/2014/main" id="{5A5C3876-0DAD-457C-8ACE-42D11A49EA12}"/>
              </a:ext>
            </a:extLst>
          </p:cNvPr>
          <p:cNvSpPr txBox="1"/>
          <p:nvPr/>
        </p:nvSpPr>
        <p:spPr>
          <a:xfrm>
            <a:off x="6552730" y="2397247"/>
            <a:ext cx="1828622" cy="1384995"/>
          </a:xfrm>
          <a:prstGeom prst="rect">
            <a:avLst/>
          </a:prstGeom>
          <a:noFill/>
        </p:spPr>
        <p:txBody>
          <a:bodyPr wrap="square" rtlCol="0">
            <a:spAutoFit/>
          </a:bodyPr>
          <a:lstStyle/>
          <a:p>
            <a:pPr algn="l"/>
            <a:r>
              <a:rPr lang="fr-FR" sz="1200" b="0" i="0" dirty="0">
                <a:solidFill>
                  <a:srgbClr val="3A3A3A"/>
                </a:solidFill>
                <a:effectLst/>
                <a:latin typeface="Marianne"/>
              </a:rPr>
              <a:t>la </a:t>
            </a:r>
            <a:r>
              <a:rPr lang="fr-FR" sz="1200" b="1" i="0" dirty="0">
                <a:solidFill>
                  <a:srgbClr val="3A3A3A"/>
                </a:solidFill>
                <a:effectLst/>
                <a:latin typeface="Marianne"/>
              </a:rPr>
              <a:t>transaction</a:t>
            </a:r>
            <a:r>
              <a:rPr lang="fr-FR" sz="1200" b="0" i="0" dirty="0">
                <a:solidFill>
                  <a:srgbClr val="3A3A3A"/>
                </a:solidFill>
                <a:effectLst/>
                <a:latin typeface="Marianne"/>
              </a:rPr>
              <a:t> est envoyée à un réseau (ou « nœud » de stockage) d’ordinateurs situés dans le monde entier</a:t>
            </a:r>
          </a:p>
          <a:p>
            <a:br>
              <a:rPr lang="fr-FR" sz="1200" dirty="0"/>
            </a:br>
            <a:endParaRPr lang="ko-KR" altLang="en-US" sz="1200" dirty="0">
              <a:solidFill>
                <a:schemeClr val="tx1">
                  <a:lumMod val="65000"/>
                  <a:lumOff val="35000"/>
                </a:schemeClr>
              </a:solidFill>
              <a:cs typeface="Arial" pitchFamily="34" charset="0"/>
            </a:endParaRPr>
          </a:p>
        </p:txBody>
      </p:sp>
      <p:sp>
        <p:nvSpPr>
          <p:cNvPr id="27" name="TextBox 26">
            <a:extLst>
              <a:ext uri="{FF2B5EF4-FFF2-40B4-BE49-F238E27FC236}">
                <a16:creationId xmlns:a16="http://schemas.microsoft.com/office/drawing/2014/main" id="{2BA4B824-453A-4931-B7FA-8135963B110A}"/>
              </a:ext>
            </a:extLst>
          </p:cNvPr>
          <p:cNvSpPr txBox="1"/>
          <p:nvPr/>
        </p:nvSpPr>
        <p:spPr>
          <a:xfrm>
            <a:off x="6321862" y="5028442"/>
            <a:ext cx="3041736" cy="1938992"/>
          </a:xfrm>
          <a:prstGeom prst="rect">
            <a:avLst/>
          </a:prstGeom>
          <a:noFill/>
        </p:spPr>
        <p:txBody>
          <a:bodyPr wrap="square" rtlCol="0">
            <a:spAutoFit/>
          </a:bodyPr>
          <a:lstStyle/>
          <a:p>
            <a:pPr algn="l"/>
            <a:r>
              <a:rPr lang="fr-FR" sz="1200" b="0" i="0" dirty="0">
                <a:solidFill>
                  <a:srgbClr val="3A3A3A"/>
                </a:solidFill>
                <a:effectLst/>
                <a:latin typeface="Marianne"/>
              </a:rPr>
              <a:t>le </a:t>
            </a:r>
            <a:r>
              <a:rPr lang="fr-FR" sz="1200" b="1" i="0" dirty="0">
                <a:solidFill>
                  <a:srgbClr val="3A3A3A"/>
                </a:solidFill>
                <a:effectLst/>
                <a:latin typeface="Marianne"/>
              </a:rPr>
              <a:t>système de sécurisation</a:t>
            </a:r>
            <a:r>
              <a:rPr lang="fr-FR" sz="1200" b="0" i="0" dirty="0">
                <a:solidFill>
                  <a:srgbClr val="3A3A3A"/>
                </a:solidFill>
                <a:effectLst/>
                <a:latin typeface="Marianne"/>
              </a:rPr>
              <a:t> repose sur un mécanisme de consensus de tous les « nœuds » à chaque ajout d’informations. Les données sont déchiffrées et authentifiées par des « centres de données » ou « mineurs ». La transaction ainsi validée est ajoutée dans la base sous forme d’un bloc de données chiffrées (c’est le « block » dans blockchain)</a:t>
            </a:r>
          </a:p>
          <a:p>
            <a:br>
              <a:rPr lang="fr-FR" sz="1200" dirty="0"/>
            </a:br>
            <a:endParaRPr lang="ko-KR" altLang="en-US" sz="1200" dirty="0">
              <a:solidFill>
                <a:schemeClr val="tx1">
                  <a:lumMod val="65000"/>
                  <a:lumOff val="35000"/>
                </a:schemeClr>
              </a:solidFill>
              <a:cs typeface="Arial" pitchFamily="34" charset="0"/>
            </a:endParaRPr>
          </a:p>
        </p:txBody>
      </p:sp>
      <p:sp>
        <p:nvSpPr>
          <p:cNvPr id="32" name="Rectangle 5">
            <a:extLst>
              <a:ext uri="{FF2B5EF4-FFF2-40B4-BE49-F238E27FC236}">
                <a16:creationId xmlns:a16="http://schemas.microsoft.com/office/drawing/2014/main" id="{4C61BE1E-B7D1-4578-9C85-FF94AF124E83}"/>
              </a:ext>
            </a:extLst>
          </p:cNvPr>
          <p:cNvSpPr/>
          <p:nvPr/>
        </p:nvSpPr>
        <p:spPr>
          <a:xfrm>
            <a:off x="9676313" y="1789767"/>
            <a:ext cx="2376264" cy="4304687"/>
          </a:xfrm>
          <a:prstGeom prst="rect">
            <a:avLst/>
          </a:prstGeom>
          <a:gradFill flip="none" rotWithShape="1">
            <a:gsLst>
              <a:gs pos="0">
                <a:schemeClr val="bg1">
                  <a:lumMod val="92000"/>
                </a:schemeClr>
              </a:gs>
              <a:gs pos="100000">
                <a:schemeClr val="bg1"/>
              </a:gs>
            </a:gsLst>
            <a:lin ang="13500000" scaled="1"/>
            <a:tileRect/>
          </a:gra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33" name="Rectangle 14">
            <a:extLst>
              <a:ext uri="{FF2B5EF4-FFF2-40B4-BE49-F238E27FC236}">
                <a16:creationId xmlns:a16="http://schemas.microsoft.com/office/drawing/2014/main" id="{2C881E85-FB21-458B-851A-02539F471AB6}"/>
              </a:ext>
            </a:extLst>
          </p:cNvPr>
          <p:cNvSpPr/>
          <p:nvPr/>
        </p:nvSpPr>
        <p:spPr>
          <a:xfrm>
            <a:off x="9581527" y="1811737"/>
            <a:ext cx="2376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4" name="TextBox 33">
            <a:extLst>
              <a:ext uri="{FF2B5EF4-FFF2-40B4-BE49-F238E27FC236}">
                <a16:creationId xmlns:a16="http://schemas.microsoft.com/office/drawing/2014/main" id="{6F316175-5FD2-45FF-9970-1436A04CEBE0}"/>
              </a:ext>
            </a:extLst>
          </p:cNvPr>
          <p:cNvSpPr txBox="1"/>
          <p:nvPr/>
        </p:nvSpPr>
        <p:spPr>
          <a:xfrm>
            <a:off x="9486477" y="1807491"/>
            <a:ext cx="677824"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36" name="TextBox 35">
            <a:extLst>
              <a:ext uri="{FF2B5EF4-FFF2-40B4-BE49-F238E27FC236}">
                <a16:creationId xmlns:a16="http://schemas.microsoft.com/office/drawing/2014/main" id="{005912B6-A456-41A3-BD11-E6BFCB5BB717}"/>
              </a:ext>
            </a:extLst>
          </p:cNvPr>
          <p:cNvSpPr txBox="1"/>
          <p:nvPr/>
        </p:nvSpPr>
        <p:spPr>
          <a:xfrm>
            <a:off x="9734256" y="2380539"/>
            <a:ext cx="1828622" cy="1938992"/>
          </a:xfrm>
          <a:prstGeom prst="rect">
            <a:avLst/>
          </a:prstGeom>
          <a:noFill/>
        </p:spPr>
        <p:txBody>
          <a:bodyPr wrap="square" rtlCol="0">
            <a:spAutoFit/>
          </a:bodyPr>
          <a:lstStyle/>
          <a:p>
            <a:pPr algn="l"/>
            <a:r>
              <a:rPr lang="fr-FR" sz="1200" b="0" i="0" dirty="0">
                <a:solidFill>
                  <a:srgbClr val="3A3A3A"/>
                </a:solidFill>
                <a:effectLst/>
                <a:latin typeface="Marianne"/>
              </a:rPr>
              <a:t>chaque </a:t>
            </a:r>
            <a:r>
              <a:rPr lang="fr-FR" sz="1200" b="1" i="0" dirty="0">
                <a:solidFill>
                  <a:srgbClr val="3A3A3A"/>
                </a:solidFill>
                <a:effectLst/>
                <a:latin typeface="Marianne"/>
              </a:rPr>
              <a:t>« nœud »</a:t>
            </a:r>
            <a:r>
              <a:rPr lang="fr-FR" sz="1200" b="0" i="0" dirty="0">
                <a:solidFill>
                  <a:srgbClr val="3A3A3A"/>
                </a:solidFill>
                <a:effectLst/>
                <a:latin typeface="Marianne"/>
              </a:rPr>
              <a:t> héberge une copie de la base de données dans lequel est inscrit l’historique des transactions effectuées. Toutes les parties prenantes peuvent y accéder simultanément</a:t>
            </a:r>
          </a:p>
          <a:p>
            <a:br>
              <a:rPr lang="fr-FR" sz="1200" dirty="0"/>
            </a:br>
            <a:endParaRPr lang="ko-KR" altLang="en-US" sz="1200" dirty="0">
              <a:solidFill>
                <a:schemeClr val="tx1">
                  <a:lumMod val="65000"/>
                  <a:lumOff val="35000"/>
                </a:schemeClr>
              </a:solidFill>
              <a:cs typeface="Arial" pitchFamily="34" charset="0"/>
            </a:endParaRPr>
          </a:p>
        </p:txBody>
      </p:sp>
      <p:sp>
        <p:nvSpPr>
          <p:cNvPr id="37" name="Right Arrow 8">
            <a:extLst>
              <a:ext uri="{FF2B5EF4-FFF2-40B4-BE49-F238E27FC236}">
                <a16:creationId xmlns:a16="http://schemas.microsoft.com/office/drawing/2014/main" id="{1E21F74D-7912-4076-9B29-B9CE55EC6418}"/>
              </a:ext>
            </a:extLst>
          </p:cNvPr>
          <p:cNvSpPr/>
          <p:nvPr/>
        </p:nvSpPr>
        <p:spPr>
          <a:xfrm>
            <a:off x="8815736" y="2398627"/>
            <a:ext cx="747760"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8" name="Right Arrow 15">
            <a:extLst>
              <a:ext uri="{FF2B5EF4-FFF2-40B4-BE49-F238E27FC236}">
                <a16:creationId xmlns:a16="http://schemas.microsoft.com/office/drawing/2014/main" id="{6A3EDA4E-A288-4431-8521-2F865CD32BB4}"/>
              </a:ext>
            </a:extLst>
          </p:cNvPr>
          <p:cNvSpPr/>
          <p:nvPr/>
        </p:nvSpPr>
        <p:spPr>
          <a:xfrm flipH="1">
            <a:off x="9458383" y="5028442"/>
            <a:ext cx="747760"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62469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10;&#10;Description générée automatiquement">
            <a:extLst>
              <a:ext uri="{FF2B5EF4-FFF2-40B4-BE49-F238E27FC236}">
                <a16:creationId xmlns:a16="http://schemas.microsoft.com/office/drawing/2014/main" id="{1F3FE751-8C46-5A69-FC42-2AB65886A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425" y="643467"/>
            <a:ext cx="7235150"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363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Les </a:t>
            </a:r>
            <a:r>
              <a:rPr lang="en-US" dirty="0" err="1"/>
              <a:t>avantages</a:t>
            </a:r>
            <a:r>
              <a:rPr lang="en-US" dirty="0"/>
              <a:t> de blockchain</a:t>
            </a:r>
          </a:p>
        </p:txBody>
      </p:sp>
      <p:grpSp>
        <p:nvGrpSpPr>
          <p:cNvPr id="22" name="Group 21">
            <a:extLst>
              <a:ext uri="{FF2B5EF4-FFF2-40B4-BE49-F238E27FC236}">
                <a16:creationId xmlns:a16="http://schemas.microsoft.com/office/drawing/2014/main" id="{5BE0D51D-8B71-4282-B4D3-1C1A56124A3B}"/>
              </a:ext>
            </a:extLst>
          </p:cNvPr>
          <p:cNvGrpSpPr/>
          <p:nvPr/>
        </p:nvGrpSpPr>
        <p:grpSpPr>
          <a:xfrm>
            <a:off x="3937529" y="3450365"/>
            <a:ext cx="1474624" cy="900376"/>
            <a:chOff x="3233964" y="1911289"/>
            <a:chExt cx="1410044" cy="921886"/>
          </a:xfrm>
        </p:grpSpPr>
        <p:sp>
          <p:nvSpPr>
            <p:cNvPr id="23" name="TextBox 22">
              <a:extLst>
                <a:ext uri="{FF2B5EF4-FFF2-40B4-BE49-F238E27FC236}">
                  <a16:creationId xmlns:a16="http://schemas.microsoft.com/office/drawing/2014/main" id="{3580BDE6-A663-4141-87E6-742CEB31490B}"/>
                </a:ext>
              </a:extLst>
            </p:cNvPr>
            <p:cNvSpPr txBox="1"/>
            <p:nvPr/>
          </p:nvSpPr>
          <p:spPr>
            <a:xfrm>
              <a:off x="3233964" y="1911289"/>
              <a:ext cx="1400519" cy="315130"/>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24" name="TextBox 23">
              <a:extLst>
                <a:ext uri="{FF2B5EF4-FFF2-40B4-BE49-F238E27FC236}">
                  <a16:creationId xmlns:a16="http://schemas.microsoft.com/office/drawing/2014/main" id="{79906591-ACBF-45DE-A2C7-E86ED0639357}"/>
                </a:ext>
              </a:extLst>
            </p:cNvPr>
            <p:cNvSpPr txBox="1"/>
            <p:nvPr/>
          </p:nvSpPr>
          <p:spPr>
            <a:xfrm>
              <a:off x="3243489" y="2171403"/>
              <a:ext cx="1400519" cy="661772"/>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a:t>
              </a:r>
            </a:p>
          </p:txBody>
        </p:sp>
      </p:grpSp>
      <p:grpSp>
        <p:nvGrpSpPr>
          <p:cNvPr id="25" name="Group 24">
            <a:extLst>
              <a:ext uri="{FF2B5EF4-FFF2-40B4-BE49-F238E27FC236}">
                <a16:creationId xmlns:a16="http://schemas.microsoft.com/office/drawing/2014/main" id="{0958533C-3ED2-416C-BF20-A296BBF4E540}"/>
              </a:ext>
            </a:extLst>
          </p:cNvPr>
          <p:cNvGrpSpPr/>
          <p:nvPr/>
        </p:nvGrpSpPr>
        <p:grpSpPr>
          <a:xfrm>
            <a:off x="2593345" y="2699734"/>
            <a:ext cx="1410044" cy="906445"/>
            <a:chOff x="3233964" y="1911289"/>
            <a:chExt cx="1410044" cy="906445"/>
          </a:xfrm>
        </p:grpSpPr>
        <p:sp>
          <p:nvSpPr>
            <p:cNvPr id="26" name="TextBox 25">
              <a:extLst>
                <a:ext uri="{FF2B5EF4-FFF2-40B4-BE49-F238E27FC236}">
                  <a16:creationId xmlns:a16="http://schemas.microsoft.com/office/drawing/2014/main" id="{7CF1D22D-C5EC-4C03-9202-ADA5599330DE}"/>
                </a:ext>
              </a:extLst>
            </p:cNvPr>
            <p:cNvSpPr txBox="1"/>
            <p:nvPr/>
          </p:nvSpPr>
          <p:spPr>
            <a:xfrm>
              <a:off x="3233964" y="1911289"/>
              <a:ext cx="1400519"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27" name="TextBox 26">
              <a:extLst>
                <a:ext uri="{FF2B5EF4-FFF2-40B4-BE49-F238E27FC236}">
                  <a16:creationId xmlns:a16="http://schemas.microsoft.com/office/drawing/2014/main" id="{5DC28247-E130-4684-A203-FEA8D06AADCB}"/>
                </a:ext>
              </a:extLst>
            </p:cNvPr>
            <p:cNvSpPr txBox="1"/>
            <p:nvPr/>
          </p:nvSpPr>
          <p:spPr>
            <a:xfrm>
              <a:off x="3243489" y="2171403"/>
              <a:ext cx="1400519" cy="646331"/>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a:t>
              </a:r>
            </a:p>
          </p:txBody>
        </p:sp>
      </p:grpSp>
      <p:grpSp>
        <p:nvGrpSpPr>
          <p:cNvPr id="28" name="Group 27">
            <a:extLst>
              <a:ext uri="{FF2B5EF4-FFF2-40B4-BE49-F238E27FC236}">
                <a16:creationId xmlns:a16="http://schemas.microsoft.com/office/drawing/2014/main" id="{7647DA0F-EF56-48F3-9A7A-8E0BF3B69876}"/>
              </a:ext>
            </a:extLst>
          </p:cNvPr>
          <p:cNvGrpSpPr/>
          <p:nvPr/>
        </p:nvGrpSpPr>
        <p:grpSpPr>
          <a:xfrm>
            <a:off x="2593345" y="4201000"/>
            <a:ext cx="1410044" cy="906445"/>
            <a:chOff x="3233964" y="1911289"/>
            <a:chExt cx="1410044" cy="906445"/>
          </a:xfrm>
        </p:grpSpPr>
        <p:sp>
          <p:nvSpPr>
            <p:cNvPr id="29" name="TextBox 28">
              <a:extLst>
                <a:ext uri="{FF2B5EF4-FFF2-40B4-BE49-F238E27FC236}">
                  <a16:creationId xmlns:a16="http://schemas.microsoft.com/office/drawing/2014/main" id="{021FC3BF-4DC0-44C3-8504-756564D5B713}"/>
                </a:ext>
              </a:extLst>
            </p:cNvPr>
            <p:cNvSpPr txBox="1"/>
            <p:nvPr/>
          </p:nvSpPr>
          <p:spPr>
            <a:xfrm>
              <a:off x="3233964" y="1911289"/>
              <a:ext cx="1400519"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30" name="TextBox 29">
              <a:extLst>
                <a:ext uri="{FF2B5EF4-FFF2-40B4-BE49-F238E27FC236}">
                  <a16:creationId xmlns:a16="http://schemas.microsoft.com/office/drawing/2014/main" id="{21082402-37F3-4817-87F9-3FFD35AD0CD4}"/>
                </a:ext>
              </a:extLst>
            </p:cNvPr>
            <p:cNvSpPr txBox="1"/>
            <p:nvPr/>
          </p:nvSpPr>
          <p:spPr>
            <a:xfrm>
              <a:off x="3243489" y="2171403"/>
              <a:ext cx="1400519" cy="646331"/>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a:t>
              </a:r>
            </a:p>
          </p:txBody>
        </p:sp>
      </p:grpSp>
      <p:grpSp>
        <p:nvGrpSpPr>
          <p:cNvPr id="31" name="Group 30">
            <a:extLst>
              <a:ext uri="{FF2B5EF4-FFF2-40B4-BE49-F238E27FC236}">
                <a16:creationId xmlns:a16="http://schemas.microsoft.com/office/drawing/2014/main" id="{305955F0-10D8-4366-99F2-6370436A5594}"/>
              </a:ext>
            </a:extLst>
          </p:cNvPr>
          <p:cNvGrpSpPr/>
          <p:nvPr/>
        </p:nvGrpSpPr>
        <p:grpSpPr>
          <a:xfrm>
            <a:off x="1129451" y="4951635"/>
            <a:ext cx="1410044" cy="906445"/>
            <a:chOff x="3233964" y="1911289"/>
            <a:chExt cx="1410044" cy="906445"/>
          </a:xfrm>
        </p:grpSpPr>
        <p:sp>
          <p:nvSpPr>
            <p:cNvPr id="32" name="TextBox 31">
              <a:extLst>
                <a:ext uri="{FF2B5EF4-FFF2-40B4-BE49-F238E27FC236}">
                  <a16:creationId xmlns:a16="http://schemas.microsoft.com/office/drawing/2014/main" id="{5204BF29-46C0-465B-8497-09A4303AC613}"/>
                </a:ext>
              </a:extLst>
            </p:cNvPr>
            <p:cNvSpPr txBox="1"/>
            <p:nvPr/>
          </p:nvSpPr>
          <p:spPr>
            <a:xfrm>
              <a:off x="3233964" y="1911289"/>
              <a:ext cx="1400519"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33" name="TextBox 32">
              <a:extLst>
                <a:ext uri="{FF2B5EF4-FFF2-40B4-BE49-F238E27FC236}">
                  <a16:creationId xmlns:a16="http://schemas.microsoft.com/office/drawing/2014/main" id="{C8ADB329-B615-4B02-A2E3-5F8D48781081}"/>
                </a:ext>
              </a:extLst>
            </p:cNvPr>
            <p:cNvSpPr txBox="1"/>
            <p:nvPr/>
          </p:nvSpPr>
          <p:spPr>
            <a:xfrm>
              <a:off x="3243489" y="2171403"/>
              <a:ext cx="1400519" cy="646331"/>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a:t>
              </a:r>
            </a:p>
          </p:txBody>
        </p:sp>
      </p:grpSp>
      <p:grpSp>
        <p:nvGrpSpPr>
          <p:cNvPr id="34" name="Group 33">
            <a:extLst>
              <a:ext uri="{FF2B5EF4-FFF2-40B4-BE49-F238E27FC236}">
                <a16:creationId xmlns:a16="http://schemas.microsoft.com/office/drawing/2014/main" id="{BFC6AAF8-FAB4-4D47-8F68-D22D7B74037D}"/>
              </a:ext>
            </a:extLst>
          </p:cNvPr>
          <p:cNvGrpSpPr/>
          <p:nvPr/>
        </p:nvGrpSpPr>
        <p:grpSpPr>
          <a:xfrm>
            <a:off x="1129451" y="3450367"/>
            <a:ext cx="1410044" cy="906445"/>
            <a:chOff x="3233964" y="1911289"/>
            <a:chExt cx="1410044" cy="906445"/>
          </a:xfrm>
        </p:grpSpPr>
        <p:sp>
          <p:nvSpPr>
            <p:cNvPr id="35" name="TextBox 34">
              <a:extLst>
                <a:ext uri="{FF2B5EF4-FFF2-40B4-BE49-F238E27FC236}">
                  <a16:creationId xmlns:a16="http://schemas.microsoft.com/office/drawing/2014/main" id="{4F89CD7D-62BB-43B6-BA88-2F6F59A325F2}"/>
                </a:ext>
              </a:extLst>
            </p:cNvPr>
            <p:cNvSpPr txBox="1"/>
            <p:nvPr/>
          </p:nvSpPr>
          <p:spPr>
            <a:xfrm>
              <a:off x="3233964" y="1911289"/>
              <a:ext cx="1400519"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36" name="TextBox 35">
              <a:extLst>
                <a:ext uri="{FF2B5EF4-FFF2-40B4-BE49-F238E27FC236}">
                  <a16:creationId xmlns:a16="http://schemas.microsoft.com/office/drawing/2014/main" id="{CE68AA54-FC40-43E6-9026-0F8C597CC912}"/>
                </a:ext>
              </a:extLst>
            </p:cNvPr>
            <p:cNvSpPr txBox="1"/>
            <p:nvPr/>
          </p:nvSpPr>
          <p:spPr>
            <a:xfrm>
              <a:off x="3243489" y="2171403"/>
              <a:ext cx="1400519" cy="646331"/>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a:t>
              </a:r>
            </a:p>
          </p:txBody>
        </p:sp>
      </p:grpSp>
      <p:grpSp>
        <p:nvGrpSpPr>
          <p:cNvPr id="37" name="Group 36">
            <a:extLst>
              <a:ext uri="{FF2B5EF4-FFF2-40B4-BE49-F238E27FC236}">
                <a16:creationId xmlns:a16="http://schemas.microsoft.com/office/drawing/2014/main" id="{22A541B1-654F-4D68-8D50-E078638E6426}"/>
              </a:ext>
            </a:extLst>
          </p:cNvPr>
          <p:cNvGrpSpPr/>
          <p:nvPr/>
        </p:nvGrpSpPr>
        <p:grpSpPr>
          <a:xfrm>
            <a:off x="1129451" y="1949101"/>
            <a:ext cx="1410044" cy="906445"/>
            <a:chOff x="3233964" y="1911289"/>
            <a:chExt cx="1410044" cy="906445"/>
          </a:xfrm>
        </p:grpSpPr>
        <p:sp>
          <p:nvSpPr>
            <p:cNvPr id="38" name="TextBox 37">
              <a:extLst>
                <a:ext uri="{FF2B5EF4-FFF2-40B4-BE49-F238E27FC236}">
                  <a16:creationId xmlns:a16="http://schemas.microsoft.com/office/drawing/2014/main" id="{0E547C16-491B-4255-92EF-7A4AA667EC8F}"/>
                </a:ext>
              </a:extLst>
            </p:cNvPr>
            <p:cNvSpPr txBox="1"/>
            <p:nvPr/>
          </p:nvSpPr>
          <p:spPr>
            <a:xfrm>
              <a:off x="3233964" y="1911289"/>
              <a:ext cx="1400519"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39" name="TextBox 38">
              <a:extLst>
                <a:ext uri="{FF2B5EF4-FFF2-40B4-BE49-F238E27FC236}">
                  <a16:creationId xmlns:a16="http://schemas.microsoft.com/office/drawing/2014/main" id="{E865C869-4826-4AF6-BEB0-63DEB1CCA621}"/>
                </a:ext>
              </a:extLst>
            </p:cNvPr>
            <p:cNvSpPr txBox="1"/>
            <p:nvPr/>
          </p:nvSpPr>
          <p:spPr>
            <a:xfrm>
              <a:off x="3243489" y="2171403"/>
              <a:ext cx="1400519" cy="646331"/>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a:t>
              </a:r>
            </a:p>
          </p:txBody>
        </p:sp>
      </p:grpSp>
      <p:sp>
        <p:nvSpPr>
          <p:cNvPr id="40" name="Rounded Rectangle 40">
            <a:extLst>
              <a:ext uri="{FF2B5EF4-FFF2-40B4-BE49-F238E27FC236}">
                <a16:creationId xmlns:a16="http://schemas.microsoft.com/office/drawing/2014/main" id="{DDFD53B9-E451-4052-93E1-11CBFD8AC3E9}"/>
              </a:ext>
            </a:extLst>
          </p:cNvPr>
          <p:cNvSpPr/>
          <p:nvPr/>
        </p:nvSpPr>
        <p:spPr>
          <a:xfrm>
            <a:off x="6050337" y="1777156"/>
            <a:ext cx="5177440" cy="1009440"/>
          </a:xfrm>
          <a:prstGeom prst="roundRect">
            <a:avLst>
              <a:gd name="adj" fmla="val 0"/>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Rounded Rectangle 41">
            <a:extLst>
              <a:ext uri="{FF2B5EF4-FFF2-40B4-BE49-F238E27FC236}">
                <a16:creationId xmlns:a16="http://schemas.microsoft.com/office/drawing/2014/main" id="{2601B0D0-A729-46F6-96F2-87F91B32579D}"/>
              </a:ext>
            </a:extLst>
          </p:cNvPr>
          <p:cNvSpPr/>
          <p:nvPr/>
        </p:nvSpPr>
        <p:spPr>
          <a:xfrm>
            <a:off x="6028929" y="3034150"/>
            <a:ext cx="5177440" cy="1313934"/>
          </a:xfrm>
          <a:prstGeom prst="roundRect">
            <a:avLst>
              <a:gd name="adj" fmla="val 0"/>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Rounded Rectangle 42">
            <a:extLst>
              <a:ext uri="{FF2B5EF4-FFF2-40B4-BE49-F238E27FC236}">
                <a16:creationId xmlns:a16="http://schemas.microsoft.com/office/drawing/2014/main" id="{8A25CB4F-94F5-4639-B2C8-5E4A09E4C6EA}"/>
              </a:ext>
            </a:extLst>
          </p:cNvPr>
          <p:cNvSpPr/>
          <p:nvPr/>
        </p:nvSpPr>
        <p:spPr>
          <a:xfrm>
            <a:off x="6050337" y="4488621"/>
            <a:ext cx="5177440" cy="1606931"/>
          </a:xfrm>
          <a:prstGeom prst="roundRect">
            <a:avLst>
              <a:gd name="adj" fmla="val 0"/>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5" name="TextBox 44">
            <a:extLst>
              <a:ext uri="{FF2B5EF4-FFF2-40B4-BE49-F238E27FC236}">
                <a16:creationId xmlns:a16="http://schemas.microsoft.com/office/drawing/2014/main" id="{37C476BF-71A0-42CE-BF41-19915205D289}"/>
              </a:ext>
            </a:extLst>
          </p:cNvPr>
          <p:cNvSpPr txBox="1"/>
          <p:nvPr/>
        </p:nvSpPr>
        <p:spPr>
          <a:xfrm>
            <a:off x="6193668" y="1913268"/>
            <a:ext cx="4802819" cy="954107"/>
          </a:xfrm>
          <a:prstGeom prst="rect">
            <a:avLst/>
          </a:prstGeom>
          <a:noFill/>
          <a:ln>
            <a:noFill/>
          </a:ln>
        </p:spPr>
        <p:txBody>
          <a:bodyPr wrap="square" rtlCol="0">
            <a:spAutoFit/>
          </a:bodyPr>
          <a:lstStyle/>
          <a:p>
            <a:pPr algn="l"/>
            <a:r>
              <a:rPr lang="fr-FR" sz="1400" b="0" i="0" dirty="0">
                <a:solidFill>
                  <a:srgbClr val="3A3A3A"/>
                </a:solidFill>
                <a:effectLst/>
                <a:latin typeface="Marianne"/>
              </a:rPr>
              <a:t>La </a:t>
            </a:r>
            <a:r>
              <a:rPr lang="fr-FR" sz="1400" b="1" i="0" dirty="0">
                <a:solidFill>
                  <a:srgbClr val="3A3A3A"/>
                </a:solidFill>
                <a:effectLst/>
                <a:latin typeface="Marianne"/>
              </a:rPr>
              <a:t>rapidité</a:t>
            </a:r>
            <a:r>
              <a:rPr lang="fr-FR" sz="1400" b="0" i="0" dirty="0">
                <a:solidFill>
                  <a:srgbClr val="3A3A3A"/>
                </a:solidFill>
                <a:effectLst/>
                <a:latin typeface="Marianne"/>
              </a:rPr>
              <a:t> </a:t>
            </a:r>
            <a:r>
              <a:rPr lang="fr-FR" sz="1400" b="1" i="0" dirty="0">
                <a:solidFill>
                  <a:srgbClr val="3A3A3A"/>
                </a:solidFill>
                <a:effectLst/>
                <a:latin typeface="Marianne"/>
              </a:rPr>
              <a:t>des transactions</a:t>
            </a:r>
            <a:r>
              <a:rPr lang="fr-FR" sz="1400" b="0" i="0" dirty="0">
                <a:solidFill>
                  <a:srgbClr val="3A3A3A"/>
                </a:solidFill>
                <a:effectLst/>
                <a:latin typeface="Marianne"/>
              </a:rPr>
              <a:t> grâce au fait que la validation d’un bloc ne prend que quelques secondes à quelques minutes.</a:t>
            </a:r>
          </a:p>
          <a:p>
            <a:br>
              <a:rPr lang="fr-FR" sz="1400" dirty="0"/>
            </a:br>
            <a:endParaRPr lang="en-US" altLang="ko-KR" sz="1400" dirty="0">
              <a:solidFill>
                <a:schemeClr val="bg1"/>
              </a:solidFill>
              <a:cs typeface="Arial" pitchFamily="34" charset="0"/>
            </a:endParaRPr>
          </a:p>
        </p:txBody>
      </p:sp>
      <p:sp>
        <p:nvSpPr>
          <p:cNvPr id="47" name="TextBox 46">
            <a:extLst>
              <a:ext uri="{FF2B5EF4-FFF2-40B4-BE49-F238E27FC236}">
                <a16:creationId xmlns:a16="http://schemas.microsoft.com/office/drawing/2014/main" id="{78FBA9D0-B1AD-43C9-AF68-BDA424D202FE}"/>
              </a:ext>
            </a:extLst>
          </p:cNvPr>
          <p:cNvSpPr txBox="1"/>
          <p:nvPr/>
        </p:nvSpPr>
        <p:spPr>
          <a:xfrm>
            <a:off x="6161725" y="3188555"/>
            <a:ext cx="5044644" cy="1538883"/>
          </a:xfrm>
          <a:prstGeom prst="rect">
            <a:avLst/>
          </a:prstGeom>
          <a:noFill/>
        </p:spPr>
        <p:txBody>
          <a:bodyPr wrap="square" rtlCol="0">
            <a:spAutoFit/>
          </a:bodyPr>
          <a:lstStyle/>
          <a:p>
            <a:pPr algn="l"/>
            <a:r>
              <a:rPr lang="fr-FR" sz="1400" b="0" i="0" dirty="0">
                <a:solidFill>
                  <a:srgbClr val="3A3A3A"/>
                </a:solidFill>
                <a:effectLst/>
                <a:latin typeface="Marianne"/>
              </a:rPr>
              <a:t>La </a:t>
            </a:r>
            <a:r>
              <a:rPr lang="fr-FR" sz="1400" b="1" i="0" dirty="0">
                <a:solidFill>
                  <a:srgbClr val="3A3A3A"/>
                </a:solidFill>
                <a:effectLst/>
                <a:latin typeface="Marianne"/>
              </a:rPr>
              <a:t>sécurité</a:t>
            </a:r>
            <a:r>
              <a:rPr lang="fr-FR" sz="1400" b="0" i="0" dirty="0">
                <a:solidFill>
                  <a:srgbClr val="3A3A3A"/>
                </a:solidFill>
                <a:effectLst/>
                <a:latin typeface="Marianne"/>
              </a:rPr>
              <a:t> </a:t>
            </a:r>
            <a:r>
              <a:rPr lang="fr-FR" sz="1400" b="1" i="0" dirty="0">
                <a:solidFill>
                  <a:srgbClr val="3A3A3A"/>
                </a:solidFill>
                <a:effectLst/>
                <a:latin typeface="Marianne"/>
              </a:rPr>
              <a:t>du système</a:t>
            </a:r>
            <a:r>
              <a:rPr lang="fr-FR" sz="1400" b="0" i="0" dirty="0">
                <a:solidFill>
                  <a:srgbClr val="3A3A3A"/>
                </a:solidFill>
                <a:effectLst/>
                <a:latin typeface="Marianne"/>
              </a:rPr>
              <a:t>, qui est assurée par le fait que la validation est effectuée par un ensemble d’utilisateurs différents, qui ne se connaissent pas. Cela permet de se prémunir du risque de malveillance ou de détournement, puisque les nœuds surveillent le système et se contrôlent mutuellement</a:t>
            </a:r>
          </a:p>
          <a:p>
            <a:br>
              <a:rPr lang="fr-FR" sz="1200" dirty="0"/>
            </a:br>
            <a:endParaRPr lang="en-US" altLang="ko-KR" sz="1200" dirty="0">
              <a:solidFill>
                <a:schemeClr val="bg1"/>
              </a:solidFill>
              <a:cs typeface="Arial" pitchFamily="34" charset="0"/>
            </a:endParaRPr>
          </a:p>
        </p:txBody>
      </p:sp>
      <p:sp>
        <p:nvSpPr>
          <p:cNvPr id="50" name="TextBox 49">
            <a:extLst>
              <a:ext uri="{FF2B5EF4-FFF2-40B4-BE49-F238E27FC236}">
                <a16:creationId xmlns:a16="http://schemas.microsoft.com/office/drawing/2014/main" id="{6F7ED505-E7F1-469A-80AF-D9AC77E27617}"/>
              </a:ext>
            </a:extLst>
          </p:cNvPr>
          <p:cNvSpPr txBox="1"/>
          <p:nvPr/>
        </p:nvSpPr>
        <p:spPr>
          <a:xfrm>
            <a:off x="6109597" y="4529575"/>
            <a:ext cx="5284810" cy="1600438"/>
          </a:xfrm>
          <a:prstGeom prst="rect">
            <a:avLst/>
          </a:prstGeom>
          <a:noFill/>
        </p:spPr>
        <p:txBody>
          <a:bodyPr wrap="square" rtlCol="0">
            <a:spAutoFit/>
          </a:bodyPr>
          <a:lstStyle/>
          <a:p>
            <a:r>
              <a:rPr lang="fr-FR" sz="1400" b="0" i="0" dirty="0">
                <a:solidFill>
                  <a:srgbClr val="3A3A3A"/>
                </a:solidFill>
                <a:effectLst/>
                <a:latin typeface="Marianne"/>
              </a:rPr>
              <a:t>Les </a:t>
            </a:r>
            <a:r>
              <a:rPr lang="fr-FR" sz="1400" b="1" i="0" dirty="0">
                <a:solidFill>
                  <a:srgbClr val="3A3A3A"/>
                </a:solidFill>
                <a:effectLst/>
                <a:latin typeface="Marianne"/>
              </a:rPr>
              <a:t>gains de productivité et d’efficacité</a:t>
            </a:r>
            <a:r>
              <a:rPr lang="fr-FR" sz="1400" b="0" i="0" dirty="0">
                <a:solidFill>
                  <a:srgbClr val="3A3A3A"/>
                </a:solidFill>
                <a:effectLst/>
                <a:latin typeface="Marianne"/>
              </a:rPr>
              <a:t> générés grâce au fait que la blockchain confie l’organisation des échanges à un protocole informatique. Cela réduit mécaniquement les coûts de transaction ou de centralisation existant dans les systèmes traditionnels (frais financiers, frais de contrôle ou de certification, recours à des intermédiaires qui se rémunèrent pour leur service ; automatisation de certaines prestations, etc.)</a:t>
            </a:r>
            <a:endParaRPr lang="en-US" altLang="ko-KR" sz="1400" dirty="0">
              <a:solidFill>
                <a:schemeClr val="bg1"/>
              </a:solidFill>
              <a:cs typeface="Arial" pitchFamily="34" charset="0"/>
            </a:endParaRPr>
          </a:p>
        </p:txBody>
      </p:sp>
      <p:sp>
        <p:nvSpPr>
          <p:cNvPr id="54" name="Freeform: Shape 7">
            <a:extLst>
              <a:ext uri="{FF2B5EF4-FFF2-40B4-BE49-F238E27FC236}">
                <a16:creationId xmlns:a16="http://schemas.microsoft.com/office/drawing/2014/main" id="{DCD3A29C-C68C-F0E5-B52B-FD994437A86A}"/>
              </a:ext>
            </a:extLst>
          </p:cNvPr>
          <p:cNvSpPr/>
          <p:nvPr/>
        </p:nvSpPr>
        <p:spPr>
          <a:xfrm>
            <a:off x="135744" y="1134778"/>
            <a:ext cx="1565400" cy="1228034"/>
          </a:xfrm>
          <a:custGeom>
            <a:avLst/>
            <a:gdLst>
              <a:gd name="connsiteX0" fmla="*/ 3437669 w 4395438"/>
              <a:gd name="connsiteY0" fmla="*/ 3099455 h 3453324"/>
              <a:gd name="connsiteX1" fmla="*/ 3410637 w 4395438"/>
              <a:gd name="connsiteY1" fmla="*/ 3138581 h 3453324"/>
              <a:gd name="connsiteX2" fmla="*/ 3558603 w 4395438"/>
              <a:gd name="connsiteY2" fmla="*/ 3138581 h 3453324"/>
              <a:gd name="connsiteX3" fmla="*/ 3529437 w 4395438"/>
              <a:gd name="connsiteY3" fmla="*/ 3100878 h 3453324"/>
              <a:gd name="connsiteX4" fmla="*/ 3437669 w 4395438"/>
              <a:gd name="connsiteY4" fmla="*/ 3099455 h 3453324"/>
              <a:gd name="connsiteX5" fmla="*/ 878146 w 4395438"/>
              <a:gd name="connsiteY5" fmla="*/ 3097321 h 3453324"/>
              <a:gd name="connsiteX6" fmla="*/ 841866 w 4395438"/>
              <a:gd name="connsiteY6" fmla="*/ 3133601 h 3453324"/>
              <a:gd name="connsiteX7" fmla="*/ 1002637 w 4395438"/>
              <a:gd name="connsiteY7" fmla="*/ 3133601 h 3453324"/>
              <a:gd name="connsiteX8" fmla="*/ 981295 w 4395438"/>
              <a:gd name="connsiteY8" fmla="*/ 3099455 h 3453324"/>
              <a:gd name="connsiteX9" fmla="*/ 878146 w 4395438"/>
              <a:gd name="connsiteY9" fmla="*/ 3097321 h 3453324"/>
              <a:gd name="connsiteX10" fmla="*/ 2575340 w 4395438"/>
              <a:gd name="connsiteY10" fmla="*/ 2971397 h 3453324"/>
              <a:gd name="connsiteX11" fmla="*/ 2546318 w 4395438"/>
              <a:gd name="connsiteY11" fmla="*/ 2974965 h 3453324"/>
              <a:gd name="connsiteX12" fmla="*/ 2549163 w 4395438"/>
              <a:gd name="connsiteY12" fmla="*/ 3022627 h 3453324"/>
              <a:gd name="connsiteX13" fmla="*/ 2233313 w 4395438"/>
              <a:gd name="connsiteY13" fmla="*/ 3022627 h 3453324"/>
              <a:gd name="connsiteX14" fmla="*/ 2230468 w 4395438"/>
              <a:gd name="connsiteY14" fmla="*/ 2972831 h 3453324"/>
              <a:gd name="connsiteX15" fmla="*/ 2187074 w 4395438"/>
              <a:gd name="connsiteY15" fmla="*/ 2972831 h 3453324"/>
              <a:gd name="connsiteX16" fmla="*/ 2182805 w 4395438"/>
              <a:gd name="connsiteY16" fmla="*/ 3020493 h 3453324"/>
              <a:gd name="connsiteX17" fmla="*/ 1860554 w 4395438"/>
              <a:gd name="connsiteY17" fmla="*/ 3020493 h 3453324"/>
              <a:gd name="connsiteX18" fmla="*/ 1862687 w 4395438"/>
              <a:gd name="connsiteY18" fmla="*/ 2996306 h 3453324"/>
              <a:gd name="connsiteX19" fmla="*/ 1864822 w 4395438"/>
              <a:gd name="connsiteY19" fmla="*/ 2973542 h 3453324"/>
              <a:gd name="connsiteX20" fmla="*/ 1818582 w 4395438"/>
              <a:gd name="connsiteY20" fmla="*/ 3034720 h 3453324"/>
              <a:gd name="connsiteX21" fmla="*/ 2598248 w 4395438"/>
              <a:gd name="connsiteY21" fmla="*/ 3034720 h 3453324"/>
              <a:gd name="connsiteX22" fmla="*/ 2575340 w 4395438"/>
              <a:gd name="connsiteY22" fmla="*/ 2971397 h 3453324"/>
              <a:gd name="connsiteX23" fmla="*/ 2524266 w 4395438"/>
              <a:gd name="connsiteY23" fmla="*/ 2757996 h 3453324"/>
              <a:gd name="connsiteX24" fmla="*/ 2563391 w 4395438"/>
              <a:gd name="connsiteY24" fmla="*/ 2928726 h 3453324"/>
              <a:gd name="connsiteX25" fmla="*/ 1871224 w 4395438"/>
              <a:gd name="connsiteY25" fmla="*/ 2928726 h 3453324"/>
              <a:gd name="connsiteX26" fmla="*/ 1906081 w 4395438"/>
              <a:gd name="connsiteY26" fmla="*/ 2771512 h 3453324"/>
              <a:gd name="connsiteX27" fmla="*/ 1927422 w 4395438"/>
              <a:gd name="connsiteY27" fmla="*/ 2758708 h 3453324"/>
              <a:gd name="connsiteX28" fmla="*/ 2524266 w 4395438"/>
              <a:gd name="connsiteY28" fmla="*/ 2757996 h 3453324"/>
              <a:gd name="connsiteX29" fmla="*/ 2431075 w 4395438"/>
              <a:gd name="connsiteY29" fmla="*/ 2735943 h 3453324"/>
              <a:gd name="connsiteX30" fmla="*/ 1901813 w 4395438"/>
              <a:gd name="connsiteY30" fmla="*/ 2738789 h 3453324"/>
              <a:gd name="connsiteX31" fmla="*/ 1863399 w 4395438"/>
              <a:gd name="connsiteY31" fmla="*/ 2752304 h 3453324"/>
              <a:gd name="connsiteX32" fmla="*/ 1818582 w 4395438"/>
              <a:gd name="connsiteY32" fmla="*/ 2945798 h 3453324"/>
              <a:gd name="connsiteX33" fmla="*/ 2618166 w 4395438"/>
              <a:gd name="connsiteY33" fmla="*/ 2946510 h 3453324"/>
              <a:gd name="connsiteX34" fmla="*/ 2571927 w 4395438"/>
              <a:gd name="connsiteY34" fmla="*/ 2750882 h 3453324"/>
              <a:gd name="connsiteX35" fmla="*/ 2544895 w 4395438"/>
              <a:gd name="connsiteY35" fmla="*/ 2736654 h 3453324"/>
              <a:gd name="connsiteX36" fmla="*/ 2431075 w 4395438"/>
              <a:gd name="connsiteY36" fmla="*/ 2735943 h 3453324"/>
              <a:gd name="connsiteX37" fmla="*/ 3009422 w 4395438"/>
              <a:gd name="connsiteY37" fmla="*/ 2574372 h 3453324"/>
              <a:gd name="connsiteX38" fmla="*/ 3096921 w 4395438"/>
              <a:gd name="connsiteY38" fmla="*/ 2577307 h 3453324"/>
              <a:gd name="connsiteX39" fmla="*/ 3136047 w 4395438"/>
              <a:gd name="connsiteY39" fmla="*/ 2622124 h 3453324"/>
              <a:gd name="connsiteX40" fmla="*/ 3128933 w 4395438"/>
              <a:gd name="connsiteY40" fmla="*/ 2632794 h 3453324"/>
              <a:gd name="connsiteX41" fmla="*/ 2951090 w 4395438"/>
              <a:gd name="connsiteY41" fmla="*/ 2630660 h 3453324"/>
              <a:gd name="connsiteX42" fmla="*/ 2914809 w 4395438"/>
              <a:gd name="connsiteY42" fmla="*/ 2583709 h 3453324"/>
              <a:gd name="connsiteX43" fmla="*/ 2921923 w 4395438"/>
              <a:gd name="connsiteY43" fmla="*/ 2575173 h 3453324"/>
              <a:gd name="connsiteX44" fmla="*/ 3009422 w 4395438"/>
              <a:gd name="connsiteY44" fmla="*/ 2574372 h 3453324"/>
              <a:gd name="connsiteX45" fmla="*/ 1309949 w 4395438"/>
              <a:gd name="connsiteY45" fmla="*/ 2573750 h 3453324"/>
              <a:gd name="connsiteX46" fmla="*/ 1426615 w 4395438"/>
              <a:gd name="connsiteY46" fmla="*/ 2573750 h 3453324"/>
              <a:gd name="connsiteX47" fmla="*/ 1364014 w 4395438"/>
              <a:gd name="connsiteY47" fmla="*/ 2634928 h 3453324"/>
              <a:gd name="connsiteX48" fmla="*/ 1248060 w 4395438"/>
              <a:gd name="connsiteY48" fmla="*/ 2634928 h 3453324"/>
              <a:gd name="connsiteX49" fmla="*/ 1309949 w 4395438"/>
              <a:gd name="connsiteY49" fmla="*/ 2573750 h 3453324"/>
              <a:gd name="connsiteX50" fmla="*/ 1128549 w 4395438"/>
              <a:gd name="connsiteY50" fmla="*/ 2573750 h 3453324"/>
              <a:gd name="connsiteX51" fmla="*/ 1244503 w 4395438"/>
              <a:gd name="connsiteY51" fmla="*/ 2573750 h 3453324"/>
              <a:gd name="connsiteX52" fmla="*/ 1172654 w 4395438"/>
              <a:gd name="connsiteY52" fmla="*/ 2635640 h 3453324"/>
              <a:gd name="connsiteX53" fmla="*/ 1059546 w 4395438"/>
              <a:gd name="connsiteY53" fmla="*/ 2635640 h 3453324"/>
              <a:gd name="connsiteX54" fmla="*/ 1128549 w 4395438"/>
              <a:gd name="connsiteY54" fmla="*/ 2573750 h 3453324"/>
              <a:gd name="connsiteX55" fmla="*/ 2633017 w 4395438"/>
              <a:gd name="connsiteY55" fmla="*/ 2573661 h 3453324"/>
              <a:gd name="connsiteX56" fmla="*/ 2707800 w 4395438"/>
              <a:gd name="connsiteY56" fmla="*/ 2576596 h 3453324"/>
              <a:gd name="connsiteX57" fmla="*/ 2737677 w 4395438"/>
              <a:gd name="connsiteY57" fmla="*/ 2620701 h 3453324"/>
              <a:gd name="connsiteX58" fmla="*/ 2729852 w 4395438"/>
              <a:gd name="connsiteY58" fmla="*/ 2633506 h 3453324"/>
              <a:gd name="connsiteX59" fmla="*/ 2582598 w 4395438"/>
              <a:gd name="connsiteY59" fmla="*/ 2631372 h 3453324"/>
              <a:gd name="connsiteX60" fmla="*/ 2549163 w 4395438"/>
              <a:gd name="connsiteY60" fmla="*/ 2574462 h 3453324"/>
              <a:gd name="connsiteX61" fmla="*/ 2633017 w 4395438"/>
              <a:gd name="connsiteY61" fmla="*/ 2573661 h 3453324"/>
              <a:gd name="connsiteX62" fmla="*/ 3206117 w 4395438"/>
              <a:gd name="connsiteY62" fmla="*/ 2573394 h 3453324"/>
              <a:gd name="connsiteX63" fmla="*/ 3279033 w 4395438"/>
              <a:gd name="connsiteY63" fmla="*/ 2576595 h 3453324"/>
              <a:gd name="connsiteX64" fmla="*/ 3316735 w 4395438"/>
              <a:gd name="connsiteY64" fmla="*/ 2621412 h 3453324"/>
              <a:gd name="connsiteX65" fmla="*/ 3310332 w 4395438"/>
              <a:gd name="connsiteY65" fmla="*/ 2632082 h 3453324"/>
              <a:gd name="connsiteX66" fmla="*/ 3170192 w 4395438"/>
              <a:gd name="connsiteY66" fmla="*/ 2629948 h 3453324"/>
              <a:gd name="connsiteX67" fmla="*/ 3126087 w 4395438"/>
              <a:gd name="connsiteY67" fmla="*/ 2585843 h 3453324"/>
              <a:gd name="connsiteX68" fmla="*/ 3133201 w 4395438"/>
              <a:gd name="connsiteY68" fmla="*/ 2574461 h 3453324"/>
              <a:gd name="connsiteX69" fmla="*/ 3206117 w 4395438"/>
              <a:gd name="connsiteY69" fmla="*/ 2573394 h 3453324"/>
              <a:gd name="connsiteX70" fmla="*/ 3560737 w 4395438"/>
              <a:gd name="connsiteY70" fmla="*/ 2573128 h 3453324"/>
              <a:gd name="connsiteX71" fmla="*/ 3631163 w 4395438"/>
              <a:gd name="connsiteY71" fmla="*/ 2576596 h 3453324"/>
              <a:gd name="connsiteX72" fmla="*/ 3679536 w 4395438"/>
              <a:gd name="connsiteY72" fmla="*/ 2620702 h 3453324"/>
              <a:gd name="connsiteX73" fmla="*/ 3674556 w 4395438"/>
              <a:gd name="connsiteY73" fmla="*/ 2629949 h 3453324"/>
              <a:gd name="connsiteX74" fmla="*/ 3523034 w 4395438"/>
              <a:gd name="connsiteY74" fmla="*/ 2627815 h 3453324"/>
              <a:gd name="connsiteX75" fmla="*/ 3481774 w 4395438"/>
              <a:gd name="connsiteY75" fmla="*/ 2574462 h 3453324"/>
              <a:gd name="connsiteX76" fmla="*/ 3560737 w 4395438"/>
              <a:gd name="connsiteY76" fmla="*/ 2573128 h 3453324"/>
              <a:gd name="connsiteX77" fmla="*/ 1497752 w 4395438"/>
              <a:gd name="connsiteY77" fmla="*/ 2573039 h 3453324"/>
              <a:gd name="connsiteX78" fmla="*/ 1610149 w 4395438"/>
              <a:gd name="connsiteY78" fmla="*/ 2573039 h 3453324"/>
              <a:gd name="connsiteX79" fmla="*/ 1551817 w 4395438"/>
              <a:gd name="connsiteY79" fmla="*/ 2634929 h 3453324"/>
              <a:gd name="connsiteX80" fmla="*/ 1432306 w 4395438"/>
              <a:gd name="connsiteY80" fmla="*/ 2634929 h 3453324"/>
              <a:gd name="connsiteX81" fmla="*/ 1497752 w 4395438"/>
              <a:gd name="connsiteY81" fmla="*/ 2573039 h 3453324"/>
              <a:gd name="connsiteX82" fmla="*/ 812699 w 4395438"/>
              <a:gd name="connsiteY82" fmla="*/ 2573039 h 3453324"/>
              <a:gd name="connsiteX83" fmla="*/ 1058124 w 4395438"/>
              <a:gd name="connsiteY83" fmla="*/ 2573039 h 3453324"/>
              <a:gd name="connsiteX84" fmla="*/ 991254 w 4395438"/>
              <a:gd name="connsiteY84" fmla="*/ 2634929 h 3453324"/>
              <a:gd name="connsiteX85" fmla="*/ 770731 w 4395438"/>
              <a:gd name="connsiteY85" fmla="*/ 2634929 h 3453324"/>
              <a:gd name="connsiteX86" fmla="*/ 735872 w 4395438"/>
              <a:gd name="connsiteY86" fmla="*/ 2633506 h 3453324"/>
              <a:gd name="connsiteX87" fmla="*/ 812699 w 4395438"/>
              <a:gd name="connsiteY87" fmla="*/ 2573039 h 3453324"/>
              <a:gd name="connsiteX88" fmla="*/ 2811838 w 4395438"/>
              <a:gd name="connsiteY88" fmla="*/ 2572683 h 3453324"/>
              <a:gd name="connsiteX89" fmla="*/ 2883509 w 4395438"/>
              <a:gd name="connsiteY89" fmla="*/ 2575884 h 3453324"/>
              <a:gd name="connsiteX90" fmla="*/ 2921211 w 4395438"/>
              <a:gd name="connsiteY90" fmla="*/ 2621412 h 3453324"/>
              <a:gd name="connsiteX91" fmla="*/ 2914808 w 4395438"/>
              <a:gd name="connsiteY91" fmla="*/ 2631371 h 3453324"/>
              <a:gd name="connsiteX92" fmla="*/ 2763998 w 4395438"/>
              <a:gd name="connsiteY92" fmla="*/ 2629237 h 3453324"/>
              <a:gd name="connsiteX93" fmla="*/ 2730563 w 4395438"/>
              <a:gd name="connsiteY93" fmla="*/ 2573750 h 3453324"/>
              <a:gd name="connsiteX94" fmla="*/ 2811838 w 4395438"/>
              <a:gd name="connsiteY94" fmla="*/ 2572683 h 3453324"/>
              <a:gd name="connsiteX95" fmla="*/ 3382004 w 4395438"/>
              <a:gd name="connsiteY95" fmla="*/ 2572416 h 3453324"/>
              <a:gd name="connsiteX96" fmla="*/ 3448339 w 4395438"/>
              <a:gd name="connsiteY96" fmla="*/ 2575884 h 3453324"/>
              <a:gd name="connsiteX97" fmla="*/ 3499559 w 4395438"/>
              <a:gd name="connsiteY97" fmla="*/ 2619278 h 3453324"/>
              <a:gd name="connsiteX98" fmla="*/ 3493156 w 4395438"/>
              <a:gd name="connsiteY98" fmla="*/ 2630660 h 3453324"/>
              <a:gd name="connsiteX99" fmla="*/ 3343768 w 4395438"/>
              <a:gd name="connsiteY99" fmla="*/ 2628525 h 3453324"/>
              <a:gd name="connsiteX100" fmla="*/ 3306776 w 4395438"/>
              <a:gd name="connsiteY100" fmla="*/ 2582998 h 3453324"/>
              <a:gd name="connsiteX101" fmla="*/ 3314602 w 4395438"/>
              <a:gd name="connsiteY101" fmla="*/ 2573750 h 3453324"/>
              <a:gd name="connsiteX102" fmla="*/ 3382004 w 4395438"/>
              <a:gd name="connsiteY102" fmla="*/ 2572416 h 3453324"/>
              <a:gd name="connsiteX103" fmla="*/ 1677731 w 4395438"/>
              <a:gd name="connsiteY103" fmla="*/ 2572327 h 3453324"/>
              <a:gd name="connsiteX104" fmla="*/ 2499367 w 4395438"/>
              <a:gd name="connsiteY104" fmla="*/ 2573039 h 3453324"/>
              <a:gd name="connsiteX105" fmla="*/ 2544895 w 4395438"/>
              <a:gd name="connsiteY105" fmla="*/ 2631372 h 3453324"/>
              <a:gd name="connsiteX106" fmla="*/ 1623666 w 4395438"/>
              <a:gd name="connsiteY106" fmla="*/ 2631372 h 3453324"/>
              <a:gd name="connsiteX107" fmla="*/ 1677731 w 4395438"/>
              <a:gd name="connsiteY107" fmla="*/ 2572327 h 3453324"/>
              <a:gd name="connsiteX108" fmla="*/ 2263902 w 4395438"/>
              <a:gd name="connsiteY108" fmla="*/ 2505458 h 3453324"/>
              <a:gd name="connsiteX109" fmla="*/ 2426096 w 4395438"/>
              <a:gd name="connsiteY109" fmla="*/ 2505458 h 3453324"/>
              <a:gd name="connsiteX110" fmla="*/ 2434632 w 4395438"/>
              <a:gd name="connsiteY110" fmla="*/ 2557388 h 3453324"/>
              <a:gd name="connsiteX111" fmla="*/ 2285243 w 4395438"/>
              <a:gd name="connsiteY111" fmla="*/ 2555254 h 3453324"/>
              <a:gd name="connsiteX112" fmla="*/ 2263902 w 4395438"/>
              <a:gd name="connsiteY112" fmla="*/ 2505458 h 3453324"/>
              <a:gd name="connsiteX113" fmla="*/ 2698462 w 4395438"/>
              <a:gd name="connsiteY113" fmla="*/ 2504213 h 3453324"/>
              <a:gd name="connsiteX114" fmla="*/ 2772533 w 4395438"/>
              <a:gd name="connsiteY114" fmla="*/ 2506881 h 3453324"/>
              <a:gd name="connsiteX115" fmla="*/ 2796721 w 4395438"/>
              <a:gd name="connsiteY115" fmla="*/ 2558100 h 3453324"/>
              <a:gd name="connsiteX116" fmla="*/ 2654446 w 4395438"/>
              <a:gd name="connsiteY116" fmla="*/ 2555965 h 3453324"/>
              <a:gd name="connsiteX117" fmla="*/ 2616743 w 4395438"/>
              <a:gd name="connsiteY117" fmla="*/ 2518263 h 3453324"/>
              <a:gd name="connsiteX118" fmla="*/ 2623857 w 4395438"/>
              <a:gd name="connsiteY118" fmla="*/ 2504746 h 3453324"/>
              <a:gd name="connsiteX119" fmla="*/ 2698462 w 4395438"/>
              <a:gd name="connsiteY119" fmla="*/ 2504213 h 3453324"/>
              <a:gd name="connsiteX120" fmla="*/ 3520100 w 4395438"/>
              <a:gd name="connsiteY120" fmla="*/ 2503680 h 3453324"/>
              <a:gd name="connsiteX121" fmla="*/ 3589192 w 4395438"/>
              <a:gd name="connsiteY121" fmla="*/ 2506882 h 3453324"/>
              <a:gd name="connsiteX122" fmla="*/ 3632586 w 4395438"/>
              <a:gd name="connsiteY122" fmla="*/ 2547429 h 3453324"/>
              <a:gd name="connsiteX123" fmla="*/ 3626183 w 4395438"/>
              <a:gd name="connsiteY123" fmla="*/ 2558100 h 3453324"/>
              <a:gd name="connsiteX124" fmla="*/ 3490311 w 4395438"/>
              <a:gd name="connsiteY124" fmla="*/ 2555966 h 3453324"/>
              <a:gd name="connsiteX125" fmla="*/ 3445494 w 4395438"/>
              <a:gd name="connsiteY125" fmla="*/ 2514706 h 3453324"/>
              <a:gd name="connsiteX126" fmla="*/ 3450474 w 4395438"/>
              <a:gd name="connsiteY126" fmla="*/ 2504747 h 3453324"/>
              <a:gd name="connsiteX127" fmla="*/ 3520100 w 4395438"/>
              <a:gd name="connsiteY127" fmla="*/ 2503680 h 3453324"/>
              <a:gd name="connsiteX128" fmla="*/ 2450993 w 4395438"/>
              <a:gd name="connsiteY128" fmla="*/ 2503324 h 3453324"/>
              <a:gd name="connsiteX129" fmla="*/ 2585443 w 4395438"/>
              <a:gd name="connsiteY129" fmla="*/ 2504035 h 3453324"/>
              <a:gd name="connsiteX130" fmla="*/ 2612475 w 4395438"/>
              <a:gd name="connsiteY130" fmla="*/ 2558099 h 3453324"/>
              <a:gd name="connsiteX131" fmla="*/ 2469489 w 4395438"/>
              <a:gd name="connsiteY131" fmla="*/ 2555965 h 3453324"/>
              <a:gd name="connsiteX132" fmla="*/ 2441034 w 4395438"/>
              <a:gd name="connsiteY132" fmla="*/ 2513283 h 3453324"/>
              <a:gd name="connsiteX133" fmla="*/ 2450993 w 4395438"/>
              <a:gd name="connsiteY133" fmla="*/ 2503324 h 3453324"/>
              <a:gd name="connsiteX134" fmla="*/ 3345102 w 4395438"/>
              <a:gd name="connsiteY134" fmla="*/ 2502969 h 3453324"/>
              <a:gd name="connsiteX135" fmla="*/ 3412771 w 4395438"/>
              <a:gd name="connsiteY135" fmla="*/ 2506171 h 3453324"/>
              <a:gd name="connsiteX136" fmla="*/ 3454030 w 4395438"/>
              <a:gd name="connsiteY136" fmla="*/ 2547429 h 3453324"/>
              <a:gd name="connsiteX137" fmla="*/ 3447628 w 4395438"/>
              <a:gd name="connsiteY137" fmla="*/ 2558100 h 3453324"/>
              <a:gd name="connsiteX138" fmla="*/ 3313890 w 4395438"/>
              <a:gd name="connsiteY138" fmla="*/ 2555967 h 3453324"/>
              <a:gd name="connsiteX139" fmla="*/ 3270496 w 4395438"/>
              <a:gd name="connsiteY139" fmla="*/ 2516129 h 3453324"/>
              <a:gd name="connsiteX140" fmla="*/ 3276899 w 4395438"/>
              <a:gd name="connsiteY140" fmla="*/ 2504036 h 3453324"/>
              <a:gd name="connsiteX141" fmla="*/ 3345102 w 4395438"/>
              <a:gd name="connsiteY141" fmla="*/ 2502969 h 3453324"/>
              <a:gd name="connsiteX142" fmla="*/ 3106969 w 4395438"/>
              <a:gd name="connsiteY142" fmla="*/ 2502791 h 3453324"/>
              <a:gd name="connsiteX143" fmla="*/ 3234928 w 4395438"/>
              <a:gd name="connsiteY143" fmla="*/ 2505459 h 3453324"/>
              <a:gd name="connsiteX144" fmla="*/ 3278321 w 4395438"/>
              <a:gd name="connsiteY144" fmla="*/ 2546007 h 3453324"/>
              <a:gd name="connsiteX145" fmla="*/ 3271919 w 4395438"/>
              <a:gd name="connsiteY145" fmla="*/ 2558100 h 3453324"/>
              <a:gd name="connsiteX146" fmla="*/ 3181574 w 4395438"/>
              <a:gd name="connsiteY146" fmla="*/ 2558100 h 3453324"/>
              <a:gd name="connsiteX147" fmla="*/ 3032897 w 4395438"/>
              <a:gd name="connsiteY147" fmla="*/ 2558100 h 3453324"/>
              <a:gd name="connsiteX148" fmla="*/ 2977410 w 4395438"/>
              <a:gd name="connsiteY148" fmla="*/ 2503324 h 3453324"/>
              <a:gd name="connsiteX149" fmla="*/ 3106969 w 4395438"/>
              <a:gd name="connsiteY149" fmla="*/ 2502791 h 3453324"/>
              <a:gd name="connsiteX150" fmla="*/ 2165555 w 4395438"/>
              <a:gd name="connsiteY150" fmla="*/ 2502791 h 3453324"/>
              <a:gd name="connsiteX151" fmla="*/ 2237582 w 4395438"/>
              <a:gd name="connsiteY151" fmla="*/ 2505459 h 3453324"/>
              <a:gd name="connsiteX152" fmla="*/ 2261769 w 4395438"/>
              <a:gd name="connsiteY152" fmla="*/ 2558100 h 3453324"/>
              <a:gd name="connsiteX153" fmla="*/ 2110246 w 4395438"/>
              <a:gd name="connsiteY153" fmla="*/ 2557389 h 3453324"/>
              <a:gd name="connsiteX154" fmla="*/ 2090327 w 4395438"/>
              <a:gd name="connsiteY154" fmla="*/ 2503324 h 3453324"/>
              <a:gd name="connsiteX155" fmla="*/ 2165555 w 4395438"/>
              <a:gd name="connsiteY155" fmla="*/ 2502791 h 3453324"/>
              <a:gd name="connsiteX156" fmla="*/ 1957301 w 4395438"/>
              <a:gd name="connsiteY156" fmla="*/ 2502613 h 3453324"/>
              <a:gd name="connsiteX157" fmla="*/ 2068274 w 4395438"/>
              <a:gd name="connsiteY157" fmla="*/ 2502613 h 3453324"/>
              <a:gd name="connsiteX158" fmla="*/ 2028438 w 4395438"/>
              <a:gd name="connsiteY158" fmla="*/ 2558811 h 3453324"/>
              <a:gd name="connsiteX159" fmla="*/ 1913195 w 4395438"/>
              <a:gd name="connsiteY159" fmla="*/ 2558811 h 3453324"/>
              <a:gd name="connsiteX160" fmla="*/ 1957301 w 4395438"/>
              <a:gd name="connsiteY160" fmla="*/ 2502613 h 3453324"/>
              <a:gd name="connsiteX161" fmla="*/ 1775900 w 4395438"/>
              <a:gd name="connsiteY161" fmla="*/ 2502613 h 3453324"/>
              <a:gd name="connsiteX162" fmla="*/ 1891142 w 4395438"/>
              <a:gd name="connsiteY162" fmla="*/ 2502613 h 3453324"/>
              <a:gd name="connsiteX163" fmla="*/ 1846326 w 4395438"/>
              <a:gd name="connsiteY163" fmla="*/ 2558100 h 3453324"/>
              <a:gd name="connsiteX164" fmla="*/ 1733928 w 4395438"/>
              <a:gd name="connsiteY164" fmla="*/ 2558100 h 3453324"/>
              <a:gd name="connsiteX165" fmla="*/ 1775900 w 4395438"/>
              <a:gd name="connsiteY165" fmla="*/ 2502613 h 3453324"/>
              <a:gd name="connsiteX166" fmla="*/ 1599478 w 4395438"/>
              <a:gd name="connsiteY166" fmla="*/ 2502613 h 3453324"/>
              <a:gd name="connsiteX167" fmla="*/ 1711164 w 4395438"/>
              <a:gd name="connsiteY167" fmla="*/ 2502613 h 3453324"/>
              <a:gd name="connsiteX168" fmla="*/ 1668482 w 4395438"/>
              <a:gd name="connsiteY168" fmla="*/ 2558100 h 3453324"/>
              <a:gd name="connsiteX169" fmla="*/ 1549682 w 4395438"/>
              <a:gd name="connsiteY169" fmla="*/ 2558100 h 3453324"/>
              <a:gd name="connsiteX170" fmla="*/ 1599478 w 4395438"/>
              <a:gd name="connsiteY170" fmla="*/ 2502613 h 3453324"/>
              <a:gd name="connsiteX171" fmla="*/ 1420213 w 4395438"/>
              <a:gd name="connsiteY171" fmla="*/ 2502613 h 3453324"/>
              <a:gd name="connsiteX172" fmla="*/ 1536166 w 4395438"/>
              <a:gd name="connsiteY172" fmla="*/ 2502613 h 3453324"/>
              <a:gd name="connsiteX173" fmla="*/ 1484236 w 4395438"/>
              <a:gd name="connsiteY173" fmla="*/ 2558100 h 3453324"/>
              <a:gd name="connsiteX174" fmla="*/ 1367571 w 4395438"/>
              <a:gd name="connsiteY174" fmla="*/ 2558100 h 3453324"/>
              <a:gd name="connsiteX175" fmla="*/ 1420213 w 4395438"/>
              <a:gd name="connsiteY175" fmla="*/ 2502613 h 3453324"/>
              <a:gd name="connsiteX176" fmla="*/ 1240947 w 4395438"/>
              <a:gd name="connsiteY176" fmla="*/ 2502613 h 3453324"/>
              <a:gd name="connsiteX177" fmla="*/ 1357613 w 4395438"/>
              <a:gd name="connsiteY177" fmla="*/ 2502613 h 3453324"/>
              <a:gd name="connsiteX178" fmla="*/ 1300703 w 4395438"/>
              <a:gd name="connsiteY178" fmla="*/ 2558100 h 3453324"/>
              <a:gd name="connsiteX179" fmla="*/ 1184037 w 4395438"/>
              <a:gd name="connsiteY179" fmla="*/ 2558100 h 3453324"/>
              <a:gd name="connsiteX180" fmla="*/ 1240947 w 4395438"/>
              <a:gd name="connsiteY180" fmla="*/ 2502613 h 3453324"/>
              <a:gd name="connsiteX181" fmla="*/ 2870348 w 4395438"/>
              <a:gd name="connsiteY181" fmla="*/ 2502257 h 3453324"/>
              <a:gd name="connsiteX182" fmla="*/ 2938995 w 4395438"/>
              <a:gd name="connsiteY182" fmla="*/ 2505458 h 3453324"/>
              <a:gd name="connsiteX183" fmla="*/ 2975275 w 4395438"/>
              <a:gd name="connsiteY183" fmla="*/ 2547429 h 3453324"/>
              <a:gd name="connsiteX184" fmla="*/ 2966027 w 4395438"/>
              <a:gd name="connsiteY184" fmla="*/ 2558100 h 3453324"/>
              <a:gd name="connsiteX185" fmla="*/ 2831578 w 4395438"/>
              <a:gd name="connsiteY185" fmla="*/ 2555966 h 3453324"/>
              <a:gd name="connsiteX186" fmla="*/ 2793875 w 4395438"/>
              <a:gd name="connsiteY186" fmla="*/ 2513283 h 3453324"/>
              <a:gd name="connsiteX187" fmla="*/ 2801701 w 4395438"/>
              <a:gd name="connsiteY187" fmla="*/ 2503324 h 3453324"/>
              <a:gd name="connsiteX188" fmla="*/ 2870348 w 4395438"/>
              <a:gd name="connsiteY188" fmla="*/ 2502257 h 3453324"/>
              <a:gd name="connsiteX189" fmla="*/ 1060969 w 4395438"/>
              <a:gd name="connsiteY189" fmla="*/ 2501190 h 3453324"/>
              <a:gd name="connsiteX190" fmla="*/ 1177634 w 4395438"/>
              <a:gd name="connsiteY190" fmla="*/ 2501901 h 3453324"/>
              <a:gd name="connsiteX191" fmla="*/ 1115745 w 4395438"/>
              <a:gd name="connsiteY191" fmla="*/ 2558100 h 3453324"/>
              <a:gd name="connsiteX192" fmla="*/ 998368 w 4395438"/>
              <a:gd name="connsiteY192" fmla="*/ 2558100 h 3453324"/>
              <a:gd name="connsiteX193" fmla="*/ 1060969 w 4395438"/>
              <a:gd name="connsiteY193" fmla="*/ 2501190 h 3453324"/>
              <a:gd name="connsiteX194" fmla="*/ 857515 w 4395438"/>
              <a:gd name="connsiteY194" fmla="*/ 2501190 h 3453324"/>
              <a:gd name="connsiteX195" fmla="*/ 995522 w 4395438"/>
              <a:gd name="connsiteY195" fmla="*/ 2501901 h 3453324"/>
              <a:gd name="connsiteX196" fmla="*/ 935055 w 4395438"/>
              <a:gd name="connsiteY196" fmla="*/ 2557389 h 3453324"/>
              <a:gd name="connsiteX197" fmla="*/ 780688 w 4395438"/>
              <a:gd name="connsiteY197" fmla="*/ 2558100 h 3453324"/>
              <a:gd name="connsiteX198" fmla="*/ 857515 w 4395438"/>
              <a:gd name="connsiteY198" fmla="*/ 2501190 h 3453324"/>
              <a:gd name="connsiteX199" fmla="*/ 2189208 w 4395438"/>
              <a:gd name="connsiteY199" fmla="*/ 2440011 h 3453324"/>
              <a:gd name="connsiteX200" fmla="*/ 2338596 w 4395438"/>
              <a:gd name="connsiteY200" fmla="*/ 2440011 h 3453324"/>
              <a:gd name="connsiteX201" fmla="*/ 2345710 w 4395438"/>
              <a:gd name="connsiteY201" fmla="*/ 2483405 h 3453324"/>
              <a:gd name="connsiteX202" fmla="*/ 2189208 w 4395438"/>
              <a:gd name="connsiteY202" fmla="*/ 2483405 h 3453324"/>
              <a:gd name="connsiteX203" fmla="*/ 2189208 w 4395438"/>
              <a:gd name="connsiteY203" fmla="*/ 2440011 h 3453324"/>
              <a:gd name="connsiteX204" fmla="*/ 3481329 w 4395438"/>
              <a:gd name="connsiteY204" fmla="*/ 2439211 h 3453324"/>
              <a:gd name="connsiteX205" fmla="*/ 3550065 w 4395438"/>
              <a:gd name="connsiteY205" fmla="*/ 2442146 h 3453324"/>
              <a:gd name="connsiteX206" fmla="*/ 3592036 w 4395438"/>
              <a:gd name="connsiteY206" fmla="*/ 2486962 h 3453324"/>
              <a:gd name="connsiteX207" fmla="*/ 3445494 w 4395438"/>
              <a:gd name="connsiteY207" fmla="*/ 2485539 h 3453324"/>
              <a:gd name="connsiteX208" fmla="*/ 3408502 w 4395438"/>
              <a:gd name="connsiteY208" fmla="*/ 2449259 h 3453324"/>
              <a:gd name="connsiteX209" fmla="*/ 3412059 w 4395438"/>
              <a:gd name="connsiteY209" fmla="*/ 2440012 h 3453324"/>
              <a:gd name="connsiteX210" fmla="*/ 3481329 w 4395438"/>
              <a:gd name="connsiteY210" fmla="*/ 2439211 h 3453324"/>
              <a:gd name="connsiteX211" fmla="*/ 2599582 w 4395438"/>
              <a:gd name="connsiteY211" fmla="*/ 2438767 h 3453324"/>
              <a:gd name="connsiteX212" fmla="*/ 2668674 w 4395438"/>
              <a:gd name="connsiteY212" fmla="*/ 2441435 h 3453324"/>
              <a:gd name="connsiteX213" fmla="*/ 2697840 w 4395438"/>
              <a:gd name="connsiteY213" fmla="*/ 2487673 h 3453324"/>
              <a:gd name="connsiteX214" fmla="*/ 2553431 w 4395438"/>
              <a:gd name="connsiteY214" fmla="*/ 2486251 h 3453324"/>
              <a:gd name="connsiteX215" fmla="*/ 2522842 w 4395438"/>
              <a:gd name="connsiteY215" fmla="*/ 2450682 h 3453324"/>
              <a:gd name="connsiteX216" fmla="*/ 2529956 w 4395438"/>
              <a:gd name="connsiteY216" fmla="*/ 2439300 h 3453324"/>
              <a:gd name="connsiteX217" fmla="*/ 2599582 w 4395438"/>
              <a:gd name="connsiteY217" fmla="*/ 2438767 h 3453324"/>
              <a:gd name="connsiteX218" fmla="*/ 2768889 w 4395438"/>
              <a:gd name="connsiteY218" fmla="*/ 2438500 h 3453324"/>
              <a:gd name="connsiteX219" fmla="*/ 2836558 w 4395438"/>
              <a:gd name="connsiteY219" fmla="*/ 2441435 h 3453324"/>
              <a:gd name="connsiteX220" fmla="*/ 2865725 w 4395438"/>
              <a:gd name="connsiteY220" fmla="*/ 2480560 h 3453324"/>
              <a:gd name="connsiteX221" fmla="*/ 2855054 w 4395438"/>
              <a:gd name="connsiteY221" fmla="*/ 2488385 h 3453324"/>
              <a:gd name="connsiteX222" fmla="*/ 2746214 w 4395438"/>
              <a:gd name="connsiteY222" fmla="*/ 2488385 h 3453324"/>
              <a:gd name="connsiteX223" fmla="*/ 2700686 w 4395438"/>
              <a:gd name="connsiteY223" fmla="*/ 2439301 h 3453324"/>
              <a:gd name="connsiteX224" fmla="*/ 2768889 w 4395438"/>
              <a:gd name="connsiteY224" fmla="*/ 2438500 h 3453324"/>
              <a:gd name="connsiteX225" fmla="*/ 2428497 w 4395438"/>
              <a:gd name="connsiteY225" fmla="*/ 2437077 h 3453324"/>
              <a:gd name="connsiteX226" fmla="*/ 2495099 w 4395438"/>
              <a:gd name="connsiteY226" fmla="*/ 2440012 h 3453324"/>
              <a:gd name="connsiteX227" fmla="*/ 2522843 w 4395438"/>
              <a:gd name="connsiteY227" fmla="*/ 2478426 h 3453324"/>
              <a:gd name="connsiteX228" fmla="*/ 2515729 w 4395438"/>
              <a:gd name="connsiteY228" fmla="*/ 2487674 h 3453324"/>
              <a:gd name="connsiteX229" fmla="*/ 2378434 w 4395438"/>
              <a:gd name="connsiteY229" fmla="*/ 2485539 h 3453324"/>
              <a:gd name="connsiteX230" fmla="*/ 2352824 w 4395438"/>
              <a:gd name="connsiteY230" fmla="*/ 2447125 h 3453324"/>
              <a:gd name="connsiteX231" fmla="*/ 2361361 w 4395438"/>
              <a:gd name="connsiteY231" fmla="*/ 2437878 h 3453324"/>
              <a:gd name="connsiteX232" fmla="*/ 2428497 w 4395438"/>
              <a:gd name="connsiteY232" fmla="*/ 2437077 h 3453324"/>
              <a:gd name="connsiteX233" fmla="*/ 3101634 w 4395438"/>
              <a:gd name="connsiteY233" fmla="*/ 2436722 h 3453324"/>
              <a:gd name="connsiteX234" fmla="*/ 3164501 w 4395438"/>
              <a:gd name="connsiteY234" fmla="*/ 2439301 h 3453324"/>
              <a:gd name="connsiteX235" fmla="*/ 3209318 w 4395438"/>
              <a:gd name="connsiteY235" fmla="*/ 2472735 h 3453324"/>
              <a:gd name="connsiteX236" fmla="*/ 3203626 w 4395438"/>
              <a:gd name="connsiteY236" fmla="*/ 2485540 h 3453324"/>
              <a:gd name="connsiteX237" fmla="*/ 3059218 w 4395438"/>
              <a:gd name="connsiteY237" fmla="*/ 2483406 h 3453324"/>
              <a:gd name="connsiteX238" fmla="*/ 3030763 w 4395438"/>
              <a:gd name="connsiteY238" fmla="*/ 2437878 h 3453324"/>
              <a:gd name="connsiteX239" fmla="*/ 3101634 w 4395438"/>
              <a:gd name="connsiteY239" fmla="*/ 2436722 h 3453324"/>
              <a:gd name="connsiteX240" fmla="*/ 2934639 w 4395438"/>
              <a:gd name="connsiteY240" fmla="*/ 2436722 h 3453324"/>
              <a:gd name="connsiteX241" fmla="*/ 2997329 w 4395438"/>
              <a:gd name="connsiteY241" fmla="*/ 2439301 h 3453324"/>
              <a:gd name="connsiteX242" fmla="*/ 3037877 w 4395438"/>
              <a:gd name="connsiteY242" fmla="*/ 2475580 h 3453324"/>
              <a:gd name="connsiteX243" fmla="*/ 3030764 w 4395438"/>
              <a:gd name="connsiteY243" fmla="*/ 2486962 h 3453324"/>
              <a:gd name="connsiteX244" fmla="*/ 2894891 w 4395438"/>
              <a:gd name="connsiteY244" fmla="*/ 2484829 h 3453324"/>
              <a:gd name="connsiteX245" fmla="*/ 2862879 w 4395438"/>
              <a:gd name="connsiteY245" fmla="*/ 2447126 h 3453324"/>
              <a:gd name="connsiteX246" fmla="*/ 2871416 w 4395438"/>
              <a:gd name="connsiteY246" fmla="*/ 2437878 h 3453324"/>
              <a:gd name="connsiteX247" fmla="*/ 2934639 w 4395438"/>
              <a:gd name="connsiteY247" fmla="*/ 2436722 h 3453324"/>
              <a:gd name="connsiteX248" fmla="*/ 2056892 w 4395438"/>
              <a:gd name="connsiteY248" fmla="*/ 2436455 h 3453324"/>
              <a:gd name="connsiteX249" fmla="*/ 2131587 w 4395438"/>
              <a:gd name="connsiteY249" fmla="*/ 2437167 h 3453324"/>
              <a:gd name="connsiteX250" fmla="*/ 2166444 w 4395438"/>
              <a:gd name="connsiteY250" fmla="*/ 2485540 h 3453324"/>
              <a:gd name="connsiteX251" fmla="*/ 2019901 w 4395438"/>
              <a:gd name="connsiteY251" fmla="*/ 2485540 h 3453324"/>
              <a:gd name="connsiteX252" fmla="*/ 2056892 w 4395438"/>
              <a:gd name="connsiteY252" fmla="*/ 2436455 h 3453324"/>
              <a:gd name="connsiteX253" fmla="*/ 1889720 w 4395438"/>
              <a:gd name="connsiteY253" fmla="*/ 2435032 h 3453324"/>
              <a:gd name="connsiteX254" fmla="*/ 1981487 w 4395438"/>
              <a:gd name="connsiteY254" fmla="*/ 2437166 h 3453324"/>
              <a:gd name="connsiteX255" fmla="*/ 1998560 w 4395438"/>
              <a:gd name="connsiteY255" fmla="*/ 2459930 h 3453324"/>
              <a:gd name="connsiteX256" fmla="*/ 1980775 w 4395438"/>
              <a:gd name="connsiteY256" fmla="*/ 2486251 h 3453324"/>
              <a:gd name="connsiteX257" fmla="*/ 1843480 w 4395438"/>
              <a:gd name="connsiteY257" fmla="*/ 2487674 h 3453324"/>
              <a:gd name="connsiteX258" fmla="*/ 1889720 w 4395438"/>
              <a:gd name="connsiteY258" fmla="*/ 2435032 h 3453324"/>
              <a:gd name="connsiteX259" fmla="*/ 1711877 w 4395438"/>
              <a:gd name="connsiteY259" fmla="*/ 2435032 h 3453324"/>
              <a:gd name="connsiteX260" fmla="*/ 1825697 w 4395438"/>
              <a:gd name="connsiteY260" fmla="*/ 2435032 h 3453324"/>
              <a:gd name="connsiteX261" fmla="*/ 1785148 w 4395438"/>
              <a:gd name="connsiteY261" fmla="*/ 2489096 h 3453324"/>
              <a:gd name="connsiteX262" fmla="*/ 1672750 w 4395438"/>
              <a:gd name="connsiteY262" fmla="*/ 2488385 h 3453324"/>
              <a:gd name="connsiteX263" fmla="*/ 1711877 w 4395438"/>
              <a:gd name="connsiteY263" fmla="*/ 2435032 h 3453324"/>
              <a:gd name="connsiteX264" fmla="*/ 1543281 w 4395438"/>
              <a:gd name="connsiteY264" fmla="*/ 2434321 h 3453324"/>
              <a:gd name="connsiteX265" fmla="*/ 1654967 w 4395438"/>
              <a:gd name="connsiteY265" fmla="*/ 2435033 h 3453324"/>
              <a:gd name="connsiteX266" fmla="*/ 1608727 w 4395438"/>
              <a:gd name="connsiteY266" fmla="*/ 2488385 h 3453324"/>
              <a:gd name="connsiteX267" fmla="*/ 1495619 w 4395438"/>
              <a:gd name="connsiteY267" fmla="*/ 2487674 h 3453324"/>
              <a:gd name="connsiteX268" fmla="*/ 1543281 w 4395438"/>
              <a:gd name="connsiteY268" fmla="*/ 2434321 h 3453324"/>
              <a:gd name="connsiteX269" fmla="*/ 887395 w 4395438"/>
              <a:gd name="connsiteY269" fmla="*/ 2434321 h 3453324"/>
              <a:gd name="connsiteX270" fmla="*/ 1126416 w 4395438"/>
              <a:gd name="connsiteY270" fmla="*/ 2434321 h 3453324"/>
              <a:gd name="connsiteX271" fmla="*/ 1063815 w 4395438"/>
              <a:gd name="connsiteY271" fmla="*/ 2488385 h 3453324"/>
              <a:gd name="connsiteX272" fmla="*/ 824082 w 4395438"/>
              <a:gd name="connsiteY272" fmla="*/ 2487673 h 3453324"/>
              <a:gd name="connsiteX273" fmla="*/ 887395 w 4395438"/>
              <a:gd name="connsiteY273" fmla="*/ 2434321 h 3453324"/>
              <a:gd name="connsiteX274" fmla="*/ 1368994 w 4395438"/>
              <a:gd name="connsiteY274" fmla="*/ 2433610 h 3453324"/>
              <a:gd name="connsiteX275" fmla="*/ 1482814 w 4395438"/>
              <a:gd name="connsiteY275" fmla="*/ 2434322 h 3453324"/>
              <a:gd name="connsiteX276" fmla="*/ 1428037 w 4395438"/>
              <a:gd name="connsiteY276" fmla="*/ 2487674 h 3453324"/>
              <a:gd name="connsiteX277" fmla="*/ 1317063 w 4395438"/>
              <a:gd name="connsiteY277" fmla="*/ 2486963 h 3453324"/>
              <a:gd name="connsiteX278" fmla="*/ 1368994 w 4395438"/>
              <a:gd name="connsiteY278" fmla="*/ 2433610 h 3453324"/>
              <a:gd name="connsiteX279" fmla="*/ 1196841 w 4395438"/>
              <a:gd name="connsiteY279" fmla="*/ 2433609 h 3453324"/>
              <a:gd name="connsiteX280" fmla="*/ 1310661 w 4395438"/>
              <a:gd name="connsiteY280" fmla="*/ 2434320 h 3453324"/>
              <a:gd name="connsiteX281" fmla="*/ 1255174 w 4395438"/>
              <a:gd name="connsiteY281" fmla="*/ 2488385 h 3453324"/>
              <a:gd name="connsiteX282" fmla="*/ 1141354 w 4395438"/>
              <a:gd name="connsiteY282" fmla="*/ 2487674 h 3453324"/>
              <a:gd name="connsiteX283" fmla="*/ 1196841 w 4395438"/>
              <a:gd name="connsiteY283" fmla="*/ 2433609 h 3453324"/>
              <a:gd name="connsiteX284" fmla="*/ 2110957 w 4395438"/>
              <a:gd name="connsiteY284" fmla="*/ 2377411 h 3453324"/>
              <a:gd name="connsiteX285" fmla="*/ 2256789 w 4395438"/>
              <a:gd name="connsiteY285" fmla="*/ 2377411 h 3453324"/>
              <a:gd name="connsiteX286" fmla="*/ 2258923 w 4395438"/>
              <a:gd name="connsiteY286" fmla="*/ 2420093 h 3453324"/>
              <a:gd name="connsiteX287" fmla="*/ 2110957 w 4395438"/>
              <a:gd name="connsiteY287" fmla="*/ 2420093 h 3453324"/>
              <a:gd name="connsiteX288" fmla="*/ 2110957 w 4395438"/>
              <a:gd name="connsiteY288" fmla="*/ 2377411 h 3453324"/>
              <a:gd name="connsiteX289" fmla="*/ 1943783 w 4395438"/>
              <a:gd name="connsiteY289" fmla="*/ 2376699 h 3453324"/>
              <a:gd name="connsiteX290" fmla="*/ 2090327 w 4395438"/>
              <a:gd name="connsiteY290" fmla="*/ 2376699 h 3453324"/>
              <a:gd name="connsiteX291" fmla="*/ 2090327 w 4395438"/>
              <a:gd name="connsiteY291" fmla="*/ 2419381 h 3453324"/>
              <a:gd name="connsiteX292" fmla="*/ 1938804 w 4395438"/>
              <a:gd name="connsiteY292" fmla="*/ 2419381 h 3453324"/>
              <a:gd name="connsiteX293" fmla="*/ 1943783 w 4395438"/>
              <a:gd name="connsiteY293" fmla="*/ 2376699 h 3453324"/>
              <a:gd name="connsiteX294" fmla="*/ 3440782 w 4395438"/>
              <a:gd name="connsiteY294" fmla="*/ 2375544 h 3453324"/>
              <a:gd name="connsiteX295" fmla="*/ 3503115 w 4395438"/>
              <a:gd name="connsiteY295" fmla="*/ 2378123 h 3453324"/>
              <a:gd name="connsiteX296" fmla="*/ 3544375 w 4395438"/>
              <a:gd name="connsiteY296" fmla="*/ 2413691 h 3453324"/>
              <a:gd name="connsiteX297" fmla="*/ 3539396 w 4395438"/>
              <a:gd name="connsiteY297" fmla="*/ 2422939 h 3453324"/>
              <a:gd name="connsiteX298" fmla="*/ 3409926 w 4395438"/>
              <a:gd name="connsiteY298" fmla="*/ 2421517 h 3453324"/>
              <a:gd name="connsiteX299" fmla="*/ 3372934 w 4395438"/>
              <a:gd name="connsiteY299" fmla="*/ 2386659 h 3453324"/>
              <a:gd name="connsiteX300" fmla="*/ 3377914 w 4395438"/>
              <a:gd name="connsiteY300" fmla="*/ 2376700 h 3453324"/>
              <a:gd name="connsiteX301" fmla="*/ 3440782 w 4395438"/>
              <a:gd name="connsiteY301" fmla="*/ 2375544 h 3453324"/>
              <a:gd name="connsiteX302" fmla="*/ 2506392 w 4395438"/>
              <a:gd name="connsiteY302" fmla="*/ 2375366 h 3453324"/>
              <a:gd name="connsiteX303" fmla="*/ 2572639 w 4395438"/>
              <a:gd name="connsiteY303" fmla="*/ 2377411 h 3453324"/>
              <a:gd name="connsiteX304" fmla="*/ 2598959 w 4395438"/>
              <a:gd name="connsiteY304" fmla="*/ 2412979 h 3453324"/>
              <a:gd name="connsiteX305" fmla="*/ 2592557 w 4395438"/>
              <a:gd name="connsiteY305" fmla="*/ 2422227 h 3453324"/>
              <a:gd name="connsiteX306" fmla="*/ 2459530 w 4395438"/>
              <a:gd name="connsiteY306" fmla="*/ 2420805 h 3453324"/>
              <a:gd name="connsiteX307" fmla="*/ 2431075 w 4395438"/>
              <a:gd name="connsiteY307" fmla="*/ 2375988 h 3453324"/>
              <a:gd name="connsiteX308" fmla="*/ 2506392 w 4395438"/>
              <a:gd name="connsiteY308" fmla="*/ 2375366 h 3453324"/>
              <a:gd name="connsiteX309" fmla="*/ 2342865 w 4395438"/>
              <a:gd name="connsiteY309" fmla="*/ 2375366 h 3453324"/>
              <a:gd name="connsiteX310" fmla="*/ 2409023 w 4395438"/>
              <a:gd name="connsiteY310" fmla="*/ 2377411 h 3453324"/>
              <a:gd name="connsiteX311" fmla="*/ 2436766 w 4395438"/>
              <a:gd name="connsiteY311" fmla="*/ 2422938 h 3453324"/>
              <a:gd name="connsiteX312" fmla="*/ 2294492 w 4395438"/>
              <a:gd name="connsiteY312" fmla="*/ 2421516 h 3453324"/>
              <a:gd name="connsiteX313" fmla="*/ 2268882 w 4395438"/>
              <a:gd name="connsiteY313" fmla="*/ 2386659 h 3453324"/>
              <a:gd name="connsiteX314" fmla="*/ 2276708 w 4395438"/>
              <a:gd name="connsiteY314" fmla="*/ 2375988 h 3453324"/>
              <a:gd name="connsiteX315" fmla="*/ 2342865 w 4395438"/>
              <a:gd name="connsiteY315" fmla="*/ 2375366 h 3453324"/>
              <a:gd name="connsiteX316" fmla="*/ 3109014 w 4395438"/>
              <a:gd name="connsiteY316" fmla="*/ 2375277 h 3453324"/>
              <a:gd name="connsiteX317" fmla="*/ 3249155 w 4395438"/>
              <a:gd name="connsiteY317" fmla="*/ 2375277 h 3453324"/>
              <a:gd name="connsiteX318" fmla="*/ 3408503 w 4395438"/>
              <a:gd name="connsiteY318" fmla="*/ 2472024 h 3453324"/>
              <a:gd name="connsiteX319" fmla="*/ 3416328 w 4395438"/>
              <a:gd name="connsiteY319" fmla="*/ 2489808 h 3453324"/>
              <a:gd name="connsiteX320" fmla="*/ 3246309 w 4395438"/>
              <a:gd name="connsiteY320" fmla="*/ 2488385 h 3453324"/>
              <a:gd name="connsiteX321" fmla="*/ 3219989 w 4395438"/>
              <a:gd name="connsiteY321" fmla="*/ 2459219 h 3453324"/>
              <a:gd name="connsiteX322" fmla="*/ 3161656 w 4395438"/>
              <a:gd name="connsiteY322" fmla="*/ 2422228 h 3453324"/>
              <a:gd name="connsiteX323" fmla="*/ 3109014 w 4395438"/>
              <a:gd name="connsiteY323" fmla="*/ 2375277 h 3453324"/>
              <a:gd name="connsiteX324" fmla="*/ 3001508 w 4395438"/>
              <a:gd name="connsiteY324" fmla="*/ 2375099 h 3453324"/>
              <a:gd name="connsiteX325" fmla="*/ 3065620 w 4395438"/>
              <a:gd name="connsiteY325" fmla="*/ 2377411 h 3453324"/>
              <a:gd name="connsiteX326" fmla="*/ 3098343 w 4395438"/>
              <a:gd name="connsiteY326" fmla="*/ 2411557 h 3453324"/>
              <a:gd name="connsiteX327" fmla="*/ 3091941 w 4395438"/>
              <a:gd name="connsiteY327" fmla="*/ 2422939 h 3453324"/>
              <a:gd name="connsiteX328" fmla="*/ 2965316 w 4395438"/>
              <a:gd name="connsiteY328" fmla="*/ 2421516 h 3453324"/>
              <a:gd name="connsiteX329" fmla="*/ 2930459 w 4395438"/>
              <a:gd name="connsiteY329" fmla="*/ 2386659 h 3453324"/>
              <a:gd name="connsiteX330" fmla="*/ 2936861 w 4395438"/>
              <a:gd name="connsiteY330" fmla="*/ 2375988 h 3453324"/>
              <a:gd name="connsiteX331" fmla="*/ 3001508 w 4395438"/>
              <a:gd name="connsiteY331" fmla="*/ 2375099 h 3453324"/>
              <a:gd name="connsiteX332" fmla="*/ 2836202 w 4395438"/>
              <a:gd name="connsiteY332" fmla="*/ 2375099 h 3453324"/>
              <a:gd name="connsiteX333" fmla="*/ 2899158 w 4395438"/>
              <a:gd name="connsiteY333" fmla="*/ 2377411 h 3453324"/>
              <a:gd name="connsiteX334" fmla="*/ 2933304 w 4395438"/>
              <a:gd name="connsiteY334" fmla="*/ 2412268 h 3453324"/>
              <a:gd name="connsiteX335" fmla="*/ 2924057 w 4395438"/>
              <a:gd name="connsiteY335" fmla="*/ 2422939 h 3453324"/>
              <a:gd name="connsiteX336" fmla="*/ 2800989 w 4395438"/>
              <a:gd name="connsiteY336" fmla="*/ 2421516 h 3453324"/>
              <a:gd name="connsiteX337" fmla="*/ 2765420 w 4395438"/>
              <a:gd name="connsiteY337" fmla="*/ 2387370 h 3453324"/>
              <a:gd name="connsiteX338" fmla="*/ 2773246 w 4395438"/>
              <a:gd name="connsiteY338" fmla="*/ 2375988 h 3453324"/>
              <a:gd name="connsiteX339" fmla="*/ 2836202 w 4395438"/>
              <a:gd name="connsiteY339" fmla="*/ 2375099 h 3453324"/>
              <a:gd name="connsiteX340" fmla="*/ 2671431 w 4395438"/>
              <a:gd name="connsiteY340" fmla="*/ 2374388 h 3453324"/>
              <a:gd name="connsiteX341" fmla="*/ 2732698 w 4395438"/>
              <a:gd name="connsiteY341" fmla="*/ 2376700 h 3453324"/>
              <a:gd name="connsiteX342" fmla="*/ 2765421 w 4395438"/>
              <a:gd name="connsiteY342" fmla="*/ 2410135 h 3453324"/>
              <a:gd name="connsiteX343" fmla="*/ 2758307 w 4395438"/>
              <a:gd name="connsiteY343" fmla="*/ 2421517 h 3453324"/>
              <a:gd name="connsiteX344" fmla="*/ 2625992 w 4395438"/>
              <a:gd name="connsiteY344" fmla="*/ 2420094 h 3453324"/>
              <a:gd name="connsiteX345" fmla="*/ 2601805 w 4395438"/>
              <a:gd name="connsiteY345" fmla="*/ 2385236 h 3453324"/>
              <a:gd name="connsiteX346" fmla="*/ 2609631 w 4395438"/>
              <a:gd name="connsiteY346" fmla="*/ 2375277 h 3453324"/>
              <a:gd name="connsiteX347" fmla="*/ 2671431 w 4395438"/>
              <a:gd name="connsiteY347" fmla="*/ 2374388 h 3453324"/>
              <a:gd name="connsiteX348" fmla="*/ 1814315 w 4395438"/>
              <a:gd name="connsiteY348" fmla="*/ 2373144 h 3453324"/>
              <a:gd name="connsiteX349" fmla="*/ 1923866 w 4395438"/>
              <a:gd name="connsiteY349" fmla="*/ 2373855 h 3453324"/>
              <a:gd name="connsiteX350" fmla="*/ 1883318 w 4395438"/>
              <a:gd name="connsiteY350" fmla="*/ 2422940 h 3453324"/>
              <a:gd name="connsiteX351" fmla="*/ 1774477 w 4395438"/>
              <a:gd name="connsiteY351" fmla="*/ 2422228 h 3453324"/>
              <a:gd name="connsiteX352" fmla="*/ 1814315 w 4395438"/>
              <a:gd name="connsiteY352" fmla="*/ 2373144 h 3453324"/>
              <a:gd name="connsiteX353" fmla="*/ 1645719 w 4395438"/>
              <a:gd name="connsiteY353" fmla="*/ 2373143 h 3453324"/>
              <a:gd name="connsiteX354" fmla="*/ 1754560 w 4395438"/>
              <a:gd name="connsiteY354" fmla="*/ 2373854 h 3453324"/>
              <a:gd name="connsiteX355" fmla="*/ 1717568 w 4395438"/>
              <a:gd name="connsiteY355" fmla="*/ 2422939 h 3453324"/>
              <a:gd name="connsiteX356" fmla="*/ 1605882 w 4395438"/>
              <a:gd name="connsiteY356" fmla="*/ 2422227 h 3453324"/>
              <a:gd name="connsiteX357" fmla="*/ 1645719 w 4395438"/>
              <a:gd name="connsiteY357" fmla="*/ 2373143 h 3453324"/>
              <a:gd name="connsiteX358" fmla="*/ 1479968 w 4395438"/>
              <a:gd name="connsiteY358" fmla="*/ 2372432 h 3453324"/>
              <a:gd name="connsiteX359" fmla="*/ 1590230 w 4395438"/>
              <a:gd name="connsiteY359" fmla="*/ 2373143 h 3453324"/>
              <a:gd name="connsiteX360" fmla="*/ 1542569 w 4395438"/>
              <a:gd name="connsiteY360" fmla="*/ 2422939 h 3453324"/>
              <a:gd name="connsiteX361" fmla="*/ 1433728 w 4395438"/>
              <a:gd name="connsiteY361" fmla="*/ 2422228 h 3453324"/>
              <a:gd name="connsiteX362" fmla="*/ 1479968 w 4395438"/>
              <a:gd name="connsiteY362" fmla="*/ 2372432 h 3453324"/>
              <a:gd name="connsiteX363" fmla="*/ 1312083 w 4395438"/>
              <a:gd name="connsiteY363" fmla="*/ 2372431 h 3453324"/>
              <a:gd name="connsiteX364" fmla="*/ 1423058 w 4395438"/>
              <a:gd name="connsiteY364" fmla="*/ 2373142 h 3453324"/>
              <a:gd name="connsiteX365" fmla="*/ 1373973 w 4395438"/>
              <a:gd name="connsiteY365" fmla="*/ 2422938 h 3453324"/>
              <a:gd name="connsiteX366" fmla="*/ 1262999 w 4395438"/>
              <a:gd name="connsiteY366" fmla="*/ 2422227 h 3453324"/>
              <a:gd name="connsiteX367" fmla="*/ 1312083 w 4395438"/>
              <a:gd name="connsiteY367" fmla="*/ 2372431 h 3453324"/>
              <a:gd name="connsiteX368" fmla="*/ 1159406 w 4395438"/>
              <a:gd name="connsiteY368" fmla="*/ 2371276 h 3453324"/>
              <a:gd name="connsiteX369" fmla="*/ 1254462 w 4395438"/>
              <a:gd name="connsiteY369" fmla="*/ 2376700 h 3453324"/>
              <a:gd name="connsiteX370" fmla="*/ 1205378 w 4395438"/>
              <a:gd name="connsiteY370" fmla="*/ 2422228 h 3453324"/>
              <a:gd name="connsiteX371" fmla="*/ 898064 w 4395438"/>
              <a:gd name="connsiteY371" fmla="*/ 2422228 h 3453324"/>
              <a:gd name="connsiteX372" fmla="*/ 865341 w 4395438"/>
              <a:gd name="connsiteY372" fmla="*/ 2419382 h 3453324"/>
              <a:gd name="connsiteX373" fmla="*/ 922963 w 4395438"/>
              <a:gd name="connsiteY373" fmla="*/ 2372432 h 3453324"/>
              <a:gd name="connsiteX374" fmla="*/ 1068083 w 4395438"/>
              <a:gd name="connsiteY374" fmla="*/ 2373854 h 3453324"/>
              <a:gd name="connsiteX375" fmla="*/ 1102229 w 4395438"/>
              <a:gd name="connsiteY375" fmla="*/ 2384525 h 3453324"/>
              <a:gd name="connsiteX376" fmla="*/ 1159406 w 4395438"/>
              <a:gd name="connsiteY376" fmla="*/ 2371276 h 3453324"/>
              <a:gd name="connsiteX377" fmla="*/ 2381279 w 4395438"/>
              <a:gd name="connsiteY377" fmla="*/ 2319078 h 3453324"/>
              <a:gd name="connsiteX378" fmla="*/ 2524266 w 4395438"/>
              <a:gd name="connsiteY378" fmla="*/ 2319078 h 3453324"/>
              <a:gd name="connsiteX379" fmla="*/ 2530668 w 4395438"/>
              <a:gd name="connsiteY379" fmla="*/ 2358205 h 3453324"/>
              <a:gd name="connsiteX380" fmla="*/ 2388393 w 4395438"/>
              <a:gd name="connsiteY380" fmla="*/ 2358205 h 3453324"/>
              <a:gd name="connsiteX381" fmla="*/ 2381279 w 4395438"/>
              <a:gd name="connsiteY381" fmla="*/ 2319078 h 3453324"/>
              <a:gd name="connsiteX382" fmla="*/ 3407348 w 4395438"/>
              <a:gd name="connsiteY382" fmla="*/ 2318189 h 3453324"/>
              <a:gd name="connsiteX383" fmla="*/ 3469681 w 4395438"/>
              <a:gd name="connsiteY383" fmla="*/ 2320501 h 3453324"/>
              <a:gd name="connsiteX384" fmla="*/ 3511653 w 4395438"/>
              <a:gd name="connsiteY384" fmla="*/ 2361049 h 3453324"/>
              <a:gd name="connsiteX385" fmla="*/ 3376492 w 4395438"/>
              <a:gd name="connsiteY385" fmla="*/ 2359627 h 3453324"/>
              <a:gd name="connsiteX386" fmla="*/ 3339500 w 4395438"/>
              <a:gd name="connsiteY386" fmla="*/ 2329749 h 3453324"/>
              <a:gd name="connsiteX387" fmla="*/ 3344480 w 4395438"/>
              <a:gd name="connsiteY387" fmla="*/ 2319078 h 3453324"/>
              <a:gd name="connsiteX388" fmla="*/ 3407348 w 4395438"/>
              <a:gd name="connsiteY388" fmla="*/ 2318189 h 3453324"/>
              <a:gd name="connsiteX389" fmla="*/ 2767821 w 4395438"/>
              <a:gd name="connsiteY389" fmla="*/ 2317745 h 3453324"/>
              <a:gd name="connsiteX390" fmla="*/ 2830155 w 4395438"/>
              <a:gd name="connsiteY390" fmla="*/ 2319790 h 3453324"/>
              <a:gd name="connsiteX391" fmla="*/ 2857899 w 4395438"/>
              <a:gd name="connsiteY391" fmla="*/ 2351802 h 3453324"/>
              <a:gd name="connsiteX392" fmla="*/ 2851497 w 4395438"/>
              <a:gd name="connsiteY392" fmla="*/ 2360338 h 3453324"/>
              <a:gd name="connsiteX393" fmla="*/ 2727718 w 4395438"/>
              <a:gd name="connsiteY393" fmla="*/ 2358915 h 3453324"/>
              <a:gd name="connsiteX394" fmla="*/ 2698551 w 4395438"/>
              <a:gd name="connsiteY394" fmla="*/ 2329038 h 3453324"/>
              <a:gd name="connsiteX395" fmla="*/ 2704953 w 4395438"/>
              <a:gd name="connsiteY395" fmla="*/ 2318367 h 3453324"/>
              <a:gd name="connsiteX396" fmla="*/ 2767821 w 4395438"/>
              <a:gd name="connsiteY396" fmla="*/ 2317745 h 3453324"/>
              <a:gd name="connsiteX397" fmla="*/ 2925391 w 4395438"/>
              <a:gd name="connsiteY397" fmla="*/ 2317033 h 3453324"/>
              <a:gd name="connsiteX398" fmla="*/ 2988081 w 4395438"/>
              <a:gd name="connsiteY398" fmla="*/ 2319078 h 3453324"/>
              <a:gd name="connsiteX399" fmla="*/ 3019381 w 4395438"/>
              <a:gd name="connsiteY399" fmla="*/ 2348955 h 3453324"/>
              <a:gd name="connsiteX400" fmla="*/ 3014402 w 4395438"/>
              <a:gd name="connsiteY400" fmla="*/ 2359626 h 3453324"/>
              <a:gd name="connsiteX401" fmla="*/ 2887065 w 4395438"/>
              <a:gd name="connsiteY401" fmla="*/ 2358203 h 3453324"/>
              <a:gd name="connsiteX402" fmla="*/ 2853631 w 4395438"/>
              <a:gd name="connsiteY402" fmla="*/ 2317655 h 3453324"/>
              <a:gd name="connsiteX403" fmla="*/ 2925391 w 4395438"/>
              <a:gd name="connsiteY403" fmla="*/ 2317033 h 3453324"/>
              <a:gd name="connsiteX404" fmla="*/ 2608918 w 4395438"/>
              <a:gd name="connsiteY404" fmla="*/ 2317033 h 3453324"/>
              <a:gd name="connsiteX405" fmla="*/ 2672942 w 4395438"/>
              <a:gd name="connsiteY405" fmla="*/ 2319078 h 3453324"/>
              <a:gd name="connsiteX406" fmla="*/ 2696418 w 4395438"/>
              <a:gd name="connsiteY406" fmla="*/ 2351090 h 3453324"/>
              <a:gd name="connsiteX407" fmla="*/ 2688592 w 4395438"/>
              <a:gd name="connsiteY407" fmla="*/ 2360337 h 3453324"/>
              <a:gd name="connsiteX408" fmla="*/ 2569793 w 4395438"/>
              <a:gd name="connsiteY408" fmla="*/ 2358914 h 3453324"/>
              <a:gd name="connsiteX409" fmla="*/ 2537781 w 4395438"/>
              <a:gd name="connsiteY409" fmla="*/ 2331171 h 3453324"/>
              <a:gd name="connsiteX410" fmla="*/ 2544895 w 4395438"/>
              <a:gd name="connsiteY410" fmla="*/ 2317655 h 3453324"/>
              <a:gd name="connsiteX411" fmla="*/ 2608918 w 4395438"/>
              <a:gd name="connsiteY411" fmla="*/ 2317033 h 3453324"/>
              <a:gd name="connsiteX412" fmla="*/ 3025072 w 4395438"/>
              <a:gd name="connsiteY412" fmla="*/ 2316944 h 3453324"/>
              <a:gd name="connsiteX413" fmla="*/ 3183709 w 4395438"/>
              <a:gd name="connsiteY413" fmla="*/ 2316944 h 3453324"/>
              <a:gd name="connsiteX414" fmla="*/ 3286858 w 4395438"/>
              <a:gd name="connsiteY414" fmla="*/ 2316944 h 3453324"/>
              <a:gd name="connsiteX415" fmla="*/ 3340211 w 4395438"/>
              <a:gd name="connsiteY415" fmla="*/ 2360337 h 3453324"/>
              <a:gd name="connsiteX416" fmla="*/ 3055662 w 4395438"/>
              <a:gd name="connsiteY416" fmla="*/ 2358915 h 3453324"/>
              <a:gd name="connsiteX417" fmla="*/ 3018670 w 4395438"/>
              <a:gd name="connsiteY417" fmla="*/ 2328326 h 3453324"/>
              <a:gd name="connsiteX418" fmla="*/ 3025072 w 4395438"/>
              <a:gd name="connsiteY418" fmla="*/ 2316944 h 3453324"/>
              <a:gd name="connsiteX419" fmla="*/ 2253230 w 4395438"/>
              <a:gd name="connsiteY419" fmla="*/ 2315521 h 3453324"/>
              <a:gd name="connsiteX420" fmla="*/ 2334328 w 4395438"/>
              <a:gd name="connsiteY420" fmla="*/ 2315521 h 3453324"/>
              <a:gd name="connsiteX421" fmla="*/ 2364917 w 4395438"/>
              <a:gd name="connsiteY421" fmla="*/ 2357493 h 3453324"/>
              <a:gd name="connsiteX422" fmla="*/ 2226199 w 4395438"/>
              <a:gd name="connsiteY422" fmla="*/ 2357493 h 3453324"/>
              <a:gd name="connsiteX423" fmla="*/ 2253230 w 4395438"/>
              <a:gd name="connsiteY423" fmla="*/ 2315521 h 3453324"/>
              <a:gd name="connsiteX424" fmla="*/ 1755981 w 4395438"/>
              <a:gd name="connsiteY424" fmla="*/ 2314099 h 3453324"/>
              <a:gd name="connsiteX425" fmla="*/ 1876915 w 4395438"/>
              <a:gd name="connsiteY425" fmla="*/ 2314099 h 3453324"/>
              <a:gd name="connsiteX426" fmla="*/ 1840635 w 4395438"/>
              <a:gd name="connsiteY426" fmla="*/ 2360338 h 3453324"/>
              <a:gd name="connsiteX427" fmla="*/ 1735351 w 4395438"/>
              <a:gd name="connsiteY427" fmla="*/ 2359626 h 3453324"/>
              <a:gd name="connsiteX428" fmla="*/ 1755981 w 4395438"/>
              <a:gd name="connsiteY428" fmla="*/ 2314099 h 3453324"/>
              <a:gd name="connsiteX429" fmla="*/ 2093884 w 4395438"/>
              <a:gd name="connsiteY429" fmla="*/ 2314098 h 3453324"/>
              <a:gd name="connsiteX430" fmla="*/ 2171424 w 4395438"/>
              <a:gd name="connsiteY430" fmla="*/ 2315520 h 3453324"/>
              <a:gd name="connsiteX431" fmla="*/ 2201301 w 4395438"/>
              <a:gd name="connsiteY431" fmla="*/ 2358202 h 3453324"/>
              <a:gd name="connsiteX432" fmla="*/ 2062584 w 4395438"/>
              <a:gd name="connsiteY432" fmla="*/ 2358202 h 3453324"/>
              <a:gd name="connsiteX433" fmla="*/ 2093884 w 4395438"/>
              <a:gd name="connsiteY433" fmla="*/ 2314098 h 3453324"/>
              <a:gd name="connsiteX434" fmla="*/ 1930979 w 4395438"/>
              <a:gd name="connsiteY434" fmla="*/ 2313388 h 3453324"/>
              <a:gd name="connsiteX435" fmla="*/ 2040531 w 4395438"/>
              <a:gd name="connsiteY435" fmla="*/ 2313388 h 3453324"/>
              <a:gd name="connsiteX436" fmla="*/ 2040531 w 4395438"/>
              <a:gd name="connsiteY436" fmla="*/ 2356781 h 3453324"/>
              <a:gd name="connsiteX437" fmla="*/ 1898968 w 4395438"/>
              <a:gd name="connsiteY437" fmla="*/ 2356781 h 3453324"/>
              <a:gd name="connsiteX438" fmla="*/ 1930979 w 4395438"/>
              <a:gd name="connsiteY438" fmla="*/ 2313388 h 3453324"/>
              <a:gd name="connsiteX439" fmla="*/ 1605882 w 4395438"/>
              <a:gd name="connsiteY439" fmla="*/ 2312676 h 3453324"/>
              <a:gd name="connsiteX440" fmla="*/ 1716145 w 4395438"/>
              <a:gd name="connsiteY440" fmla="*/ 2313388 h 3453324"/>
              <a:gd name="connsiteX441" fmla="*/ 1676308 w 4395438"/>
              <a:gd name="connsiteY441" fmla="*/ 2360338 h 3453324"/>
              <a:gd name="connsiteX442" fmla="*/ 1569602 w 4395438"/>
              <a:gd name="connsiteY442" fmla="*/ 2359627 h 3453324"/>
              <a:gd name="connsiteX443" fmla="*/ 1605882 w 4395438"/>
              <a:gd name="connsiteY443" fmla="*/ 2312676 h 3453324"/>
              <a:gd name="connsiteX444" fmla="*/ 1450091 w 4395438"/>
              <a:gd name="connsiteY444" fmla="*/ 2312676 h 3453324"/>
              <a:gd name="connsiteX445" fmla="*/ 1554664 w 4395438"/>
              <a:gd name="connsiteY445" fmla="*/ 2313388 h 3453324"/>
              <a:gd name="connsiteX446" fmla="*/ 1511269 w 4395438"/>
              <a:gd name="connsiteY446" fmla="*/ 2360338 h 3453324"/>
              <a:gd name="connsiteX447" fmla="*/ 1403140 w 4395438"/>
              <a:gd name="connsiteY447" fmla="*/ 2359626 h 3453324"/>
              <a:gd name="connsiteX448" fmla="*/ 1450091 w 4395438"/>
              <a:gd name="connsiteY448" fmla="*/ 2312676 h 3453324"/>
              <a:gd name="connsiteX449" fmla="*/ 1127126 w 4395438"/>
              <a:gd name="connsiteY449" fmla="*/ 2311964 h 3453324"/>
              <a:gd name="connsiteX450" fmla="*/ 1229564 w 4395438"/>
              <a:gd name="connsiteY450" fmla="*/ 2312676 h 3453324"/>
              <a:gd name="connsiteX451" fmla="*/ 1181191 w 4395438"/>
              <a:gd name="connsiteY451" fmla="*/ 2360337 h 3453324"/>
              <a:gd name="connsiteX452" fmla="*/ 1070928 w 4395438"/>
              <a:gd name="connsiteY452" fmla="*/ 2359626 h 3453324"/>
              <a:gd name="connsiteX453" fmla="*/ 1127126 w 4395438"/>
              <a:gd name="connsiteY453" fmla="*/ 2311964 h 3453324"/>
              <a:gd name="connsiteX454" fmla="*/ 1287185 w 4395438"/>
              <a:gd name="connsiteY454" fmla="*/ 2311964 h 3453324"/>
              <a:gd name="connsiteX455" fmla="*/ 1393180 w 4395438"/>
              <a:gd name="connsiteY455" fmla="*/ 2312676 h 3453324"/>
              <a:gd name="connsiteX456" fmla="*/ 1343384 w 4395438"/>
              <a:gd name="connsiteY456" fmla="*/ 2359626 h 3453324"/>
              <a:gd name="connsiteX457" fmla="*/ 1237389 w 4395438"/>
              <a:gd name="connsiteY457" fmla="*/ 2358914 h 3453324"/>
              <a:gd name="connsiteX458" fmla="*/ 1287185 w 4395438"/>
              <a:gd name="connsiteY458" fmla="*/ 2311964 h 3453324"/>
              <a:gd name="connsiteX459" fmla="*/ 990988 w 4395438"/>
              <a:gd name="connsiteY459" fmla="*/ 2308908 h 3453324"/>
              <a:gd name="connsiteX460" fmla="*/ 1065237 w 4395438"/>
              <a:gd name="connsiteY460" fmla="*/ 2315522 h 3453324"/>
              <a:gd name="connsiteX461" fmla="*/ 1016864 w 4395438"/>
              <a:gd name="connsiteY461" fmla="*/ 2360338 h 3453324"/>
              <a:gd name="connsiteX462" fmla="*/ 903755 w 4395438"/>
              <a:gd name="connsiteY462" fmla="*/ 2359627 h 3453324"/>
              <a:gd name="connsiteX463" fmla="*/ 990988 w 4395438"/>
              <a:gd name="connsiteY463" fmla="*/ 2308908 h 3453324"/>
              <a:gd name="connsiteX464" fmla="*/ 2012076 w 4395438"/>
              <a:gd name="connsiteY464" fmla="*/ 2271416 h 3453324"/>
              <a:gd name="connsiteX465" fmla="*/ 2115225 w 4395438"/>
              <a:gd name="connsiteY465" fmla="*/ 2271416 h 3453324"/>
              <a:gd name="connsiteX466" fmla="*/ 2127319 w 4395438"/>
              <a:gd name="connsiteY466" fmla="*/ 2284221 h 3453324"/>
              <a:gd name="connsiteX467" fmla="*/ 2115225 w 4395438"/>
              <a:gd name="connsiteY467" fmla="*/ 2300582 h 3453324"/>
              <a:gd name="connsiteX468" fmla="*/ 2061872 w 4395438"/>
              <a:gd name="connsiteY468" fmla="*/ 2301294 h 3453324"/>
              <a:gd name="connsiteX469" fmla="*/ 2012076 w 4395438"/>
              <a:gd name="connsiteY469" fmla="*/ 2300582 h 3453324"/>
              <a:gd name="connsiteX470" fmla="*/ 1997849 w 4395438"/>
              <a:gd name="connsiteY470" fmla="*/ 2286354 h 3453324"/>
              <a:gd name="connsiteX471" fmla="*/ 2012076 w 4395438"/>
              <a:gd name="connsiteY471" fmla="*/ 2271416 h 3453324"/>
              <a:gd name="connsiteX472" fmla="*/ 3397566 w 4395438"/>
              <a:gd name="connsiteY472" fmla="*/ 2271238 h 3453324"/>
              <a:gd name="connsiteX473" fmla="*/ 3467547 w 4395438"/>
              <a:gd name="connsiteY473" fmla="*/ 2294891 h 3453324"/>
              <a:gd name="connsiteX474" fmla="*/ 3323849 w 4395438"/>
              <a:gd name="connsiteY474" fmla="*/ 2272127 h 3453324"/>
              <a:gd name="connsiteX475" fmla="*/ 3397566 w 4395438"/>
              <a:gd name="connsiteY475" fmla="*/ 2271238 h 3453324"/>
              <a:gd name="connsiteX476" fmla="*/ 3222891 w 4395438"/>
              <a:gd name="connsiteY476" fmla="*/ 2270738 h 3453324"/>
              <a:gd name="connsiteX477" fmla="*/ 3316025 w 4395438"/>
              <a:gd name="connsiteY477" fmla="*/ 2304851 h 3453324"/>
              <a:gd name="connsiteX478" fmla="*/ 3170193 w 4395438"/>
              <a:gd name="connsiteY478" fmla="*/ 2279241 h 3453324"/>
              <a:gd name="connsiteX479" fmla="*/ 3222891 w 4395438"/>
              <a:gd name="connsiteY479" fmla="*/ 2270738 h 3453324"/>
              <a:gd name="connsiteX480" fmla="*/ 2464510 w 4395438"/>
              <a:gd name="connsiteY480" fmla="*/ 2270705 h 3453324"/>
              <a:gd name="connsiteX481" fmla="*/ 2553432 w 4395438"/>
              <a:gd name="connsiteY481" fmla="*/ 2271416 h 3453324"/>
              <a:gd name="connsiteX482" fmla="*/ 2579753 w 4395438"/>
              <a:gd name="connsiteY482" fmla="*/ 2290624 h 3453324"/>
              <a:gd name="connsiteX483" fmla="*/ 2573350 w 4395438"/>
              <a:gd name="connsiteY483" fmla="*/ 2302006 h 3453324"/>
              <a:gd name="connsiteX484" fmla="*/ 2464510 w 4395438"/>
              <a:gd name="connsiteY484" fmla="*/ 2301294 h 3453324"/>
              <a:gd name="connsiteX485" fmla="*/ 2443880 w 4395438"/>
              <a:gd name="connsiteY485" fmla="*/ 2283510 h 3453324"/>
              <a:gd name="connsiteX486" fmla="*/ 2464510 w 4395438"/>
              <a:gd name="connsiteY486" fmla="*/ 2270705 h 3453324"/>
              <a:gd name="connsiteX487" fmla="*/ 2313699 w 4395438"/>
              <a:gd name="connsiteY487" fmla="*/ 2270705 h 3453324"/>
              <a:gd name="connsiteX488" fmla="*/ 2406177 w 4395438"/>
              <a:gd name="connsiteY488" fmla="*/ 2271416 h 3453324"/>
              <a:gd name="connsiteX489" fmla="*/ 2429652 w 4395438"/>
              <a:gd name="connsiteY489" fmla="*/ 2292046 h 3453324"/>
              <a:gd name="connsiteX490" fmla="*/ 2423250 w 4395438"/>
              <a:gd name="connsiteY490" fmla="*/ 2302006 h 3453324"/>
              <a:gd name="connsiteX491" fmla="*/ 2313699 w 4395438"/>
              <a:gd name="connsiteY491" fmla="*/ 2301294 h 3453324"/>
              <a:gd name="connsiteX492" fmla="*/ 2295203 w 4395438"/>
              <a:gd name="connsiteY492" fmla="*/ 2285644 h 3453324"/>
              <a:gd name="connsiteX493" fmla="*/ 2313699 w 4395438"/>
              <a:gd name="connsiteY493" fmla="*/ 2270705 h 3453324"/>
              <a:gd name="connsiteX494" fmla="*/ 3074447 w 4395438"/>
              <a:gd name="connsiteY494" fmla="*/ 2270160 h 3453324"/>
              <a:gd name="connsiteX495" fmla="*/ 3169482 w 4395438"/>
              <a:gd name="connsiteY495" fmla="*/ 2306274 h 3453324"/>
              <a:gd name="connsiteX496" fmla="*/ 3023650 w 4395438"/>
              <a:gd name="connsiteY496" fmla="*/ 2279953 h 3453324"/>
              <a:gd name="connsiteX497" fmla="*/ 3074447 w 4395438"/>
              <a:gd name="connsiteY497" fmla="*/ 2270160 h 3453324"/>
              <a:gd name="connsiteX498" fmla="*/ 2213395 w 4395438"/>
              <a:gd name="connsiteY498" fmla="*/ 2269994 h 3453324"/>
              <a:gd name="connsiteX499" fmla="*/ 2258922 w 4395438"/>
              <a:gd name="connsiteY499" fmla="*/ 2270705 h 3453324"/>
              <a:gd name="connsiteX500" fmla="*/ 2278129 w 4395438"/>
              <a:gd name="connsiteY500" fmla="*/ 2285644 h 3453324"/>
              <a:gd name="connsiteX501" fmla="*/ 2260345 w 4395438"/>
              <a:gd name="connsiteY501" fmla="*/ 2301294 h 3453324"/>
              <a:gd name="connsiteX502" fmla="*/ 2165021 w 4395438"/>
              <a:gd name="connsiteY502" fmla="*/ 2301294 h 3453324"/>
              <a:gd name="connsiteX503" fmla="*/ 2145814 w 4395438"/>
              <a:gd name="connsiteY503" fmla="*/ 2286355 h 3453324"/>
              <a:gd name="connsiteX504" fmla="*/ 2167155 w 4395438"/>
              <a:gd name="connsiteY504" fmla="*/ 2270705 h 3453324"/>
              <a:gd name="connsiteX505" fmla="*/ 2213395 w 4395438"/>
              <a:gd name="connsiteY505" fmla="*/ 2269994 h 3453324"/>
              <a:gd name="connsiteX506" fmla="*/ 1975796 w 4395438"/>
              <a:gd name="connsiteY506" fmla="*/ 2269282 h 3453324"/>
              <a:gd name="connsiteX507" fmla="*/ 1984332 w 4395438"/>
              <a:gd name="connsiteY507" fmla="*/ 2279952 h 3453324"/>
              <a:gd name="connsiteX508" fmla="*/ 1962279 w 4395438"/>
              <a:gd name="connsiteY508" fmla="*/ 2299871 h 3453324"/>
              <a:gd name="connsiteX509" fmla="*/ 1849882 w 4395438"/>
              <a:gd name="connsiteY509" fmla="*/ 2300582 h 3453324"/>
              <a:gd name="connsiteX510" fmla="*/ 1844191 w 4395438"/>
              <a:gd name="connsiteY510" fmla="*/ 2288489 h 3453324"/>
              <a:gd name="connsiteX511" fmla="*/ 1869801 w 4395438"/>
              <a:gd name="connsiteY511" fmla="*/ 2269994 h 3453324"/>
              <a:gd name="connsiteX512" fmla="*/ 1975796 w 4395438"/>
              <a:gd name="connsiteY512" fmla="*/ 2269282 h 3453324"/>
              <a:gd name="connsiteX513" fmla="*/ 2938662 w 4395438"/>
              <a:gd name="connsiteY513" fmla="*/ 2269126 h 3453324"/>
              <a:gd name="connsiteX514" fmla="*/ 3020092 w 4395438"/>
              <a:gd name="connsiteY514" fmla="*/ 2297737 h 3453324"/>
              <a:gd name="connsiteX515" fmla="*/ 2886354 w 4395438"/>
              <a:gd name="connsiteY515" fmla="*/ 2275684 h 3453324"/>
              <a:gd name="connsiteX516" fmla="*/ 2938662 w 4395438"/>
              <a:gd name="connsiteY516" fmla="*/ 2269126 h 3453324"/>
              <a:gd name="connsiteX517" fmla="*/ 2787184 w 4395438"/>
              <a:gd name="connsiteY517" fmla="*/ 2268237 h 3453324"/>
              <a:gd name="connsiteX518" fmla="*/ 2871416 w 4395438"/>
              <a:gd name="connsiteY518" fmla="*/ 2298448 h 3453324"/>
              <a:gd name="connsiteX519" fmla="*/ 2741234 w 4395438"/>
              <a:gd name="connsiteY519" fmla="*/ 2276396 h 3453324"/>
              <a:gd name="connsiteX520" fmla="*/ 2787184 w 4395438"/>
              <a:gd name="connsiteY520" fmla="*/ 2268237 h 3453324"/>
              <a:gd name="connsiteX521" fmla="*/ 1762672 w 4395438"/>
              <a:gd name="connsiteY521" fmla="*/ 2267982 h 3453324"/>
              <a:gd name="connsiteX522" fmla="*/ 1838500 w 4395438"/>
              <a:gd name="connsiteY522" fmla="*/ 2271416 h 3453324"/>
              <a:gd name="connsiteX523" fmla="*/ 1810757 w 4395438"/>
              <a:gd name="connsiteY523" fmla="*/ 2299871 h 3453324"/>
              <a:gd name="connsiteX524" fmla="*/ 1697648 w 4395438"/>
              <a:gd name="connsiteY524" fmla="*/ 2301294 h 3453324"/>
              <a:gd name="connsiteX525" fmla="*/ 1762672 w 4395438"/>
              <a:gd name="connsiteY525" fmla="*/ 2267982 h 3453324"/>
              <a:gd name="connsiteX526" fmla="*/ 2650212 w 4395438"/>
              <a:gd name="connsiteY526" fmla="*/ 2267904 h 3453324"/>
              <a:gd name="connsiteX527" fmla="*/ 2722738 w 4395438"/>
              <a:gd name="connsiteY527" fmla="*/ 2296315 h 3453324"/>
              <a:gd name="connsiteX528" fmla="*/ 2593980 w 4395438"/>
              <a:gd name="connsiteY528" fmla="*/ 2273551 h 3453324"/>
              <a:gd name="connsiteX529" fmla="*/ 2650212 w 4395438"/>
              <a:gd name="connsiteY529" fmla="*/ 2267904 h 3453324"/>
              <a:gd name="connsiteX530" fmla="*/ 1531187 w 4395438"/>
              <a:gd name="connsiteY530" fmla="*/ 2267148 h 3453324"/>
              <a:gd name="connsiteX531" fmla="*/ 1396737 w 4395438"/>
              <a:gd name="connsiteY531" fmla="*/ 2291335 h 3453324"/>
              <a:gd name="connsiteX532" fmla="*/ 1531187 w 4395438"/>
              <a:gd name="connsiteY532" fmla="*/ 2267148 h 3453324"/>
              <a:gd name="connsiteX533" fmla="*/ 1624155 w 4395438"/>
              <a:gd name="connsiteY533" fmla="*/ 2267070 h 3453324"/>
              <a:gd name="connsiteX534" fmla="*/ 1689824 w 4395438"/>
              <a:gd name="connsiteY534" fmla="*/ 2272839 h 3453324"/>
              <a:gd name="connsiteX535" fmla="*/ 1661369 w 4395438"/>
              <a:gd name="connsiteY535" fmla="*/ 2299159 h 3453324"/>
              <a:gd name="connsiteX536" fmla="*/ 1546126 w 4395438"/>
              <a:gd name="connsiteY536" fmla="*/ 2300582 h 3453324"/>
              <a:gd name="connsiteX537" fmla="*/ 1624155 w 4395438"/>
              <a:gd name="connsiteY537" fmla="*/ 2267070 h 3453324"/>
              <a:gd name="connsiteX538" fmla="*/ 1323955 w 4395438"/>
              <a:gd name="connsiteY538" fmla="*/ 2265914 h 3453324"/>
              <a:gd name="connsiteX539" fmla="*/ 1381087 w 4395438"/>
              <a:gd name="connsiteY539" fmla="*/ 2272128 h 3453324"/>
              <a:gd name="connsiteX540" fmla="*/ 1245926 w 4395438"/>
              <a:gd name="connsiteY540" fmla="*/ 2297026 h 3453324"/>
              <a:gd name="connsiteX541" fmla="*/ 1323955 w 4395438"/>
              <a:gd name="connsiteY541" fmla="*/ 2265914 h 3453324"/>
              <a:gd name="connsiteX542" fmla="*/ 1080888 w 4395438"/>
              <a:gd name="connsiteY542" fmla="*/ 2265725 h 3453324"/>
              <a:gd name="connsiteX543" fmla="*/ 935056 w 4395438"/>
              <a:gd name="connsiteY543" fmla="*/ 2292047 h 3453324"/>
              <a:gd name="connsiteX544" fmla="*/ 1080888 w 4395438"/>
              <a:gd name="connsiteY544" fmla="*/ 2265725 h 3453324"/>
              <a:gd name="connsiteX545" fmla="*/ 1176634 w 4395438"/>
              <a:gd name="connsiteY545" fmla="*/ 2265592 h 3453324"/>
              <a:gd name="connsiteX546" fmla="*/ 1230987 w 4395438"/>
              <a:gd name="connsiteY546" fmla="*/ 2272128 h 3453324"/>
              <a:gd name="connsiteX547" fmla="*/ 1094403 w 4395438"/>
              <a:gd name="connsiteY547" fmla="*/ 2295603 h 3453324"/>
              <a:gd name="connsiteX548" fmla="*/ 1176634 w 4395438"/>
              <a:gd name="connsiteY548" fmla="*/ 2265592 h 3453324"/>
              <a:gd name="connsiteX549" fmla="*/ 853248 w 4395438"/>
              <a:gd name="connsiteY549" fmla="*/ 2230156 h 3453324"/>
              <a:gd name="connsiteX550" fmla="*/ 798474 w 4395438"/>
              <a:gd name="connsiteY550" fmla="*/ 2258611 h 3453324"/>
              <a:gd name="connsiteX551" fmla="*/ 552338 w 4395438"/>
              <a:gd name="connsiteY551" fmla="*/ 2637062 h 3453324"/>
              <a:gd name="connsiteX552" fmla="*/ 533843 w 4395438"/>
              <a:gd name="connsiteY552" fmla="*/ 2668362 h 3453324"/>
              <a:gd name="connsiteX553" fmla="*/ 3892237 w 4395438"/>
              <a:gd name="connsiteY553" fmla="*/ 2668362 h 3453324"/>
              <a:gd name="connsiteX554" fmla="*/ 3872319 w 4395438"/>
              <a:gd name="connsiteY554" fmla="*/ 2636351 h 3453324"/>
              <a:gd name="connsiteX555" fmla="*/ 3613379 w 4395438"/>
              <a:gd name="connsiteY555" fmla="*/ 2262879 h 3453324"/>
              <a:gd name="connsiteX556" fmla="*/ 3555046 w 4395438"/>
              <a:gd name="connsiteY556" fmla="*/ 2233002 h 3453324"/>
              <a:gd name="connsiteX557" fmla="*/ 853248 w 4395438"/>
              <a:gd name="connsiteY557" fmla="*/ 2230156 h 3453324"/>
              <a:gd name="connsiteX558" fmla="*/ 902332 w 4395438"/>
              <a:gd name="connsiteY558" fmla="*/ 2100686 h 3453324"/>
              <a:gd name="connsiteX559" fmla="*/ 2907696 w 4395438"/>
              <a:gd name="connsiteY559" fmla="*/ 2114203 h 3453324"/>
              <a:gd name="connsiteX560" fmla="*/ 3594171 w 4395438"/>
              <a:gd name="connsiteY560" fmla="*/ 2119182 h 3453324"/>
              <a:gd name="connsiteX561" fmla="*/ 3636143 w 4395438"/>
              <a:gd name="connsiteY561" fmla="*/ 2146214 h 3453324"/>
              <a:gd name="connsiteX562" fmla="*/ 3656061 w 4395438"/>
              <a:gd name="connsiteY562" fmla="*/ 2179649 h 3453324"/>
              <a:gd name="connsiteX563" fmla="*/ 4368858 w 4395438"/>
              <a:gd name="connsiteY563" fmla="*/ 3207584 h 3453324"/>
              <a:gd name="connsiteX564" fmla="*/ 4378105 w 4395438"/>
              <a:gd name="connsiteY564" fmla="*/ 3349859 h 3453324"/>
              <a:gd name="connsiteX565" fmla="*/ 4208798 w 4395438"/>
              <a:gd name="connsiteY565" fmla="*/ 3453008 h 3453324"/>
              <a:gd name="connsiteX566" fmla="*/ 3949147 w 4395438"/>
              <a:gd name="connsiteY566" fmla="*/ 3453008 h 3453324"/>
              <a:gd name="connsiteX567" fmla="*/ 2196322 w 4395438"/>
              <a:gd name="connsiteY567" fmla="*/ 3453008 h 3453324"/>
              <a:gd name="connsiteX568" fmla="*/ 198074 w 4395438"/>
              <a:gd name="connsiteY568" fmla="*/ 3453008 h 3453324"/>
              <a:gd name="connsiteX569" fmla="*/ 8137 w 4395438"/>
              <a:gd name="connsiteY569" fmla="*/ 3319270 h 3453324"/>
              <a:gd name="connsiteX570" fmla="*/ 40861 w 4395438"/>
              <a:gd name="connsiteY570" fmla="*/ 3136447 h 3453324"/>
              <a:gd name="connsiteX571" fmla="*/ 785669 w 4395438"/>
              <a:gd name="connsiteY571" fmla="*/ 2166844 h 3453324"/>
              <a:gd name="connsiteX572" fmla="*/ 796340 w 4395438"/>
              <a:gd name="connsiteY572" fmla="*/ 2152617 h 3453324"/>
              <a:gd name="connsiteX573" fmla="*/ 902332 w 4395438"/>
              <a:gd name="connsiteY573" fmla="*/ 2100686 h 3453324"/>
              <a:gd name="connsiteX574" fmla="*/ 945015 w 4395438"/>
              <a:gd name="connsiteY574" fmla="*/ 186380 h 3453324"/>
              <a:gd name="connsiteX575" fmla="*/ 875300 w 4395438"/>
              <a:gd name="connsiteY575" fmla="*/ 258228 h 3453324"/>
              <a:gd name="connsiteX576" fmla="*/ 875300 w 4395438"/>
              <a:gd name="connsiteY576" fmla="*/ 1759228 h 3453324"/>
              <a:gd name="connsiteX577" fmla="*/ 950706 w 4395438"/>
              <a:gd name="connsiteY577" fmla="*/ 1836056 h 3453324"/>
              <a:gd name="connsiteX578" fmla="*/ 2601805 w 4395438"/>
              <a:gd name="connsiteY578" fmla="*/ 1836056 h 3453324"/>
              <a:gd name="connsiteX579" fmla="*/ 3470393 w 4395438"/>
              <a:gd name="connsiteY579" fmla="*/ 1836056 h 3453324"/>
              <a:gd name="connsiteX580" fmla="*/ 3545798 w 4395438"/>
              <a:gd name="connsiteY580" fmla="*/ 1759228 h 3453324"/>
              <a:gd name="connsiteX581" fmla="*/ 3545798 w 4395438"/>
              <a:gd name="connsiteY581" fmla="*/ 258228 h 3453324"/>
              <a:gd name="connsiteX582" fmla="*/ 3476084 w 4395438"/>
              <a:gd name="connsiteY582" fmla="*/ 186380 h 3453324"/>
              <a:gd name="connsiteX583" fmla="*/ 2179961 w 4395438"/>
              <a:gd name="connsiteY583" fmla="*/ 186380 h 3453324"/>
              <a:gd name="connsiteX584" fmla="*/ 945015 w 4395438"/>
              <a:gd name="connsiteY584" fmla="*/ 186380 h 3453324"/>
              <a:gd name="connsiteX585" fmla="*/ 884548 w 4395438"/>
              <a:gd name="connsiteY585" fmla="*/ 0 h 3453324"/>
              <a:gd name="connsiteX586" fmla="*/ 2226200 w 4395438"/>
              <a:gd name="connsiteY586" fmla="*/ 711 h 3453324"/>
              <a:gd name="connsiteX587" fmla="*/ 3536550 w 4395438"/>
              <a:gd name="connsiteY587" fmla="*/ 0 h 3453324"/>
              <a:gd name="connsiteX588" fmla="*/ 3653215 w 4395438"/>
              <a:gd name="connsiteY588" fmla="*/ 114531 h 3453324"/>
              <a:gd name="connsiteX589" fmla="*/ 3653927 w 4395438"/>
              <a:gd name="connsiteY589" fmla="*/ 1885852 h 3453324"/>
              <a:gd name="connsiteX590" fmla="*/ 3537262 w 4395438"/>
              <a:gd name="connsiteY590" fmla="*/ 2001806 h 3453324"/>
              <a:gd name="connsiteX591" fmla="*/ 2283821 w 4395438"/>
              <a:gd name="connsiteY591" fmla="*/ 2001806 h 3453324"/>
              <a:gd name="connsiteX592" fmla="*/ 884548 w 4395438"/>
              <a:gd name="connsiteY592" fmla="*/ 2001806 h 3453324"/>
              <a:gd name="connsiteX593" fmla="*/ 767885 w 4395438"/>
              <a:gd name="connsiteY593" fmla="*/ 1885852 h 3453324"/>
              <a:gd name="connsiteX594" fmla="*/ 767885 w 4395438"/>
              <a:gd name="connsiteY594" fmla="*/ 114531 h 3453324"/>
              <a:gd name="connsiteX595" fmla="*/ 884548 w 4395438"/>
              <a:gd name="connsiteY595" fmla="*/ 0 h 345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Lst>
            <a:rect l="l" t="t" r="r" b="b"/>
            <a:pathLst>
              <a:path w="4395438" h="3453324">
                <a:moveTo>
                  <a:pt x="3437669" y="3099455"/>
                </a:moveTo>
                <a:cubicBezTo>
                  <a:pt x="3408503" y="3098032"/>
                  <a:pt x="3402812" y="3111549"/>
                  <a:pt x="3410637" y="3138581"/>
                </a:cubicBezTo>
                <a:cubicBezTo>
                  <a:pt x="3461145" y="3138581"/>
                  <a:pt x="3510229" y="3138581"/>
                  <a:pt x="3558603" y="3138581"/>
                </a:cubicBezTo>
                <a:cubicBezTo>
                  <a:pt x="3563583" y="3111549"/>
                  <a:pt x="3554334" y="3100167"/>
                  <a:pt x="3529437" y="3100878"/>
                </a:cubicBezTo>
                <a:cubicBezTo>
                  <a:pt x="3498847" y="3101589"/>
                  <a:pt x="3468258" y="3101589"/>
                  <a:pt x="3437669" y="3099455"/>
                </a:cubicBezTo>
                <a:close/>
                <a:moveTo>
                  <a:pt x="878146" y="3097321"/>
                </a:moveTo>
                <a:cubicBezTo>
                  <a:pt x="853959" y="3096609"/>
                  <a:pt x="846134" y="3110126"/>
                  <a:pt x="841866" y="3133601"/>
                </a:cubicBezTo>
                <a:cubicBezTo>
                  <a:pt x="897353" y="3133601"/>
                  <a:pt x="949995" y="3133601"/>
                  <a:pt x="1002637" y="3133601"/>
                </a:cubicBezTo>
                <a:cubicBezTo>
                  <a:pt x="1006193" y="3100878"/>
                  <a:pt x="1006193" y="3100167"/>
                  <a:pt x="981295" y="3099455"/>
                </a:cubicBezTo>
                <a:cubicBezTo>
                  <a:pt x="947149" y="3098032"/>
                  <a:pt x="913003" y="3098744"/>
                  <a:pt x="878146" y="3097321"/>
                </a:cubicBezTo>
                <a:close/>
                <a:moveTo>
                  <a:pt x="2575340" y="2971397"/>
                </a:moveTo>
                <a:cubicBezTo>
                  <a:pt x="2567926" y="2971097"/>
                  <a:pt x="2558411" y="2972475"/>
                  <a:pt x="2546318" y="2974965"/>
                </a:cubicBezTo>
                <a:cubicBezTo>
                  <a:pt x="2547029" y="2990615"/>
                  <a:pt x="2548452" y="3006976"/>
                  <a:pt x="2549163" y="3022627"/>
                </a:cubicBezTo>
                <a:cubicBezTo>
                  <a:pt x="2442457" y="3022627"/>
                  <a:pt x="2337885" y="3022627"/>
                  <a:pt x="2233313" y="3022627"/>
                </a:cubicBezTo>
                <a:cubicBezTo>
                  <a:pt x="2232602" y="3003420"/>
                  <a:pt x="2231891" y="2988481"/>
                  <a:pt x="2230468" y="2972831"/>
                </a:cubicBezTo>
                <a:cubicBezTo>
                  <a:pt x="2214818" y="2972831"/>
                  <a:pt x="2201301" y="2972831"/>
                  <a:pt x="2187074" y="2972831"/>
                </a:cubicBezTo>
                <a:cubicBezTo>
                  <a:pt x="2184940" y="2989192"/>
                  <a:pt x="2183517" y="3003420"/>
                  <a:pt x="2182805" y="3020493"/>
                </a:cubicBezTo>
                <a:cubicBezTo>
                  <a:pt x="2073254" y="3020493"/>
                  <a:pt x="1967260" y="3020493"/>
                  <a:pt x="1860554" y="3020493"/>
                </a:cubicBezTo>
                <a:cubicBezTo>
                  <a:pt x="1861265" y="3010533"/>
                  <a:pt x="1861976" y="3003420"/>
                  <a:pt x="1862687" y="2996306"/>
                </a:cubicBezTo>
                <a:cubicBezTo>
                  <a:pt x="1863399" y="2988481"/>
                  <a:pt x="1864110" y="2980656"/>
                  <a:pt x="1864822" y="2973542"/>
                </a:cubicBezTo>
                <a:cubicBezTo>
                  <a:pt x="1821428" y="2967851"/>
                  <a:pt x="1816448" y="2974253"/>
                  <a:pt x="1818582" y="3034720"/>
                </a:cubicBezTo>
                <a:cubicBezTo>
                  <a:pt x="2078234" y="3034720"/>
                  <a:pt x="2337885" y="3034720"/>
                  <a:pt x="2598248" y="3034720"/>
                </a:cubicBezTo>
                <a:cubicBezTo>
                  <a:pt x="2600916" y="2988304"/>
                  <a:pt x="2597581" y="2972297"/>
                  <a:pt x="2575340" y="2971397"/>
                </a:cubicBezTo>
                <a:close/>
                <a:moveTo>
                  <a:pt x="2524266" y="2757996"/>
                </a:moveTo>
                <a:cubicBezTo>
                  <a:pt x="2537070" y="2813483"/>
                  <a:pt x="2549875" y="2869682"/>
                  <a:pt x="2563391" y="2928726"/>
                </a:cubicBezTo>
                <a:cubicBezTo>
                  <a:pt x="2332906" y="2928726"/>
                  <a:pt x="2105266" y="2928726"/>
                  <a:pt x="1871224" y="2928726"/>
                </a:cubicBezTo>
                <a:cubicBezTo>
                  <a:pt x="1883317" y="2873950"/>
                  <a:pt x="1893277" y="2822020"/>
                  <a:pt x="1906081" y="2771512"/>
                </a:cubicBezTo>
                <a:cubicBezTo>
                  <a:pt x="1907505" y="2765822"/>
                  <a:pt x="1919598" y="2758708"/>
                  <a:pt x="1927422" y="2758708"/>
                </a:cubicBezTo>
                <a:cubicBezTo>
                  <a:pt x="2124473" y="2757996"/>
                  <a:pt x="2322235" y="2757996"/>
                  <a:pt x="2524266" y="2757996"/>
                </a:cubicBezTo>
                <a:close/>
                <a:moveTo>
                  <a:pt x="2431075" y="2735943"/>
                </a:moveTo>
                <a:cubicBezTo>
                  <a:pt x="2254655" y="2736654"/>
                  <a:pt x="2078234" y="2737366"/>
                  <a:pt x="1901813" y="2738789"/>
                </a:cubicBezTo>
                <a:cubicBezTo>
                  <a:pt x="1888297" y="2738789"/>
                  <a:pt x="1865533" y="2744480"/>
                  <a:pt x="1863399" y="2752304"/>
                </a:cubicBezTo>
                <a:cubicBezTo>
                  <a:pt x="1846326" y="2814905"/>
                  <a:pt x="1833521" y="2878218"/>
                  <a:pt x="1818582" y="2945798"/>
                </a:cubicBezTo>
                <a:cubicBezTo>
                  <a:pt x="2086770" y="2946510"/>
                  <a:pt x="2349267" y="2946510"/>
                  <a:pt x="2618166" y="2946510"/>
                </a:cubicBezTo>
                <a:cubicBezTo>
                  <a:pt x="2602516" y="2878929"/>
                  <a:pt x="2588289" y="2814194"/>
                  <a:pt x="2571927" y="2750882"/>
                </a:cubicBezTo>
                <a:cubicBezTo>
                  <a:pt x="2570505" y="2744480"/>
                  <a:pt x="2554143" y="2737366"/>
                  <a:pt x="2544895" y="2736654"/>
                </a:cubicBezTo>
                <a:cubicBezTo>
                  <a:pt x="2507192" y="2735231"/>
                  <a:pt x="2469490" y="2735943"/>
                  <a:pt x="2431075" y="2735943"/>
                </a:cubicBezTo>
                <a:close/>
                <a:moveTo>
                  <a:pt x="3009422" y="2574372"/>
                </a:moveTo>
                <a:cubicBezTo>
                  <a:pt x="3038588" y="2574283"/>
                  <a:pt x="3067755" y="2574817"/>
                  <a:pt x="3096921" y="2577307"/>
                </a:cubicBezTo>
                <a:cubicBezTo>
                  <a:pt x="3111149" y="2578729"/>
                  <a:pt x="3122531" y="2606473"/>
                  <a:pt x="3136047" y="2622124"/>
                </a:cubicBezTo>
                <a:cubicBezTo>
                  <a:pt x="3133201" y="2624969"/>
                  <a:pt x="3131067" y="2628526"/>
                  <a:pt x="3128933" y="2632794"/>
                </a:cubicBezTo>
                <a:cubicBezTo>
                  <a:pt x="3069178" y="2632794"/>
                  <a:pt x="3010133" y="2635639"/>
                  <a:pt x="2951090" y="2630660"/>
                </a:cubicBezTo>
                <a:cubicBezTo>
                  <a:pt x="2937573" y="2629237"/>
                  <a:pt x="2926903" y="2600071"/>
                  <a:pt x="2914809" y="2583709"/>
                </a:cubicBezTo>
                <a:cubicBezTo>
                  <a:pt x="2916944" y="2580864"/>
                  <a:pt x="2919789" y="2578018"/>
                  <a:pt x="2921923" y="2575173"/>
                </a:cubicBezTo>
                <a:cubicBezTo>
                  <a:pt x="2951089" y="2575173"/>
                  <a:pt x="2980256" y="2574461"/>
                  <a:pt x="3009422" y="2574372"/>
                </a:cubicBezTo>
                <a:close/>
                <a:moveTo>
                  <a:pt x="1309949" y="2573750"/>
                </a:moveTo>
                <a:cubicBezTo>
                  <a:pt x="1349075" y="2573750"/>
                  <a:pt x="1387489" y="2573750"/>
                  <a:pt x="1426615" y="2573750"/>
                </a:cubicBezTo>
                <a:cubicBezTo>
                  <a:pt x="1419501" y="2632794"/>
                  <a:pt x="1417367" y="2634928"/>
                  <a:pt x="1364014" y="2634928"/>
                </a:cubicBezTo>
                <a:cubicBezTo>
                  <a:pt x="1326311" y="2634928"/>
                  <a:pt x="1288608" y="2634928"/>
                  <a:pt x="1248060" y="2634928"/>
                </a:cubicBezTo>
                <a:cubicBezTo>
                  <a:pt x="1257308" y="2575884"/>
                  <a:pt x="1260153" y="2573750"/>
                  <a:pt x="1309949" y="2573750"/>
                </a:cubicBezTo>
                <a:close/>
                <a:moveTo>
                  <a:pt x="1128549" y="2573750"/>
                </a:moveTo>
                <a:cubicBezTo>
                  <a:pt x="1166964" y="2573039"/>
                  <a:pt x="1203955" y="2573750"/>
                  <a:pt x="1244503" y="2573750"/>
                </a:cubicBezTo>
                <a:cubicBezTo>
                  <a:pt x="1228141" y="2635640"/>
                  <a:pt x="1228141" y="2635640"/>
                  <a:pt x="1172654" y="2635640"/>
                </a:cubicBezTo>
                <a:cubicBezTo>
                  <a:pt x="1135663" y="2635640"/>
                  <a:pt x="1097960" y="2635640"/>
                  <a:pt x="1059546" y="2635640"/>
                </a:cubicBezTo>
                <a:cubicBezTo>
                  <a:pt x="1072351" y="2577307"/>
                  <a:pt x="1075908" y="2574462"/>
                  <a:pt x="1128549" y="2573750"/>
                </a:cubicBezTo>
                <a:close/>
                <a:moveTo>
                  <a:pt x="2633017" y="2573661"/>
                </a:moveTo>
                <a:cubicBezTo>
                  <a:pt x="2659071" y="2573572"/>
                  <a:pt x="2683613" y="2574106"/>
                  <a:pt x="2707800" y="2576596"/>
                </a:cubicBezTo>
                <a:cubicBezTo>
                  <a:pt x="2719181" y="2578018"/>
                  <a:pt x="2727718" y="2605762"/>
                  <a:pt x="2737677" y="2620701"/>
                </a:cubicBezTo>
                <a:cubicBezTo>
                  <a:pt x="2734832" y="2624969"/>
                  <a:pt x="2731986" y="2629237"/>
                  <a:pt x="2729852" y="2633506"/>
                </a:cubicBezTo>
                <a:cubicBezTo>
                  <a:pt x="2680768" y="2633506"/>
                  <a:pt x="2631682" y="2636351"/>
                  <a:pt x="2582598" y="2631372"/>
                </a:cubicBezTo>
                <a:cubicBezTo>
                  <a:pt x="2571216" y="2629949"/>
                  <a:pt x="2563391" y="2600782"/>
                  <a:pt x="2549163" y="2574462"/>
                </a:cubicBezTo>
                <a:cubicBezTo>
                  <a:pt x="2579397" y="2574462"/>
                  <a:pt x="2606962" y="2573750"/>
                  <a:pt x="2633017" y="2573661"/>
                </a:cubicBezTo>
                <a:close/>
                <a:moveTo>
                  <a:pt x="3206117" y="2573394"/>
                </a:moveTo>
                <a:cubicBezTo>
                  <a:pt x="3230481" y="2573216"/>
                  <a:pt x="3254846" y="2573749"/>
                  <a:pt x="3279033" y="2576595"/>
                </a:cubicBezTo>
                <a:cubicBezTo>
                  <a:pt x="3293260" y="2578018"/>
                  <a:pt x="3304642" y="2605762"/>
                  <a:pt x="3316735" y="2621412"/>
                </a:cubicBezTo>
                <a:cubicBezTo>
                  <a:pt x="3314601" y="2624968"/>
                  <a:pt x="3312467" y="2628526"/>
                  <a:pt x="3310332" y="2632082"/>
                </a:cubicBezTo>
                <a:cubicBezTo>
                  <a:pt x="3263382" y="2632082"/>
                  <a:pt x="3215720" y="2636350"/>
                  <a:pt x="3170192" y="2629948"/>
                </a:cubicBezTo>
                <a:cubicBezTo>
                  <a:pt x="3153830" y="2627814"/>
                  <a:pt x="3141026" y="2600782"/>
                  <a:pt x="3126087" y="2585843"/>
                </a:cubicBezTo>
                <a:cubicBezTo>
                  <a:pt x="3128221" y="2582286"/>
                  <a:pt x="3131067" y="2578729"/>
                  <a:pt x="3133201" y="2574461"/>
                </a:cubicBezTo>
                <a:cubicBezTo>
                  <a:pt x="3157387" y="2574461"/>
                  <a:pt x="3181752" y="2573572"/>
                  <a:pt x="3206117" y="2573394"/>
                </a:cubicBezTo>
                <a:close/>
                <a:moveTo>
                  <a:pt x="3560737" y="2573128"/>
                </a:moveTo>
                <a:cubicBezTo>
                  <a:pt x="3585279" y="2572861"/>
                  <a:pt x="3608399" y="2573395"/>
                  <a:pt x="3631163" y="2576596"/>
                </a:cubicBezTo>
                <a:cubicBezTo>
                  <a:pt x="3648948" y="2578730"/>
                  <a:pt x="3663175" y="2605051"/>
                  <a:pt x="3679536" y="2620702"/>
                </a:cubicBezTo>
                <a:cubicBezTo>
                  <a:pt x="3678113" y="2623547"/>
                  <a:pt x="3676691" y="2627104"/>
                  <a:pt x="3674556" y="2629949"/>
                </a:cubicBezTo>
                <a:cubicBezTo>
                  <a:pt x="3624049" y="2629949"/>
                  <a:pt x="3572830" y="2633506"/>
                  <a:pt x="3523034" y="2627815"/>
                </a:cubicBezTo>
                <a:cubicBezTo>
                  <a:pt x="3510229" y="2625681"/>
                  <a:pt x="3499559" y="2597226"/>
                  <a:pt x="3481774" y="2574462"/>
                </a:cubicBezTo>
                <a:cubicBezTo>
                  <a:pt x="3510229" y="2574462"/>
                  <a:pt x="3536194" y="2573395"/>
                  <a:pt x="3560737" y="2573128"/>
                </a:cubicBezTo>
                <a:close/>
                <a:moveTo>
                  <a:pt x="1497752" y="2573039"/>
                </a:moveTo>
                <a:cubicBezTo>
                  <a:pt x="1535455" y="2573039"/>
                  <a:pt x="1572447" y="2573039"/>
                  <a:pt x="1610149" y="2573039"/>
                </a:cubicBezTo>
                <a:cubicBezTo>
                  <a:pt x="1608015" y="2632795"/>
                  <a:pt x="1605170" y="2634929"/>
                  <a:pt x="1551817" y="2634929"/>
                </a:cubicBezTo>
                <a:cubicBezTo>
                  <a:pt x="1512692" y="2634929"/>
                  <a:pt x="1474277" y="2634929"/>
                  <a:pt x="1432306" y="2634929"/>
                </a:cubicBezTo>
                <a:cubicBezTo>
                  <a:pt x="1447245" y="2573751"/>
                  <a:pt x="1447245" y="2573751"/>
                  <a:pt x="1497752" y="2573039"/>
                </a:cubicBezTo>
                <a:close/>
                <a:moveTo>
                  <a:pt x="812699" y="2573039"/>
                </a:moveTo>
                <a:cubicBezTo>
                  <a:pt x="894508" y="2573039"/>
                  <a:pt x="975604" y="2573039"/>
                  <a:pt x="1058124" y="2573039"/>
                </a:cubicBezTo>
                <a:cubicBezTo>
                  <a:pt x="1046030" y="2629949"/>
                  <a:pt x="1041050" y="2634929"/>
                  <a:pt x="991254" y="2634929"/>
                </a:cubicBezTo>
                <a:cubicBezTo>
                  <a:pt x="917983" y="2634929"/>
                  <a:pt x="844000" y="2634929"/>
                  <a:pt x="770731" y="2634929"/>
                </a:cubicBezTo>
                <a:cubicBezTo>
                  <a:pt x="759348" y="2634929"/>
                  <a:pt x="747965" y="2634217"/>
                  <a:pt x="735872" y="2633506"/>
                </a:cubicBezTo>
                <a:cubicBezTo>
                  <a:pt x="754368" y="2577307"/>
                  <a:pt x="759348" y="2573039"/>
                  <a:pt x="812699" y="2573039"/>
                </a:cubicBezTo>
                <a:close/>
                <a:moveTo>
                  <a:pt x="2811838" y="2572683"/>
                </a:moveTo>
                <a:cubicBezTo>
                  <a:pt x="2836914" y="2572505"/>
                  <a:pt x="2860389" y="2573038"/>
                  <a:pt x="2883509" y="2575884"/>
                </a:cubicBezTo>
                <a:cubicBezTo>
                  <a:pt x="2897736" y="2578018"/>
                  <a:pt x="2908407" y="2605762"/>
                  <a:pt x="2921211" y="2621412"/>
                </a:cubicBezTo>
                <a:cubicBezTo>
                  <a:pt x="2919077" y="2624969"/>
                  <a:pt x="2916943" y="2628526"/>
                  <a:pt x="2914808" y="2631371"/>
                </a:cubicBezTo>
                <a:cubicBezTo>
                  <a:pt x="2864301" y="2631371"/>
                  <a:pt x="2813794" y="2634217"/>
                  <a:pt x="2763998" y="2629237"/>
                </a:cubicBezTo>
                <a:cubicBezTo>
                  <a:pt x="2752616" y="2627815"/>
                  <a:pt x="2744791" y="2597937"/>
                  <a:pt x="2730563" y="2573750"/>
                </a:cubicBezTo>
                <a:cubicBezTo>
                  <a:pt x="2760085" y="2573750"/>
                  <a:pt x="2786762" y="2572861"/>
                  <a:pt x="2811838" y="2572683"/>
                </a:cubicBezTo>
                <a:close/>
                <a:moveTo>
                  <a:pt x="3382004" y="2572416"/>
                </a:moveTo>
                <a:cubicBezTo>
                  <a:pt x="3404412" y="2572149"/>
                  <a:pt x="3426643" y="2572683"/>
                  <a:pt x="3448339" y="2575884"/>
                </a:cubicBezTo>
                <a:cubicBezTo>
                  <a:pt x="3466836" y="2578729"/>
                  <a:pt x="3482486" y="2604339"/>
                  <a:pt x="3499559" y="2619278"/>
                </a:cubicBezTo>
                <a:cubicBezTo>
                  <a:pt x="3497424" y="2622835"/>
                  <a:pt x="3495291" y="2626392"/>
                  <a:pt x="3493156" y="2630660"/>
                </a:cubicBezTo>
                <a:cubicBezTo>
                  <a:pt x="3443360" y="2630660"/>
                  <a:pt x="3393564" y="2634217"/>
                  <a:pt x="3343768" y="2628525"/>
                </a:cubicBezTo>
                <a:cubicBezTo>
                  <a:pt x="3330252" y="2627103"/>
                  <a:pt x="3318870" y="2599359"/>
                  <a:pt x="3306776" y="2582998"/>
                </a:cubicBezTo>
                <a:cubicBezTo>
                  <a:pt x="3310333" y="2579441"/>
                  <a:pt x="3312467" y="2576595"/>
                  <a:pt x="3314602" y="2573750"/>
                </a:cubicBezTo>
                <a:cubicBezTo>
                  <a:pt x="3337010" y="2573750"/>
                  <a:pt x="3359596" y="2572683"/>
                  <a:pt x="3382004" y="2572416"/>
                </a:cubicBezTo>
                <a:close/>
                <a:moveTo>
                  <a:pt x="1677731" y="2572327"/>
                </a:moveTo>
                <a:cubicBezTo>
                  <a:pt x="1951609" y="2572327"/>
                  <a:pt x="2225488" y="2572327"/>
                  <a:pt x="2499367" y="2573039"/>
                </a:cubicBezTo>
                <a:cubicBezTo>
                  <a:pt x="2545606" y="2573039"/>
                  <a:pt x="2548452" y="2576595"/>
                  <a:pt x="2544895" y="2631372"/>
                </a:cubicBezTo>
                <a:cubicBezTo>
                  <a:pt x="2237582" y="2631372"/>
                  <a:pt x="1930980" y="2631372"/>
                  <a:pt x="1623666" y="2631372"/>
                </a:cubicBezTo>
                <a:cubicBezTo>
                  <a:pt x="1625089" y="2575884"/>
                  <a:pt x="1627223" y="2572327"/>
                  <a:pt x="1677731" y="2572327"/>
                </a:cubicBezTo>
                <a:close/>
                <a:moveTo>
                  <a:pt x="2263902" y="2505458"/>
                </a:moveTo>
                <a:cubicBezTo>
                  <a:pt x="2323658" y="2505458"/>
                  <a:pt x="2374166" y="2505458"/>
                  <a:pt x="2426096" y="2505458"/>
                </a:cubicBezTo>
                <a:cubicBezTo>
                  <a:pt x="2428941" y="2521108"/>
                  <a:pt x="2431076" y="2536047"/>
                  <a:pt x="2434632" y="2557388"/>
                </a:cubicBezTo>
                <a:cubicBezTo>
                  <a:pt x="2382702" y="2557388"/>
                  <a:pt x="2333617" y="2559522"/>
                  <a:pt x="2285243" y="2555254"/>
                </a:cubicBezTo>
                <a:cubicBezTo>
                  <a:pt x="2278130" y="2554543"/>
                  <a:pt x="2272439" y="2526799"/>
                  <a:pt x="2263902" y="2505458"/>
                </a:cubicBezTo>
                <a:close/>
                <a:moveTo>
                  <a:pt x="2698462" y="2504213"/>
                </a:moveTo>
                <a:cubicBezTo>
                  <a:pt x="2723271" y="2504213"/>
                  <a:pt x="2747991" y="2504747"/>
                  <a:pt x="2772533" y="2506881"/>
                </a:cubicBezTo>
                <a:cubicBezTo>
                  <a:pt x="2780359" y="2507592"/>
                  <a:pt x="2786050" y="2535336"/>
                  <a:pt x="2796721" y="2558100"/>
                </a:cubicBezTo>
                <a:cubicBezTo>
                  <a:pt x="2741945" y="2558100"/>
                  <a:pt x="2697840" y="2560945"/>
                  <a:pt x="2654446" y="2555965"/>
                </a:cubicBezTo>
                <a:cubicBezTo>
                  <a:pt x="2640930" y="2554542"/>
                  <a:pt x="2629548" y="2531068"/>
                  <a:pt x="2616743" y="2518263"/>
                </a:cubicBezTo>
                <a:cubicBezTo>
                  <a:pt x="2618878" y="2513995"/>
                  <a:pt x="2621723" y="2509015"/>
                  <a:pt x="2623857" y="2504746"/>
                </a:cubicBezTo>
                <a:cubicBezTo>
                  <a:pt x="2648755" y="2504746"/>
                  <a:pt x="2673653" y="2504213"/>
                  <a:pt x="2698462" y="2504213"/>
                </a:cubicBezTo>
                <a:close/>
                <a:moveTo>
                  <a:pt x="3520100" y="2503680"/>
                </a:moveTo>
                <a:cubicBezTo>
                  <a:pt x="3543308" y="2503502"/>
                  <a:pt x="3566428" y="2504036"/>
                  <a:pt x="3589192" y="2506882"/>
                </a:cubicBezTo>
                <a:cubicBezTo>
                  <a:pt x="3604842" y="2509015"/>
                  <a:pt x="3617647" y="2533202"/>
                  <a:pt x="3632586" y="2547429"/>
                </a:cubicBezTo>
                <a:cubicBezTo>
                  <a:pt x="3629739" y="2550275"/>
                  <a:pt x="3627606" y="2554543"/>
                  <a:pt x="3626183" y="2558100"/>
                </a:cubicBezTo>
                <a:cubicBezTo>
                  <a:pt x="3580655" y="2558100"/>
                  <a:pt x="3534416" y="2561657"/>
                  <a:pt x="3490311" y="2555966"/>
                </a:cubicBezTo>
                <a:cubicBezTo>
                  <a:pt x="3473949" y="2553831"/>
                  <a:pt x="3460433" y="2528934"/>
                  <a:pt x="3445494" y="2514706"/>
                </a:cubicBezTo>
                <a:cubicBezTo>
                  <a:pt x="3446917" y="2511149"/>
                  <a:pt x="3449051" y="2507593"/>
                  <a:pt x="3450474" y="2504747"/>
                </a:cubicBezTo>
                <a:cubicBezTo>
                  <a:pt x="3473594" y="2504747"/>
                  <a:pt x="3496891" y="2503858"/>
                  <a:pt x="3520100" y="2503680"/>
                </a:cubicBezTo>
                <a:close/>
                <a:moveTo>
                  <a:pt x="2450993" y="2503324"/>
                </a:moveTo>
                <a:cubicBezTo>
                  <a:pt x="2495810" y="2503324"/>
                  <a:pt x="2540627" y="2501901"/>
                  <a:pt x="2585443" y="2504035"/>
                </a:cubicBezTo>
                <a:cubicBezTo>
                  <a:pt x="2618166" y="2505458"/>
                  <a:pt x="2606784" y="2533913"/>
                  <a:pt x="2612475" y="2558099"/>
                </a:cubicBezTo>
                <a:cubicBezTo>
                  <a:pt x="2562679" y="2558099"/>
                  <a:pt x="2515729" y="2560944"/>
                  <a:pt x="2469489" y="2555965"/>
                </a:cubicBezTo>
                <a:cubicBezTo>
                  <a:pt x="2458819" y="2554543"/>
                  <a:pt x="2450282" y="2528222"/>
                  <a:pt x="2441034" y="2513283"/>
                </a:cubicBezTo>
                <a:cubicBezTo>
                  <a:pt x="2444591" y="2509727"/>
                  <a:pt x="2448148" y="2506881"/>
                  <a:pt x="2450993" y="2503324"/>
                </a:cubicBezTo>
                <a:close/>
                <a:moveTo>
                  <a:pt x="3345102" y="2502969"/>
                </a:moveTo>
                <a:cubicBezTo>
                  <a:pt x="3367777" y="2502791"/>
                  <a:pt x="3390363" y="2503325"/>
                  <a:pt x="3412771" y="2506171"/>
                </a:cubicBezTo>
                <a:cubicBezTo>
                  <a:pt x="3428421" y="2508304"/>
                  <a:pt x="3440515" y="2533202"/>
                  <a:pt x="3454030" y="2547429"/>
                </a:cubicBezTo>
                <a:cubicBezTo>
                  <a:pt x="3451896" y="2550275"/>
                  <a:pt x="3449762" y="2553832"/>
                  <a:pt x="3447628" y="2558100"/>
                </a:cubicBezTo>
                <a:cubicBezTo>
                  <a:pt x="3402811" y="2558100"/>
                  <a:pt x="3357995" y="2561657"/>
                  <a:pt x="3313890" y="2555967"/>
                </a:cubicBezTo>
                <a:cubicBezTo>
                  <a:pt x="3298240" y="2553832"/>
                  <a:pt x="3284724" y="2529645"/>
                  <a:pt x="3270496" y="2516129"/>
                </a:cubicBezTo>
                <a:cubicBezTo>
                  <a:pt x="3272631" y="2511861"/>
                  <a:pt x="3274764" y="2508304"/>
                  <a:pt x="3276899" y="2504036"/>
                </a:cubicBezTo>
                <a:cubicBezTo>
                  <a:pt x="3299663" y="2504036"/>
                  <a:pt x="3322427" y="2503147"/>
                  <a:pt x="3345102" y="2502969"/>
                </a:cubicBezTo>
                <a:close/>
                <a:moveTo>
                  <a:pt x="3106969" y="2502791"/>
                </a:moveTo>
                <a:cubicBezTo>
                  <a:pt x="3149741" y="2502791"/>
                  <a:pt x="3192245" y="2503325"/>
                  <a:pt x="3234928" y="2505459"/>
                </a:cubicBezTo>
                <a:cubicBezTo>
                  <a:pt x="3249866" y="2506170"/>
                  <a:pt x="3264094" y="2531779"/>
                  <a:pt x="3278321" y="2546007"/>
                </a:cubicBezTo>
                <a:cubicBezTo>
                  <a:pt x="3276187" y="2550275"/>
                  <a:pt x="3274053" y="2554543"/>
                  <a:pt x="3271919" y="2558100"/>
                </a:cubicBezTo>
                <a:cubicBezTo>
                  <a:pt x="3242041" y="2558100"/>
                  <a:pt x="3212164" y="2558100"/>
                  <a:pt x="3181574" y="2558100"/>
                </a:cubicBezTo>
                <a:cubicBezTo>
                  <a:pt x="3131778" y="2558100"/>
                  <a:pt x="3081982" y="2558100"/>
                  <a:pt x="3032897" y="2558100"/>
                </a:cubicBezTo>
                <a:cubicBezTo>
                  <a:pt x="2987369" y="2558100"/>
                  <a:pt x="2985947" y="2557389"/>
                  <a:pt x="2977410" y="2503324"/>
                </a:cubicBezTo>
                <a:cubicBezTo>
                  <a:pt x="3021160" y="2503324"/>
                  <a:pt x="3064198" y="2502791"/>
                  <a:pt x="3106969" y="2502791"/>
                </a:cubicBezTo>
                <a:close/>
                <a:moveTo>
                  <a:pt x="2165555" y="2502791"/>
                </a:moveTo>
                <a:cubicBezTo>
                  <a:pt x="2189920" y="2502791"/>
                  <a:pt x="2213751" y="2503325"/>
                  <a:pt x="2237582" y="2505459"/>
                </a:cubicBezTo>
                <a:cubicBezTo>
                  <a:pt x="2246118" y="2506882"/>
                  <a:pt x="2251098" y="2534625"/>
                  <a:pt x="2261769" y="2558100"/>
                </a:cubicBezTo>
                <a:cubicBezTo>
                  <a:pt x="2202013" y="2558100"/>
                  <a:pt x="2156485" y="2560234"/>
                  <a:pt x="2110246" y="2557389"/>
                </a:cubicBezTo>
                <a:cubicBezTo>
                  <a:pt x="2071120" y="2555255"/>
                  <a:pt x="2097441" y="2526088"/>
                  <a:pt x="2090327" y="2503324"/>
                </a:cubicBezTo>
                <a:cubicBezTo>
                  <a:pt x="2116292" y="2503324"/>
                  <a:pt x="2141190" y="2502791"/>
                  <a:pt x="2165555" y="2502791"/>
                </a:cubicBezTo>
                <a:close/>
                <a:moveTo>
                  <a:pt x="1957301" y="2502613"/>
                </a:moveTo>
                <a:cubicBezTo>
                  <a:pt x="1994291" y="2502613"/>
                  <a:pt x="2031994" y="2502613"/>
                  <a:pt x="2068274" y="2502613"/>
                </a:cubicBezTo>
                <a:cubicBezTo>
                  <a:pt x="2077522" y="2556677"/>
                  <a:pt x="2076810" y="2558811"/>
                  <a:pt x="2028438" y="2558811"/>
                </a:cubicBezTo>
                <a:cubicBezTo>
                  <a:pt x="1990023" y="2558811"/>
                  <a:pt x="1951609" y="2558811"/>
                  <a:pt x="1913195" y="2558811"/>
                </a:cubicBezTo>
                <a:cubicBezTo>
                  <a:pt x="1908927" y="2504747"/>
                  <a:pt x="1910349" y="2503325"/>
                  <a:pt x="1957301" y="2502613"/>
                </a:cubicBezTo>
                <a:close/>
                <a:moveTo>
                  <a:pt x="1775900" y="2502613"/>
                </a:moveTo>
                <a:cubicBezTo>
                  <a:pt x="1813602" y="2502613"/>
                  <a:pt x="1851305" y="2502613"/>
                  <a:pt x="1891142" y="2502613"/>
                </a:cubicBezTo>
                <a:cubicBezTo>
                  <a:pt x="1895410" y="2557388"/>
                  <a:pt x="1894698" y="2558100"/>
                  <a:pt x="1846326" y="2558100"/>
                </a:cubicBezTo>
                <a:cubicBezTo>
                  <a:pt x="1808623" y="2558100"/>
                  <a:pt x="1770920" y="2558100"/>
                  <a:pt x="1733928" y="2558100"/>
                </a:cubicBezTo>
                <a:cubicBezTo>
                  <a:pt x="1727526" y="2507592"/>
                  <a:pt x="1731083" y="2502613"/>
                  <a:pt x="1775900" y="2502613"/>
                </a:cubicBezTo>
                <a:close/>
                <a:moveTo>
                  <a:pt x="1599478" y="2502613"/>
                </a:moveTo>
                <a:cubicBezTo>
                  <a:pt x="1637181" y="2502613"/>
                  <a:pt x="1674173" y="2502613"/>
                  <a:pt x="1711164" y="2502613"/>
                </a:cubicBezTo>
                <a:cubicBezTo>
                  <a:pt x="1717566" y="2552409"/>
                  <a:pt x="1713298" y="2558100"/>
                  <a:pt x="1668482" y="2558100"/>
                </a:cubicBezTo>
                <a:cubicBezTo>
                  <a:pt x="1628645" y="2558100"/>
                  <a:pt x="1589519" y="2558100"/>
                  <a:pt x="1549682" y="2558100"/>
                </a:cubicBezTo>
                <a:cubicBezTo>
                  <a:pt x="1553239" y="2504747"/>
                  <a:pt x="1554662" y="2502613"/>
                  <a:pt x="1599478" y="2502613"/>
                </a:cubicBezTo>
                <a:close/>
                <a:moveTo>
                  <a:pt x="1420213" y="2502613"/>
                </a:moveTo>
                <a:cubicBezTo>
                  <a:pt x="1457915" y="2502613"/>
                  <a:pt x="1495618" y="2502613"/>
                  <a:pt x="1536166" y="2502613"/>
                </a:cubicBezTo>
                <a:cubicBezTo>
                  <a:pt x="1531187" y="2557388"/>
                  <a:pt x="1530475" y="2558100"/>
                  <a:pt x="1484236" y="2558100"/>
                </a:cubicBezTo>
                <a:cubicBezTo>
                  <a:pt x="1445822" y="2558100"/>
                  <a:pt x="1406697" y="2558100"/>
                  <a:pt x="1367571" y="2558100"/>
                </a:cubicBezTo>
                <a:cubicBezTo>
                  <a:pt x="1371128" y="2506170"/>
                  <a:pt x="1374685" y="2502613"/>
                  <a:pt x="1420213" y="2502613"/>
                </a:cubicBezTo>
                <a:close/>
                <a:moveTo>
                  <a:pt x="1240947" y="2502613"/>
                </a:moveTo>
                <a:cubicBezTo>
                  <a:pt x="1279361" y="2502613"/>
                  <a:pt x="1318487" y="2502613"/>
                  <a:pt x="1357613" y="2502613"/>
                </a:cubicBezTo>
                <a:cubicBezTo>
                  <a:pt x="1349076" y="2557388"/>
                  <a:pt x="1347653" y="2558100"/>
                  <a:pt x="1300703" y="2558100"/>
                </a:cubicBezTo>
                <a:cubicBezTo>
                  <a:pt x="1261577" y="2558100"/>
                  <a:pt x="1223163" y="2558100"/>
                  <a:pt x="1184037" y="2558100"/>
                </a:cubicBezTo>
                <a:cubicBezTo>
                  <a:pt x="1191863" y="2506881"/>
                  <a:pt x="1196130" y="2502613"/>
                  <a:pt x="1240947" y="2502613"/>
                </a:cubicBezTo>
                <a:close/>
                <a:moveTo>
                  <a:pt x="2870348" y="2502257"/>
                </a:moveTo>
                <a:cubicBezTo>
                  <a:pt x="2893289" y="2502079"/>
                  <a:pt x="2916231" y="2502612"/>
                  <a:pt x="2938995" y="2505458"/>
                </a:cubicBezTo>
                <a:cubicBezTo>
                  <a:pt x="2952512" y="2506881"/>
                  <a:pt x="2963182" y="2533202"/>
                  <a:pt x="2975275" y="2547429"/>
                </a:cubicBezTo>
                <a:cubicBezTo>
                  <a:pt x="2972430" y="2550986"/>
                  <a:pt x="2968873" y="2554543"/>
                  <a:pt x="2966027" y="2558100"/>
                </a:cubicBezTo>
                <a:cubicBezTo>
                  <a:pt x="2921211" y="2558100"/>
                  <a:pt x="2875683" y="2561657"/>
                  <a:pt x="2831578" y="2555966"/>
                </a:cubicBezTo>
                <a:cubicBezTo>
                  <a:pt x="2817351" y="2553831"/>
                  <a:pt x="2805969" y="2528222"/>
                  <a:pt x="2793875" y="2513283"/>
                </a:cubicBezTo>
                <a:cubicBezTo>
                  <a:pt x="2796721" y="2509726"/>
                  <a:pt x="2799566" y="2506170"/>
                  <a:pt x="2801701" y="2503324"/>
                </a:cubicBezTo>
                <a:cubicBezTo>
                  <a:pt x="2824464" y="2503324"/>
                  <a:pt x="2847406" y="2502435"/>
                  <a:pt x="2870348" y="2502257"/>
                </a:cubicBezTo>
                <a:close/>
                <a:moveTo>
                  <a:pt x="1060969" y="2501190"/>
                </a:moveTo>
                <a:cubicBezTo>
                  <a:pt x="1099383" y="2504747"/>
                  <a:pt x="1138509" y="2501901"/>
                  <a:pt x="1177634" y="2501901"/>
                </a:cubicBezTo>
                <a:cubicBezTo>
                  <a:pt x="1166252" y="2555966"/>
                  <a:pt x="1164118" y="2557389"/>
                  <a:pt x="1115745" y="2558100"/>
                </a:cubicBezTo>
                <a:cubicBezTo>
                  <a:pt x="1078754" y="2558100"/>
                  <a:pt x="1041050" y="2558100"/>
                  <a:pt x="998368" y="2558100"/>
                </a:cubicBezTo>
                <a:cubicBezTo>
                  <a:pt x="1006905" y="2519685"/>
                  <a:pt x="1021132" y="2498344"/>
                  <a:pt x="1060969" y="2501190"/>
                </a:cubicBezTo>
                <a:close/>
                <a:moveTo>
                  <a:pt x="857515" y="2501190"/>
                </a:moveTo>
                <a:cubicBezTo>
                  <a:pt x="903043" y="2504747"/>
                  <a:pt x="949282" y="2501901"/>
                  <a:pt x="995522" y="2501901"/>
                </a:cubicBezTo>
                <a:cubicBezTo>
                  <a:pt x="986985" y="2550986"/>
                  <a:pt x="979872" y="2557389"/>
                  <a:pt x="935055" y="2557389"/>
                </a:cubicBezTo>
                <a:cubicBezTo>
                  <a:pt x="884548" y="2558100"/>
                  <a:pt x="834041" y="2558100"/>
                  <a:pt x="780688" y="2558100"/>
                </a:cubicBezTo>
                <a:cubicBezTo>
                  <a:pt x="792781" y="2513283"/>
                  <a:pt x="816967" y="2498344"/>
                  <a:pt x="857515" y="2501190"/>
                </a:cubicBezTo>
                <a:close/>
                <a:moveTo>
                  <a:pt x="2189208" y="2440011"/>
                </a:moveTo>
                <a:cubicBezTo>
                  <a:pt x="2239004" y="2440011"/>
                  <a:pt x="2287378" y="2440011"/>
                  <a:pt x="2338596" y="2440011"/>
                </a:cubicBezTo>
                <a:cubicBezTo>
                  <a:pt x="2340731" y="2453528"/>
                  <a:pt x="2342865" y="2465620"/>
                  <a:pt x="2345710" y="2483405"/>
                </a:cubicBezTo>
                <a:cubicBezTo>
                  <a:pt x="2293780" y="2483405"/>
                  <a:pt x="2243272" y="2483405"/>
                  <a:pt x="2189208" y="2483405"/>
                </a:cubicBezTo>
                <a:cubicBezTo>
                  <a:pt x="2189208" y="2469178"/>
                  <a:pt x="2189208" y="2457084"/>
                  <a:pt x="2189208" y="2440011"/>
                </a:cubicBezTo>
                <a:close/>
                <a:moveTo>
                  <a:pt x="3481329" y="2439211"/>
                </a:moveTo>
                <a:cubicBezTo>
                  <a:pt x="3504360" y="2439122"/>
                  <a:pt x="3527301" y="2439656"/>
                  <a:pt x="3550065" y="2442146"/>
                </a:cubicBezTo>
                <a:cubicBezTo>
                  <a:pt x="3563581" y="2443568"/>
                  <a:pt x="3574252" y="2467044"/>
                  <a:pt x="3592036" y="2486962"/>
                </a:cubicBezTo>
                <a:cubicBezTo>
                  <a:pt x="3535837" y="2486962"/>
                  <a:pt x="3490310" y="2489807"/>
                  <a:pt x="3445494" y="2485539"/>
                </a:cubicBezTo>
                <a:cubicBezTo>
                  <a:pt x="3431977" y="2484117"/>
                  <a:pt x="3420595" y="2462064"/>
                  <a:pt x="3408502" y="2449259"/>
                </a:cubicBezTo>
                <a:cubicBezTo>
                  <a:pt x="3409925" y="2446414"/>
                  <a:pt x="3411348" y="2442857"/>
                  <a:pt x="3412059" y="2440012"/>
                </a:cubicBezTo>
                <a:cubicBezTo>
                  <a:pt x="3435179" y="2440012"/>
                  <a:pt x="3458298" y="2439300"/>
                  <a:pt x="3481329" y="2439211"/>
                </a:cubicBezTo>
                <a:close/>
                <a:moveTo>
                  <a:pt x="2599582" y="2438767"/>
                </a:moveTo>
                <a:cubicBezTo>
                  <a:pt x="2622790" y="2438767"/>
                  <a:pt x="2645910" y="2439301"/>
                  <a:pt x="2668674" y="2441435"/>
                </a:cubicBezTo>
                <a:cubicBezTo>
                  <a:pt x="2678633" y="2441435"/>
                  <a:pt x="2685747" y="2466332"/>
                  <a:pt x="2697840" y="2487673"/>
                </a:cubicBezTo>
                <a:cubicBezTo>
                  <a:pt x="2643064" y="2487673"/>
                  <a:pt x="2598248" y="2489808"/>
                  <a:pt x="2553431" y="2486251"/>
                </a:cubicBezTo>
                <a:cubicBezTo>
                  <a:pt x="2542049" y="2485540"/>
                  <a:pt x="2532801" y="2462776"/>
                  <a:pt x="2522842" y="2450682"/>
                </a:cubicBezTo>
                <a:cubicBezTo>
                  <a:pt x="2524976" y="2447126"/>
                  <a:pt x="2527821" y="2443569"/>
                  <a:pt x="2529956" y="2439300"/>
                </a:cubicBezTo>
                <a:cubicBezTo>
                  <a:pt x="2553076" y="2439300"/>
                  <a:pt x="2576373" y="2438767"/>
                  <a:pt x="2599582" y="2438767"/>
                </a:cubicBezTo>
                <a:close/>
                <a:moveTo>
                  <a:pt x="2768889" y="2438500"/>
                </a:moveTo>
                <a:cubicBezTo>
                  <a:pt x="2791564" y="2438412"/>
                  <a:pt x="2814150" y="2438945"/>
                  <a:pt x="2836558" y="2441435"/>
                </a:cubicBezTo>
                <a:cubicBezTo>
                  <a:pt x="2847229" y="2442857"/>
                  <a:pt x="2855766" y="2467044"/>
                  <a:pt x="2865725" y="2480560"/>
                </a:cubicBezTo>
                <a:cubicBezTo>
                  <a:pt x="2861457" y="2482694"/>
                  <a:pt x="2858611" y="2485540"/>
                  <a:pt x="2855054" y="2488385"/>
                </a:cubicBezTo>
                <a:cubicBezTo>
                  <a:pt x="2818774" y="2488385"/>
                  <a:pt x="2782495" y="2488385"/>
                  <a:pt x="2746214" y="2488385"/>
                </a:cubicBezTo>
                <a:cubicBezTo>
                  <a:pt x="2705665" y="2488385"/>
                  <a:pt x="2705665" y="2487674"/>
                  <a:pt x="2700686" y="2439301"/>
                </a:cubicBezTo>
                <a:cubicBezTo>
                  <a:pt x="2723450" y="2439301"/>
                  <a:pt x="2746214" y="2438589"/>
                  <a:pt x="2768889" y="2438500"/>
                </a:cubicBezTo>
                <a:close/>
                <a:moveTo>
                  <a:pt x="2428497" y="2437077"/>
                </a:moveTo>
                <a:cubicBezTo>
                  <a:pt x="2450816" y="2436988"/>
                  <a:pt x="2473046" y="2437522"/>
                  <a:pt x="2495099" y="2440012"/>
                </a:cubicBezTo>
                <a:cubicBezTo>
                  <a:pt x="2505770" y="2440723"/>
                  <a:pt x="2513595" y="2464910"/>
                  <a:pt x="2522843" y="2478426"/>
                </a:cubicBezTo>
                <a:cubicBezTo>
                  <a:pt x="2520708" y="2481271"/>
                  <a:pt x="2517863" y="2484828"/>
                  <a:pt x="2515729" y="2487674"/>
                </a:cubicBezTo>
                <a:cubicBezTo>
                  <a:pt x="2470201" y="2487674"/>
                  <a:pt x="2423962" y="2489808"/>
                  <a:pt x="2378434" y="2485539"/>
                </a:cubicBezTo>
                <a:cubicBezTo>
                  <a:pt x="2369186" y="2484828"/>
                  <a:pt x="2361361" y="2460642"/>
                  <a:pt x="2352824" y="2447125"/>
                </a:cubicBezTo>
                <a:cubicBezTo>
                  <a:pt x="2355670" y="2444280"/>
                  <a:pt x="2358515" y="2441434"/>
                  <a:pt x="2361361" y="2437878"/>
                </a:cubicBezTo>
                <a:cubicBezTo>
                  <a:pt x="2383769" y="2437878"/>
                  <a:pt x="2406177" y="2437166"/>
                  <a:pt x="2428497" y="2437077"/>
                </a:cubicBezTo>
                <a:close/>
                <a:moveTo>
                  <a:pt x="3101634" y="2436722"/>
                </a:moveTo>
                <a:cubicBezTo>
                  <a:pt x="3123597" y="2436455"/>
                  <a:pt x="3144227" y="2436811"/>
                  <a:pt x="3164501" y="2439301"/>
                </a:cubicBezTo>
                <a:cubicBezTo>
                  <a:pt x="3180863" y="2441435"/>
                  <a:pt x="3194379" y="2460642"/>
                  <a:pt x="3209318" y="2472735"/>
                </a:cubicBezTo>
                <a:cubicBezTo>
                  <a:pt x="3207183" y="2477003"/>
                  <a:pt x="3205761" y="2481271"/>
                  <a:pt x="3203626" y="2485540"/>
                </a:cubicBezTo>
                <a:cubicBezTo>
                  <a:pt x="3155254" y="2485540"/>
                  <a:pt x="3106880" y="2487674"/>
                  <a:pt x="3059218" y="2483406"/>
                </a:cubicBezTo>
                <a:cubicBezTo>
                  <a:pt x="3049970" y="2483406"/>
                  <a:pt x="3042856" y="2459219"/>
                  <a:pt x="3030763" y="2437878"/>
                </a:cubicBezTo>
                <a:cubicBezTo>
                  <a:pt x="3056373" y="2437878"/>
                  <a:pt x="3079670" y="2436989"/>
                  <a:pt x="3101634" y="2436722"/>
                </a:cubicBezTo>
                <a:close/>
                <a:moveTo>
                  <a:pt x="2934639" y="2436722"/>
                </a:moveTo>
                <a:cubicBezTo>
                  <a:pt x="2955714" y="2436455"/>
                  <a:pt x="2976699" y="2436811"/>
                  <a:pt x="2997329" y="2439301"/>
                </a:cubicBezTo>
                <a:cubicBezTo>
                  <a:pt x="3012268" y="2441435"/>
                  <a:pt x="3024362" y="2462776"/>
                  <a:pt x="3037877" y="2475580"/>
                </a:cubicBezTo>
                <a:cubicBezTo>
                  <a:pt x="3035743" y="2479138"/>
                  <a:pt x="3032897" y="2483406"/>
                  <a:pt x="3030764" y="2486962"/>
                </a:cubicBezTo>
                <a:cubicBezTo>
                  <a:pt x="2985236" y="2486962"/>
                  <a:pt x="2939708" y="2489808"/>
                  <a:pt x="2894891" y="2484829"/>
                </a:cubicBezTo>
                <a:cubicBezTo>
                  <a:pt x="2882798" y="2483406"/>
                  <a:pt x="2873550" y="2460642"/>
                  <a:pt x="2862879" y="2447126"/>
                </a:cubicBezTo>
                <a:cubicBezTo>
                  <a:pt x="2866436" y="2444992"/>
                  <a:pt x="2869281" y="2441435"/>
                  <a:pt x="2871416" y="2437878"/>
                </a:cubicBezTo>
                <a:cubicBezTo>
                  <a:pt x="2892401" y="2437878"/>
                  <a:pt x="2913565" y="2436989"/>
                  <a:pt x="2934639" y="2436722"/>
                </a:cubicBezTo>
                <a:close/>
                <a:moveTo>
                  <a:pt x="2056892" y="2436455"/>
                </a:moveTo>
                <a:cubicBezTo>
                  <a:pt x="2081791" y="2436455"/>
                  <a:pt x="2106688" y="2436455"/>
                  <a:pt x="2131587" y="2437167"/>
                </a:cubicBezTo>
                <a:cubicBezTo>
                  <a:pt x="2174270" y="2437878"/>
                  <a:pt x="2174981" y="2438590"/>
                  <a:pt x="2166444" y="2485540"/>
                </a:cubicBezTo>
                <a:cubicBezTo>
                  <a:pt x="2118070" y="2485540"/>
                  <a:pt x="2068986" y="2485540"/>
                  <a:pt x="2019901" y="2485540"/>
                </a:cubicBezTo>
                <a:cubicBezTo>
                  <a:pt x="2011364" y="2439301"/>
                  <a:pt x="2013499" y="2437167"/>
                  <a:pt x="2056892" y="2436455"/>
                </a:cubicBezTo>
                <a:close/>
                <a:moveTo>
                  <a:pt x="1889720" y="2435032"/>
                </a:moveTo>
                <a:cubicBezTo>
                  <a:pt x="1920309" y="2435032"/>
                  <a:pt x="1950898" y="2434321"/>
                  <a:pt x="1981487" y="2437166"/>
                </a:cubicBezTo>
                <a:cubicBezTo>
                  <a:pt x="1987889" y="2437878"/>
                  <a:pt x="1999271" y="2452816"/>
                  <a:pt x="1998560" y="2459930"/>
                </a:cubicBezTo>
                <a:cubicBezTo>
                  <a:pt x="1997848" y="2469889"/>
                  <a:pt x="1987889" y="2486251"/>
                  <a:pt x="1980775" y="2486251"/>
                </a:cubicBezTo>
                <a:cubicBezTo>
                  <a:pt x="1934536" y="2488385"/>
                  <a:pt x="1889008" y="2487674"/>
                  <a:pt x="1843480" y="2487674"/>
                </a:cubicBezTo>
                <a:cubicBezTo>
                  <a:pt x="1844191" y="2436455"/>
                  <a:pt x="1844903" y="2435032"/>
                  <a:pt x="1889720" y="2435032"/>
                </a:cubicBezTo>
                <a:close/>
                <a:moveTo>
                  <a:pt x="1711877" y="2435032"/>
                </a:moveTo>
                <a:cubicBezTo>
                  <a:pt x="1748868" y="2434321"/>
                  <a:pt x="1786571" y="2435032"/>
                  <a:pt x="1825697" y="2435032"/>
                </a:cubicBezTo>
                <a:cubicBezTo>
                  <a:pt x="1830676" y="2474158"/>
                  <a:pt x="1821428" y="2491231"/>
                  <a:pt x="1785148" y="2489096"/>
                </a:cubicBezTo>
                <a:cubicBezTo>
                  <a:pt x="1747445" y="2486251"/>
                  <a:pt x="1709742" y="2488385"/>
                  <a:pt x="1672750" y="2488385"/>
                </a:cubicBezTo>
                <a:cubicBezTo>
                  <a:pt x="1667059" y="2443569"/>
                  <a:pt x="1672750" y="2435744"/>
                  <a:pt x="1711877" y="2435032"/>
                </a:cubicBezTo>
                <a:close/>
                <a:moveTo>
                  <a:pt x="1543281" y="2434321"/>
                </a:moveTo>
                <a:cubicBezTo>
                  <a:pt x="1580272" y="2434321"/>
                  <a:pt x="1617263" y="2435033"/>
                  <a:pt x="1654967" y="2435033"/>
                </a:cubicBezTo>
                <a:cubicBezTo>
                  <a:pt x="1657100" y="2475581"/>
                  <a:pt x="1645007" y="2491231"/>
                  <a:pt x="1608727" y="2488385"/>
                </a:cubicBezTo>
                <a:cubicBezTo>
                  <a:pt x="1571025" y="2485540"/>
                  <a:pt x="1533322" y="2487674"/>
                  <a:pt x="1495619" y="2487674"/>
                </a:cubicBezTo>
                <a:cubicBezTo>
                  <a:pt x="1497754" y="2439301"/>
                  <a:pt x="1501310" y="2435033"/>
                  <a:pt x="1543281" y="2434321"/>
                </a:cubicBezTo>
                <a:close/>
                <a:moveTo>
                  <a:pt x="887395" y="2434321"/>
                </a:moveTo>
                <a:cubicBezTo>
                  <a:pt x="966357" y="2435744"/>
                  <a:pt x="1045320" y="2434321"/>
                  <a:pt x="1126416" y="2434321"/>
                </a:cubicBezTo>
                <a:cubicBezTo>
                  <a:pt x="1120014" y="2477003"/>
                  <a:pt x="1100095" y="2489096"/>
                  <a:pt x="1063815" y="2488385"/>
                </a:cubicBezTo>
                <a:cubicBezTo>
                  <a:pt x="984853" y="2485540"/>
                  <a:pt x="905890" y="2487673"/>
                  <a:pt x="824082" y="2487673"/>
                </a:cubicBezTo>
                <a:cubicBezTo>
                  <a:pt x="834041" y="2452817"/>
                  <a:pt x="848981" y="2432897"/>
                  <a:pt x="887395" y="2434321"/>
                </a:cubicBezTo>
                <a:close/>
                <a:moveTo>
                  <a:pt x="1368994" y="2433610"/>
                </a:moveTo>
                <a:cubicBezTo>
                  <a:pt x="1407407" y="2436455"/>
                  <a:pt x="1445110" y="2434322"/>
                  <a:pt x="1482814" y="2434322"/>
                </a:cubicBezTo>
                <a:cubicBezTo>
                  <a:pt x="1483525" y="2480560"/>
                  <a:pt x="1462895" y="2490520"/>
                  <a:pt x="1428037" y="2487674"/>
                </a:cubicBezTo>
                <a:cubicBezTo>
                  <a:pt x="1391758" y="2484829"/>
                  <a:pt x="1355477" y="2486963"/>
                  <a:pt x="1317063" y="2486963"/>
                </a:cubicBezTo>
                <a:cubicBezTo>
                  <a:pt x="1319198" y="2450683"/>
                  <a:pt x="1332002" y="2431476"/>
                  <a:pt x="1368994" y="2433610"/>
                </a:cubicBezTo>
                <a:close/>
                <a:moveTo>
                  <a:pt x="1196841" y="2433609"/>
                </a:moveTo>
                <a:cubicBezTo>
                  <a:pt x="1233833" y="2435743"/>
                  <a:pt x="1271536" y="2434320"/>
                  <a:pt x="1310661" y="2434320"/>
                </a:cubicBezTo>
                <a:cubicBezTo>
                  <a:pt x="1308527" y="2474869"/>
                  <a:pt x="1292877" y="2491230"/>
                  <a:pt x="1255174" y="2488385"/>
                </a:cubicBezTo>
                <a:cubicBezTo>
                  <a:pt x="1218183" y="2484828"/>
                  <a:pt x="1180480" y="2487674"/>
                  <a:pt x="1141354" y="2487674"/>
                </a:cubicBezTo>
                <a:cubicBezTo>
                  <a:pt x="1146333" y="2449260"/>
                  <a:pt x="1160561" y="2432187"/>
                  <a:pt x="1196841" y="2433609"/>
                </a:cubicBezTo>
                <a:close/>
                <a:moveTo>
                  <a:pt x="2110957" y="2377411"/>
                </a:moveTo>
                <a:cubicBezTo>
                  <a:pt x="2157908" y="2377411"/>
                  <a:pt x="2205570" y="2377411"/>
                  <a:pt x="2256789" y="2377411"/>
                </a:cubicBezTo>
                <a:cubicBezTo>
                  <a:pt x="2257500" y="2393061"/>
                  <a:pt x="2258212" y="2405154"/>
                  <a:pt x="2258923" y="2420093"/>
                </a:cubicBezTo>
                <a:cubicBezTo>
                  <a:pt x="2207704" y="2420093"/>
                  <a:pt x="2160753" y="2420093"/>
                  <a:pt x="2110957" y="2420093"/>
                </a:cubicBezTo>
                <a:cubicBezTo>
                  <a:pt x="2110957" y="2405866"/>
                  <a:pt x="2110957" y="2393061"/>
                  <a:pt x="2110957" y="2377411"/>
                </a:cubicBezTo>
                <a:close/>
                <a:moveTo>
                  <a:pt x="1943783" y="2376699"/>
                </a:moveTo>
                <a:cubicBezTo>
                  <a:pt x="1993580" y="2376699"/>
                  <a:pt x="2040531" y="2376699"/>
                  <a:pt x="2090327" y="2376699"/>
                </a:cubicBezTo>
                <a:cubicBezTo>
                  <a:pt x="2090327" y="2391638"/>
                  <a:pt x="2090327" y="2403731"/>
                  <a:pt x="2090327" y="2419381"/>
                </a:cubicBezTo>
                <a:cubicBezTo>
                  <a:pt x="2040531" y="2419381"/>
                  <a:pt x="1992158" y="2419381"/>
                  <a:pt x="1938804" y="2419381"/>
                </a:cubicBezTo>
                <a:cubicBezTo>
                  <a:pt x="1940938" y="2404442"/>
                  <a:pt x="1942361" y="2391638"/>
                  <a:pt x="1943783" y="2376699"/>
                </a:cubicBezTo>
                <a:close/>
                <a:moveTo>
                  <a:pt x="3440782" y="2375544"/>
                </a:moveTo>
                <a:cubicBezTo>
                  <a:pt x="3461678" y="2375277"/>
                  <a:pt x="3482486" y="2375633"/>
                  <a:pt x="3503115" y="2378123"/>
                </a:cubicBezTo>
                <a:cubicBezTo>
                  <a:pt x="3518055" y="2380257"/>
                  <a:pt x="3530859" y="2401598"/>
                  <a:pt x="3544375" y="2413691"/>
                </a:cubicBezTo>
                <a:cubicBezTo>
                  <a:pt x="3542952" y="2417248"/>
                  <a:pt x="3541530" y="2420093"/>
                  <a:pt x="3539396" y="2422939"/>
                </a:cubicBezTo>
                <a:cubicBezTo>
                  <a:pt x="3496002" y="2422939"/>
                  <a:pt x="3452608" y="2425784"/>
                  <a:pt x="3409926" y="2421517"/>
                </a:cubicBezTo>
                <a:cubicBezTo>
                  <a:pt x="3396409" y="2420093"/>
                  <a:pt x="3385027" y="2398752"/>
                  <a:pt x="3372934" y="2386659"/>
                </a:cubicBezTo>
                <a:cubicBezTo>
                  <a:pt x="3374357" y="2383102"/>
                  <a:pt x="3376491" y="2380257"/>
                  <a:pt x="3377914" y="2376700"/>
                </a:cubicBezTo>
                <a:cubicBezTo>
                  <a:pt x="3398900" y="2376700"/>
                  <a:pt x="3419885" y="2375811"/>
                  <a:pt x="3440782" y="2375544"/>
                </a:cubicBezTo>
                <a:close/>
                <a:moveTo>
                  <a:pt x="2506392" y="2375366"/>
                </a:moveTo>
                <a:cubicBezTo>
                  <a:pt x="2529601" y="2375277"/>
                  <a:pt x="2551298" y="2375633"/>
                  <a:pt x="2572639" y="2377411"/>
                </a:cubicBezTo>
                <a:cubicBezTo>
                  <a:pt x="2582598" y="2378123"/>
                  <a:pt x="2590423" y="2400886"/>
                  <a:pt x="2598959" y="2412979"/>
                </a:cubicBezTo>
                <a:cubicBezTo>
                  <a:pt x="2596826" y="2416536"/>
                  <a:pt x="2594691" y="2419382"/>
                  <a:pt x="2592557" y="2422227"/>
                </a:cubicBezTo>
                <a:cubicBezTo>
                  <a:pt x="2548452" y="2422227"/>
                  <a:pt x="2503635" y="2424361"/>
                  <a:pt x="2459530" y="2420805"/>
                </a:cubicBezTo>
                <a:cubicBezTo>
                  <a:pt x="2450283" y="2420093"/>
                  <a:pt x="2443880" y="2396618"/>
                  <a:pt x="2431075" y="2375988"/>
                </a:cubicBezTo>
                <a:cubicBezTo>
                  <a:pt x="2458463" y="2375988"/>
                  <a:pt x="2483184" y="2375455"/>
                  <a:pt x="2506392" y="2375366"/>
                </a:cubicBezTo>
                <a:close/>
                <a:moveTo>
                  <a:pt x="2342865" y="2375366"/>
                </a:moveTo>
                <a:cubicBezTo>
                  <a:pt x="2364918" y="2375277"/>
                  <a:pt x="2386971" y="2375633"/>
                  <a:pt x="2409023" y="2377411"/>
                </a:cubicBezTo>
                <a:cubicBezTo>
                  <a:pt x="2417559" y="2378123"/>
                  <a:pt x="2423962" y="2401597"/>
                  <a:pt x="2436766" y="2422938"/>
                </a:cubicBezTo>
                <a:cubicBezTo>
                  <a:pt x="2380568" y="2422938"/>
                  <a:pt x="2337174" y="2425073"/>
                  <a:pt x="2294492" y="2421516"/>
                </a:cubicBezTo>
                <a:cubicBezTo>
                  <a:pt x="2285243" y="2420805"/>
                  <a:pt x="2277419" y="2398752"/>
                  <a:pt x="2268882" y="2386659"/>
                </a:cubicBezTo>
                <a:cubicBezTo>
                  <a:pt x="2271728" y="2383102"/>
                  <a:pt x="2273862" y="2379545"/>
                  <a:pt x="2276708" y="2375988"/>
                </a:cubicBezTo>
                <a:cubicBezTo>
                  <a:pt x="2298760" y="2375988"/>
                  <a:pt x="2320812" y="2375455"/>
                  <a:pt x="2342865" y="2375366"/>
                </a:cubicBezTo>
                <a:close/>
                <a:moveTo>
                  <a:pt x="3109014" y="2375277"/>
                </a:moveTo>
                <a:cubicBezTo>
                  <a:pt x="3155965" y="2375277"/>
                  <a:pt x="3202916" y="2375277"/>
                  <a:pt x="3249155" y="2375277"/>
                </a:cubicBezTo>
                <a:cubicBezTo>
                  <a:pt x="3357995" y="2375277"/>
                  <a:pt x="3357995" y="2375277"/>
                  <a:pt x="3408503" y="2472024"/>
                </a:cubicBezTo>
                <a:cubicBezTo>
                  <a:pt x="3410637" y="2476292"/>
                  <a:pt x="3412771" y="2480561"/>
                  <a:pt x="3416328" y="2489808"/>
                </a:cubicBezTo>
                <a:cubicBezTo>
                  <a:pt x="3356573" y="2489808"/>
                  <a:pt x="3301085" y="2491231"/>
                  <a:pt x="3246309" y="2488385"/>
                </a:cubicBezTo>
                <a:cubicBezTo>
                  <a:pt x="3237062" y="2487674"/>
                  <a:pt x="3224257" y="2471313"/>
                  <a:pt x="3219989" y="2459219"/>
                </a:cubicBezTo>
                <a:cubicBezTo>
                  <a:pt x="3209318" y="2430053"/>
                  <a:pt x="3192245" y="2417960"/>
                  <a:pt x="3161656" y="2422228"/>
                </a:cubicBezTo>
                <a:cubicBezTo>
                  <a:pt x="3130355" y="2427207"/>
                  <a:pt x="3112571" y="2412980"/>
                  <a:pt x="3109014" y="2375277"/>
                </a:cubicBezTo>
                <a:close/>
                <a:moveTo>
                  <a:pt x="3001508" y="2375099"/>
                </a:moveTo>
                <a:cubicBezTo>
                  <a:pt x="3022938" y="2374921"/>
                  <a:pt x="3044279" y="2375277"/>
                  <a:pt x="3065620" y="2377411"/>
                </a:cubicBezTo>
                <a:cubicBezTo>
                  <a:pt x="3077714" y="2378834"/>
                  <a:pt x="3087673" y="2399464"/>
                  <a:pt x="3098343" y="2411557"/>
                </a:cubicBezTo>
                <a:cubicBezTo>
                  <a:pt x="3096209" y="2415825"/>
                  <a:pt x="3094075" y="2419382"/>
                  <a:pt x="3091941" y="2422939"/>
                </a:cubicBezTo>
                <a:cubicBezTo>
                  <a:pt x="3049259" y="2422939"/>
                  <a:pt x="3006577" y="2425784"/>
                  <a:pt x="2965316" y="2421516"/>
                </a:cubicBezTo>
                <a:cubicBezTo>
                  <a:pt x="2952512" y="2420093"/>
                  <a:pt x="2941841" y="2398752"/>
                  <a:pt x="2930459" y="2386659"/>
                </a:cubicBezTo>
                <a:cubicBezTo>
                  <a:pt x="2932593" y="2383102"/>
                  <a:pt x="2934727" y="2379546"/>
                  <a:pt x="2936861" y="2375988"/>
                </a:cubicBezTo>
                <a:cubicBezTo>
                  <a:pt x="2958558" y="2375988"/>
                  <a:pt x="2980077" y="2375277"/>
                  <a:pt x="3001508" y="2375099"/>
                </a:cubicBezTo>
                <a:close/>
                <a:moveTo>
                  <a:pt x="2836202" y="2375099"/>
                </a:moveTo>
                <a:cubicBezTo>
                  <a:pt x="2857188" y="2374921"/>
                  <a:pt x="2878173" y="2375277"/>
                  <a:pt x="2899158" y="2377411"/>
                </a:cubicBezTo>
                <a:cubicBezTo>
                  <a:pt x="2911252" y="2378834"/>
                  <a:pt x="2921923" y="2400175"/>
                  <a:pt x="2933304" y="2412268"/>
                </a:cubicBezTo>
                <a:cubicBezTo>
                  <a:pt x="2929748" y="2415825"/>
                  <a:pt x="2926902" y="2419382"/>
                  <a:pt x="2924057" y="2422939"/>
                </a:cubicBezTo>
                <a:cubicBezTo>
                  <a:pt x="2882797" y="2422939"/>
                  <a:pt x="2841538" y="2425784"/>
                  <a:pt x="2800989" y="2421516"/>
                </a:cubicBezTo>
                <a:cubicBezTo>
                  <a:pt x="2788184" y="2420093"/>
                  <a:pt x="2776802" y="2399464"/>
                  <a:pt x="2765420" y="2387370"/>
                </a:cubicBezTo>
                <a:cubicBezTo>
                  <a:pt x="2768266" y="2383814"/>
                  <a:pt x="2770400" y="2379546"/>
                  <a:pt x="2773246" y="2375988"/>
                </a:cubicBezTo>
                <a:cubicBezTo>
                  <a:pt x="2794231" y="2375988"/>
                  <a:pt x="2815217" y="2375277"/>
                  <a:pt x="2836202" y="2375099"/>
                </a:cubicBezTo>
                <a:close/>
                <a:moveTo>
                  <a:pt x="2671431" y="2374388"/>
                </a:moveTo>
                <a:cubicBezTo>
                  <a:pt x="2691972" y="2374210"/>
                  <a:pt x="2712424" y="2374566"/>
                  <a:pt x="2732698" y="2376700"/>
                </a:cubicBezTo>
                <a:cubicBezTo>
                  <a:pt x="2744792" y="2378123"/>
                  <a:pt x="2754751" y="2398753"/>
                  <a:pt x="2765421" y="2410135"/>
                </a:cubicBezTo>
                <a:cubicBezTo>
                  <a:pt x="2763287" y="2413691"/>
                  <a:pt x="2760442" y="2417959"/>
                  <a:pt x="2758307" y="2421517"/>
                </a:cubicBezTo>
                <a:cubicBezTo>
                  <a:pt x="2714202" y="2421517"/>
                  <a:pt x="2669386" y="2423650"/>
                  <a:pt x="2625992" y="2420094"/>
                </a:cubicBezTo>
                <a:cubicBezTo>
                  <a:pt x="2616744" y="2419382"/>
                  <a:pt x="2609631" y="2397329"/>
                  <a:pt x="2601805" y="2385236"/>
                </a:cubicBezTo>
                <a:cubicBezTo>
                  <a:pt x="2604651" y="2382391"/>
                  <a:pt x="2607496" y="2378835"/>
                  <a:pt x="2609631" y="2375277"/>
                </a:cubicBezTo>
                <a:cubicBezTo>
                  <a:pt x="2630261" y="2375277"/>
                  <a:pt x="2650890" y="2374566"/>
                  <a:pt x="2671431" y="2374388"/>
                </a:cubicBezTo>
                <a:close/>
                <a:moveTo>
                  <a:pt x="1814315" y="2373144"/>
                </a:moveTo>
                <a:cubicBezTo>
                  <a:pt x="1850594" y="2375277"/>
                  <a:pt x="1886874" y="2373855"/>
                  <a:pt x="1923866" y="2373855"/>
                </a:cubicBezTo>
                <a:cubicBezTo>
                  <a:pt x="1929557" y="2410135"/>
                  <a:pt x="1918887" y="2425073"/>
                  <a:pt x="1883318" y="2422940"/>
                </a:cubicBezTo>
                <a:cubicBezTo>
                  <a:pt x="1847749" y="2420805"/>
                  <a:pt x="1811468" y="2422228"/>
                  <a:pt x="1774477" y="2422228"/>
                </a:cubicBezTo>
                <a:cubicBezTo>
                  <a:pt x="1768786" y="2383103"/>
                  <a:pt x="1782302" y="2371009"/>
                  <a:pt x="1814315" y="2373144"/>
                </a:cubicBezTo>
                <a:close/>
                <a:moveTo>
                  <a:pt x="1645719" y="2373143"/>
                </a:moveTo>
                <a:cubicBezTo>
                  <a:pt x="1681999" y="2375278"/>
                  <a:pt x="1718279" y="2373854"/>
                  <a:pt x="1754560" y="2373854"/>
                </a:cubicBezTo>
                <a:cubicBezTo>
                  <a:pt x="1762384" y="2410134"/>
                  <a:pt x="1751714" y="2424362"/>
                  <a:pt x="1717568" y="2422939"/>
                </a:cubicBezTo>
                <a:cubicBezTo>
                  <a:pt x="1680576" y="2420805"/>
                  <a:pt x="1642873" y="2422227"/>
                  <a:pt x="1605882" y="2422227"/>
                </a:cubicBezTo>
                <a:cubicBezTo>
                  <a:pt x="1600902" y="2385236"/>
                  <a:pt x="1612995" y="2371720"/>
                  <a:pt x="1645719" y="2373143"/>
                </a:cubicBezTo>
                <a:close/>
                <a:moveTo>
                  <a:pt x="1479968" y="2372432"/>
                </a:moveTo>
                <a:cubicBezTo>
                  <a:pt x="1516248" y="2374566"/>
                  <a:pt x="1553239" y="2373143"/>
                  <a:pt x="1590230" y="2373143"/>
                </a:cubicBezTo>
                <a:cubicBezTo>
                  <a:pt x="1591653" y="2412980"/>
                  <a:pt x="1575292" y="2425073"/>
                  <a:pt x="1542569" y="2422939"/>
                </a:cubicBezTo>
                <a:cubicBezTo>
                  <a:pt x="1507000" y="2420805"/>
                  <a:pt x="1470720" y="2422228"/>
                  <a:pt x="1433728" y="2422228"/>
                </a:cubicBezTo>
                <a:cubicBezTo>
                  <a:pt x="1432306" y="2383813"/>
                  <a:pt x="1446533" y="2371009"/>
                  <a:pt x="1479968" y="2372432"/>
                </a:cubicBezTo>
                <a:close/>
                <a:moveTo>
                  <a:pt x="1312083" y="2372431"/>
                </a:moveTo>
                <a:cubicBezTo>
                  <a:pt x="1348364" y="2374565"/>
                  <a:pt x="1384643" y="2373142"/>
                  <a:pt x="1423058" y="2373142"/>
                </a:cubicBezTo>
                <a:cubicBezTo>
                  <a:pt x="1422347" y="2411556"/>
                  <a:pt x="1406696" y="2425072"/>
                  <a:pt x="1373973" y="2422938"/>
                </a:cubicBezTo>
                <a:cubicBezTo>
                  <a:pt x="1337694" y="2420804"/>
                  <a:pt x="1301413" y="2422227"/>
                  <a:pt x="1262999" y="2422227"/>
                </a:cubicBezTo>
                <a:cubicBezTo>
                  <a:pt x="1265133" y="2385947"/>
                  <a:pt x="1278649" y="2371008"/>
                  <a:pt x="1312083" y="2372431"/>
                </a:cubicBezTo>
                <a:close/>
                <a:moveTo>
                  <a:pt x="1159406" y="2371276"/>
                </a:moveTo>
                <a:cubicBezTo>
                  <a:pt x="1187238" y="2369586"/>
                  <a:pt x="1221384" y="2371009"/>
                  <a:pt x="1254462" y="2376700"/>
                </a:cubicBezTo>
                <a:cubicBezTo>
                  <a:pt x="1247349" y="2418670"/>
                  <a:pt x="1244504" y="2422228"/>
                  <a:pt x="1205378" y="2422228"/>
                </a:cubicBezTo>
                <a:cubicBezTo>
                  <a:pt x="1102940" y="2422228"/>
                  <a:pt x="1000502" y="2422228"/>
                  <a:pt x="898064" y="2422228"/>
                </a:cubicBezTo>
                <a:cubicBezTo>
                  <a:pt x="887394" y="2422228"/>
                  <a:pt x="877435" y="2420094"/>
                  <a:pt x="865341" y="2419382"/>
                </a:cubicBezTo>
                <a:cubicBezTo>
                  <a:pt x="873878" y="2386659"/>
                  <a:pt x="889528" y="2371009"/>
                  <a:pt x="922963" y="2372432"/>
                </a:cubicBezTo>
                <a:cubicBezTo>
                  <a:pt x="971336" y="2374566"/>
                  <a:pt x="1019709" y="2372432"/>
                  <a:pt x="1068083" y="2373854"/>
                </a:cubicBezTo>
                <a:cubicBezTo>
                  <a:pt x="1078042" y="2373854"/>
                  <a:pt x="1087290" y="2380257"/>
                  <a:pt x="1102229" y="2384525"/>
                </a:cubicBezTo>
                <a:cubicBezTo>
                  <a:pt x="1110054" y="2377767"/>
                  <a:pt x="1131573" y="2372965"/>
                  <a:pt x="1159406" y="2371276"/>
                </a:cubicBezTo>
                <a:close/>
                <a:moveTo>
                  <a:pt x="2381279" y="2319078"/>
                </a:moveTo>
                <a:cubicBezTo>
                  <a:pt x="2430364" y="2319078"/>
                  <a:pt x="2477315" y="2319078"/>
                  <a:pt x="2524266" y="2319078"/>
                </a:cubicBezTo>
                <a:cubicBezTo>
                  <a:pt x="2526400" y="2333306"/>
                  <a:pt x="2528534" y="2344688"/>
                  <a:pt x="2530668" y="2358205"/>
                </a:cubicBezTo>
                <a:cubicBezTo>
                  <a:pt x="2482295" y="2358205"/>
                  <a:pt x="2436766" y="2358205"/>
                  <a:pt x="2388393" y="2358205"/>
                </a:cubicBezTo>
                <a:cubicBezTo>
                  <a:pt x="2386259" y="2346111"/>
                  <a:pt x="2384125" y="2334018"/>
                  <a:pt x="2381279" y="2319078"/>
                </a:cubicBezTo>
                <a:close/>
                <a:moveTo>
                  <a:pt x="3407348" y="2318189"/>
                </a:moveTo>
                <a:cubicBezTo>
                  <a:pt x="3428244" y="2318011"/>
                  <a:pt x="3449052" y="2318367"/>
                  <a:pt x="3469681" y="2320501"/>
                </a:cubicBezTo>
                <a:cubicBezTo>
                  <a:pt x="3481775" y="2321924"/>
                  <a:pt x="3492446" y="2341842"/>
                  <a:pt x="3511653" y="2361049"/>
                </a:cubicBezTo>
                <a:cubicBezTo>
                  <a:pt x="3458300" y="2361049"/>
                  <a:pt x="3417040" y="2363895"/>
                  <a:pt x="3376492" y="2359627"/>
                </a:cubicBezTo>
                <a:cubicBezTo>
                  <a:pt x="3363687" y="2358204"/>
                  <a:pt x="3351594" y="2339708"/>
                  <a:pt x="3339500" y="2329749"/>
                </a:cubicBezTo>
                <a:cubicBezTo>
                  <a:pt x="3340923" y="2326192"/>
                  <a:pt x="3342346" y="2322636"/>
                  <a:pt x="3344480" y="2319078"/>
                </a:cubicBezTo>
                <a:cubicBezTo>
                  <a:pt x="3365466" y="2319078"/>
                  <a:pt x="3386451" y="2318367"/>
                  <a:pt x="3407348" y="2318189"/>
                </a:cubicBezTo>
                <a:close/>
                <a:moveTo>
                  <a:pt x="2767821" y="2317745"/>
                </a:moveTo>
                <a:cubicBezTo>
                  <a:pt x="2788718" y="2317656"/>
                  <a:pt x="2809526" y="2318011"/>
                  <a:pt x="2830155" y="2319790"/>
                </a:cubicBezTo>
                <a:cubicBezTo>
                  <a:pt x="2840114" y="2320502"/>
                  <a:pt x="2848651" y="2340420"/>
                  <a:pt x="2857899" y="2351802"/>
                </a:cubicBezTo>
                <a:cubicBezTo>
                  <a:pt x="2855053" y="2354647"/>
                  <a:pt x="2852919" y="2357493"/>
                  <a:pt x="2851497" y="2360338"/>
                </a:cubicBezTo>
                <a:cubicBezTo>
                  <a:pt x="2810237" y="2360338"/>
                  <a:pt x="2768977" y="2362472"/>
                  <a:pt x="2727718" y="2358915"/>
                </a:cubicBezTo>
                <a:cubicBezTo>
                  <a:pt x="2717047" y="2358204"/>
                  <a:pt x="2707799" y="2339708"/>
                  <a:pt x="2698551" y="2329038"/>
                </a:cubicBezTo>
                <a:cubicBezTo>
                  <a:pt x="2700686" y="2325481"/>
                  <a:pt x="2702819" y="2321924"/>
                  <a:pt x="2704953" y="2318367"/>
                </a:cubicBezTo>
                <a:cubicBezTo>
                  <a:pt x="2725939" y="2318367"/>
                  <a:pt x="2746924" y="2317834"/>
                  <a:pt x="2767821" y="2317745"/>
                </a:cubicBezTo>
                <a:close/>
                <a:moveTo>
                  <a:pt x="2925391" y="2317033"/>
                </a:moveTo>
                <a:cubicBezTo>
                  <a:pt x="2947355" y="2316944"/>
                  <a:pt x="2967807" y="2317299"/>
                  <a:pt x="2988081" y="2319078"/>
                </a:cubicBezTo>
                <a:cubicBezTo>
                  <a:pt x="2999463" y="2319790"/>
                  <a:pt x="3008711" y="2338285"/>
                  <a:pt x="3019381" y="2348955"/>
                </a:cubicBezTo>
                <a:cubicBezTo>
                  <a:pt x="3017958" y="2352512"/>
                  <a:pt x="3015824" y="2356069"/>
                  <a:pt x="3014402" y="2359626"/>
                </a:cubicBezTo>
                <a:cubicBezTo>
                  <a:pt x="2971719" y="2359626"/>
                  <a:pt x="2929037" y="2361760"/>
                  <a:pt x="2887065" y="2358203"/>
                </a:cubicBezTo>
                <a:cubicBezTo>
                  <a:pt x="2877106" y="2357492"/>
                  <a:pt x="2868570" y="2336862"/>
                  <a:pt x="2853631" y="2317655"/>
                </a:cubicBezTo>
                <a:cubicBezTo>
                  <a:pt x="2879952" y="2317655"/>
                  <a:pt x="2903427" y="2317122"/>
                  <a:pt x="2925391" y="2317033"/>
                </a:cubicBezTo>
                <a:close/>
                <a:moveTo>
                  <a:pt x="2608918" y="2317033"/>
                </a:moveTo>
                <a:cubicBezTo>
                  <a:pt x="2630260" y="2316944"/>
                  <a:pt x="2651601" y="2317299"/>
                  <a:pt x="2672942" y="2319078"/>
                </a:cubicBezTo>
                <a:cubicBezTo>
                  <a:pt x="2681478" y="2319790"/>
                  <a:pt x="2688592" y="2339708"/>
                  <a:pt x="2696418" y="2351090"/>
                </a:cubicBezTo>
                <a:cubicBezTo>
                  <a:pt x="2692860" y="2353935"/>
                  <a:pt x="2690727" y="2357492"/>
                  <a:pt x="2688592" y="2360337"/>
                </a:cubicBezTo>
                <a:cubicBezTo>
                  <a:pt x="2648755" y="2360337"/>
                  <a:pt x="2608918" y="2362472"/>
                  <a:pt x="2569793" y="2358914"/>
                </a:cubicBezTo>
                <a:cubicBezTo>
                  <a:pt x="2558411" y="2358203"/>
                  <a:pt x="2548452" y="2341131"/>
                  <a:pt x="2537781" y="2331171"/>
                </a:cubicBezTo>
                <a:cubicBezTo>
                  <a:pt x="2539916" y="2326903"/>
                  <a:pt x="2542049" y="2321923"/>
                  <a:pt x="2544895" y="2317655"/>
                </a:cubicBezTo>
                <a:cubicBezTo>
                  <a:pt x="2566236" y="2317655"/>
                  <a:pt x="2587577" y="2317122"/>
                  <a:pt x="2608918" y="2317033"/>
                </a:cubicBezTo>
                <a:close/>
                <a:moveTo>
                  <a:pt x="3025072" y="2316944"/>
                </a:moveTo>
                <a:cubicBezTo>
                  <a:pt x="3077715" y="2316944"/>
                  <a:pt x="3131067" y="2316944"/>
                  <a:pt x="3183709" y="2316944"/>
                </a:cubicBezTo>
                <a:cubicBezTo>
                  <a:pt x="3217855" y="2316944"/>
                  <a:pt x="3252712" y="2319078"/>
                  <a:pt x="3286858" y="2316944"/>
                </a:cubicBezTo>
                <a:cubicBezTo>
                  <a:pt x="3316735" y="2314810"/>
                  <a:pt x="3332386" y="2327614"/>
                  <a:pt x="3340211" y="2360337"/>
                </a:cubicBezTo>
                <a:cubicBezTo>
                  <a:pt x="3242753" y="2360337"/>
                  <a:pt x="3148852" y="2361760"/>
                  <a:pt x="3055662" y="2358915"/>
                </a:cubicBezTo>
                <a:cubicBezTo>
                  <a:pt x="3042857" y="2358915"/>
                  <a:pt x="3030764" y="2338996"/>
                  <a:pt x="3018670" y="2328326"/>
                </a:cubicBezTo>
                <a:cubicBezTo>
                  <a:pt x="3020805" y="2324769"/>
                  <a:pt x="3022938" y="2321212"/>
                  <a:pt x="3025072" y="2316944"/>
                </a:cubicBezTo>
                <a:close/>
                <a:moveTo>
                  <a:pt x="2253230" y="2315521"/>
                </a:moveTo>
                <a:cubicBezTo>
                  <a:pt x="2280263" y="2316944"/>
                  <a:pt x="2307295" y="2316944"/>
                  <a:pt x="2334328" y="2315521"/>
                </a:cubicBezTo>
                <a:cubicBezTo>
                  <a:pt x="2364917" y="2314810"/>
                  <a:pt x="2371319" y="2329749"/>
                  <a:pt x="2364917" y="2357493"/>
                </a:cubicBezTo>
                <a:cubicBezTo>
                  <a:pt x="2318678" y="2357493"/>
                  <a:pt x="2273150" y="2357493"/>
                  <a:pt x="2226199" y="2357493"/>
                </a:cubicBezTo>
                <a:cubicBezTo>
                  <a:pt x="2216951" y="2330460"/>
                  <a:pt x="2219085" y="2314098"/>
                  <a:pt x="2253230" y="2315521"/>
                </a:cubicBezTo>
                <a:close/>
                <a:moveTo>
                  <a:pt x="1755981" y="2314099"/>
                </a:moveTo>
                <a:cubicBezTo>
                  <a:pt x="1795818" y="2311964"/>
                  <a:pt x="1836367" y="2314099"/>
                  <a:pt x="1876915" y="2314099"/>
                </a:cubicBezTo>
                <a:cubicBezTo>
                  <a:pt x="1886163" y="2352513"/>
                  <a:pt x="1871224" y="2362472"/>
                  <a:pt x="1840635" y="2360338"/>
                </a:cubicBezTo>
                <a:cubicBezTo>
                  <a:pt x="1806489" y="2358203"/>
                  <a:pt x="1772343" y="2359626"/>
                  <a:pt x="1735351" y="2359626"/>
                </a:cubicBezTo>
                <a:cubicBezTo>
                  <a:pt x="1731083" y="2337573"/>
                  <a:pt x="1726815" y="2316232"/>
                  <a:pt x="1755981" y="2314099"/>
                </a:cubicBezTo>
                <a:close/>
                <a:moveTo>
                  <a:pt x="2093884" y="2314098"/>
                </a:moveTo>
                <a:cubicBezTo>
                  <a:pt x="2119494" y="2315520"/>
                  <a:pt x="2145814" y="2316232"/>
                  <a:pt x="2171424" y="2315520"/>
                </a:cubicBezTo>
                <a:cubicBezTo>
                  <a:pt x="2199879" y="2314098"/>
                  <a:pt x="2211261" y="2324768"/>
                  <a:pt x="2201301" y="2358202"/>
                </a:cubicBezTo>
                <a:cubicBezTo>
                  <a:pt x="2155062" y="2358202"/>
                  <a:pt x="2109534" y="2358202"/>
                  <a:pt x="2062584" y="2358202"/>
                </a:cubicBezTo>
                <a:cubicBezTo>
                  <a:pt x="2053335" y="2328326"/>
                  <a:pt x="2059738" y="2311964"/>
                  <a:pt x="2093884" y="2314098"/>
                </a:cubicBezTo>
                <a:close/>
                <a:moveTo>
                  <a:pt x="1930979" y="2313388"/>
                </a:moveTo>
                <a:cubicBezTo>
                  <a:pt x="1967260" y="2314099"/>
                  <a:pt x="2002828" y="2313388"/>
                  <a:pt x="2040531" y="2313388"/>
                </a:cubicBezTo>
                <a:cubicBezTo>
                  <a:pt x="2040531" y="2331172"/>
                  <a:pt x="2040531" y="2342554"/>
                  <a:pt x="2040531" y="2356781"/>
                </a:cubicBezTo>
                <a:cubicBezTo>
                  <a:pt x="1992869" y="2356781"/>
                  <a:pt x="1946629" y="2356781"/>
                  <a:pt x="1898968" y="2356781"/>
                </a:cubicBezTo>
                <a:cubicBezTo>
                  <a:pt x="1891142" y="2328326"/>
                  <a:pt x="1897545" y="2311965"/>
                  <a:pt x="1930979" y="2313388"/>
                </a:cubicBezTo>
                <a:close/>
                <a:moveTo>
                  <a:pt x="1605882" y="2312676"/>
                </a:moveTo>
                <a:cubicBezTo>
                  <a:pt x="1642873" y="2314099"/>
                  <a:pt x="1679154" y="2313388"/>
                  <a:pt x="1716145" y="2313388"/>
                </a:cubicBezTo>
                <a:cubicBezTo>
                  <a:pt x="1720414" y="2351090"/>
                  <a:pt x="1706186" y="2362472"/>
                  <a:pt x="1676308" y="2360338"/>
                </a:cubicBezTo>
                <a:cubicBezTo>
                  <a:pt x="1641450" y="2358204"/>
                  <a:pt x="1605882" y="2359627"/>
                  <a:pt x="1569602" y="2359627"/>
                </a:cubicBezTo>
                <a:cubicBezTo>
                  <a:pt x="1565334" y="2327615"/>
                  <a:pt x="1574581" y="2311965"/>
                  <a:pt x="1605882" y="2312676"/>
                </a:cubicBezTo>
                <a:close/>
                <a:moveTo>
                  <a:pt x="1450091" y="2312676"/>
                </a:moveTo>
                <a:cubicBezTo>
                  <a:pt x="1484949" y="2314099"/>
                  <a:pt x="1519806" y="2313388"/>
                  <a:pt x="1554664" y="2313388"/>
                </a:cubicBezTo>
                <a:cubicBezTo>
                  <a:pt x="1556797" y="2351090"/>
                  <a:pt x="1542570" y="2362471"/>
                  <a:pt x="1511269" y="2360338"/>
                </a:cubicBezTo>
                <a:cubicBezTo>
                  <a:pt x="1475701" y="2358203"/>
                  <a:pt x="1440843" y="2359626"/>
                  <a:pt x="1403140" y="2359626"/>
                </a:cubicBezTo>
                <a:cubicBezTo>
                  <a:pt x="1403140" y="2323347"/>
                  <a:pt x="1418790" y="2311254"/>
                  <a:pt x="1450091" y="2312676"/>
                </a:cubicBezTo>
                <a:close/>
                <a:moveTo>
                  <a:pt x="1127126" y="2311964"/>
                </a:moveTo>
                <a:cubicBezTo>
                  <a:pt x="1160561" y="2314099"/>
                  <a:pt x="1194707" y="2312676"/>
                  <a:pt x="1229564" y="2312676"/>
                </a:cubicBezTo>
                <a:cubicBezTo>
                  <a:pt x="1225296" y="2346110"/>
                  <a:pt x="1213203" y="2361760"/>
                  <a:pt x="1181191" y="2360337"/>
                </a:cubicBezTo>
                <a:cubicBezTo>
                  <a:pt x="1145623" y="2357492"/>
                  <a:pt x="1109342" y="2359626"/>
                  <a:pt x="1070928" y="2359626"/>
                </a:cubicBezTo>
                <a:cubicBezTo>
                  <a:pt x="1077330" y="2320501"/>
                  <a:pt x="1096538" y="2310542"/>
                  <a:pt x="1127126" y="2311964"/>
                </a:cubicBezTo>
                <a:close/>
                <a:moveTo>
                  <a:pt x="1287185" y="2311964"/>
                </a:moveTo>
                <a:cubicBezTo>
                  <a:pt x="1322043" y="2314098"/>
                  <a:pt x="1356900" y="2312676"/>
                  <a:pt x="1393180" y="2312676"/>
                </a:cubicBezTo>
                <a:cubicBezTo>
                  <a:pt x="1391046" y="2352512"/>
                  <a:pt x="1373262" y="2361760"/>
                  <a:pt x="1343384" y="2359626"/>
                </a:cubicBezTo>
                <a:cubicBezTo>
                  <a:pt x="1308527" y="2357491"/>
                  <a:pt x="1273670" y="2358914"/>
                  <a:pt x="1237389" y="2358914"/>
                </a:cubicBezTo>
                <a:cubicBezTo>
                  <a:pt x="1239524" y="2324057"/>
                  <a:pt x="1255174" y="2309830"/>
                  <a:pt x="1287185" y="2311964"/>
                </a:cubicBezTo>
                <a:close/>
                <a:moveTo>
                  <a:pt x="990988" y="2308908"/>
                </a:moveTo>
                <a:cubicBezTo>
                  <a:pt x="1010417" y="2309608"/>
                  <a:pt x="1034648" y="2311965"/>
                  <a:pt x="1065237" y="2315522"/>
                </a:cubicBezTo>
                <a:cubicBezTo>
                  <a:pt x="1062391" y="2345399"/>
                  <a:pt x="1049587" y="2361761"/>
                  <a:pt x="1016864" y="2360338"/>
                </a:cubicBezTo>
                <a:cubicBezTo>
                  <a:pt x="979161" y="2358204"/>
                  <a:pt x="942169" y="2359627"/>
                  <a:pt x="903755" y="2359627"/>
                </a:cubicBezTo>
                <a:cubicBezTo>
                  <a:pt x="917627" y="2319612"/>
                  <a:pt x="932699" y="2306808"/>
                  <a:pt x="990988" y="2308908"/>
                </a:cubicBezTo>
                <a:close/>
                <a:moveTo>
                  <a:pt x="2012076" y="2271416"/>
                </a:moveTo>
                <a:cubicBezTo>
                  <a:pt x="2046222" y="2269993"/>
                  <a:pt x="2081080" y="2270704"/>
                  <a:pt x="2115225" y="2271416"/>
                </a:cubicBezTo>
                <a:cubicBezTo>
                  <a:pt x="2119493" y="2271416"/>
                  <a:pt x="2128030" y="2280663"/>
                  <a:pt x="2127319" y="2284221"/>
                </a:cubicBezTo>
                <a:cubicBezTo>
                  <a:pt x="2125896" y="2290623"/>
                  <a:pt x="2120205" y="2300582"/>
                  <a:pt x="2115225" y="2300582"/>
                </a:cubicBezTo>
                <a:cubicBezTo>
                  <a:pt x="2097441" y="2302716"/>
                  <a:pt x="2079656" y="2301294"/>
                  <a:pt x="2061872" y="2301294"/>
                </a:cubicBezTo>
                <a:cubicBezTo>
                  <a:pt x="2045511" y="2301294"/>
                  <a:pt x="2028438" y="2302716"/>
                  <a:pt x="2012076" y="2300582"/>
                </a:cubicBezTo>
                <a:cubicBezTo>
                  <a:pt x="2006385" y="2299871"/>
                  <a:pt x="1997137" y="2290623"/>
                  <a:pt x="1997849" y="2286354"/>
                </a:cubicBezTo>
                <a:cubicBezTo>
                  <a:pt x="1998560" y="2280663"/>
                  <a:pt x="2007097" y="2271416"/>
                  <a:pt x="2012076" y="2271416"/>
                </a:cubicBezTo>
                <a:close/>
                <a:moveTo>
                  <a:pt x="3397566" y="2271238"/>
                </a:moveTo>
                <a:cubicBezTo>
                  <a:pt x="3421664" y="2271060"/>
                  <a:pt x="3445139" y="2274972"/>
                  <a:pt x="3467547" y="2294891"/>
                </a:cubicBezTo>
                <a:cubicBezTo>
                  <a:pt x="3405658" y="2313387"/>
                  <a:pt x="3341634" y="2305562"/>
                  <a:pt x="3323849" y="2272127"/>
                </a:cubicBezTo>
                <a:cubicBezTo>
                  <a:pt x="3348747" y="2275684"/>
                  <a:pt x="3373468" y="2271416"/>
                  <a:pt x="3397566" y="2271238"/>
                </a:cubicBezTo>
                <a:close/>
                <a:moveTo>
                  <a:pt x="3222891" y="2270738"/>
                </a:moveTo>
                <a:cubicBezTo>
                  <a:pt x="3271342" y="2267504"/>
                  <a:pt x="3305888" y="2279775"/>
                  <a:pt x="3316025" y="2304851"/>
                </a:cubicBezTo>
                <a:cubicBezTo>
                  <a:pt x="3269074" y="2294180"/>
                  <a:pt x="3219278" y="2321213"/>
                  <a:pt x="3170193" y="2279241"/>
                </a:cubicBezTo>
                <a:cubicBezTo>
                  <a:pt x="3189045" y="2274617"/>
                  <a:pt x="3206740" y="2271816"/>
                  <a:pt x="3222891" y="2270738"/>
                </a:cubicBezTo>
                <a:close/>
                <a:moveTo>
                  <a:pt x="2464510" y="2270705"/>
                </a:moveTo>
                <a:cubicBezTo>
                  <a:pt x="2493676" y="2269282"/>
                  <a:pt x="2523554" y="2268571"/>
                  <a:pt x="2553432" y="2271416"/>
                </a:cubicBezTo>
                <a:cubicBezTo>
                  <a:pt x="2562679" y="2272128"/>
                  <a:pt x="2570505" y="2284221"/>
                  <a:pt x="2579753" y="2290624"/>
                </a:cubicBezTo>
                <a:cubicBezTo>
                  <a:pt x="2576907" y="2294892"/>
                  <a:pt x="2575485" y="2298449"/>
                  <a:pt x="2573350" y="2302006"/>
                </a:cubicBezTo>
                <a:cubicBezTo>
                  <a:pt x="2537070" y="2302006"/>
                  <a:pt x="2500790" y="2302717"/>
                  <a:pt x="2464510" y="2301294"/>
                </a:cubicBezTo>
                <a:cubicBezTo>
                  <a:pt x="2457396" y="2301294"/>
                  <a:pt x="2450994" y="2289912"/>
                  <a:pt x="2443880" y="2283510"/>
                </a:cubicBezTo>
                <a:cubicBezTo>
                  <a:pt x="2450994" y="2279242"/>
                  <a:pt x="2457396" y="2271416"/>
                  <a:pt x="2464510" y="2270705"/>
                </a:cubicBezTo>
                <a:close/>
                <a:moveTo>
                  <a:pt x="2313699" y="2270705"/>
                </a:moveTo>
                <a:cubicBezTo>
                  <a:pt x="2344287" y="2269282"/>
                  <a:pt x="2375588" y="2268571"/>
                  <a:pt x="2406177" y="2271416"/>
                </a:cubicBezTo>
                <a:cubicBezTo>
                  <a:pt x="2414714" y="2272128"/>
                  <a:pt x="2421827" y="2284933"/>
                  <a:pt x="2429652" y="2292046"/>
                </a:cubicBezTo>
                <a:cubicBezTo>
                  <a:pt x="2427518" y="2294892"/>
                  <a:pt x="2425384" y="2298449"/>
                  <a:pt x="2423250" y="2302006"/>
                </a:cubicBezTo>
                <a:cubicBezTo>
                  <a:pt x="2386970" y="2302006"/>
                  <a:pt x="2349978" y="2302717"/>
                  <a:pt x="2313699" y="2301294"/>
                </a:cubicBezTo>
                <a:cubicBezTo>
                  <a:pt x="2307296" y="2301294"/>
                  <a:pt x="2300894" y="2291335"/>
                  <a:pt x="2295203" y="2285644"/>
                </a:cubicBezTo>
                <a:cubicBezTo>
                  <a:pt x="2301605" y="2280664"/>
                  <a:pt x="2307296" y="2271416"/>
                  <a:pt x="2313699" y="2270705"/>
                </a:cubicBezTo>
                <a:close/>
                <a:moveTo>
                  <a:pt x="3074447" y="2270160"/>
                </a:moveTo>
                <a:cubicBezTo>
                  <a:pt x="3122131" y="2265992"/>
                  <a:pt x="3158812" y="2278530"/>
                  <a:pt x="3169482" y="2306274"/>
                </a:cubicBezTo>
                <a:cubicBezTo>
                  <a:pt x="3120397" y="2293469"/>
                  <a:pt x="3070601" y="2321213"/>
                  <a:pt x="3023650" y="2279953"/>
                </a:cubicBezTo>
                <a:cubicBezTo>
                  <a:pt x="3041435" y="2274795"/>
                  <a:pt x="3058552" y="2271550"/>
                  <a:pt x="3074447" y="2270160"/>
                </a:cubicBezTo>
                <a:close/>
                <a:moveTo>
                  <a:pt x="2213395" y="2269994"/>
                </a:moveTo>
                <a:cubicBezTo>
                  <a:pt x="2228333" y="2269994"/>
                  <a:pt x="2243983" y="2268571"/>
                  <a:pt x="2258922" y="2270705"/>
                </a:cubicBezTo>
                <a:cubicBezTo>
                  <a:pt x="2266036" y="2271417"/>
                  <a:pt x="2271727" y="2280664"/>
                  <a:pt x="2278129" y="2285644"/>
                </a:cubicBezTo>
                <a:cubicBezTo>
                  <a:pt x="2272438" y="2291335"/>
                  <a:pt x="2266747" y="2301294"/>
                  <a:pt x="2260345" y="2301294"/>
                </a:cubicBezTo>
                <a:cubicBezTo>
                  <a:pt x="2229044" y="2302717"/>
                  <a:pt x="2197033" y="2302717"/>
                  <a:pt x="2165021" y="2301294"/>
                </a:cubicBezTo>
                <a:cubicBezTo>
                  <a:pt x="2158619" y="2301294"/>
                  <a:pt x="2152216" y="2291335"/>
                  <a:pt x="2145814" y="2286355"/>
                </a:cubicBezTo>
                <a:cubicBezTo>
                  <a:pt x="2152928" y="2280664"/>
                  <a:pt x="2159330" y="2272128"/>
                  <a:pt x="2167155" y="2270705"/>
                </a:cubicBezTo>
                <a:cubicBezTo>
                  <a:pt x="2182805" y="2267859"/>
                  <a:pt x="2197744" y="2269994"/>
                  <a:pt x="2213395" y="2269994"/>
                </a:cubicBezTo>
                <a:close/>
                <a:moveTo>
                  <a:pt x="1975796" y="2269282"/>
                </a:moveTo>
                <a:cubicBezTo>
                  <a:pt x="1978641" y="2272838"/>
                  <a:pt x="1981487" y="2276396"/>
                  <a:pt x="1984332" y="2279952"/>
                </a:cubicBezTo>
                <a:cubicBezTo>
                  <a:pt x="1977218" y="2287066"/>
                  <a:pt x="1970105" y="2299160"/>
                  <a:pt x="1962279" y="2299871"/>
                </a:cubicBezTo>
                <a:cubicBezTo>
                  <a:pt x="1924577" y="2302005"/>
                  <a:pt x="1887585" y="2300582"/>
                  <a:pt x="1849882" y="2300582"/>
                </a:cubicBezTo>
                <a:cubicBezTo>
                  <a:pt x="1847748" y="2296314"/>
                  <a:pt x="1845614" y="2292758"/>
                  <a:pt x="1844191" y="2288489"/>
                </a:cubicBezTo>
                <a:cubicBezTo>
                  <a:pt x="1852728" y="2282087"/>
                  <a:pt x="1860553" y="2269994"/>
                  <a:pt x="1869801" y="2269994"/>
                </a:cubicBezTo>
                <a:cubicBezTo>
                  <a:pt x="1904658" y="2267859"/>
                  <a:pt x="1940227" y="2269282"/>
                  <a:pt x="1975796" y="2269282"/>
                </a:cubicBezTo>
                <a:close/>
                <a:moveTo>
                  <a:pt x="2938662" y="2269126"/>
                </a:moveTo>
                <a:cubicBezTo>
                  <a:pt x="2984613" y="2266659"/>
                  <a:pt x="3011556" y="2276395"/>
                  <a:pt x="3020092" y="2297737"/>
                </a:cubicBezTo>
                <a:cubicBezTo>
                  <a:pt x="2955358" y="2314099"/>
                  <a:pt x="2897025" y="2304851"/>
                  <a:pt x="2886354" y="2275684"/>
                </a:cubicBezTo>
                <a:cubicBezTo>
                  <a:pt x="2905917" y="2272127"/>
                  <a:pt x="2923346" y="2269949"/>
                  <a:pt x="2938662" y="2269126"/>
                </a:cubicBezTo>
                <a:close/>
                <a:moveTo>
                  <a:pt x="2787184" y="2268237"/>
                </a:moveTo>
                <a:cubicBezTo>
                  <a:pt x="2830867" y="2265103"/>
                  <a:pt x="2865547" y="2276574"/>
                  <a:pt x="2871416" y="2298448"/>
                </a:cubicBezTo>
                <a:cubicBezTo>
                  <a:pt x="2796721" y="2313388"/>
                  <a:pt x="2747636" y="2304851"/>
                  <a:pt x="2741234" y="2276396"/>
                </a:cubicBezTo>
                <a:cubicBezTo>
                  <a:pt x="2757062" y="2271950"/>
                  <a:pt x="2772623" y="2269282"/>
                  <a:pt x="2787184" y="2268237"/>
                </a:cubicBezTo>
                <a:close/>
                <a:moveTo>
                  <a:pt x="1762672" y="2267982"/>
                </a:moveTo>
                <a:cubicBezTo>
                  <a:pt x="1781368" y="2268348"/>
                  <a:pt x="1805955" y="2269638"/>
                  <a:pt x="1838500" y="2271416"/>
                </a:cubicBezTo>
                <a:cubicBezTo>
                  <a:pt x="1825695" y="2284932"/>
                  <a:pt x="1818582" y="2299159"/>
                  <a:pt x="1810757" y="2299871"/>
                </a:cubicBezTo>
                <a:cubicBezTo>
                  <a:pt x="1774476" y="2302005"/>
                  <a:pt x="1737485" y="2301294"/>
                  <a:pt x="1697648" y="2301294"/>
                </a:cubicBezTo>
                <a:cubicBezTo>
                  <a:pt x="1703517" y="2274084"/>
                  <a:pt x="1706585" y="2266881"/>
                  <a:pt x="1762672" y="2267982"/>
                </a:cubicBezTo>
                <a:close/>
                <a:moveTo>
                  <a:pt x="2650212" y="2267904"/>
                </a:moveTo>
                <a:cubicBezTo>
                  <a:pt x="2696996" y="2265770"/>
                  <a:pt x="2716870" y="2274440"/>
                  <a:pt x="2722738" y="2296315"/>
                </a:cubicBezTo>
                <a:cubicBezTo>
                  <a:pt x="2662272" y="2314811"/>
                  <a:pt x="2598248" y="2304852"/>
                  <a:pt x="2593980" y="2273551"/>
                </a:cubicBezTo>
                <a:cubicBezTo>
                  <a:pt x="2616033" y="2270527"/>
                  <a:pt x="2634617" y="2268616"/>
                  <a:pt x="2650212" y="2267904"/>
                </a:cubicBezTo>
                <a:close/>
                <a:moveTo>
                  <a:pt x="1531187" y="2267148"/>
                </a:moveTo>
                <a:cubicBezTo>
                  <a:pt x="1526207" y="2304140"/>
                  <a:pt x="1485659" y="2311253"/>
                  <a:pt x="1396737" y="2291335"/>
                </a:cubicBezTo>
                <a:cubicBezTo>
                  <a:pt x="1435151" y="2250075"/>
                  <a:pt x="1485659" y="2279242"/>
                  <a:pt x="1531187" y="2267148"/>
                </a:cubicBezTo>
                <a:close/>
                <a:moveTo>
                  <a:pt x="1624155" y="2267070"/>
                </a:moveTo>
                <a:cubicBezTo>
                  <a:pt x="1641762" y="2267814"/>
                  <a:pt x="1663325" y="2269815"/>
                  <a:pt x="1689824" y="2272839"/>
                </a:cubicBezTo>
                <a:cubicBezTo>
                  <a:pt x="1677019" y="2284932"/>
                  <a:pt x="1669905" y="2298448"/>
                  <a:pt x="1661369" y="2299159"/>
                </a:cubicBezTo>
                <a:cubicBezTo>
                  <a:pt x="1624377" y="2302005"/>
                  <a:pt x="1587386" y="2300582"/>
                  <a:pt x="1546126" y="2300582"/>
                </a:cubicBezTo>
                <a:cubicBezTo>
                  <a:pt x="1554129" y="2273905"/>
                  <a:pt x="1571336" y="2264835"/>
                  <a:pt x="1624155" y="2267070"/>
                </a:cubicBezTo>
                <a:close/>
                <a:moveTo>
                  <a:pt x="1323955" y="2265914"/>
                </a:moveTo>
                <a:cubicBezTo>
                  <a:pt x="1340094" y="2266659"/>
                  <a:pt x="1359035" y="2268749"/>
                  <a:pt x="1381087" y="2272128"/>
                </a:cubicBezTo>
                <a:cubicBezTo>
                  <a:pt x="1373973" y="2303429"/>
                  <a:pt x="1327023" y="2311965"/>
                  <a:pt x="1245926" y="2297026"/>
                </a:cubicBezTo>
                <a:cubicBezTo>
                  <a:pt x="1252329" y="2273550"/>
                  <a:pt x="1275537" y="2263680"/>
                  <a:pt x="1323955" y="2265914"/>
                </a:cubicBezTo>
                <a:close/>
                <a:moveTo>
                  <a:pt x="1080888" y="2265725"/>
                </a:moveTo>
                <a:cubicBezTo>
                  <a:pt x="1071640" y="2302717"/>
                  <a:pt x="1016865" y="2311965"/>
                  <a:pt x="935056" y="2292047"/>
                </a:cubicBezTo>
                <a:cubicBezTo>
                  <a:pt x="981296" y="2247229"/>
                  <a:pt x="1033937" y="2279953"/>
                  <a:pt x="1080888" y="2265725"/>
                </a:cubicBezTo>
                <a:close/>
                <a:moveTo>
                  <a:pt x="1176634" y="2265592"/>
                </a:moveTo>
                <a:cubicBezTo>
                  <a:pt x="1192440" y="2266392"/>
                  <a:pt x="1210535" y="2268571"/>
                  <a:pt x="1230987" y="2272128"/>
                </a:cubicBezTo>
                <a:cubicBezTo>
                  <a:pt x="1221028" y="2302717"/>
                  <a:pt x="1164829" y="2311965"/>
                  <a:pt x="1094403" y="2295603"/>
                </a:cubicBezTo>
                <a:cubicBezTo>
                  <a:pt x="1102406" y="2273194"/>
                  <a:pt x="1129216" y="2263191"/>
                  <a:pt x="1176634" y="2265592"/>
                </a:cubicBezTo>
                <a:close/>
                <a:moveTo>
                  <a:pt x="853248" y="2230156"/>
                </a:moveTo>
                <a:cubicBezTo>
                  <a:pt x="828350" y="2230156"/>
                  <a:pt x="812699" y="2236559"/>
                  <a:pt x="798474" y="2258611"/>
                </a:cubicBezTo>
                <a:cubicBezTo>
                  <a:pt x="717377" y="2385236"/>
                  <a:pt x="634147" y="2511149"/>
                  <a:pt x="552338" y="2637062"/>
                </a:cubicBezTo>
                <a:cubicBezTo>
                  <a:pt x="545936" y="2647021"/>
                  <a:pt x="540956" y="2656980"/>
                  <a:pt x="533843" y="2668362"/>
                </a:cubicBezTo>
                <a:cubicBezTo>
                  <a:pt x="1654255" y="2668362"/>
                  <a:pt x="2770400" y="2668362"/>
                  <a:pt x="3892237" y="2668362"/>
                </a:cubicBezTo>
                <a:cubicBezTo>
                  <a:pt x="3882990" y="2653424"/>
                  <a:pt x="3878721" y="2644887"/>
                  <a:pt x="3872319" y="2636351"/>
                </a:cubicBezTo>
                <a:cubicBezTo>
                  <a:pt x="3786242" y="2511860"/>
                  <a:pt x="3698744" y="2388081"/>
                  <a:pt x="3613379" y="2262879"/>
                </a:cubicBezTo>
                <a:cubicBezTo>
                  <a:pt x="3597729" y="2240115"/>
                  <a:pt x="3581367" y="2233002"/>
                  <a:pt x="3555046" y="2233002"/>
                </a:cubicBezTo>
                <a:cubicBezTo>
                  <a:pt x="2654447" y="2233002"/>
                  <a:pt x="1753847" y="2231579"/>
                  <a:pt x="853248" y="2230156"/>
                </a:cubicBezTo>
                <a:close/>
                <a:moveTo>
                  <a:pt x="902332" y="2100686"/>
                </a:moveTo>
                <a:cubicBezTo>
                  <a:pt x="1571024" y="2106377"/>
                  <a:pt x="2239004" y="2109934"/>
                  <a:pt x="2907696" y="2114203"/>
                </a:cubicBezTo>
                <a:cubicBezTo>
                  <a:pt x="3136758" y="2115625"/>
                  <a:pt x="3365109" y="2117759"/>
                  <a:pt x="3594171" y="2119182"/>
                </a:cubicBezTo>
                <a:cubicBezTo>
                  <a:pt x="3616224" y="2119182"/>
                  <a:pt x="3629029" y="2124873"/>
                  <a:pt x="3636143" y="2146214"/>
                </a:cubicBezTo>
                <a:cubicBezTo>
                  <a:pt x="3640411" y="2158308"/>
                  <a:pt x="3648947" y="2168978"/>
                  <a:pt x="3656061" y="2179649"/>
                </a:cubicBezTo>
                <a:cubicBezTo>
                  <a:pt x="3893660" y="2522531"/>
                  <a:pt x="4129836" y="2866124"/>
                  <a:pt x="4368858" y="3207584"/>
                </a:cubicBezTo>
                <a:cubicBezTo>
                  <a:pt x="4403715" y="3257380"/>
                  <a:pt x="4401581" y="3301486"/>
                  <a:pt x="4378105" y="3349859"/>
                </a:cubicBezTo>
                <a:cubicBezTo>
                  <a:pt x="4344671" y="3419573"/>
                  <a:pt x="4284916" y="3451585"/>
                  <a:pt x="4208798" y="3453008"/>
                </a:cubicBezTo>
                <a:cubicBezTo>
                  <a:pt x="4122011" y="3453719"/>
                  <a:pt x="4035935" y="3453008"/>
                  <a:pt x="3949147" y="3453008"/>
                </a:cubicBezTo>
                <a:cubicBezTo>
                  <a:pt x="3365109" y="3453008"/>
                  <a:pt x="2780360" y="3453008"/>
                  <a:pt x="2196322" y="3453008"/>
                </a:cubicBezTo>
                <a:cubicBezTo>
                  <a:pt x="1530476" y="3453008"/>
                  <a:pt x="863918" y="3453008"/>
                  <a:pt x="198074" y="3453008"/>
                </a:cubicBezTo>
                <a:cubicBezTo>
                  <a:pt x="100616" y="3453008"/>
                  <a:pt x="26633" y="3403923"/>
                  <a:pt x="8137" y="3319270"/>
                </a:cubicBezTo>
                <a:cubicBezTo>
                  <a:pt x="-6091" y="3255957"/>
                  <a:pt x="-5379" y="3196202"/>
                  <a:pt x="40861" y="3136447"/>
                </a:cubicBezTo>
                <a:cubicBezTo>
                  <a:pt x="291975" y="2814905"/>
                  <a:pt x="538111" y="2490519"/>
                  <a:pt x="785669" y="2166844"/>
                </a:cubicBezTo>
                <a:cubicBezTo>
                  <a:pt x="789226" y="2161864"/>
                  <a:pt x="794917" y="2157596"/>
                  <a:pt x="796340" y="2152617"/>
                </a:cubicBezTo>
                <a:cubicBezTo>
                  <a:pt x="812699" y="2096418"/>
                  <a:pt x="855382" y="2100686"/>
                  <a:pt x="902332" y="2100686"/>
                </a:cubicBezTo>
                <a:close/>
                <a:moveTo>
                  <a:pt x="945015" y="186380"/>
                </a:moveTo>
                <a:cubicBezTo>
                  <a:pt x="886682" y="186380"/>
                  <a:pt x="875300" y="198473"/>
                  <a:pt x="875300" y="258228"/>
                </a:cubicBezTo>
                <a:cubicBezTo>
                  <a:pt x="875300" y="759036"/>
                  <a:pt x="875300" y="1259132"/>
                  <a:pt x="875300" y="1759228"/>
                </a:cubicBezTo>
                <a:cubicBezTo>
                  <a:pt x="875300" y="1825385"/>
                  <a:pt x="885971" y="1836056"/>
                  <a:pt x="950706" y="1836056"/>
                </a:cubicBezTo>
                <a:cubicBezTo>
                  <a:pt x="1501310" y="1836056"/>
                  <a:pt x="2051202" y="1836056"/>
                  <a:pt x="2601805" y="1836056"/>
                </a:cubicBezTo>
                <a:cubicBezTo>
                  <a:pt x="2891334" y="1836056"/>
                  <a:pt x="3180863" y="1836056"/>
                  <a:pt x="3470393" y="1836056"/>
                </a:cubicBezTo>
                <a:cubicBezTo>
                  <a:pt x="3535127" y="1836056"/>
                  <a:pt x="3545798" y="1825385"/>
                  <a:pt x="3545798" y="1759228"/>
                </a:cubicBezTo>
                <a:cubicBezTo>
                  <a:pt x="3545798" y="1258421"/>
                  <a:pt x="3545798" y="758324"/>
                  <a:pt x="3545798" y="258228"/>
                </a:cubicBezTo>
                <a:cubicBezTo>
                  <a:pt x="3545798" y="198473"/>
                  <a:pt x="3534416" y="186380"/>
                  <a:pt x="3476084" y="186380"/>
                </a:cubicBezTo>
                <a:cubicBezTo>
                  <a:pt x="3043568" y="186380"/>
                  <a:pt x="2611764" y="186380"/>
                  <a:pt x="2179961" y="186380"/>
                </a:cubicBezTo>
                <a:cubicBezTo>
                  <a:pt x="1768075" y="186380"/>
                  <a:pt x="1356901" y="186380"/>
                  <a:pt x="945015" y="186380"/>
                </a:cubicBezTo>
                <a:close/>
                <a:moveTo>
                  <a:pt x="884548" y="0"/>
                </a:moveTo>
                <a:cubicBezTo>
                  <a:pt x="1332003" y="0"/>
                  <a:pt x="1778746" y="0"/>
                  <a:pt x="2226200" y="711"/>
                </a:cubicBezTo>
                <a:cubicBezTo>
                  <a:pt x="2662983" y="0"/>
                  <a:pt x="3099767" y="0"/>
                  <a:pt x="3536550" y="0"/>
                </a:cubicBezTo>
                <a:cubicBezTo>
                  <a:pt x="3614801" y="0"/>
                  <a:pt x="3653215" y="36992"/>
                  <a:pt x="3653215" y="114531"/>
                </a:cubicBezTo>
                <a:cubicBezTo>
                  <a:pt x="3653927" y="704971"/>
                  <a:pt x="3653927" y="1294700"/>
                  <a:pt x="3653927" y="1885852"/>
                </a:cubicBezTo>
                <a:cubicBezTo>
                  <a:pt x="3653927" y="1962681"/>
                  <a:pt x="3614090" y="2001806"/>
                  <a:pt x="3537262" y="2001806"/>
                </a:cubicBezTo>
                <a:cubicBezTo>
                  <a:pt x="3119685" y="2001806"/>
                  <a:pt x="2701397" y="2001806"/>
                  <a:pt x="2283821" y="2001806"/>
                </a:cubicBezTo>
                <a:cubicBezTo>
                  <a:pt x="1817160" y="2001806"/>
                  <a:pt x="1351210" y="2001806"/>
                  <a:pt x="884548" y="2001806"/>
                </a:cubicBezTo>
                <a:cubicBezTo>
                  <a:pt x="807722" y="2001806"/>
                  <a:pt x="767885" y="1962681"/>
                  <a:pt x="767885" y="1885852"/>
                </a:cubicBezTo>
                <a:cubicBezTo>
                  <a:pt x="767885" y="1295411"/>
                  <a:pt x="767885" y="704971"/>
                  <a:pt x="767885" y="114531"/>
                </a:cubicBezTo>
                <a:cubicBezTo>
                  <a:pt x="767885" y="36992"/>
                  <a:pt x="806299" y="0"/>
                  <a:pt x="884548" y="0"/>
                </a:cubicBezTo>
                <a:close/>
              </a:path>
            </a:pathLst>
          </a:custGeom>
          <a:solidFill>
            <a:schemeClr val="accent1"/>
          </a:solidFill>
          <a:ln w="9525" cap="flat">
            <a:noFill/>
            <a:prstDash val="solid"/>
            <a:miter/>
          </a:ln>
        </p:spPr>
        <p:txBody>
          <a:bodyPr rtlCol="0" anchor="ctr"/>
          <a:lstStyle/>
          <a:p>
            <a:endParaRPr lang="en-US"/>
          </a:p>
        </p:txBody>
      </p:sp>
      <p:grpSp>
        <p:nvGrpSpPr>
          <p:cNvPr id="55" name="Group 19">
            <a:extLst>
              <a:ext uri="{FF2B5EF4-FFF2-40B4-BE49-F238E27FC236}">
                <a16:creationId xmlns:a16="http://schemas.microsoft.com/office/drawing/2014/main" id="{9A5E7FAE-A6E4-1FD6-AF69-2F321E7C8E96}"/>
              </a:ext>
            </a:extLst>
          </p:cNvPr>
          <p:cNvGrpSpPr/>
          <p:nvPr/>
        </p:nvGrpSpPr>
        <p:grpSpPr>
          <a:xfrm>
            <a:off x="2123454" y="1740785"/>
            <a:ext cx="2171461" cy="1695810"/>
            <a:chOff x="3802112" y="1455143"/>
            <a:chExt cx="2913109" cy="2635137"/>
          </a:xfrm>
        </p:grpSpPr>
        <p:sp>
          <p:nvSpPr>
            <p:cNvPr id="56" name="Rectangle 55">
              <a:extLst>
                <a:ext uri="{FF2B5EF4-FFF2-40B4-BE49-F238E27FC236}">
                  <a16:creationId xmlns:a16="http://schemas.microsoft.com/office/drawing/2014/main" id="{A2B2A66A-CE44-45C6-C94E-0ADF34208917}"/>
                </a:ext>
              </a:extLst>
            </p:cNvPr>
            <p:cNvSpPr/>
            <p:nvPr/>
          </p:nvSpPr>
          <p:spPr>
            <a:xfrm>
              <a:off x="4940413" y="2507810"/>
              <a:ext cx="536368" cy="536368"/>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Rectangle 1">
              <a:extLst>
                <a:ext uri="{FF2B5EF4-FFF2-40B4-BE49-F238E27FC236}">
                  <a16:creationId xmlns:a16="http://schemas.microsoft.com/office/drawing/2014/main" id="{971579B2-A912-F988-59AE-D226BDF9C71C}"/>
                </a:ext>
              </a:extLst>
            </p:cNvPr>
            <p:cNvSpPr>
              <a:spLocks noChangeAspect="1"/>
            </p:cNvSpPr>
            <p:nvPr/>
          </p:nvSpPr>
          <p:spPr>
            <a:xfrm>
              <a:off x="3802112" y="2414126"/>
              <a:ext cx="663741" cy="661280"/>
            </a:xfrm>
            <a:custGeom>
              <a:avLst/>
              <a:gdLst/>
              <a:ahLst/>
              <a:cxnLst/>
              <a:rect l="l" t="t" r="r" b="b"/>
              <a:pathLst>
                <a:path w="3960000" h="3945309">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8" name="Rectangle 1">
              <a:extLst>
                <a:ext uri="{FF2B5EF4-FFF2-40B4-BE49-F238E27FC236}">
                  <a16:creationId xmlns:a16="http://schemas.microsoft.com/office/drawing/2014/main" id="{BD66EEDB-41C3-C24C-C1EE-C8EBF72796F2}"/>
                </a:ext>
              </a:extLst>
            </p:cNvPr>
            <p:cNvSpPr>
              <a:spLocks noChangeAspect="1"/>
            </p:cNvSpPr>
            <p:nvPr/>
          </p:nvSpPr>
          <p:spPr>
            <a:xfrm>
              <a:off x="4926796" y="1455143"/>
              <a:ext cx="663741" cy="661280"/>
            </a:xfrm>
            <a:custGeom>
              <a:avLst/>
              <a:gdLst/>
              <a:ahLst/>
              <a:cxnLst/>
              <a:rect l="l" t="t" r="r" b="b"/>
              <a:pathLst>
                <a:path w="3960000" h="3945309">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9" name="Rectangle 1">
              <a:extLst>
                <a:ext uri="{FF2B5EF4-FFF2-40B4-BE49-F238E27FC236}">
                  <a16:creationId xmlns:a16="http://schemas.microsoft.com/office/drawing/2014/main" id="{AF4CB04F-9035-547B-372A-9F120F1C2458}"/>
                </a:ext>
              </a:extLst>
            </p:cNvPr>
            <p:cNvSpPr>
              <a:spLocks noChangeAspect="1"/>
            </p:cNvSpPr>
            <p:nvPr/>
          </p:nvSpPr>
          <p:spPr>
            <a:xfrm>
              <a:off x="6051480" y="2414126"/>
              <a:ext cx="663741" cy="661280"/>
            </a:xfrm>
            <a:custGeom>
              <a:avLst/>
              <a:gdLst/>
              <a:ahLst/>
              <a:cxnLst/>
              <a:rect l="l" t="t" r="r" b="b"/>
              <a:pathLst>
                <a:path w="3960000" h="3945309">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0" name="Rectangle 1">
              <a:extLst>
                <a:ext uri="{FF2B5EF4-FFF2-40B4-BE49-F238E27FC236}">
                  <a16:creationId xmlns:a16="http://schemas.microsoft.com/office/drawing/2014/main" id="{27994003-8CFE-C865-C5E5-374BFCBAC2B9}"/>
                </a:ext>
              </a:extLst>
            </p:cNvPr>
            <p:cNvSpPr>
              <a:spLocks noChangeAspect="1"/>
            </p:cNvSpPr>
            <p:nvPr/>
          </p:nvSpPr>
          <p:spPr>
            <a:xfrm>
              <a:off x="4926796" y="3429000"/>
              <a:ext cx="663741" cy="661280"/>
            </a:xfrm>
            <a:custGeom>
              <a:avLst/>
              <a:gdLst/>
              <a:ahLst/>
              <a:cxnLst/>
              <a:rect l="l" t="t" r="r" b="b"/>
              <a:pathLst>
                <a:path w="3960000" h="3945309">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cxnSp>
          <p:nvCxnSpPr>
            <p:cNvPr id="61" name="Straight Connector 14">
              <a:extLst>
                <a:ext uri="{FF2B5EF4-FFF2-40B4-BE49-F238E27FC236}">
                  <a16:creationId xmlns:a16="http://schemas.microsoft.com/office/drawing/2014/main" id="{1E8C6309-6982-5934-D6CD-41B984959982}"/>
                </a:ext>
              </a:extLst>
            </p:cNvPr>
            <p:cNvCxnSpPr>
              <a:cxnSpLocks/>
            </p:cNvCxnSpPr>
            <p:nvPr/>
          </p:nvCxnSpPr>
          <p:spPr>
            <a:xfrm flipH="1">
              <a:off x="4291343" y="1785783"/>
              <a:ext cx="398352" cy="330640"/>
            </a:xfrm>
            <a:prstGeom prst="line">
              <a:avLst/>
            </a:prstGeom>
            <a:ln w="127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15">
              <a:extLst>
                <a:ext uri="{FF2B5EF4-FFF2-40B4-BE49-F238E27FC236}">
                  <a16:creationId xmlns:a16="http://schemas.microsoft.com/office/drawing/2014/main" id="{00AA424E-1086-BB60-D370-32F5BE5881A5}"/>
                </a:ext>
              </a:extLst>
            </p:cNvPr>
            <p:cNvCxnSpPr>
              <a:cxnSpLocks/>
            </p:cNvCxnSpPr>
            <p:nvPr/>
          </p:nvCxnSpPr>
          <p:spPr>
            <a:xfrm flipH="1" flipV="1">
              <a:off x="4291343" y="3473759"/>
              <a:ext cx="398352" cy="330640"/>
            </a:xfrm>
            <a:prstGeom prst="line">
              <a:avLst/>
            </a:prstGeom>
            <a:ln w="127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16">
              <a:extLst>
                <a:ext uri="{FF2B5EF4-FFF2-40B4-BE49-F238E27FC236}">
                  <a16:creationId xmlns:a16="http://schemas.microsoft.com/office/drawing/2014/main" id="{18A2C311-6A76-C454-D147-A0629EEE4B4D}"/>
                </a:ext>
              </a:extLst>
            </p:cNvPr>
            <p:cNvCxnSpPr>
              <a:cxnSpLocks/>
            </p:cNvCxnSpPr>
            <p:nvPr/>
          </p:nvCxnSpPr>
          <p:spPr>
            <a:xfrm flipH="1">
              <a:off x="5852304" y="3473759"/>
              <a:ext cx="398352" cy="330640"/>
            </a:xfrm>
            <a:prstGeom prst="line">
              <a:avLst/>
            </a:prstGeom>
            <a:ln w="127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Straight Connector 17">
              <a:extLst>
                <a:ext uri="{FF2B5EF4-FFF2-40B4-BE49-F238E27FC236}">
                  <a16:creationId xmlns:a16="http://schemas.microsoft.com/office/drawing/2014/main" id="{012A22B3-EF56-CD86-CB75-3473DF95CC21}"/>
                </a:ext>
              </a:extLst>
            </p:cNvPr>
            <p:cNvCxnSpPr>
              <a:cxnSpLocks/>
            </p:cNvCxnSpPr>
            <p:nvPr/>
          </p:nvCxnSpPr>
          <p:spPr>
            <a:xfrm flipH="1" flipV="1">
              <a:off x="5852304" y="1785783"/>
              <a:ext cx="398352" cy="330640"/>
            </a:xfrm>
            <a:prstGeom prst="line">
              <a:avLst/>
            </a:prstGeom>
            <a:ln w="127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65" name="Group 32">
            <a:extLst>
              <a:ext uri="{FF2B5EF4-FFF2-40B4-BE49-F238E27FC236}">
                <a16:creationId xmlns:a16="http://schemas.microsoft.com/office/drawing/2014/main" id="{B2B9F085-E096-0667-7238-BE07C72A9442}"/>
              </a:ext>
            </a:extLst>
          </p:cNvPr>
          <p:cNvGrpSpPr/>
          <p:nvPr/>
        </p:nvGrpSpPr>
        <p:grpSpPr>
          <a:xfrm>
            <a:off x="3753943" y="3183873"/>
            <a:ext cx="2120119" cy="1734968"/>
            <a:chOff x="8532272" y="1467349"/>
            <a:chExt cx="2584168" cy="2554834"/>
          </a:xfrm>
        </p:grpSpPr>
        <p:sp>
          <p:nvSpPr>
            <p:cNvPr id="66" name="Rectangle 65">
              <a:extLst>
                <a:ext uri="{FF2B5EF4-FFF2-40B4-BE49-F238E27FC236}">
                  <a16:creationId xmlns:a16="http://schemas.microsoft.com/office/drawing/2014/main" id="{14B6BEA0-80FA-BEA7-BCCB-65800F6AE053}"/>
                </a:ext>
              </a:extLst>
            </p:cNvPr>
            <p:cNvSpPr/>
            <p:nvPr/>
          </p:nvSpPr>
          <p:spPr>
            <a:xfrm>
              <a:off x="9519958" y="2476582"/>
              <a:ext cx="536368" cy="536368"/>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Frame 17">
              <a:extLst>
                <a:ext uri="{FF2B5EF4-FFF2-40B4-BE49-F238E27FC236}">
                  <a16:creationId xmlns:a16="http://schemas.microsoft.com/office/drawing/2014/main" id="{B5624FC5-2C50-5CAF-C146-7EFF78C916B5}"/>
                </a:ext>
              </a:extLst>
            </p:cNvPr>
            <p:cNvSpPr/>
            <p:nvPr/>
          </p:nvSpPr>
          <p:spPr>
            <a:xfrm>
              <a:off x="9737892" y="3703749"/>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68" name="Frame 17">
              <a:extLst>
                <a:ext uri="{FF2B5EF4-FFF2-40B4-BE49-F238E27FC236}">
                  <a16:creationId xmlns:a16="http://schemas.microsoft.com/office/drawing/2014/main" id="{A6D33946-D526-8442-681A-AFAABF262724}"/>
                </a:ext>
              </a:extLst>
            </p:cNvPr>
            <p:cNvSpPr/>
            <p:nvPr/>
          </p:nvSpPr>
          <p:spPr>
            <a:xfrm>
              <a:off x="9737892" y="1467349"/>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69" name="Frame 17">
              <a:extLst>
                <a:ext uri="{FF2B5EF4-FFF2-40B4-BE49-F238E27FC236}">
                  <a16:creationId xmlns:a16="http://schemas.microsoft.com/office/drawing/2014/main" id="{0531CAB3-5B98-6BDC-AC57-021DE5CEDAC9}"/>
                </a:ext>
              </a:extLst>
            </p:cNvPr>
            <p:cNvSpPr/>
            <p:nvPr/>
          </p:nvSpPr>
          <p:spPr>
            <a:xfrm>
              <a:off x="8532272" y="2600069"/>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70" name="Frame 17">
              <a:extLst>
                <a:ext uri="{FF2B5EF4-FFF2-40B4-BE49-F238E27FC236}">
                  <a16:creationId xmlns:a16="http://schemas.microsoft.com/office/drawing/2014/main" id="{6FC49883-627E-55D8-FF78-D6FB08FA6E4F}"/>
                </a:ext>
              </a:extLst>
            </p:cNvPr>
            <p:cNvSpPr/>
            <p:nvPr/>
          </p:nvSpPr>
          <p:spPr>
            <a:xfrm>
              <a:off x="10798006" y="2514843"/>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cxnSp>
          <p:nvCxnSpPr>
            <p:cNvPr id="71" name="Straight Connector 24">
              <a:extLst>
                <a:ext uri="{FF2B5EF4-FFF2-40B4-BE49-F238E27FC236}">
                  <a16:creationId xmlns:a16="http://schemas.microsoft.com/office/drawing/2014/main" id="{A7BD8B43-5C0B-4565-B64B-36140955E1CD}"/>
                </a:ext>
              </a:extLst>
            </p:cNvPr>
            <p:cNvCxnSpPr>
              <a:cxnSpLocks/>
            </p:cNvCxnSpPr>
            <p:nvPr/>
          </p:nvCxnSpPr>
          <p:spPr>
            <a:xfrm flipH="1">
              <a:off x="10320950" y="2679172"/>
              <a:ext cx="367452" cy="0"/>
            </a:xfrm>
            <a:prstGeom prst="line">
              <a:avLst/>
            </a:prstGeom>
            <a:ln w="127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26">
              <a:extLst>
                <a:ext uri="{FF2B5EF4-FFF2-40B4-BE49-F238E27FC236}">
                  <a16:creationId xmlns:a16="http://schemas.microsoft.com/office/drawing/2014/main" id="{31C39416-50D0-FE0D-EA2D-30A36352E9C1}"/>
                </a:ext>
              </a:extLst>
            </p:cNvPr>
            <p:cNvCxnSpPr>
              <a:cxnSpLocks/>
            </p:cNvCxnSpPr>
            <p:nvPr/>
          </p:nvCxnSpPr>
          <p:spPr>
            <a:xfrm flipH="1">
              <a:off x="9006689" y="2679172"/>
              <a:ext cx="367452" cy="0"/>
            </a:xfrm>
            <a:prstGeom prst="line">
              <a:avLst/>
            </a:prstGeom>
            <a:ln w="127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3" name="Straight Connector 27">
              <a:extLst>
                <a:ext uri="{FF2B5EF4-FFF2-40B4-BE49-F238E27FC236}">
                  <a16:creationId xmlns:a16="http://schemas.microsoft.com/office/drawing/2014/main" id="{573F9C91-DF1E-BB0D-08D8-961BB78ADC1C}"/>
                </a:ext>
              </a:extLst>
            </p:cNvPr>
            <p:cNvCxnSpPr>
              <a:cxnSpLocks/>
            </p:cNvCxnSpPr>
            <p:nvPr/>
          </p:nvCxnSpPr>
          <p:spPr>
            <a:xfrm rot="5400000" flipH="1">
              <a:off x="9713383" y="3392844"/>
              <a:ext cx="367452" cy="0"/>
            </a:xfrm>
            <a:prstGeom prst="line">
              <a:avLst/>
            </a:prstGeom>
            <a:ln w="127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4" name="Straight Connector 28">
              <a:extLst>
                <a:ext uri="{FF2B5EF4-FFF2-40B4-BE49-F238E27FC236}">
                  <a16:creationId xmlns:a16="http://schemas.microsoft.com/office/drawing/2014/main" id="{E4A9058E-133E-78F2-F70B-5887DC17C4F8}"/>
                </a:ext>
              </a:extLst>
            </p:cNvPr>
            <p:cNvCxnSpPr>
              <a:cxnSpLocks/>
            </p:cNvCxnSpPr>
            <p:nvPr/>
          </p:nvCxnSpPr>
          <p:spPr>
            <a:xfrm rot="5400000" flipH="1">
              <a:off x="9713383" y="2078583"/>
              <a:ext cx="367452" cy="0"/>
            </a:xfrm>
            <a:prstGeom prst="line">
              <a:avLst/>
            </a:prstGeom>
            <a:ln w="127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75" name="Rectangle 74">
            <a:extLst>
              <a:ext uri="{FF2B5EF4-FFF2-40B4-BE49-F238E27FC236}">
                <a16:creationId xmlns:a16="http://schemas.microsoft.com/office/drawing/2014/main" id="{BD27C3B2-FB0A-9B64-83CC-28411228C6A5}"/>
              </a:ext>
            </a:extLst>
          </p:cNvPr>
          <p:cNvSpPr/>
          <p:nvPr/>
        </p:nvSpPr>
        <p:spPr>
          <a:xfrm>
            <a:off x="4953237" y="5403988"/>
            <a:ext cx="536368" cy="536368"/>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6" name="Group 45">
            <a:extLst>
              <a:ext uri="{FF2B5EF4-FFF2-40B4-BE49-F238E27FC236}">
                <a16:creationId xmlns:a16="http://schemas.microsoft.com/office/drawing/2014/main" id="{3BB396A5-9B6D-B3F3-9C49-36B7227353CB}"/>
              </a:ext>
            </a:extLst>
          </p:cNvPr>
          <p:cNvGrpSpPr/>
          <p:nvPr/>
        </p:nvGrpSpPr>
        <p:grpSpPr>
          <a:xfrm>
            <a:off x="2488132" y="5697669"/>
            <a:ext cx="2152008" cy="1051146"/>
            <a:chOff x="4802168" y="5122467"/>
            <a:chExt cx="2442275" cy="1177856"/>
          </a:xfrm>
        </p:grpSpPr>
        <p:sp>
          <p:nvSpPr>
            <p:cNvPr id="77" name="Rectangle 76">
              <a:extLst>
                <a:ext uri="{FF2B5EF4-FFF2-40B4-BE49-F238E27FC236}">
                  <a16:creationId xmlns:a16="http://schemas.microsoft.com/office/drawing/2014/main" id="{0C436433-F64F-80C2-3E0B-4591DF09AFD6}"/>
                </a:ext>
              </a:extLst>
            </p:cNvPr>
            <p:cNvSpPr/>
            <p:nvPr/>
          </p:nvSpPr>
          <p:spPr>
            <a:xfrm>
              <a:off x="4802168" y="5485523"/>
              <a:ext cx="536368" cy="536368"/>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8" name="Group 41">
              <a:extLst>
                <a:ext uri="{FF2B5EF4-FFF2-40B4-BE49-F238E27FC236}">
                  <a16:creationId xmlns:a16="http://schemas.microsoft.com/office/drawing/2014/main" id="{26437824-96EB-FA1F-691A-D061972FA14B}"/>
                </a:ext>
              </a:extLst>
            </p:cNvPr>
            <p:cNvGrpSpPr/>
            <p:nvPr/>
          </p:nvGrpSpPr>
          <p:grpSpPr>
            <a:xfrm rot="19800000">
              <a:off x="5350896" y="5409313"/>
              <a:ext cx="659742" cy="197507"/>
              <a:chOff x="2906464" y="3248298"/>
              <a:chExt cx="1886168" cy="564662"/>
            </a:xfrm>
          </p:grpSpPr>
          <p:sp>
            <p:nvSpPr>
              <p:cNvPr id="85" name="Freeform: Shape 42">
                <a:extLst>
                  <a:ext uri="{FF2B5EF4-FFF2-40B4-BE49-F238E27FC236}">
                    <a16:creationId xmlns:a16="http://schemas.microsoft.com/office/drawing/2014/main" id="{5E4DF04C-7893-10AB-3C70-D8E757D7A0DC}"/>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Rounded Corners 43">
                <a:extLst>
                  <a:ext uri="{FF2B5EF4-FFF2-40B4-BE49-F238E27FC236}">
                    <a16:creationId xmlns:a16="http://schemas.microsoft.com/office/drawing/2014/main" id="{44BCDA3E-DCC5-C3B4-C150-A166D2F5E508}"/>
                  </a:ext>
                </a:extLst>
              </p:cNvPr>
              <p:cNvSpPr/>
              <p:nvPr/>
            </p:nvSpPr>
            <p:spPr>
              <a:xfrm>
                <a:off x="3930483" y="3443169"/>
                <a:ext cx="862149" cy="167932"/>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Rounded Corners 44">
                <a:extLst>
                  <a:ext uri="{FF2B5EF4-FFF2-40B4-BE49-F238E27FC236}">
                    <a16:creationId xmlns:a16="http://schemas.microsoft.com/office/drawing/2014/main" id="{2CD1DC2D-589F-3D4B-EA00-F6ED4B55C036}"/>
                  </a:ext>
                </a:extLst>
              </p:cNvPr>
              <p:cNvSpPr/>
              <p:nvPr/>
            </p:nvSpPr>
            <p:spPr>
              <a:xfrm>
                <a:off x="2906464" y="3446663"/>
                <a:ext cx="862147" cy="167932"/>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BE5892AF-2F4D-D2EF-8254-5AE2BA8A3211}"/>
                </a:ext>
              </a:extLst>
            </p:cNvPr>
            <p:cNvSpPr/>
            <p:nvPr/>
          </p:nvSpPr>
          <p:spPr>
            <a:xfrm>
              <a:off x="5868337" y="5122467"/>
              <a:ext cx="536368" cy="536368"/>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Rectangle 79">
              <a:extLst>
                <a:ext uri="{FF2B5EF4-FFF2-40B4-BE49-F238E27FC236}">
                  <a16:creationId xmlns:a16="http://schemas.microsoft.com/office/drawing/2014/main" id="{CBEBF58B-2053-C822-17F2-0AC163626095}"/>
                </a:ext>
              </a:extLst>
            </p:cNvPr>
            <p:cNvSpPr/>
            <p:nvPr/>
          </p:nvSpPr>
          <p:spPr>
            <a:xfrm>
              <a:off x="6708075" y="5763955"/>
              <a:ext cx="536368" cy="536368"/>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1" name="Group 37">
              <a:extLst>
                <a:ext uri="{FF2B5EF4-FFF2-40B4-BE49-F238E27FC236}">
                  <a16:creationId xmlns:a16="http://schemas.microsoft.com/office/drawing/2014/main" id="{3288FED9-12E4-7104-1F51-269A3C4C37E6}"/>
                </a:ext>
              </a:extLst>
            </p:cNvPr>
            <p:cNvGrpSpPr/>
            <p:nvPr/>
          </p:nvGrpSpPr>
          <p:grpSpPr>
            <a:xfrm rot="2031572">
              <a:off x="6385348" y="5402340"/>
              <a:ext cx="659742" cy="197507"/>
              <a:chOff x="2906464" y="3248298"/>
              <a:chExt cx="1886168" cy="564662"/>
            </a:xfrm>
          </p:grpSpPr>
          <p:sp>
            <p:nvSpPr>
              <p:cNvPr id="82" name="Freeform: Shape 38">
                <a:extLst>
                  <a:ext uri="{FF2B5EF4-FFF2-40B4-BE49-F238E27FC236}">
                    <a16:creationId xmlns:a16="http://schemas.microsoft.com/office/drawing/2014/main" id="{26C6CA26-F259-04C9-5378-34738F59ABC4}"/>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Rectangle: Rounded Corners 39">
                <a:extLst>
                  <a:ext uri="{FF2B5EF4-FFF2-40B4-BE49-F238E27FC236}">
                    <a16:creationId xmlns:a16="http://schemas.microsoft.com/office/drawing/2014/main" id="{76FB9C4D-5D62-FF6B-2200-C61A829D7941}"/>
                  </a:ext>
                </a:extLst>
              </p:cNvPr>
              <p:cNvSpPr/>
              <p:nvPr/>
            </p:nvSpPr>
            <p:spPr>
              <a:xfrm>
                <a:off x="3930483" y="3443169"/>
                <a:ext cx="862149" cy="167932"/>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40">
                <a:extLst>
                  <a:ext uri="{FF2B5EF4-FFF2-40B4-BE49-F238E27FC236}">
                    <a16:creationId xmlns:a16="http://schemas.microsoft.com/office/drawing/2014/main" id="{C80176C7-E065-81F0-C1EC-416E4129DFED}"/>
                  </a:ext>
                </a:extLst>
              </p:cNvPr>
              <p:cNvSpPr/>
              <p:nvPr/>
            </p:nvSpPr>
            <p:spPr>
              <a:xfrm>
                <a:off x="2906464" y="3446663"/>
                <a:ext cx="862147" cy="167932"/>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8" name="Freeform: Shape 46">
            <a:extLst>
              <a:ext uri="{FF2B5EF4-FFF2-40B4-BE49-F238E27FC236}">
                <a16:creationId xmlns:a16="http://schemas.microsoft.com/office/drawing/2014/main" id="{26978EFB-E39B-846C-70FE-9332746EC60C}"/>
              </a:ext>
            </a:extLst>
          </p:cNvPr>
          <p:cNvSpPr/>
          <p:nvPr/>
        </p:nvSpPr>
        <p:spPr>
          <a:xfrm>
            <a:off x="288206" y="5173964"/>
            <a:ext cx="1725648" cy="1355774"/>
          </a:xfrm>
          <a:custGeom>
            <a:avLst/>
            <a:gdLst>
              <a:gd name="connsiteX0" fmla="*/ 3437669 w 4395438"/>
              <a:gd name="connsiteY0" fmla="*/ 3099455 h 3453324"/>
              <a:gd name="connsiteX1" fmla="*/ 3410637 w 4395438"/>
              <a:gd name="connsiteY1" fmla="*/ 3138581 h 3453324"/>
              <a:gd name="connsiteX2" fmla="*/ 3558603 w 4395438"/>
              <a:gd name="connsiteY2" fmla="*/ 3138581 h 3453324"/>
              <a:gd name="connsiteX3" fmla="*/ 3529437 w 4395438"/>
              <a:gd name="connsiteY3" fmla="*/ 3100878 h 3453324"/>
              <a:gd name="connsiteX4" fmla="*/ 3437669 w 4395438"/>
              <a:gd name="connsiteY4" fmla="*/ 3099455 h 3453324"/>
              <a:gd name="connsiteX5" fmla="*/ 878146 w 4395438"/>
              <a:gd name="connsiteY5" fmla="*/ 3097321 h 3453324"/>
              <a:gd name="connsiteX6" fmla="*/ 841866 w 4395438"/>
              <a:gd name="connsiteY6" fmla="*/ 3133601 h 3453324"/>
              <a:gd name="connsiteX7" fmla="*/ 1002637 w 4395438"/>
              <a:gd name="connsiteY7" fmla="*/ 3133601 h 3453324"/>
              <a:gd name="connsiteX8" fmla="*/ 981295 w 4395438"/>
              <a:gd name="connsiteY8" fmla="*/ 3099455 h 3453324"/>
              <a:gd name="connsiteX9" fmla="*/ 878146 w 4395438"/>
              <a:gd name="connsiteY9" fmla="*/ 3097321 h 3453324"/>
              <a:gd name="connsiteX10" fmla="*/ 2575340 w 4395438"/>
              <a:gd name="connsiteY10" fmla="*/ 2971397 h 3453324"/>
              <a:gd name="connsiteX11" fmla="*/ 2546318 w 4395438"/>
              <a:gd name="connsiteY11" fmla="*/ 2974965 h 3453324"/>
              <a:gd name="connsiteX12" fmla="*/ 2549163 w 4395438"/>
              <a:gd name="connsiteY12" fmla="*/ 3022627 h 3453324"/>
              <a:gd name="connsiteX13" fmla="*/ 2233313 w 4395438"/>
              <a:gd name="connsiteY13" fmla="*/ 3022627 h 3453324"/>
              <a:gd name="connsiteX14" fmla="*/ 2230468 w 4395438"/>
              <a:gd name="connsiteY14" fmla="*/ 2972831 h 3453324"/>
              <a:gd name="connsiteX15" fmla="*/ 2187074 w 4395438"/>
              <a:gd name="connsiteY15" fmla="*/ 2972831 h 3453324"/>
              <a:gd name="connsiteX16" fmla="*/ 2182805 w 4395438"/>
              <a:gd name="connsiteY16" fmla="*/ 3020493 h 3453324"/>
              <a:gd name="connsiteX17" fmla="*/ 1860554 w 4395438"/>
              <a:gd name="connsiteY17" fmla="*/ 3020493 h 3453324"/>
              <a:gd name="connsiteX18" fmla="*/ 1862687 w 4395438"/>
              <a:gd name="connsiteY18" fmla="*/ 2996306 h 3453324"/>
              <a:gd name="connsiteX19" fmla="*/ 1864822 w 4395438"/>
              <a:gd name="connsiteY19" fmla="*/ 2973542 h 3453324"/>
              <a:gd name="connsiteX20" fmla="*/ 1818582 w 4395438"/>
              <a:gd name="connsiteY20" fmla="*/ 3034720 h 3453324"/>
              <a:gd name="connsiteX21" fmla="*/ 2598248 w 4395438"/>
              <a:gd name="connsiteY21" fmla="*/ 3034720 h 3453324"/>
              <a:gd name="connsiteX22" fmla="*/ 2575340 w 4395438"/>
              <a:gd name="connsiteY22" fmla="*/ 2971397 h 3453324"/>
              <a:gd name="connsiteX23" fmla="*/ 2524266 w 4395438"/>
              <a:gd name="connsiteY23" fmla="*/ 2757996 h 3453324"/>
              <a:gd name="connsiteX24" fmla="*/ 2563391 w 4395438"/>
              <a:gd name="connsiteY24" fmla="*/ 2928726 h 3453324"/>
              <a:gd name="connsiteX25" fmla="*/ 1871224 w 4395438"/>
              <a:gd name="connsiteY25" fmla="*/ 2928726 h 3453324"/>
              <a:gd name="connsiteX26" fmla="*/ 1906081 w 4395438"/>
              <a:gd name="connsiteY26" fmla="*/ 2771512 h 3453324"/>
              <a:gd name="connsiteX27" fmla="*/ 1927422 w 4395438"/>
              <a:gd name="connsiteY27" fmla="*/ 2758708 h 3453324"/>
              <a:gd name="connsiteX28" fmla="*/ 2524266 w 4395438"/>
              <a:gd name="connsiteY28" fmla="*/ 2757996 h 3453324"/>
              <a:gd name="connsiteX29" fmla="*/ 2431075 w 4395438"/>
              <a:gd name="connsiteY29" fmla="*/ 2735943 h 3453324"/>
              <a:gd name="connsiteX30" fmla="*/ 1901813 w 4395438"/>
              <a:gd name="connsiteY30" fmla="*/ 2738789 h 3453324"/>
              <a:gd name="connsiteX31" fmla="*/ 1863399 w 4395438"/>
              <a:gd name="connsiteY31" fmla="*/ 2752304 h 3453324"/>
              <a:gd name="connsiteX32" fmla="*/ 1818582 w 4395438"/>
              <a:gd name="connsiteY32" fmla="*/ 2945798 h 3453324"/>
              <a:gd name="connsiteX33" fmla="*/ 2618166 w 4395438"/>
              <a:gd name="connsiteY33" fmla="*/ 2946510 h 3453324"/>
              <a:gd name="connsiteX34" fmla="*/ 2571927 w 4395438"/>
              <a:gd name="connsiteY34" fmla="*/ 2750882 h 3453324"/>
              <a:gd name="connsiteX35" fmla="*/ 2544895 w 4395438"/>
              <a:gd name="connsiteY35" fmla="*/ 2736654 h 3453324"/>
              <a:gd name="connsiteX36" fmla="*/ 2431075 w 4395438"/>
              <a:gd name="connsiteY36" fmla="*/ 2735943 h 3453324"/>
              <a:gd name="connsiteX37" fmla="*/ 3009422 w 4395438"/>
              <a:gd name="connsiteY37" fmla="*/ 2574372 h 3453324"/>
              <a:gd name="connsiteX38" fmla="*/ 3096921 w 4395438"/>
              <a:gd name="connsiteY38" fmla="*/ 2577307 h 3453324"/>
              <a:gd name="connsiteX39" fmla="*/ 3136047 w 4395438"/>
              <a:gd name="connsiteY39" fmla="*/ 2622124 h 3453324"/>
              <a:gd name="connsiteX40" fmla="*/ 3128933 w 4395438"/>
              <a:gd name="connsiteY40" fmla="*/ 2632794 h 3453324"/>
              <a:gd name="connsiteX41" fmla="*/ 2951090 w 4395438"/>
              <a:gd name="connsiteY41" fmla="*/ 2630660 h 3453324"/>
              <a:gd name="connsiteX42" fmla="*/ 2914809 w 4395438"/>
              <a:gd name="connsiteY42" fmla="*/ 2583709 h 3453324"/>
              <a:gd name="connsiteX43" fmla="*/ 2921923 w 4395438"/>
              <a:gd name="connsiteY43" fmla="*/ 2575173 h 3453324"/>
              <a:gd name="connsiteX44" fmla="*/ 3009422 w 4395438"/>
              <a:gd name="connsiteY44" fmla="*/ 2574372 h 3453324"/>
              <a:gd name="connsiteX45" fmla="*/ 1309949 w 4395438"/>
              <a:gd name="connsiteY45" fmla="*/ 2573750 h 3453324"/>
              <a:gd name="connsiteX46" fmla="*/ 1426615 w 4395438"/>
              <a:gd name="connsiteY46" fmla="*/ 2573750 h 3453324"/>
              <a:gd name="connsiteX47" fmla="*/ 1364014 w 4395438"/>
              <a:gd name="connsiteY47" fmla="*/ 2634928 h 3453324"/>
              <a:gd name="connsiteX48" fmla="*/ 1248060 w 4395438"/>
              <a:gd name="connsiteY48" fmla="*/ 2634928 h 3453324"/>
              <a:gd name="connsiteX49" fmla="*/ 1309949 w 4395438"/>
              <a:gd name="connsiteY49" fmla="*/ 2573750 h 3453324"/>
              <a:gd name="connsiteX50" fmla="*/ 1128549 w 4395438"/>
              <a:gd name="connsiteY50" fmla="*/ 2573750 h 3453324"/>
              <a:gd name="connsiteX51" fmla="*/ 1244503 w 4395438"/>
              <a:gd name="connsiteY51" fmla="*/ 2573750 h 3453324"/>
              <a:gd name="connsiteX52" fmla="*/ 1172654 w 4395438"/>
              <a:gd name="connsiteY52" fmla="*/ 2635640 h 3453324"/>
              <a:gd name="connsiteX53" fmla="*/ 1059546 w 4395438"/>
              <a:gd name="connsiteY53" fmla="*/ 2635640 h 3453324"/>
              <a:gd name="connsiteX54" fmla="*/ 1128549 w 4395438"/>
              <a:gd name="connsiteY54" fmla="*/ 2573750 h 3453324"/>
              <a:gd name="connsiteX55" fmla="*/ 2633017 w 4395438"/>
              <a:gd name="connsiteY55" fmla="*/ 2573661 h 3453324"/>
              <a:gd name="connsiteX56" fmla="*/ 2707800 w 4395438"/>
              <a:gd name="connsiteY56" fmla="*/ 2576596 h 3453324"/>
              <a:gd name="connsiteX57" fmla="*/ 2737677 w 4395438"/>
              <a:gd name="connsiteY57" fmla="*/ 2620701 h 3453324"/>
              <a:gd name="connsiteX58" fmla="*/ 2729852 w 4395438"/>
              <a:gd name="connsiteY58" fmla="*/ 2633506 h 3453324"/>
              <a:gd name="connsiteX59" fmla="*/ 2582598 w 4395438"/>
              <a:gd name="connsiteY59" fmla="*/ 2631372 h 3453324"/>
              <a:gd name="connsiteX60" fmla="*/ 2549163 w 4395438"/>
              <a:gd name="connsiteY60" fmla="*/ 2574462 h 3453324"/>
              <a:gd name="connsiteX61" fmla="*/ 2633017 w 4395438"/>
              <a:gd name="connsiteY61" fmla="*/ 2573661 h 3453324"/>
              <a:gd name="connsiteX62" fmla="*/ 3206117 w 4395438"/>
              <a:gd name="connsiteY62" fmla="*/ 2573394 h 3453324"/>
              <a:gd name="connsiteX63" fmla="*/ 3279033 w 4395438"/>
              <a:gd name="connsiteY63" fmla="*/ 2576595 h 3453324"/>
              <a:gd name="connsiteX64" fmla="*/ 3316735 w 4395438"/>
              <a:gd name="connsiteY64" fmla="*/ 2621412 h 3453324"/>
              <a:gd name="connsiteX65" fmla="*/ 3310332 w 4395438"/>
              <a:gd name="connsiteY65" fmla="*/ 2632082 h 3453324"/>
              <a:gd name="connsiteX66" fmla="*/ 3170192 w 4395438"/>
              <a:gd name="connsiteY66" fmla="*/ 2629948 h 3453324"/>
              <a:gd name="connsiteX67" fmla="*/ 3126087 w 4395438"/>
              <a:gd name="connsiteY67" fmla="*/ 2585843 h 3453324"/>
              <a:gd name="connsiteX68" fmla="*/ 3133201 w 4395438"/>
              <a:gd name="connsiteY68" fmla="*/ 2574461 h 3453324"/>
              <a:gd name="connsiteX69" fmla="*/ 3206117 w 4395438"/>
              <a:gd name="connsiteY69" fmla="*/ 2573394 h 3453324"/>
              <a:gd name="connsiteX70" fmla="*/ 3560737 w 4395438"/>
              <a:gd name="connsiteY70" fmla="*/ 2573128 h 3453324"/>
              <a:gd name="connsiteX71" fmla="*/ 3631163 w 4395438"/>
              <a:gd name="connsiteY71" fmla="*/ 2576596 h 3453324"/>
              <a:gd name="connsiteX72" fmla="*/ 3679536 w 4395438"/>
              <a:gd name="connsiteY72" fmla="*/ 2620702 h 3453324"/>
              <a:gd name="connsiteX73" fmla="*/ 3674556 w 4395438"/>
              <a:gd name="connsiteY73" fmla="*/ 2629949 h 3453324"/>
              <a:gd name="connsiteX74" fmla="*/ 3523034 w 4395438"/>
              <a:gd name="connsiteY74" fmla="*/ 2627815 h 3453324"/>
              <a:gd name="connsiteX75" fmla="*/ 3481774 w 4395438"/>
              <a:gd name="connsiteY75" fmla="*/ 2574462 h 3453324"/>
              <a:gd name="connsiteX76" fmla="*/ 3560737 w 4395438"/>
              <a:gd name="connsiteY76" fmla="*/ 2573128 h 3453324"/>
              <a:gd name="connsiteX77" fmla="*/ 1497752 w 4395438"/>
              <a:gd name="connsiteY77" fmla="*/ 2573039 h 3453324"/>
              <a:gd name="connsiteX78" fmla="*/ 1610149 w 4395438"/>
              <a:gd name="connsiteY78" fmla="*/ 2573039 h 3453324"/>
              <a:gd name="connsiteX79" fmla="*/ 1551817 w 4395438"/>
              <a:gd name="connsiteY79" fmla="*/ 2634929 h 3453324"/>
              <a:gd name="connsiteX80" fmla="*/ 1432306 w 4395438"/>
              <a:gd name="connsiteY80" fmla="*/ 2634929 h 3453324"/>
              <a:gd name="connsiteX81" fmla="*/ 1497752 w 4395438"/>
              <a:gd name="connsiteY81" fmla="*/ 2573039 h 3453324"/>
              <a:gd name="connsiteX82" fmla="*/ 812699 w 4395438"/>
              <a:gd name="connsiteY82" fmla="*/ 2573039 h 3453324"/>
              <a:gd name="connsiteX83" fmla="*/ 1058124 w 4395438"/>
              <a:gd name="connsiteY83" fmla="*/ 2573039 h 3453324"/>
              <a:gd name="connsiteX84" fmla="*/ 991254 w 4395438"/>
              <a:gd name="connsiteY84" fmla="*/ 2634929 h 3453324"/>
              <a:gd name="connsiteX85" fmla="*/ 770731 w 4395438"/>
              <a:gd name="connsiteY85" fmla="*/ 2634929 h 3453324"/>
              <a:gd name="connsiteX86" fmla="*/ 735872 w 4395438"/>
              <a:gd name="connsiteY86" fmla="*/ 2633506 h 3453324"/>
              <a:gd name="connsiteX87" fmla="*/ 812699 w 4395438"/>
              <a:gd name="connsiteY87" fmla="*/ 2573039 h 3453324"/>
              <a:gd name="connsiteX88" fmla="*/ 2811838 w 4395438"/>
              <a:gd name="connsiteY88" fmla="*/ 2572683 h 3453324"/>
              <a:gd name="connsiteX89" fmla="*/ 2883509 w 4395438"/>
              <a:gd name="connsiteY89" fmla="*/ 2575884 h 3453324"/>
              <a:gd name="connsiteX90" fmla="*/ 2921211 w 4395438"/>
              <a:gd name="connsiteY90" fmla="*/ 2621412 h 3453324"/>
              <a:gd name="connsiteX91" fmla="*/ 2914808 w 4395438"/>
              <a:gd name="connsiteY91" fmla="*/ 2631371 h 3453324"/>
              <a:gd name="connsiteX92" fmla="*/ 2763998 w 4395438"/>
              <a:gd name="connsiteY92" fmla="*/ 2629237 h 3453324"/>
              <a:gd name="connsiteX93" fmla="*/ 2730563 w 4395438"/>
              <a:gd name="connsiteY93" fmla="*/ 2573750 h 3453324"/>
              <a:gd name="connsiteX94" fmla="*/ 2811838 w 4395438"/>
              <a:gd name="connsiteY94" fmla="*/ 2572683 h 3453324"/>
              <a:gd name="connsiteX95" fmla="*/ 3382004 w 4395438"/>
              <a:gd name="connsiteY95" fmla="*/ 2572416 h 3453324"/>
              <a:gd name="connsiteX96" fmla="*/ 3448339 w 4395438"/>
              <a:gd name="connsiteY96" fmla="*/ 2575884 h 3453324"/>
              <a:gd name="connsiteX97" fmla="*/ 3499559 w 4395438"/>
              <a:gd name="connsiteY97" fmla="*/ 2619278 h 3453324"/>
              <a:gd name="connsiteX98" fmla="*/ 3493156 w 4395438"/>
              <a:gd name="connsiteY98" fmla="*/ 2630660 h 3453324"/>
              <a:gd name="connsiteX99" fmla="*/ 3343768 w 4395438"/>
              <a:gd name="connsiteY99" fmla="*/ 2628525 h 3453324"/>
              <a:gd name="connsiteX100" fmla="*/ 3306776 w 4395438"/>
              <a:gd name="connsiteY100" fmla="*/ 2582998 h 3453324"/>
              <a:gd name="connsiteX101" fmla="*/ 3314602 w 4395438"/>
              <a:gd name="connsiteY101" fmla="*/ 2573750 h 3453324"/>
              <a:gd name="connsiteX102" fmla="*/ 3382004 w 4395438"/>
              <a:gd name="connsiteY102" fmla="*/ 2572416 h 3453324"/>
              <a:gd name="connsiteX103" fmla="*/ 1677731 w 4395438"/>
              <a:gd name="connsiteY103" fmla="*/ 2572327 h 3453324"/>
              <a:gd name="connsiteX104" fmla="*/ 2499367 w 4395438"/>
              <a:gd name="connsiteY104" fmla="*/ 2573039 h 3453324"/>
              <a:gd name="connsiteX105" fmla="*/ 2544895 w 4395438"/>
              <a:gd name="connsiteY105" fmla="*/ 2631372 h 3453324"/>
              <a:gd name="connsiteX106" fmla="*/ 1623666 w 4395438"/>
              <a:gd name="connsiteY106" fmla="*/ 2631372 h 3453324"/>
              <a:gd name="connsiteX107" fmla="*/ 1677731 w 4395438"/>
              <a:gd name="connsiteY107" fmla="*/ 2572327 h 3453324"/>
              <a:gd name="connsiteX108" fmla="*/ 2263902 w 4395438"/>
              <a:gd name="connsiteY108" fmla="*/ 2505458 h 3453324"/>
              <a:gd name="connsiteX109" fmla="*/ 2426096 w 4395438"/>
              <a:gd name="connsiteY109" fmla="*/ 2505458 h 3453324"/>
              <a:gd name="connsiteX110" fmla="*/ 2434632 w 4395438"/>
              <a:gd name="connsiteY110" fmla="*/ 2557388 h 3453324"/>
              <a:gd name="connsiteX111" fmla="*/ 2285243 w 4395438"/>
              <a:gd name="connsiteY111" fmla="*/ 2555254 h 3453324"/>
              <a:gd name="connsiteX112" fmla="*/ 2263902 w 4395438"/>
              <a:gd name="connsiteY112" fmla="*/ 2505458 h 3453324"/>
              <a:gd name="connsiteX113" fmla="*/ 2698462 w 4395438"/>
              <a:gd name="connsiteY113" fmla="*/ 2504213 h 3453324"/>
              <a:gd name="connsiteX114" fmla="*/ 2772533 w 4395438"/>
              <a:gd name="connsiteY114" fmla="*/ 2506881 h 3453324"/>
              <a:gd name="connsiteX115" fmla="*/ 2796721 w 4395438"/>
              <a:gd name="connsiteY115" fmla="*/ 2558100 h 3453324"/>
              <a:gd name="connsiteX116" fmla="*/ 2654446 w 4395438"/>
              <a:gd name="connsiteY116" fmla="*/ 2555965 h 3453324"/>
              <a:gd name="connsiteX117" fmla="*/ 2616743 w 4395438"/>
              <a:gd name="connsiteY117" fmla="*/ 2518263 h 3453324"/>
              <a:gd name="connsiteX118" fmla="*/ 2623857 w 4395438"/>
              <a:gd name="connsiteY118" fmla="*/ 2504746 h 3453324"/>
              <a:gd name="connsiteX119" fmla="*/ 2698462 w 4395438"/>
              <a:gd name="connsiteY119" fmla="*/ 2504213 h 3453324"/>
              <a:gd name="connsiteX120" fmla="*/ 3520100 w 4395438"/>
              <a:gd name="connsiteY120" fmla="*/ 2503680 h 3453324"/>
              <a:gd name="connsiteX121" fmla="*/ 3589192 w 4395438"/>
              <a:gd name="connsiteY121" fmla="*/ 2506882 h 3453324"/>
              <a:gd name="connsiteX122" fmla="*/ 3632586 w 4395438"/>
              <a:gd name="connsiteY122" fmla="*/ 2547429 h 3453324"/>
              <a:gd name="connsiteX123" fmla="*/ 3626183 w 4395438"/>
              <a:gd name="connsiteY123" fmla="*/ 2558100 h 3453324"/>
              <a:gd name="connsiteX124" fmla="*/ 3490311 w 4395438"/>
              <a:gd name="connsiteY124" fmla="*/ 2555966 h 3453324"/>
              <a:gd name="connsiteX125" fmla="*/ 3445494 w 4395438"/>
              <a:gd name="connsiteY125" fmla="*/ 2514706 h 3453324"/>
              <a:gd name="connsiteX126" fmla="*/ 3450474 w 4395438"/>
              <a:gd name="connsiteY126" fmla="*/ 2504747 h 3453324"/>
              <a:gd name="connsiteX127" fmla="*/ 3520100 w 4395438"/>
              <a:gd name="connsiteY127" fmla="*/ 2503680 h 3453324"/>
              <a:gd name="connsiteX128" fmla="*/ 2450993 w 4395438"/>
              <a:gd name="connsiteY128" fmla="*/ 2503324 h 3453324"/>
              <a:gd name="connsiteX129" fmla="*/ 2585443 w 4395438"/>
              <a:gd name="connsiteY129" fmla="*/ 2504035 h 3453324"/>
              <a:gd name="connsiteX130" fmla="*/ 2612475 w 4395438"/>
              <a:gd name="connsiteY130" fmla="*/ 2558099 h 3453324"/>
              <a:gd name="connsiteX131" fmla="*/ 2469489 w 4395438"/>
              <a:gd name="connsiteY131" fmla="*/ 2555965 h 3453324"/>
              <a:gd name="connsiteX132" fmla="*/ 2441034 w 4395438"/>
              <a:gd name="connsiteY132" fmla="*/ 2513283 h 3453324"/>
              <a:gd name="connsiteX133" fmla="*/ 2450993 w 4395438"/>
              <a:gd name="connsiteY133" fmla="*/ 2503324 h 3453324"/>
              <a:gd name="connsiteX134" fmla="*/ 3345102 w 4395438"/>
              <a:gd name="connsiteY134" fmla="*/ 2502969 h 3453324"/>
              <a:gd name="connsiteX135" fmla="*/ 3412771 w 4395438"/>
              <a:gd name="connsiteY135" fmla="*/ 2506171 h 3453324"/>
              <a:gd name="connsiteX136" fmla="*/ 3454030 w 4395438"/>
              <a:gd name="connsiteY136" fmla="*/ 2547429 h 3453324"/>
              <a:gd name="connsiteX137" fmla="*/ 3447628 w 4395438"/>
              <a:gd name="connsiteY137" fmla="*/ 2558100 h 3453324"/>
              <a:gd name="connsiteX138" fmla="*/ 3313890 w 4395438"/>
              <a:gd name="connsiteY138" fmla="*/ 2555967 h 3453324"/>
              <a:gd name="connsiteX139" fmla="*/ 3270496 w 4395438"/>
              <a:gd name="connsiteY139" fmla="*/ 2516129 h 3453324"/>
              <a:gd name="connsiteX140" fmla="*/ 3276899 w 4395438"/>
              <a:gd name="connsiteY140" fmla="*/ 2504036 h 3453324"/>
              <a:gd name="connsiteX141" fmla="*/ 3345102 w 4395438"/>
              <a:gd name="connsiteY141" fmla="*/ 2502969 h 3453324"/>
              <a:gd name="connsiteX142" fmla="*/ 3106969 w 4395438"/>
              <a:gd name="connsiteY142" fmla="*/ 2502791 h 3453324"/>
              <a:gd name="connsiteX143" fmla="*/ 3234928 w 4395438"/>
              <a:gd name="connsiteY143" fmla="*/ 2505459 h 3453324"/>
              <a:gd name="connsiteX144" fmla="*/ 3278321 w 4395438"/>
              <a:gd name="connsiteY144" fmla="*/ 2546007 h 3453324"/>
              <a:gd name="connsiteX145" fmla="*/ 3271919 w 4395438"/>
              <a:gd name="connsiteY145" fmla="*/ 2558100 h 3453324"/>
              <a:gd name="connsiteX146" fmla="*/ 3181574 w 4395438"/>
              <a:gd name="connsiteY146" fmla="*/ 2558100 h 3453324"/>
              <a:gd name="connsiteX147" fmla="*/ 3032897 w 4395438"/>
              <a:gd name="connsiteY147" fmla="*/ 2558100 h 3453324"/>
              <a:gd name="connsiteX148" fmla="*/ 2977410 w 4395438"/>
              <a:gd name="connsiteY148" fmla="*/ 2503324 h 3453324"/>
              <a:gd name="connsiteX149" fmla="*/ 3106969 w 4395438"/>
              <a:gd name="connsiteY149" fmla="*/ 2502791 h 3453324"/>
              <a:gd name="connsiteX150" fmla="*/ 2165555 w 4395438"/>
              <a:gd name="connsiteY150" fmla="*/ 2502791 h 3453324"/>
              <a:gd name="connsiteX151" fmla="*/ 2237582 w 4395438"/>
              <a:gd name="connsiteY151" fmla="*/ 2505459 h 3453324"/>
              <a:gd name="connsiteX152" fmla="*/ 2261769 w 4395438"/>
              <a:gd name="connsiteY152" fmla="*/ 2558100 h 3453324"/>
              <a:gd name="connsiteX153" fmla="*/ 2110246 w 4395438"/>
              <a:gd name="connsiteY153" fmla="*/ 2557389 h 3453324"/>
              <a:gd name="connsiteX154" fmla="*/ 2090327 w 4395438"/>
              <a:gd name="connsiteY154" fmla="*/ 2503324 h 3453324"/>
              <a:gd name="connsiteX155" fmla="*/ 2165555 w 4395438"/>
              <a:gd name="connsiteY155" fmla="*/ 2502791 h 3453324"/>
              <a:gd name="connsiteX156" fmla="*/ 1957301 w 4395438"/>
              <a:gd name="connsiteY156" fmla="*/ 2502613 h 3453324"/>
              <a:gd name="connsiteX157" fmla="*/ 2068274 w 4395438"/>
              <a:gd name="connsiteY157" fmla="*/ 2502613 h 3453324"/>
              <a:gd name="connsiteX158" fmla="*/ 2028438 w 4395438"/>
              <a:gd name="connsiteY158" fmla="*/ 2558811 h 3453324"/>
              <a:gd name="connsiteX159" fmla="*/ 1913195 w 4395438"/>
              <a:gd name="connsiteY159" fmla="*/ 2558811 h 3453324"/>
              <a:gd name="connsiteX160" fmla="*/ 1957301 w 4395438"/>
              <a:gd name="connsiteY160" fmla="*/ 2502613 h 3453324"/>
              <a:gd name="connsiteX161" fmla="*/ 1775900 w 4395438"/>
              <a:gd name="connsiteY161" fmla="*/ 2502613 h 3453324"/>
              <a:gd name="connsiteX162" fmla="*/ 1891142 w 4395438"/>
              <a:gd name="connsiteY162" fmla="*/ 2502613 h 3453324"/>
              <a:gd name="connsiteX163" fmla="*/ 1846326 w 4395438"/>
              <a:gd name="connsiteY163" fmla="*/ 2558100 h 3453324"/>
              <a:gd name="connsiteX164" fmla="*/ 1733928 w 4395438"/>
              <a:gd name="connsiteY164" fmla="*/ 2558100 h 3453324"/>
              <a:gd name="connsiteX165" fmla="*/ 1775900 w 4395438"/>
              <a:gd name="connsiteY165" fmla="*/ 2502613 h 3453324"/>
              <a:gd name="connsiteX166" fmla="*/ 1599478 w 4395438"/>
              <a:gd name="connsiteY166" fmla="*/ 2502613 h 3453324"/>
              <a:gd name="connsiteX167" fmla="*/ 1711164 w 4395438"/>
              <a:gd name="connsiteY167" fmla="*/ 2502613 h 3453324"/>
              <a:gd name="connsiteX168" fmla="*/ 1668482 w 4395438"/>
              <a:gd name="connsiteY168" fmla="*/ 2558100 h 3453324"/>
              <a:gd name="connsiteX169" fmla="*/ 1549682 w 4395438"/>
              <a:gd name="connsiteY169" fmla="*/ 2558100 h 3453324"/>
              <a:gd name="connsiteX170" fmla="*/ 1599478 w 4395438"/>
              <a:gd name="connsiteY170" fmla="*/ 2502613 h 3453324"/>
              <a:gd name="connsiteX171" fmla="*/ 1420213 w 4395438"/>
              <a:gd name="connsiteY171" fmla="*/ 2502613 h 3453324"/>
              <a:gd name="connsiteX172" fmla="*/ 1536166 w 4395438"/>
              <a:gd name="connsiteY172" fmla="*/ 2502613 h 3453324"/>
              <a:gd name="connsiteX173" fmla="*/ 1484236 w 4395438"/>
              <a:gd name="connsiteY173" fmla="*/ 2558100 h 3453324"/>
              <a:gd name="connsiteX174" fmla="*/ 1367571 w 4395438"/>
              <a:gd name="connsiteY174" fmla="*/ 2558100 h 3453324"/>
              <a:gd name="connsiteX175" fmla="*/ 1420213 w 4395438"/>
              <a:gd name="connsiteY175" fmla="*/ 2502613 h 3453324"/>
              <a:gd name="connsiteX176" fmla="*/ 1240947 w 4395438"/>
              <a:gd name="connsiteY176" fmla="*/ 2502613 h 3453324"/>
              <a:gd name="connsiteX177" fmla="*/ 1357613 w 4395438"/>
              <a:gd name="connsiteY177" fmla="*/ 2502613 h 3453324"/>
              <a:gd name="connsiteX178" fmla="*/ 1300703 w 4395438"/>
              <a:gd name="connsiteY178" fmla="*/ 2558100 h 3453324"/>
              <a:gd name="connsiteX179" fmla="*/ 1184037 w 4395438"/>
              <a:gd name="connsiteY179" fmla="*/ 2558100 h 3453324"/>
              <a:gd name="connsiteX180" fmla="*/ 1240947 w 4395438"/>
              <a:gd name="connsiteY180" fmla="*/ 2502613 h 3453324"/>
              <a:gd name="connsiteX181" fmla="*/ 2870348 w 4395438"/>
              <a:gd name="connsiteY181" fmla="*/ 2502257 h 3453324"/>
              <a:gd name="connsiteX182" fmla="*/ 2938995 w 4395438"/>
              <a:gd name="connsiteY182" fmla="*/ 2505458 h 3453324"/>
              <a:gd name="connsiteX183" fmla="*/ 2975275 w 4395438"/>
              <a:gd name="connsiteY183" fmla="*/ 2547429 h 3453324"/>
              <a:gd name="connsiteX184" fmla="*/ 2966027 w 4395438"/>
              <a:gd name="connsiteY184" fmla="*/ 2558100 h 3453324"/>
              <a:gd name="connsiteX185" fmla="*/ 2831578 w 4395438"/>
              <a:gd name="connsiteY185" fmla="*/ 2555966 h 3453324"/>
              <a:gd name="connsiteX186" fmla="*/ 2793875 w 4395438"/>
              <a:gd name="connsiteY186" fmla="*/ 2513283 h 3453324"/>
              <a:gd name="connsiteX187" fmla="*/ 2801701 w 4395438"/>
              <a:gd name="connsiteY187" fmla="*/ 2503324 h 3453324"/>
              <a:gd name="connsiteX188" fmla="*/ 2870348 w 4395438"/>
              <a:gd name="connsiteY188" fmla="*/ 2502257 h 3453324"/>
              <a:gd name="connsiteX189" fmla="*/ 1060969 w 4395438"/>
              <a:gd name="connsiteY189" fmla="*/ 2501190 h 3453324"/>
              <a:gd name="connsiteX190" fmla="*/ 1177634 w 4395438"/>
              <a:gd name="connsiteY190" fmla="*/ 2501901 h 3453324"/>
              <a:gd name="connsiteX191" fmla="*/ 1115745 w 4395438"/>
              <a:gd name="connsiteY191" fmla="*/ 2558100 h 3453324"/>
              <a:gd name="connsiteX192" fmla="*/ 998368 w 4395438"/>
              <a:gd name="connsiteY192" fmla="*/ 2558100 h 3453324"/>
              <a:gd name="connsiteX193" fmla="*/ 1060969 w 4395438"/>
              <a:gd name="connsiteY193" fmla="*/ 2501190 h 3453324"/>
              <a:gd name="connsiteX194" fmla="*/ 857515 w 4395438"/>
              <a:gd name="connsiteY194" fmla="*/ 2501190 h 3453324"/>
              <a:gd name="connsiteX195" fmla="*/ 995522 w 4395438"/>
              <a:gd name="connsiteY195" fmla="*/ 2501901 h 3453324"/>
              <a:gd name="connsiteX196" fmla="*/ 935055 w 4395438"/>
              <a:gd name="connsiteY196" fmla="*/ 2557389 h 3453324"/>
              <a:gd name="connsiteX197" fmla="*/ 780688 w 4395438"/>
              <a:gd name="connsiteY197" fmla="*/ 2558100 h 3453324"/>
              <a:gd name="connsiteX198" fmla="*/ 857515 w 4395438"/>
              <a:gd name="connsiteY198" fmla="*/ 2501190 h 3453324"/>
              <a:gd name="connsiteX199" fmla="*/ 2189208 w 4395438"/>
              <a:gd name="connsiteY199" fmla="*/ 2440011 h 3453324"/>
              <a:gd name="connsiteX200" fmla="*/ 2338596 w 4395438"/>
              <a:gd name="connsiteY200" fmla="*/ 2440011 h 3453324"/>
              <a:gd name="connsiteX201" fmla="*/ 2345710 w 4395438"/>
              <a:gd name="connsiteY201" fmla="*/ 2483405 h 3453324"/>
              <a:gd name="connsiteX202" fmla="*/ 2189208 w 4395438"/>
              <a:gd name="connsiteY202" fmla="*/ 2483405 h 3453324"/>
              <a:gd name="connsiteX203" fmla="*/ 2189208 w 4395438"/>
              <a:gd name="connsiteY203" fmla="*/ 2440011 h 3453324"/>
              <a:gd name="connsiteX204" fmla="*/ 3481329 w 4395438"/>
              <a:gd name="connsiteY204" fmla="*/ 2439211 h 3453324"/>
              <a:gd name="connsiteX205" fmla="*/ 3550065 w 4395438"/>
              <a:gd name="connsiteY205" fmla="*/ 2442146 h 3453324"/>
              <a:gd name="connsiteX206" fmla="*/ 3592036 w 4395438"/>
              <a:gd name="connsiteY206" fmla="*/ 2486962 h 3453324"/>
              <a:gd name="connsiteX207" fmla="*/ 3445494 w 4395438"/>
              <a:gd name="connsiteY207" fmla="*/ 2485539 h 3453324"/>
              <a:gd name="connsiteX208" fmla="*/ 3408502 w 4395438"/>
              <a:gd name="connsiteY208" fmla="*/ 2449259 h 3453324"/>
              <a:gd name="connsiteX209" fmla="*/ 3412059 w 4395438"/>
              <a:gd name="connsiteY209" fmla="*/ 2440012 h 3453324"/>
              <a:gd name="connsiteX210" fmla="*/ 3481329 w 4395438"/>
              <a:gd name="connsiteY210" fmla="*/ 2439211 h 3453324"/>
              <a:gd name="connsiteX211" fmla="*/ 2599582 w 4395438"/>
              <a:gd name="connsiteY211" fmla="*/ 2438767 h 3453324"/>
              <a:gd name="connsiteX212" fmla="*/ 2668674 w 4395438"/>
              <a:gd name="connsiteY212" fmla="*/ 2441435 h 3453324"/>
              <a:gd name="connsiteX213" fmla="*/ 2697840 w 4395438"/>
              <a:gd name="connsiteY213" fmla="*/ 2487673 h 3453324"/>
              <a:gd name="connsiteX214" fmla="*/ 2553431 w 4395438"/>
              <a:gd name="connsiteY214" fmla="*/ 2486251 h 3453324"/>
              <a:gd name="connsiteX215" fmla="*/ 2522842 w 4395438"/>
              <a:gd name="connsiteY215" fmla="*/ 2450682 h 3453324"/>
              <a:gd name="connsiteX216" fmla="*/ 2529956 w 4395438"/>
              <a:gd name="connsiteY216" fmla="*/ 2439300 h 3453324"/>
              <a:gd name="connsiteX217" fmla="*/ 2599582 w 4395438"/>
              <a:gd name="connsiteY217" fmla="*/ 2438767 h 3453324"/>
              <a:gd name="connsiteX218" fmla="*/ 2768889 w 4395438"/>
              <a:gd name="connsiteY218" fmla="*/ 2438500 h 3453324"/>
              <a:gd name="connsiteX219" fmla="*/ 2836558 w 4395438"/>
              <a:gd name="connsiteY219" fmla="*/ 2441435 h 3453324"/>
              <a:gd name="connsiteX220" fmla="*/ 2865725 w 4395438"/>
              <a:gd name="connsiteY220" fmla="*/ 2480560 h 3453324"/>
              <a:gd name="connsiteX221" fmla="*/ 2855054 w 4395438"/>
              <a:gd name="connsiteY221" fmla="*/ 2488385 h 3453324"/>
              <a:gd name="connsiteX222" fmla="*/ 2746214 w 4395438"/>
              <a:gd name="connsiteY222" fmla="*/ 2488385 h 3453324"/>
              <a:gd name="connsiteX223" fmla="*/ 2700686 w 4395438"/>
              <a:gd name="connsiteY223" fmla="*/ 2439301 h 3453324"/>
              <a:gd name="connsiteX224" fmla="*/ 2768889 w 4395438"/>
              <a:gd name="connsiteY224" fmla="*/ 2438500 h 3453324"/>
              <a:gd name="connsiteX225" fmla="*/ 2428497 w 4395438"/>
              <a:gd name="connsiteY225" fmla="*/ 2437077 h 3453324"/>
              <a:gd name="connsiteX226" fmla="*/ 2495099 w 4395438"/>
              <a:gd name="connsiteY226" fmla="*/ 2440012 h 3453324"/>
              <a:gd name="connsiteX227" fmla="*/ 2522843 w 4395438"/>
              <a:gd name="connsiteY227" fmla="*/ 2478426 h 3453324"/>
              <a:gd name="connsiteX228" fmla="*/ 2515729 w 4395438"/>
              <a:gd name="connsiteY228" fmla="*/ 2487674 h 3453324"/>
              <a:gd name="connsiteX229" fmla="*/ 2378434 w 4395438"/>
              <a:gd name="connsiteY229" fmla="*/ 2485539 h 3453324"/>
              <a:gd name="connsiteX230" fmla="*/ 2352824 w 4395438"/>
              <a:gd name="connsiteY230" fmla="*/ 2447125 h 3453324"/>
              <a:gd name="connsiteX231" fmla="*/ 2361361 w 4395438"/>
              <a:gd name="connsiteY231" fmla="*/ 2437878 h 3453324"/>
              <a:gd name="connsiteX232" fmla="*/ 2428497 w 4395438"/>
              <a:gd name="connsiteY232" fmla="*/ 2437077 h 3453324"/>
              <a:gd name="connsiteX233" fmla="*/ 3101634 w 4395438"/>
              <a:gd name="connsiteY233" fmla="*/ 2436722 h 3453324"/>
              <a:gd name="connsiteX234" fmla="*/ 3164501 w 4395438"/>
              <a:gd name="connsiteY234" fmla="*/ 2439301 h 3453324"/>
              <a:gd name="connsiteX235" fmla="*/ 3209318 w 4395438"/>
              <a:gd name="connsiteY235" fmla="*/ 2472735 h 3453324"/>
              <a:gd name="connsiteX236" fmla="*/ 3203626 w 4395438"/>
              <a:gd name="connsiteY236" fmla="*/ 2485540 h 3453324"/>
              <a:gd name="connsiteX237" fmla="*/ 3059218 w 4395438"/>
              <a:gd name="connsiteY237" fmla="*/ 2483406 h 3453324"/>
              <a:gd name="connsiteX238" fmla="*/ 3030763 w 4395438"/>
              <a:gd name="connsiteY238" fmla="*/ 2437878 h 3453324"/>
              <a:gd name="connsiteX239" fmla="*/ 3101634 w 4395438"/>
              <a:gd name="connsiteY239" fmla="*/ 2436722 h 3453324"/>
              <a:gd name="connsiteX240" fmla="*/ 2934639 w 4395438"/>
              <a:gd name="connsiteY240" fmla="*/ 2436722 h 3453324"/>
              <a:gd name="connsiteX241" fmla="*/ 2997329 w 4395438"/>
              <a:gd name="connsiteY241" fmla="*/ 2439301 h 3453324"/>
              <a:gd name="connsiteX242" fmla="*/ 3037877 w 4395438"/>
              <a:gd name="connsiteY242" fmla="*/ 2475580 h 3453324"/>
              <a:gd name="connsiteX243" fmla="*/ 3030764 w 4395438"/>
              <a:gd name="connsiteY243" fmla="*/ 2486962 h 3453324"/>
              <a:gd name="connsiteX244" fmla="*/ 2894891 w 4395438"/>
              <a:gd name="connsiteY244" fmla="*/ 2484829 h 3453324"/>
              <a:gd name="connsiteX245" fmla="*/ 2862879 w 4395438"/>
              <a:gd name="connsiteY245" fmla="*/ 2447126 h 3453324"/>
              <a:gd name="connsiteX246" fmla="*/ 2871416 w 4395438"/>
              <a:gd name="connsiteY246" fmla="*/ 2437878 h 3453324"/>
              <a:gd name="connsiteX247" fmla="*/ 2934639 w 4395438"/>
              <a:gd name="connsiteY247" fmla="*/ 2436722 h 3453324"/>
              <a:gd name="connsiteX248" fmla="*/ 2056892 w 4395438"/>
              <a:gd name="connsiteY248" fmla="*/ 2436455 h 3453324"/>
              <a:gd name="connsiteX249" fmla="*/ 2131587 w 4395438"/>
              <a:gd name="connsiteY249" fmla="*/ 2437167 h 3453324"/>
              <a:gd name="connsiteX250" fmla="*/ 2166444 w 4395438"/>
              <a:gd name="connsiteY250" fmla="*/ 2485540 h 3453324"/>
              <a:gd name="connsiteX251" fmla="*/ 2019901 w 4395438"/>
              <a:gd name="connsiteY251" fmla="*/ 2485540 h 3453324"/>
              <a:gd name="connsiteX252" fmla="*/ 2056892 w 4395438"/>
              <a:gd name="connsiteY252" fmla="*/ 2436455 h 3453324"/>
              <a:gd name="connsiteX253" fmla="*/ 1889720 w 4395438"/>
              <a:gd name="connsiteY253" fmla="*/ 2435032 h 3453324"/>
              <a:gd name="connsiteX254" fmla="*/ 1981487 w 4395438"/>
              <a:gd name="connsiteY254" fmla="*/ 2437166 h 3453324"/>
              <a:gd name="connsiteX255" fmla="*/ 1998560 w 4395438"/>
              <a:gd name="connsiteY255" fmla="*/ 2459930 h 3453324"/>
              <a:gd name="connsiteX256" fmla="*/ 1980775 w 4395438"/>
              <a:gd name="connsiteY256" fmla="*/ 2486251 h 3453324"/>
              <a:gd name="connsiteX257" fmla="*/ 1843480 w 4395438"/>
              <a:gd name="connsiteY257" fmla="*/ 2487674 h 3453324"/>
              <a:gd name="connsiteX258" fmla="*/ 1889720 w 4395438"/>
              <a:gd name="connsiteY258" fmla="*/ 2435032 h 3453324"/>
              <a:gd name="connsiteX259" fmla="*/ 1711877 w 4395438"/>
              <a:gd name="connsiteY259" fmla="*/ 2435032 h 3453324"/>
              <a:gd name="connsiteX260" fmla="*/ 1825697 w 4395438"/>
              <a:gd name="connsiteY260" fmla="*/ 2435032 h 3453324"/>
              <a:gd name="connsiteX261" fmla="*/ 1785148 w 4395438"/>
              <a:gd name="connsiteY261" fmla="*/ 2489096 h 3453324"/>
              <a:gd name="connsiteX262" fmla="*/ 1672750 w 4395438"/>
              <a:gd name="connsiteY262" fmla="*/ 2488385 h 3453324"/>
              <a:gd name="connsiteX263" fmla="*/ 1711877 w 4395438"/>
              <a:gd name="connsiteY263" fmla="*/ 2435032 h 3453324"/>
              <a:gd name="connsiteX264" fmla="*/ 1543281 w 4395438"/>
              <a:gd name="connsiteY264" fmla="*/ 2434321 h 3453324"/>
              <a:gd name="connsiteX265" fmla="*/ 1654967 w 4395438"/>
              <a:gd name="connsiteY265" fmla="*/ 2435033 h 3453324"/>
              <a:gd name="connsiteX266" fmla="*/ 1608727 w 4395438"/>
              <a:gd name="connsiteY266" fmla="*/ 2488385 h 3453324"/>
              <a:gd name="connsiteX267" fmla="*/ 1495619 w 4395438"/>
              <a:gd name="connsiteY267" fmla="*/ 2487674 h 3453324"/>
              <a:gd name="connsiteX268" fmla="*/ 1543281 w 4395438"/>
              <a:gd name="connsiteY268" fmla="*/ 2434321 h 3453324"/>
              <a:gd name="connsiteX269" fmla="*/ 887395 w 4395438"/>
              <a:gd name="connsiteY269" fmla="*/ 2434321 h 3453324"/>
              <a:gd name="connsiteX270" fmla="*/ 1126416 w 4395438"/>
              <a:gd name="connsiteY270" fmla="*/ 2434321 h 3453324"/>
              <a:gd name="connsiteX271" fmla="*/ 1063815 w 4395438"/>
              <a:gd name="connsiteY271" fmla="*/ 2488385 h 3453324"/>
              <a:gd name="connsiteX272" fmla="*/ 824082 w 4395438"/>
              <a:gd name="connsiteY272" fmla="*/ 2487673 h 3453324"/>
              <a:gd name="connsiteX273" fmla="*/ 887395 w 4395438"/>
              <a:gd name="connsiteY273" fmla="*/ 2434321 h 3453324"/>
              <a:gd name="connsiteX274" fmla="*/ 1368994 w 4395438"/>
              <a:gd name="connsiteY274" fmla="*/ 2433610 h 3453324"/>
              <a:gd name="connsiteX275" fmla="*/ 1482814 w 4395438"/>
              <a:gd name="connsiteY275" fmla="*/ 2434322 h 3453324"/>
              <a:gd name="connsiteX276" fmla="*/ 1428037 w 4395438"/>
              <a:gd name="connsiteY276" fmla="*/ 2487674 h 3453324"/>
              <a:gd name="connsiteX277" fmla="*/ 1317063 w 4395438"/>
              <a:gd name="connsiteY277" fmla="*/ 2486963 h 3453324"/>
              <a:gd name="connsiteX278" fmla="*/ 1368994 w 4395438"/>
              <a:gd name="connsiteY278" fmla="*/ 2433610 h 3453324"/>
              <a:gd name="connsiteX279" fmla="*/ 1196841 w 4395438"/>
              <a:gd name="connsiteY279" fmla="*/ 2433609 h 3453324"/>
              <a:gd name="connsiteX280" fmla="*/ 1310661 w 4395438"/>
              <a:gd name="connsiteY280" fmla="*/ 2434320 h 3453324"/>
              <a:gd name="connsiteX281" fmla="*/ 1255174 w 4395438"/>
              <a:gd name="connsiteY281" fmla="*/ 2488385 h 3453324"/>
              <a:gd name="connsiteX282" fmla="*/ 1141354 w 4395438"/>
              <a:gd name="connsiteY282" fmla="*/ 2487674 h 3453324"/>
              <a:gd name="connsiteX283" fmla="*/ 1196841 w 4395438"/>
              <a:gd name="connsiteY283" fmla="*/ 2433609 h 3453324"/>
              <a:gd name="connsiteX284" fmla="*/ 2110957 w 4395438"/>
              <a:gd name="connsiteY284" fmla="*/ 2377411 h 3453324"/>
              <a:gd name="connsiteX285" fmla="*/ 2256789 w 4395438"/>
              <a:gd name="connsiteY285" fmla="*/ 2377411 h 3453324"/>
              <a:gd name="connsiteX286" fmla="*/ 2258923 w 4395438"/>
              <a:gd name="connsiteY286" fmla="*/ 2420093 h 3453324"/>
              <a:gd name="connsiteX287" fmla="*/ 2110957 w 4395438"/>
              <a:gd name="connsiteY287" fmla="*/ 2420093 h 3453324"/>
              <a:gd name="connsiteX288" fmla="*/ 2110957 w 4395438"/>
              <a:gd name="connsiteY288" fmla="*/ 2377411 h 3453324"/>
              <a:gd name="connsiteX289" fmla="*/ 1943783 w 4395438"/>
              <a:gd name="connsiteY289" fmla="*/ 2376699 h 3453324"/>
              <a:gd name="connsiteX290" fmla="*/ 2090327 w 4395438"/>
              <a:gd name="connsiteY290" fmla="*/ 2376699 h 3453324"/>
              <a:gd name="connsiteX291" fmla="*/ 2090327 w 4395438"/>
              <a:gd name="connsiteY291" fmla="*/ 2419381 h 3453324"/>
              <a:gd name="connsiteX292" fmla="*/ 1938804 w 4395438"/>
              <a:gd name="connsiteY292" fmla="*/ 2419381 h 3453324"/>
              <a:gd name="connsiteX293" fmla="*/ 1943783 w 4395438"/>
              <a:gd name="connsiteY293" fmla="*/ 2376699 h 3453324"/>
              <a:gd name="connsiteX294" fmla="*/ 3440782 w 4395438"/>
              <a:gd name="connsiteY294" fmla="*/ 2375544 h 3453324"/>
              <a:gd name="connsiteX295" fmla="*/ 3503115 w 4395438"/>
              <a:gd name="connsiteY295" fmla="*/ 2378123 h 3453324"/>
              <a:gd name="connsiteX296" fmla="*/ 3544375 w 4395438"/>
              <a:gd name="connsiteY296" fmla="*/ 2413691 h 3453324"/>
              <a:gd name="connsiteX297" fmla="*/ 3539396 w 4395438"/>
              <a:gd name="connsiteY297" fmla="*/ 2422939 h 3453324"/>
              <a:gd name="connsiteX298" fmla="*/ 3409926 w 4395438"/>
              <a:gd name="connsiteY298" fmla="*/ 2421517 h 3453324"/>
              <a:gd name="connsiteX299" fmla="*/ 3372934 w 4395438"/>
              <a:gd name="connsiteY299" fmla="*/ 2386659 h 3453324"/>
              <a:gd name="connsiteX300" fmla="*/ 3377914 w 4395438"/>
              <a:gd name="connsiteY300" fmla="*/ 2376700 h 3453324"/>
              <a:gd name="connsiteX301" fmla="*/ 3440782 w 4395438"/>
              <a:gd name="connsiteY301" fmla="*/ 2375544 h 3453324"/>
              <a:gd name="connsiteX302" fmla="*/ 2506392 w 4395438"/>
              <a:gd name="connsiteY302" fmla="*/ 2375366 h 3453324"/>
              <a:gd name="connsiteX303" fmla="*/ 2572639 w 4395438"/>
              <a:gd name="connsiteY303" fmla="*/ 2377411 h 3453324"/>
              <a:gd name="connsiteX304" fmla="*/ 2598959 w 4395438"/>
              <a:gd name="connsiteY304" fmla="*/ 2412979 h 3453324"/>
              <a:gd name="connsiteX305" fmla="*/ 2592557 w 4395438"/>
              <a:gd name="connsiteY305" fmla="*/ 2422227 h 3453324"/>
              <a:gd name="connsiteX306" fmla="*/ 2459530 w 4395438"/>
              <a:gd name="connsiteY306" fmla="*/ 2420805 h 3453324"/>
              <a:gd name="connsiteX307" fmla="*/ 2431075 w 4395438"/>
              <a:gd name="connsiteY307" fmla="*/ 2375988 h 3453324"/>
              <a:gd name="connsiteX308" fmla="*/ 2506392 w 4395438"/>
              <a:gd name="connsiteY308" fmla="*/ 2375366 h 3453324"/>
              <a:gd name="connsiteX309" fmla="*/ 2342865 w 4395438"/>
              <a:gd name="connsiteY309" fmla="*/ 2375366 h 3453324"/>
              <a:gd name="connsiteX310" fmla="*/ 2409023 w 4395438"/>
              <a:gd name="connsiteY310" fmla="*/ 2377411 h 3453324"/>
              <a:gd name="connsiteX311" fmla="*/ 2436766 w 4395438"/>
              <a:gd name="connsiteY311" fmla="*/ 2422938 h 3453324"/>
              <a:gd name="connsiteX312" fmla="*/ 2294492 w 4395438"/>
              <a:gd name="connsiteY312" fmla="*/ 2421516 h 3453324"/>
              <a:gd name="connsiteX313" fmla="*/ 2268882 w 4395438"/>
              <a:gd name="connsiteY313" fmla="*/ 2386659 h 3453324"/>
              <a:gd name="connsiteX314" fmla="*/ 2276708 w 4395438"/>
              <a:gd name="connsiteY314" fmla="*/ 2375988 h 3453324"/>
              <a:gd name="connsiteX315" fmla="*/ 2342865 w 4395438"/>
              <a:gd name="connsiteY315" fmla="*/ 2375366 h 3453324"/>
              <a:gd name="connsiteX316" fmla="*/ 3109014 w 4395438"/>
              <a:gd name="connsiteY316" fmla="*/ 2375277 h 3453324"/>
              <a:gd name="connsiteX317" fmla="*/ 3249155 w 4395438"/>
              <a:gd name="connsiteY317" fmla="*/ 2375277 h 3453324"/>
              <a:gd name="connsiteX318" fmla="*/ 3408503 w 4395438"/>
              <a:gd name="connsiteY318" fmla="*/ 2472024 h 3453324"/>
              <a:gd name="connsiteX319" fmla="*/ 3416328 w 4395438"/>
              <a:gd name="connsiteY319" fmla="*/ 2489808 h 3453324"/>
              <a:gd name="connsiteX320" fmla="*/ 3246309 w 4395438"/>
              <a:gd name="connsiteY320" fmla="*/ 2488385 h 3453324"/>
              <a:gd name="connsiteX321" fmla="*/ 3219989 w 4395438"/>
              <a:gd name="connsiteY321" fmla="*/ 2459219 h 3453324"/>
              <a:gd name="connsiteX322" fmla="*/ 3161656 w 4395438"/>
              <a:gd name="connsiteY322" fmla="*/ 2422228 h 3453324"/>
              <a:gd name="connsiteX323" fmla="*/ 3109014 w 4395438"/>
              <a:gd name="connsiteY323" fmla="*/ 2375277 h 3453324"/>
              <a:gd name="connsiteX324" fmla="*/ 3001508 w 4395438"/>
              <a:gd name="connsiteY324" fmla="*/ 2375099 h 3453324"/>
              <a:gd name="connsiteX325" fmla="*/ 3065620 w 4395438"/>
              <a:gd name="connsiteY325" fmla="*/ 2377411 h 3453324"/>
              <a:gd name="connsiteX326" fmla="*/ 3098343 w 4395438"/>
              <a:gd name="connsiteY326" fmla="*/ 2411557 h 3453324"/>
              <a:gd name="connsiteX327" fmla="*/ 3091941 w 4395438"/>
              <a:gd name="connsiteY327" fmla="*/ 2422939 h 3453324"/>
              <a:gd name="connsiteX328" fmla="*/ 2965316 w 4395438"/>
              <a:gd name="connsiteY328" fmla="*/ 2421516 h 3453324"/>
              <a:gd name="connsiteX329" fmla="*/ 2930459 w 4395438"/>
              <a:gd name="connsiteY329" fmla="*/ 2386659 h 3453324"/>
              <a:gd name="connsiteX330" fmla="*/ 2936861 w 4395438"/>
              <a:gd name="connsiteY330" fmla="*/ 2375988 h 3453324"/>
              <a:gd name="connsiteX331" fmla="*/ 3001508 w 4395438"/>
              <a:gd name="connsiteY331" fmla="*/ 2375099 h 3453324"/>
              <a:gd name="connsiteX332" fmla="*/ 2836202 w 4395438"/>
              <a:gd name="connsiteY332" fmla="*/ 2375099 h 3453324"/>
              <a:gd name="connsiteX333" fmla="*/ 2899158 w 4395438"/>
              <a:gd name="connsiteY333" fmla="*/ 2377411 h 3453324"/>
              <a:gd name="connsiteX334" fmla="*/ 2933304 w 4395438"/>
              <a:gd name="connsiteY334" fmla="*/ 2412268 h 3453324"/>
              <a:gd name="connsiteX335" fmla="*/ 2924057 w 4395438"/>
              <a:gd name="connsiteY335" fmla="*/ 2422939 h 3453324"/>
              <a:gd name="connsiteX336" fmla="*/ 2800989 w 4395438"/>
              <a:gd name="connsiteY336" fmla="*/ 2421516 h 3453324"/>
              <a:gd name="connsiteX337" fmla="*/ 2765420 w 4395438"/>
              <a:gd name="connsiteY337" fmla="*/ 2387370 h 3453324"/>
              <a:gd name="connsiteX338" fmla="*/ 2773246 w 4395438"/>
              <a:gd name="connsiteY338" fmla="*/ 2375988 h 3453324"/>
              <a:gd name="connsiteX339" fmla="*/ 2836202 w 4395438"/>
              <a:gd name="connsiteY339" fmla="*/ 2375099 h 3453324"/>
              <a:gd name="connsiteX340" fmla="*/ 2671431 w 4395438"/>
              <a:gd name="connsiteY340" fmla="*/ 2374388 h 3453324"/>
              <a:gd name="connsiteX341" fmla="*/ 2732698 w 4395438"/>
              <a:gd name="connsiteY341" fmla="*/ 2376700 h 3453324"/>
              <a:gd name="connsiteX342" fmla="*/ 2765421 w 4395438"/>
              <a:gd name="connsiteY342" fmla="*/ 2410135 h 3453324"/>
              <a:gd name="connsiteX343" fmla="*/ 2758307 w 4395438"/>
              <a:gd name="connsiteY343" fmla="*/ 2421517 h 3453324"/>
              <a:gd name="connsiteX344" fmla="*/ 2625992 w 4395438"/>
              <a:gd name="connsiteY344" fmla="*/ 2420094 h 3453324"/>
              <a:gd name="connsiteX345" fmla="*/ 2601805 w 4395438"/>
              <a:gd name="connsiteY345" fmla="*/ 2385236 h 3453324"/>
              <a:gd name="connsiteX346" fmla="*/ 2609631 w 4395438"/>
              <a:gd name="connsiteY346" fmla="*/ 2375277 h 3453324"/>
              <a:gd name="connsiteX347" fmla="*/ 2671431 w 4395438"/>
              <a:gd name="connsiteY347" fmla="*/ 2374388 h 3453324"/>
              <a:gd name="connsiteX348" fmla="*/ 1814315 w 4395438"/>
              <a:gd name="connsiteY348" fmla="*/ 2373144 h 3453324"/>
              <a:gd name="connsiteX349" fmla="*/ 1923866 w 4395438"/>
              <a:gd name="connsiteY349" fmla="*/ 2373855 h 3453324"/>
              <a:gd name="connsiteX350" fmla="*/ 1883318 w 4395438"/>
              <a:gd name="connsiteY350" fmla="*/ 2422940 h 3453324"/>
              <a:gd name="connsiteX351" fmla="*/ 1774477 w 4395438"/>
              <a:gd name="connsiteY351" fmla="*/ 2422228 h 3453324"/>
              <a:gd name="connsiteX352" fmla="*/ 1814315 w 4395438"/>
              <a:gd name="connsiteY352" fmla="*/ 2373144 h 3453324"/>
              <a:gd name="connsiteX353" fmla="*/ 1645719 w 4395438"/>
              <a:gd name="connsiteY353" fmla="*/ 2373143 h 3453324"/>
              <a:gd name="connsiteX354" fmla="*/ 1754560 w 4395438"/>
              <a:gd name="connsiteY354" fmla="*/ 2373854 h 3453324"/>
              <a:gd name="connsiteX355" fmla="*/ 1717568 w 4395438"/>
              <a:gd name="connsiteY355" fmla="*/ 2422939 h 3453324"/>
              <a:gd name="connsiteX356" fmla="*/ 1605882 w 4395438"/>
              <a:gd name="connsiteY356" fmla="*/ 2422227 h 3453324"/>
              <a:gd name="connsiteX357" fmla="*/ 1645719 w 4395438"/>
              <a:gd name="connsiteY357" fmla="*/ 2373143 h 3453324"/>
              <a:gd name="connsiteX358" fmla="*/ 1479968 w 4395438"/>
              <a:gd name="connsiteY358" fmla="*/ 2372432 h 3453324"/>
              <a:gd name="connsiteX359" fmla="*/ 1590230 w 4395438"/>
              <a:gd name="connsiteY359" fmla="*/ 2373143 h 3453324"/>
              <a:gd name="connsiteX360" fmla="*/ 1542569 w 4395438"/>
              <a:gd name="connsiteY360" fmla="*/ 2422939 h 3453324"/>
              <a:gd name="connsiteX361" fmla="*/ 1433728 w 4395438"/>
              <a:gd name="connsiteY361" fmla="*/ 2422228 h 3453324"/>
              <a:gd name="connsiteX362" fmla="*/ 1479968 w 4395438"/>
              <a:gd name="connsiteY362" fmla="*/ 2372432 h 3453324"/>
              <a:gd name="connsiteX363" fmla="*/ 1312083 w 4395438"/>
              <a:gd name="connsiteY363" fmla="*/ 2372431 h 3453324"/>
              <a:gd name="connsiteX364" fmla="*/ 1423058 w 4395438"/>
              <a:gd name="connsiteY364" fmla="*/ 2373142 h 3453324"/>
              <a:gd name="connsiteX365" fmla="*/ 1373973 w 4395438"/>
              <a:gd name="connsiteY365" fmla="*/ 2422938 h 3453324"/>
              <a:gd name="connsiteX366" fmla="*/ 1262999 w 4395438"/>
              <a:gd name="connsiteY366" fmla="*/ 2422227 h 3453324"/>
              <a:gd name="connsiteX367" fmla="*/ 1312083 w 4395438"/>
              <a:gd name="connsiteY367" fmla="*/ 2372431 h 3453324"/>
              <a:gd name="connsiteX368" fmla="*/ 1159406 w 4395438"/>
              <a:gd name="connsiteY368" fmla="*/ 2371276 h 3453324"/>
              <a:gd name="connsiteX369" fmla="*/ 1254462 w 4395438"/>
              <a:gd name="connsiteY369" fmla="*/ 2376700 h 3453324"/>
              <a:gd name="connsiteX370" fmla="*/ 1205378 w 4395438"/>
              <a:gd name="connsiteY370" fmla="*/ 2422228 h 3453324"/>
              <a:gd name="connsiteX371" fmla="*/ 898064 w 4395438"/>
              <a:gd name="connsiteY371" fmla="*/ 2422228 h 3453324"/>
              <a:gd name="connsiteX372" fmla="*/ 865341 w 4395438"/>
              <a:gd name="connsiteY372" fmla="*/ 2419382 h 3453324"/>
              <a:gd name="connsiteX373" fmla="*/ 922963 w 4395438"/>
              <a:gd name="connsiteY373" fmla="*/ 2372432 h 3453324"/>
              <a:gd name="connsiteX374" fmla="*/ 1068083 w 4395438"/>
              <a:gd name="connsiteY374" fmla="*/ 2373854 h 3453324"/>
              <a:gd name="connsiteX375" fmla="*/ 1102229 w 4395438"/>
              <a:gd name="connsiteY375" fmla="*/ 2384525 h 3453324"/>
              <a:gd name="connsiteX376" fmla="*/ 1159406 w 4395438"/>
              <a:gd name="connsiteY376" fmla="*/ 2371276 h 3453324"/>
              <a:gd name="connsiteX377" fmla="*/ 2381279 w 4395438"/>
              <a:gd name="connsiteY377" fmla="*/ 2319078 h 3453324"/>
              <a:gd name="connsiteX378" fmla="*/ 2524266 w 4395438"/>
              <a:gd name="connsiteY378" fmla="*/ 2319078 h 3453324"/>
              <a:gd name="connsiteX379" fmla="*/ 2530668 w 4395438"/>
              <a:gd name="connsiteY379" fmla="*/ 2358205 h 3453324"/>
              <a:gd name="connsiteX380" fmla="*/ 2388393 w 4395438"/>
              <a:gd name="connsiteY380" fmla="*/ 2358205 h 3453324"/>
              <a:gd name="connsiteX381" fmla="*/ 2381279 w 4395438"/>
              <a:gd name="connsiteY381" fmla="*/ 2319078 h 3453324"/>
              <a:gd name="connsiteX382" fmla="*/ 3407348 w 4395438"/>
              <a:gd name="connsiteY382" fmla="*/ 2318189 h 3453324"/>
              <a:gd name="connsiteX383" fmla="*/ 3469681 w 4395438"/>
              <a:gd name="connsiteY383" fmla="*/ 2320501 h 3453324"/>
              <a:gd name="connsiteX384" fmla="*/ 3511653 w 4395438"/>
              <a:gd name="connsiteY384" fmla="*/ 2361049 h 3453324"/>
              <a:gd name="connsiteX385" fmla="*/ 3376492 w 4395438"/>
              <a:gd name="connsiteY385" fmla="*/ 2359627 h 3453324"/>
              <a:gd name="connsiteX386" fmla="*/ 3339500 w 4395438"/>
              <a:gd name="connsiteY386" fmla="*/ 2329749 h 3453324"/>
              <a:gd name="connsiteX387" fmla="*/ 3344480 w 4395438"/>
              <a:gd name="connsiteY387" fmla="*/ 2319078 h 3453324"/>
              <a:gd name="connsiteX388" fmla="*/ 3407348 w 4395438"/>
              <a:gd name="connsiteY388" fmla="*/ 2318189 h 3453324"/>
              <a:gd name="connsiteX389" fmla="*/ 2767821 w 4395438"/>
              <a:gd name="connsiteY389" fmla="*/ 2317745 h 3453324"/>
              <a:gd name="connsiteX390" fmla="*/ 2830155 w 4395438"/>
              <a:gd name="connsiteY390" fmla="*/ 2319790 h 3453324"/>
              <a:gd name="connsiteX391" fmla="*/ 2857899 w 4395438"/>
              <a:gd name="connsiteY391" fmla="*/ 2351802 h 3453324"/>
              <a:gd name="connsiteX392" fmla="*/ 2851497 w 4395438"/>
              <a:gd name="connsiteY392" fmla="*/ 2360338 h 3453324"/>
              <a:gd name="connsiteX393" fmla="*/ 2727718 w 4395438"/>
              <a:gd name="connsiteY393" fmla="*/ 2358915 h 3453324"/>
              <a:gd name="connsiteX394" fmla="*/ 2698551 w 4395438"/>
              <a:gd name="connsiteY394" fmla="*/ 2329038 h 3453324"/>
              <a:gd name="connsiteX395" fmla="*/ 2704953 w 4395438"/>
              <a:gd name="connsiteY395" fmla="*/ 2318367 h 3453324"/>
              <a:gd name="connsiteX396" fmla="*/ 2767821 w 4395438"/>
              <a:gd name="connsiteY396" fmla="*/ 2317745 h 3453324"/>
              <a:gd name="connsiteX397" fmla="*/ 2925391 w 4395438"/>
              <a:gd name="connsiteY397" fmla="*/ 2317033 h 3453324"/>
              <a:gd name="connsiteX398" fmla="*/ 2988081 w 4395438"/>
              <a:gd name="connsiteY398" fmla="*/ 2319078 h 3453324"/>
              <a:gd name="connsiteX399" fmla="*/ 3019381 w 4395438"/>
              <a:gd name="connsiteY399" fmla="*/ 2348955 h 3453324"/>
              <a:gd name="connsiteX400" fmla="*/ 3014402 w 4395438"/>
              <a:gd name="connsiteY400" fmla="*/ 2359626 h 3453324"/>
              <a:gd name="connsiteX401" fmla="*/ 2887065 w 4395438"/>
              <a:gd name="connsiteY401" fmla="*/ 2358203 h 3453324"/>
              <a:gd name="connsiteX402" fmla="*/ 2853631 w 4395438"/>
              <a:gd name="connsiteY402" fmla="*/ 2317655 h 3453324"/>
              <a:gd name="connsiteX403" fmla="*/ 2925391 w 4395438"/>
              <a:gd name="connsiteY403" fmla="*/ 2317033 h 3453324"/>
              <a:gd name="connsiteX404" fmla="*/ 2608918 w 4395438"/>
              <a:gd name="connsiteY404" fmla="*/ 2317033 h 3453324"/>
              <a:gd name="connsiteX405" fmla="*/ 2672942 w 4395438"/>
              <a:gd name="connsiteY405" fmla="*/ 2319078 h 3453324"/>
              <a:gd name="connsiteX406" fmla="*/ 2696418 w 4395438"/>
              <a:gd name="connsiteY406" fmla="*/ 2351090 h 3453324"/>
              <a:gd name="connsiteX407" fmla="*/ 2688592 w 4395438"/>
              <a:gd name="connsiteY407" fmla="*/ 2360337 h 3453324"/>
              <a:gd name="connsiteX408" fmla="*/ 2569793 w 4395438"/>
              <a:gd name="connsiteY408" fmla="*/ 2358914 h 3453324"/>
              <a:gd name="connsiteX409" fmla="*/ 2537781 w 4395438"/>
              <a:gd name="connsiteY409" fmla="*/ 2331171 h 3453324"/>
              <a:gd name="connsiteX410" fmla="*/ 2544895 w 4395438"/>
              <a:gd name="connsiteY410" fmla="*/ 2317655 h 3453324"/>
              <a:gd name="connsiteX411" fmla="*/ 2608918 w 4395438"/>
              <a:gd name="connsiteY411" fmla="*/ 2317033 h 3453324"/>
              <a:gd name="connsiteX412" fmla="*/ 3025072 w 4395438"/>
              <a:gd name="connsiteY412" fmla="*/ 2316944 h 3453324"/>
              <a:gd name="connsiteX413" fmla="*/ 3183709 w 4395438"/>
              <a:gd name="connsiteY413" fmla="*/ 2316944 h 3453324"/>
              <a:gd name="connsiteX414" fmla="*/ 3286858 w 4395438"/>
              <a:gd name="connsiteY414" fmla="*/ 2316944 h 3453324"/>
              <a:gd name="connsiteX415" fmla="*/ 3340211 w 4395438"/>
              <a:gd name="connsiteY415" fmla="*/ 2360337 h 3453324"/>
              <a:gd name="connsiteX416" fmla="*/ 3055662 w 4395438"/>
              <a:gd name="connsiteY416" fmla="*/ 2358915 h 3453324"/>
              <a:gd name="connsiteX417" fmla="*/ 3018670 w 4395438"/>
              <a:gd name="connsiteY417" fmla="*/ 2328326 h 3453324"/>
              <a:gd name="connsiteX418" fmla="*/ 3025072 w 4395438"/>
              <a:gd name="connsiteY418" fmla="*/ 2316944 h 3453324"/>
              <a:gd name="connsiteX419" fmla="*/ 2253230 w 4395438"/>
              <a:gd name="connsiteY419" fmla="*/ 2315521 h 3453324"/>
              <a:gd name="connsiteX420" fmla="*/ 2334328 w 4395438"/>
              <a:gd name="connsiteY420" fmla="*/ 2315521 h 3453324"/>
              <a:gd name="connsiteX421" fmla="*/ 2364917 w 4395438"/>
              <a:gd name="connsiteY421" fmla="*/ 2357493 h 3453324"/>
              <a:gd name="connsiteX422" fmla="*/ 2226199 w 4395438"/>
              <a:gd name="connsiteY422" fmla="*/ 2357493 h 3453324"/>
              <a:gd name="connsiteX423" fmla="*/ 2253230 w 4395438"/>
              <a:gd name="connsiteY423" fmla="*/ 2315521 h 3453324"/>
              <a:gd name="connsiteX424" fmla="*/ 1755981 w 4395438"/>
              <a:gd name="connsiteY424" fmla="*/ 2314099 h 3453324"/>
              <a:gd name="connsiteX425" fmla="*/ 1876915 w 4395438"/>
              <a:gd name="connsiteY425" fmla="*/ 2314099 h 3453324"/>
              <a:gd name="connsiteX426" fmla="*/ 1840635 w 4395438"/>
              <a:gd name="connsiteY426" fmla="*/ 2360338 h 3453324"/>
              <a:gd name="connsiteX427" fmla="*/ 1735351 w 4395438"/>
              <a:gd name="connsiteY427" fmla="*/ 2359626 h 3453324"/>
              <a:gd name="connsiteX428" fmla="*/ 1755981 w 4395438"/>
              <a:gd name="connsiteY428" fmla="*/ 2314099 h 3453324"/>
              <a:gd name="connsiteX429" fmla="*/ 2093884 w 4395438"/>
              <a:gd name="connsiteY429" fmla="*/ 2314098 h 3453324"/>
              <a:gd name="connsiteX430" fmla="*/ 2171424 w 4395438"/>
              <a:gd name="connsiteY430" fmla="*/ 2315520 h 3453324"/>
              <a:gd name="connsiteX431" fmla="*/ 2201301 w 4395438"/>
              <a:gd name="connsiteY431" fmla="*/ 2358202 h 3453324"/>
              <a:gd name="connsiteX432" fmla="*/ 2062584 w 4395438"/>
              <a:gd name="connsiteY432" fmla="*/ 2358202 h 3453324"/>
              <a:gd name="connsiteX433" fmla="*/ 2093884 w 4395438"/>
              <a:gd name="connsiteY433" fmla="*/ 2314098 h 3453324"/>
              <a:gd name="connsiteX434" fmla="*/ 1930979 w 4395438"/>
              <a:gd name="connsiteY434" fmla="*/ 2313388 h 3453324"/>
              <a:gd name="connsiteX435" fmla="*/ 2040531 w 4395438"/>
              <a:gd name="connsiteY435" fmla="*/ 2313388 h 3453324"/>
              <a:gd name="connsiteX436" fmla="*/ 2040531 w 4395438"/>
              <a:gd name="connsiteY436" fmla="*/ 2356781 h 3453324"/>
              <a:gd name="connsiteX437" fmla="*/ 1898968 w 4395438"/>
              <a:gd name="connsiteY437" fmla="*/ 2356781 h 3453324"/>
              <a:gd name="connsiteX438" fmla="*/ 1930979 w 4395438"/>
              <a:gd name="connsiteY438" fmla="*/ 2313388 h 3453324"/>
              <a:gd name="connsiteX439" fmla="*/ 1605882 w 4395438"/>
              <a:gd name="connsiteY439" fmla="*/ 2312676 h 3453324"/>
              <a:gd name="connsiteX440" fmla="*/ 1716145 w 4395438"/>
              <a:gd name="connsiteY440" fmla="*/ 2313388 h 3453324"/>
              <a:gd name="connsiteX441" fmla="*/ 1676308 w 4395438"/>
              <a:gd name="connsiteY441" fmla="*/ 2360338 h 3453324"/>
              <a:gd name="connsiteX442" fmla="*/ 1569602 w 4395438"/>
              <a:gd name="connsiteY442" fmla="*/ 2359627 h 3453324"/>
              <a:gd name="connsiteX443" fmla="*/ 1605882 w 4395438"/>
              <a:gd name="connsiteY443" fmla="*/ 2312676 h 3453324"/>
              <a:gd name="connsiteX444" fmla="*/ 1450091 w 4395438"/>
              <a:gd name="connsiteY444" fmla="*/ 2312676 h 3453324"/>
              <a:gd name="connsiteX445" fmla="*/ 1554664 w 4395438"/>
              <a:gd name="connsiteY445" fmla="*/ 2313388 h 3453324"/>
              <a:gd name="connsiteX446" fmla="*/ 1511269 w 4395438"/>
              <a:gd name="connsiteY446" fmla="*/ 2360338 h 3453324"/>
              <a:gd name="connsiteX447" fmla="*/ 1403140 w 4395438"/>
              <a:gd name="connsiteY447" fmla="*/ 2359626 h 3453324"/>
              <a:gd name="connsiteX448" fmla="*/ 1450091 w 4395438"/>
              <a:gd name="connsiteY448" fmla="*/ 2312676 h 3453324"/>
              <a:gd name="connsiteX449" fmla="*/ 1127126 w 4395438"/>
              <a:gd name="connsiteY449" fmla="*/ 2311964 h 3453324"/>
              <a:gd name="connsiteX450" fmla="*/ 1229564 w 4395438"/>
              <a:gd name="connsiteY450" fmla="*/ 2312676 h 3453324"/>
              <a:gd name="connsiteX451" fmla="*/ 1181191 w 4395438"/>
              <a:gd name="connsiteY451" fmla="*/ 2360337 h 3453324"/>
              <a:gd name="connsiteX452" fmla="*/ 1070928 w 4395438"/>
              <a:gd name="connsiteY452" fmla="*/ 2359626 h 3453324"/>
              <a:gd name="connsiteX453" fmla="*/ 1127126 w 4395438"/>
              <a:gd name="connsiteY453" fmla="*/ 2311964 h 3453324"/>
              <a:gd name="connsiteX454" fmla="*/ 1287185 w 4395438"/>
              <a:gd name="connsiteY454" fmla="*/ 2311964 h 3453324"/>
              <a:gd name="connsiteX455" fmla="*/ 1393180 w 4395438"/>
              <a:gd name="connsiteY455" fmla="*/ 2312676 h 3453324"/>
              <a:gd name="connsiteX456" fmla="*/ 1343384 w 4395438"/>
              <a:gd name="connsiteY456" fmla="*/ 2359626 h 3453324"/>
              <a:gd name="connsiteX457" fmla="*/ 1237389 w 4395438"/>
              <a:gd name="connsiteY457" fmla="*/ 2358914 h 3453324"/>
              <a:gd name="connsiteX458" fmla="*/ 1287185 w 4395438"/>
              <a:gd name="connsiteY458" fmla="*/ 2311964 h 3453324"/>
              <a:gd name="connsiteX459" fmla="*/ 990988 w 4395438"/>
              <a:gd name="connsiteY459" fmla="*/ 2308908 h 3453324"/>
              <a:gd name="connsiteX460" fmla="*/ 1065237 w 4395438"/>
              <a:gd name="connsiteY460" fmla="*/ 2315522 h 3453324"/>
              <a:gd name="connsiteX461" fmla="*/ 1016864 w 4395438"/>
              <a:gd name="connsiteY461" fmla="*/ 2360338 h 3453324"/>
              <a:gd name="connsiteX462" fmla="*/ 903755 w 4395438"/>
              <a:gd name="connsiteY462" fmla="*/ 2359627 h 3453324"/>
              <a:gd name="connsiteX463" fmla="*/ 990988 w 4395438"/>
              <a:gd name="connsiteY463" fmla="*/ 2308908 h 3453324"/>
              <a:gd name="connsiteX464" fmla="*/ 2012076 w 4395438"/>
              <a:gd name="connsiteY464" fmla="*/ 2271416 h 3453324"/>
              <a:gd name="connsiteX465" fmla="*/ 2115225 w 4395438"/>
              <a:gd name="connsiteY465" fmla="*/ 2271416 h 3453324"/>
              <a:gd name="connsiteX466" fmla="*/ 2127319 w 4395438"/>
              <a:gd name="connsiteY466" fmla="*/ 2284221 h 3453324"/>
              <a:gd name="connsiteX467" fmla="*/ 2115225 w 4395438"/>
              <a:gd name="connsiteY467" fmla="*/ 2300582 h 3453324"/>
              <a:gd name="connsiteX468" fmla="*/ 2061872 w 4395438"/>
              <a:gd name="connsiteY468" fmla="*/ 2301294 h 3453324"/>
              <a:gd name="connsiteX469" fmla="*/ 2012076 w 4395438"/>
              <a:gd name="connsiteY469" fmla="*/ 2300582 h 3453324"/>
              <a:gd name="connsiteX470" fmla="*/ 1997849 w 4395438"/>
              <a:gd name="connsiteY470" fmla="*/ 2286354 h 3453324"/>
              <a:gd name="connsiteX471" fmla="*/ 2012076 w 4395438"/>
              <a:gd name="connsiteY471" fmla="*/ 2271416 h 3453324"/>
              <a:gd name="connsiteX472" fmla="*/ 3397566 w 4395438"/>
              <a:gd name="connsiteY472" fmla="*/ 2271238 h 3453324"/>
              <a:gd name="connsiteX473" fmla="*/ 3467547 w 4395438"/>
              <a:gd name="connsiteY473" fmla="*/ 2294891 h 3453324"/>
              <a:gd name="connsiteX474" fmla="*/ 3323849 w 4395438"/>
              <a:gd name="connsiteY474" fmla="*/ 2272127 h 3453324"/>
              <a:gd name="connsiteX475" fmla="*/ 3397566 w 4395438"/>
              <a:gd name="connsiteY475" fmla="*/ 2271238 h 3453324"/>
              <a:gd name="connsiteX476" fmla="*/ 3222891 w 4395438"/>
              <a:gd name="connsiteY476" fmla="*/ 2270738 h 3453324"/>
              <a:gd name="connsiteX477" fmla="*/ 3316025 w 4395438"/>
              <a:gd name="connsiteY477" fmla="*/ 2304851 h 3453324"/>
              <a:gd name="connsiteX478" fmla="*/ 3170193 w 4395438"/>
              <a:gd name="connsiteY478" fmla="*/ 2279241 h 3453324"/>
              <a:gd name="connsiteX479" fmla="*/ 3222891 w 4395438"/>
              <a:gd name="connsiteY479" fmla="*/ 2270738 h 3453324"/>
              <a:gd name="connsiteX480" fmla="*/ 2464510 w 4395438"/>
              <a:gd name="connsiteY480" fmla="*/ 2270705 h 3453324"/>
              <a:gd name="connsiteX481" fmla="*/ 2553432 w 4395438"/>
              <a:gd name="connsiteY481" fmla="*/ 2271416 h 3453324"/>
              <a:gd name="connsiteX482" fmla="*/ 2579753 w 4395438"/>
              <a:gd name="connsiteY482" fmla="*/ 2290624 h 3453324"/>
              <a:gd name="connsiteX483" fmla="*/ 2573350 w 4395438"/>
              <a:gd name="connsiteY483" fmla="*/ 2302006 h 3453324"/>
              <a:gd name="connsiteX484" fmla="*/ 2464510 w 4395438"/>
              <a:gd name="connsiteY484" fmla="*/ 2301294 h 3453324"/>
              <a:gd name="connsiteX485" fmla="*/ 2443880 w 4395438"/>
              <a:gd name="connsiteY485" fmla="*/ 2283510 h 3453324"/>
              <a:gd name="connsiteX486" fmla="*/ 2464510 w 4395438"/>
              <a:gd name="connsiteY486" fmla="*/ 2270705 h 3453324"/>
              <a:gd name="connsiteX487" fmla="*/ 2313699 w 4395438"/>
              <a:gd name="connsiteY487" fmla="*/ 2270705 h 3453324"/>
              <a:gd name="connsiteX488" fmla="*/ 2406177 w 4395438"/>
              <a:gd name="connsiteY488" fmla="*/ 2271416 h 3453324"/>
              <a:gd name="connsiteX489" fmla="*/ 2429652 w 4395438"/>
              <a:gd name="connsiteY489" fmla="*/ 2292046 h 3453324"/>
              <a:gd name="connsiteX490" fmla="*/ 2423250 w 4395438"/>
              <a:gd name="connsiteY490" fmla="*/ 2302006 h 3453324"/>
              <a:gd name="connsiteX491" fmla="*/ 2313699 w 4395438"/>
              <a:gd name="connsiteY491" fmla="*/ 2301294 h 3453324"/>
              <a:gd name="connsiteX492" fmla="*/ 2295203 w 4395438"/>
              <a:gd name="connsiteY492" fmla="*/ 2285644 h 3453324"/>
              <a:gd name="connsiteX493" fmla="*/ 2313699 w 4395438"/>
              <a:gd name="connsiteY493" fmla="*/ 2270705 h 3453324"/>
              <a:gd name="connsiteX494" fmla="*/ 3074447 w 4395438"/>
              <a:gd name="connsiteY494" fmla="*/ 2270160 h 3453324"/>
              <a:gd name="connsiteX495" fmla="*/ 3169482 w 4395438"/>
              <a:gd name="connsiteY495" fmla="*/ 2306274 h 3453324"/>
              <a:gd name="connsiteX496" fmla="*/ 3023650 w 4395438"/>
              <a:gd name="connsiteY496" fmla="*/ 2279953 h 3453324"/>
              <a:gd name="connsiteX497" fmla="*/ 3074447 w 4395438"/>
              <a:gd name="connsiteY497" fmla="*/ 2270160 h 3453324"/>
              <a:gd name="connsiteX498" fmla="*/ 2213395 w 4395438"/>
              <a:gd name="connsiteY498" fmla="*/ 2269994 h 3453324"/>
              <a:gd name="connsiteX499" fmla="*/ 2258922 w 4395438"/>
              <a:gd name="connsiteY499" fmla="*/ 2270705 h 3453324"/>
              <a:gd name="connsiteX500" fmla="*/ 2278129 w 4395438"/>
              <a:gd name="connsiteY500" fmla="*/ 2285644 h 3453324"/>
              <a:gd name="connsiteX501" fmla="*/ 2260345 w 4395438"/>
              <a:gd name="connsiteY501" fmla="*/ 2301294 h 3453324"/>
              <a:gd name="connsiteX502" fmla="*/ 2165021 w 4395438"/>
              <a:gd name="connsiteY502" fmla="*/ 2301294 h 3453324"/>
              <a:gd name="connsiteX503" fmla="*/ 2145814 w 4395438"/>
              <a:gd name="connsiteY503" fmla="*/ 2286355 h 3453324"/>
              <a:gd name="connsiteX504" fmla="*/ 2167155 w 4395438"/>
              <a:gd name="connsiteY504" fmla="*/ 2270705 h 3453324"/>
              <a:gd name="connsiteX505" fmla="*/ 2213395 w 4395438"/>
              <a:gd name="connsiteY505" fmla="*/ 2269994 h 3453324"/>
              <a:gd name="connsiteX506" fmla="*/ 1975796 w 4395438"/>
              <a:gd name="connsiteY506" fmla="*/ 2269282 h 3453324"/>
              <a:gd name="connsiteX507" fmla="*/ 1984332 w 4395438"/>
              <a:gd name="connsiteY507" fmla="*/ 2279952 h 3453324"/>
              <a:gd name="connsiteX508" fmla="*/ 1962279 w 4395438"/>
              <a:gd name="connsiteY508" fmla="*/ 2299871 h 3453324"/>
              <a:gd name="connsiteX509" fmla="*/ 1849882 w 4395438"/>
              <a:gd name="connsiteY509" fmla="*/ 2300582 h 3453324"/>
              <a:gd name="connsiteX510" fmla="*/ 1844191 w 4395438"/>
              <a:gd name="connsiteY510" fmla="*/ 2288489 h 3453324"/>
              <a:gd name="connsiteX511" fmla="*/ 1869801 w 4395438"/>
              <a:gd name="connsiteY511" fmla="*/ 2269994 h 3453324"/>
              <a:gd name="connsiteX512" fmla="*/ 1975796 w 4395438"/>
              <a:gd name="connsiteY512" fmla="*/ 2269282 h 3453324"/>
              <a:gd name="connsiteX513" fmla="*/ 2938662 w 4395438"/>
              <a:gd name="connsiteY513" fmla="*/ 2269126 h 3453324"/>
              <a:gd name="connsiteX514" fmla="*/ 3020092 w 4395438"/>
              <a:gd name="connsiteY514" fmla="*/ 2297737 h 3453324"/>
              <a:gd name="connsiteX515" fmla="*/ 2886354 w 4395438"/>
              <a:gd name="connsiteY515" fmla="*/ 2275684 h 3453324"/>
              <a:gd name="connsiteX516" fmla="*/ 2938662 w 4395438"/>
              <a:gd name="connsiteY516" fmla="*/ 2269126 h 3453324"/>
              <a:gd name="connsiteX517" fmla="*/ 2787184 w 4395438"/>
              <a:gd name="connsiteY517" fmla="*/ 2268237 h 3453324"/>
              <a:gd name="connsiteX518" fmla="*/ 2871416 w 4395438"/>
              <a:gd name="connsiteY518" fmla="*/ 2298448 h 3453324"/>
              <a:gd name="connsiteX519" fmla="*/ 2741234 w 4395438"/>
              <a:gd name="connsiteY519" fmla="*/ 2276396 h 3453324"/>
              <a:gd name="connsiteX520" fmla="*/ 2787184 w 4395438"/>
              <a:gd name="connsiteY520" fmla="*/ 2268237 h 3453324"/>
              <a:gd name="connsiteX521" fmla="*/ 1762672 w 4395438"/>
              <a:gd name="connsiteY521" fmla="*/ 2267982 h 3453324"/>
              <a:gd name="connsiteX522" fmla="*/ 1838500 w 4395438"/>
              <a:gd name="connsiteY522" fmla="*/ 2271416 h 3453324"/>
              <a:gd name="connsiteX523" fmla="*/ 1810757 w 4395438"/>
              <a:gd name="connsiteY523" fmla="*/ 2299871 h 3453324"/>
              <a:gd name="connsiteX524" fmla="*/ 1697648 w 4395438"/>
              <a:gd name="connsiteY524" fmla="*/ 2301294 h 3453324"/>
              <a:gd name="connsiteX525" fmla="*/ 1762672 w 4395438"/>
              <a:gd name="connsiteY525" fmla="*/ 2267982 h 3453324"/>
              <a:gd name="connsiteX526" fmla="*/ 2650212 w 4395438"/>
              <a:gd name="connsiteY526" fmla="*/ 2267904 h 3453324"/>
              <a:gd name="connsiteX527" fmla="*/ 2722738 w 4395438"/>
              <a:gd name="connsiteY527" fmla="*/ 2296315 h 3453324"/>
              <a:gd name="connsiteX528" fmla="*/ 2593980 w 4395438"/>
              <a:gd name="connsiteY528" fmla="*/ 2273551 h 3453324"/>
              <a:gd name="connsiteX529" fmla="*/ 2650212 w 4395438"/>
              <a:gd name="connsiteY529" fmla="*/ 2267904 h 3453324"/>
              <a:gd name="connsiteX530" fmla="*/ 1531187 w 4395438"/>
              <a:gd name="connsiteY530" fmla="*/ 2267148 h 3453324"/>
              <a:gd name="connsiteX531" fmla="*/ 1396737 w 4395438"/>
              <a:gd name="connsiteY531" fmla="*/ 2291335 h 3453324"/>
              <a:gd name="connsiteX532" fmla="*/ 1531187 w 4395438"/>
              <a:gd name="connsiteY532" fmla="*/ 2267148 h 3453324"/>
              <a:gd name="connsiteX533" fmla="*/ 1624155 w 4395438"/>
              <a:gd name="connsiteY533" fmla="*/ 2267070 h 3453324"/>
              <a:gd name="connsiteX534" fmla="*/ 1689824 w 4395438"/>
              <a:gd name="connsiteY534" fmla="*/ 2272839 h 3453324"/>
              <a:gd name="connsiteX535" fmla="*/ 1661369 w 4395438"/>
              <a:gd name="connsiteY535" fmla="*/ 2299159 h 3453324"/>
              <a:gd name="connsiteX536" fmla="*/ 1546126 w 4395438"/>
              <a:gd name="connsiteY536" fmla="*/ 2300582 h 3453324"/>
              <a:gd name="connsiteX537" fmla="*/ 1624155 w 4395438"/>
              <a:gd name="connsiteY537" fmla="*/ 2267070 h 3453324"/>
              <a:gd name="connsiteX538" fmla="*/ 1323955 w 4395438"/>
              <a:gd name="connsiteY538" fmla="*/ 2265914 h 3453324"/>
              <a:gd name="connsiteX539" fmla="*/ 1381087 w 4395438"/>
              <a:gd name="connsiteY539" fmla="*/ 2272128 h 3453324"/>
              <a:gd name="connsiteX540" fmla="*/ 1245926 w 4395438"/>
              <a:gd name="connsiteY540" fmla="*/ 2297026 h 3453324"/>
              <a:gd name="connsiteX541" fmla="*/ 1323955 w 4395438"/>
              <a:gd name="connsiteY541" fmla="*/ 2265914 h 3453324"/>
              <a:gd name="connsiteX542" fmla="*/ 1080888 w 4395438"/>
              <a:gd name="connsiteY542" fmla="*/ 2265725 h 3453324"/>
              <a:gd name="connsiteX543" fmla="*/ 935056 w 4395438"/>
              <a:gd name="connsiteY543" fmla="*/ 2292047 h 3453324"/>
              <a:gd name="connsiteX544" fmla="*/ 1080888 w 4395438"/>
              <a:gd name="connsiteY544" fmla="*/ 2265725 h 3453324"/>
              <a:gd name="connsiteX545" fmla="*/ 1176634 w 4395438"/>
              <a:gd name="connsiteY545" fmla="*/ 2265592 h 3453324"/>
              <a:gd name="connsiteX546" fmla="*/ 1230987 w 4395438"/>
              <a:gd name="connsiteY546" fmla="*/ 2272128 h 3453324"/>
              <a:gd name="connsiteX547" fmla="*/ 1094403 w 4395438"/>
              <a:gd name="connsiteY547" fmla="*/ 2295603 h 3453324"/>
              <a:gd name="connsiteX548" fmla="*/ 1176634 w 4395438"/>
              <a:gd name="connsiteY548" fmla="*/ 2265592 h 3453324"/>
              <a:gd name="connsiteX549" fmla="*/ 853248 w 4395438"/>
              <a:gd name="connsiteY549" fmla="*/ 2230156 h 3453324"/>
              <a:gd name="connsiteX550" fmla="*/ 798474 w 4395438"/>
              <a:gd name="connsiteY550" fmla="*/ 2258611 h 3453324"/>
              <a:gd name="connsiteX551" fmla="*/ 552338 w 4395438"/>
              <a:gd name="connsiteY551" fmla="*/ 2637062 h 3453324"/>
              <a:gd name="connsiteX552" fmla="*/ 533843 w 4395438"/>
              <a:gd name="connsiteY552" fmla="*/ 2668362 h 3453324"/>
              <a:gd name="connsiteX553" fmla="*/ 3892237 w 4395438"/>
              <a:gd name="connsiteY553" fmla="*/ 2668362 h 3453324"/>
              <a:gd name="connsiteX554" fmla="*/ 3872319 w 4395438"/>
              <a:gd name="connsiteY554" fmla="*/ 2636351 h 3453324"/>
              <a:gd name="connsiteX555" fmla="*/ 3613379 w 4395438"/>
              <a:gd name="connsiteY555" fmla="*/ 2262879 h 3453324"/>
              <a:gd name="connsiteX556" fmla="*/ 3555046 w 4395438"/>
              <a:gd name="connsiteY556" fmla="*/ 2233002 h 3453324"/>
              <a:gd name="connsiteX557" fmla="*/ 853248 w 4395438"/>
              <a:gd name="connsiteY557" fmla="*/ 2230156 h 3453324"/>
              <a:gd name="connsiteX558" fmla="*/ 902332 w 4395438"/>
              <a:gd name="connsiteY558" fmla="*/ 2100686 h 3453324"/>
              <a:gd name="connsiteX559" fmla="*/ 2907696 w 4395438"/>
              <a:gd name="connsiteY559" fmla="*/ 2114203 h 3453324"/>
              <a:gd name="connsiteX560" fmla="*/ 3594171 w 4395438"/>
              <a:gd name="connsiteY560" fmla="*/ 2119182 h 3453324"/>
              <a:gd name="connsiteX561" fmla="*/ 3636143 w 4395438"/>
              <a:gd name="connsiteY561" fmla="*/ 2146214 h 3453324"/>
              <a:gd name="connsiteX562" fmla="*/ 3656061 w 4395438"/>
              <a:gd name="connsiteY562" fmla="*/ 2179649 h 3453324"/>
              <a:gd name="connsiteX563" fmla="*/ 4368858 w 4395438"/>
              <a:gd name="connsiteY563" fmla="*/ 3207584 h 3453324"/>
              <a:gd name="connsiteX564" fmla="*/ 4378105 w 4395438"/>
              <a:gd name="connsiteY564" fmla="*/ 3349859 h 3453324"/>
              <a:gd name="connsiteX565" fmla="*/ 4208798 w 4395438"/>
              <a:gd name="connsiteY565" fmla="*/ 3453008 h 3453324"/>
              <a:gd name="connsiteX566" fmla="*/ 3949147 w 4395438"/>
              <a:gd name="connsiteY566" fmla="*/ 3453008 h 3453324"/>
              <a:gd name="connsiteX567" fmla="*/ 2196322 w 4395438"/>
              <a:gd name="connsiteY567" fmla="*/ 3453008 h 3453324"/>
              <a:gd name="connsiteX568" fmla="*/ 198074 w 4395438"/>
              <a:gd name="connsiteY568" fmla="*/ 3453008 h 3453324"/>
              <a:gd name="connsiteX569" fmla="*/ 8137 w 4395438"/>
              <a:gd name="connsiteY569" fmla="*/ 3319270 h 3453324"/>
              <a:gd name="connsiteX570" fmla="*/ 40861 w 4395438"/>
              <a:gd name="connsiteY570" fmla="*/ 3136447 h 3453324"/>
              <a:gd name="connsiteX571" fmla="*/ 785669 w 4395438"/>
              <a:gd name="connsiteY571" fmla="*/ 2166844 h 3453324"/>
              <a:gd name="connsiteX572" fmla="*/ 796340 w 4395438"/>
              <a:gd name="connsiteY572" fmla="*/ 2152617 h 3453324"/>
              <a:gd name="connsiteX573" fmla="*/ 902332 w 4395438"/>
              <a:gd name="connsiteY573" fmla="*/ 2100686 h 3453324"/>
              <a:gd name="connsiteX574" fmla="*/ 945015 w 4395438"/>
              <a:gd name="connsiteY574" fmla="*/ 186380 h 3453324"/>
              <a:gd name="connsiteX575" fmla="*/ 875300 w 4395438"/>
              <a:gd name="connsiteY575" fmla="*/ 258228 h 3453324"/>
              <a:gd name="connsiteX576" fmla="*/ 875300 w 4395438"/>
              <a:gd name="connsiteY576" fmla="*/ 1759228 h 3453324"/>
              <a:gd name="connsiteX577" fmla="*/ 950706 w 4395438"/>
              <a:gd name="connsiteY577" fmla="*/ 1836056 h 3453324"/>
              <a:gd name="connsiteX578" fmla="*/ 2601805 w 4395438"/>
              <a:gd name="connsiteY578" fmla="*/ 1836056 h 3453324"/>
              <a:gd name="connsiteX579" fmla="*/ 3470393 w 4395438"/>
              <a:gd name="connsiteY579" fmla="*/ 1836056 h 3453324"/>
              <a:gd name="connsiteX580" fmla="*/ 3545798 w 4395438"/>
              <a:gd name="connsiteY580" fmla="*/ 1759228 h 3453324"/>
              <a:gd name="connsiteX581" fmla="*/ 3545798 w 4395438"/>
              <a:gd name="connsiteY581" fmla="*/ 258228 h 3453324"/>
              <a:gd name="connsiteX582" fmla="*/ 3476084 w 4395438"/>
              <a:gd name="connsiteY582" fmla="*/ 186380 h 3453324"/>
              <a:gd name="connsiteX583" fmla="*/ 2179961 w 4395438"/>
              <a:gd name="connsiteY583" fmla="*/ 186380 h 3453324"/>
              <a:gd name="connsiteX584" fmla="*/ 945015 w 4395438"/>
              <a:gd name="connsiteY584" fmla="*/ 186380 h 3453324"/>
              <a:gd name="connsiteX585" fmla="*/ 884548 w 4395438"/>
              <a:gd name="connsiteY585" fmla="*/ 0 h 3453324"/>
              <a:gd name="connsiteX586" fmla="*/ 2226200 w 4395438"/>
              <a:gd name="connsiteY586" fmla="*/ 711 h 3453324"/>
              <a:gd name="connsiteX587" fmla="*/ 3536550 w 4395438"/>
              <a:gd name="connsiteY587" fmla="*/ 0 h 3453324"/>
              <a:gd name="connsiteX588" fmla="*/ 3653215 w 4395438"/>
              <a:gd name="connsiteY588" fmla="*/ 114531 h 3453324"/>
              <a:gd name="connsiteX589" fmla="*/ 3653927 w 4395438"/>
              <a:gd name="connsiteY589" fmla="*/ 1885852 h 3453324"/>
              <a:gd name="connsiteX590" fmla="*/ 3537262 w 4395438"/>
              <a:gd name="connsiteY590" fmla="*/ 2001806 h 3453324"/>
              <a:gd name="connsiteX591" fmla="*/ 2283821 w 4395438"/>
              <a:gd name="connsiteY591" fmla="*/ 2001806 h 3453324"/>
              <a:gd name="connsiteX592" fmla="*/ 884548 w 4395438"/>
              <a:gd name="connsiteY592" fmla="*/ 2001806 h 3453324"/>
              <a:gd name="connsiteX593" fmla="*/ 767885 w 4395438"/>
              <a:gd name="connsiteY593" fmla="*/ 1885852 h 3453324"/>
              <a:gd name="connsiteX594" fmla="*/ 767885 w 4395438"/>
              <a:gd name="connsiteY594" fmla="*/ 114531 h 3453324"/>
              <a:gd name="connsiteX595" fmla="*/ 884548 w 4395438"/>
              <a:gd name="connsiteY595" fmla="*/ 0 h 345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Lst>
            <a:rect l="l" t="t" r="r" b="b"/>
            <a:pathLst>
              <a:path w="4395438" h="3453324">
                <a:moveTo>
                  <a:pt x="3437669" y="3099455"/>
                </a:moveTo>
                <a:cubicBezTo>
                  <a:pt x="3408503" y="3098032"/>
                  <a:pt x="3402812" y="3111549"/>
                  <a:pt x="3410637" y="3138581"/>
                </a:cubicBezTo>
                <a:cubicBezTo>
                  <a:pt x="3461145" y="3138581"/>
                  <a:pt x="3510229" y="3138581"/>
                  <a:pt x="3558603" y="3138581"/>
                </a:cubicBezTo>
                <a:cubicBezTo>
                  <a:pt x="3563583" y="3111549"/>
                  <a:pt x="3554334" y="3100167"/>
                  <a:pt x="3529437" y="3100878"/>
                </a:cubicBezTo>
                <a:cubicBezTo>
                  <a:pt x="3498847" y="3101589"/>
                  <a:pt x="3468258" y="3101589"/>
                  <a:pt x="3437669" y="3099455"/>
                </a:cubicBezTo>
                <a:close/>
                <a:moveTo>
                  <a:pt x="878146" y="3097321"/>
                </a:moveTo>
                <a:cubicBezTo>
                  <a:pt x="853959" y="3096609"/>
                  <a:pt x="846134" y="3110126"/>
                  <a:pt x="841866" y="3133601"/>
                </a:cubicBezTo>
                <a:cubicBezTo>
                  <a:pt x="897353" y="3133601"/>
                  <a:pt x="949995" y="3133601"/>
                  <a:pt x="1002637" y="3133601"/>
                </a:cubicBezTo>
                <a:cubicBezTo>
                  <a:pt x="1006193" y="3100878"/>
                  <a:pt x="1006193" y="3100167"/>
                  <a:pt x="981295" y="3099455"/>
                </a:cubicBezTo>
                <a:cubicBezTo>
                  <a:pt x="947149" y="3098032"/>
                  <a:pt x="913003" y="3098744"/>
                  <a:pt x="878146" y="3097321"/>
                </a:cubicBezTo>
                <a:close/>
                <a:moveTo>
                  <a:pt x="2575340" y="2971397"/>
                </a:moveTo>
                <a:cubicBezTo>
                  <a:pt x="2567926" y="2971097"/>
                  <a:pt x="2558411" y="2972475"/>
                  <a:pt x="2546318" y="2974965"/>
                </a:cubicBezTo>
                <a:cubicBezTo>
                  <a:pt x="2547029" y="2990615"/>
                  <a:pt x="2548452" y="3006976"/>
                  <a:pt x="2549163" y="3022627"/>
                </a:cubicBezTo>
                <a:cubicBezTo>
                  <a:pt x="2442457" y="3022627"/>
                  <a:pt x="2337885" y="3022627"/>
                  <a:pt x="2233313" y="3022627"/>
                </a:cubicBezTo>
                <a:cubicBezTo>
                  <a:pt x="2232602" y="3003420"/>
                  <a:pt x="2231891" y="2988481"/>
                  <a:pt x="2230468" y="2972831"/>
                </a:cubicBezTo>
                <a:cubicBezTo>
                  <a:pt x="2214818" y="2972831"/>
                  <a:pt x="2201301" y="2972831"/>
                  <a:pt x="2187074" y="2972831"/>
                </a:cubicBezTo>
                <a:cubicBezTo>
                  <a:pt x="2184940" y="2989192"/>
                  <a:pt x="2183517" y="3003420"/>
                  <a:pt x="2182805" y="3020493"/>
                </a:cubicBezTo>
                <a:cubicBezTo>
                  <a:pt x="2073254" y="3020493"/>
                  <a:pt x="1967260" y="3020493"/>
                  <a:pt x="1860554" y="3020493"/>
                </a:cubicBezTo>
                <a:cubicBezTo>
                  <a:pt x="1861265" y="3010533"/>
                  <a:pt x="1861976" y="3003420"/>
                  <a:pt x="1862687" y="2996306"/>
                </a:cubicBezTo>
                <a:cubicBezTo>
                  <a:pt x="1863399" y="2988481"/>
                  <a:pt x="1864110" y="2980656"/>
                  <a:pt x="1864822" y="2973542"/>
                </a:cubicBezTo>
                <a:cubicBezTo>
                  <a:pt x="1821428" y="2967851"/>
                  <a:pt x="1816448" y="2974253"/>
                  <a:pt x="1818582" y="3034720"/>
                </a:cubicBezTo>
                <a:cubicBezTo>
                  <a:pt x="2078234" y="3034720"/>
                  <a:pt x="2337885" y="3034720"/>
                  <a:pt x="2598248" y="3034720"/>
                </a:cubicBezTo>
                <a:cubicBezTo>
                  <a:pt x="2600916" y="2988304"/>
                  <a:pt x="2597581" y="2972297"/>
                  <a:pt x="2575340" y="2971397"/>
                </a:cubicBezTo>
                <a:close/>
                <a:moveTo>
                  <a:pt x="2524266" y="2757996"/>
                </a:moveTo>
                <a:cubicBezTo>
                  <a:pt x="2537070" y="2813483"/>
                  <a:pt x="2549875" y="2869682"/>
                  <a:pt x="2563391" y="2928726"/>
                </a:cubicBezTo>
                <a:cubicBezTo>
                  <a:pt x="2332906" y="2928726"/>
                  <a:pt x="2105266" y="2928726"/>
                  <a:pt x="1871224" y="2928726"/>
                </a:cubicBezTo>
                <a:cubicBezTo>
                  <a:pt x="1883317" y="2873950"/>
                  <a:pt x="1893277" y="2822020"/>
                  <a:pt x="1906081" y="2771512"/>
                </a:cubicBezTo>
                <a:cubicBezTo>
                  <a:pt x="1907505" y="2765822"/>
                  <a:pt x="1919598" y="2758708"/>
                  <a:pt x="1927422" y="2758708"/>
                </a:cubicBezTo>
                <a:cubicBezTo>
                  <a:pt x="2124473" y="2757996"/>
                  <a:pt x="2322235" y="2757996"/>
                  <a:pt x="2524266" y="2757996"/>
                </a:cubicBezTo>
                <a:close/>
                <a:moveTo>
                  <a:pt x="2431075" y="2735943"/>
                </a:moveTo>
                <a:cubicBezTo>
                  <a:pt x="2254655" y="2736654"/>
                  <a:pt x="2078234" y="2737366"/>
                  <a:pt x="1901813" y="2738789"/>
                </a:cubicBezTo>
                <a:cubicBezTo>
                  <a:pt x="1888297" y="2738789"/>
                  <a:pt x="1865533" y="2744480"/>
                  <a:pt x="1863399" y="2752304"/>
                </a:cubicBezTo>
                <a:cubicBezTo>
                  <a:pt x="1846326" y="2814905"/>
                  <a:pt x="1833521" y="2878218"/>
                  <a:pt x="1818582" y="2945798"/>
                </a:cubicBezTo>
                <a:cubicBezTo>
                  <a:pt x="2086770" y="2946510"/>
                  <a:pt x="2349267" y="2946510"/>
                  <a:pt x="2618166" y="2946510"/>
                </a:cubicBezTo>
                <a:cubicBezTo>
                  <a:pt x="2602516" y="2878929"/>
                  <a:pt x="2588289" y="2814194"/>
                  <a:pt x="2571927" y="2750882"/>
                </a:cubicBezTo>
                <a:cubicBezTo>
                  <a:pt x="2570505" y="2744480"/>
                  <a:pt x="2554143" y="2737366"/>
                  <a:pt x="2544895" y="2736654"/>
                </a:cubicBezTo>
                <a:cubicBezTo>
                  <a:pt x="2507192" y="2735231"/>
                  <a:pt x="2469490" y="2735943"/>
                  <a:pt x="2431075" y="2735943"/>
                </a:cubicBezTo>
                <a:close/>
                <a:moveTo>
                  <a:pt x="3009422" y="2574372"/>
                </a:moveTo>
                <a:cubicBezTo>
                  <a:pt x="3038588" y="2574283"/>
                  <a:pt x="3067755" y="2574817"/>
                  <a:pt x="3096921" y="2577307"/>
                </a:cubicBezTo>
                <a:cubicBezTo>
                  <a:pt x="3111149" y="2578729"/>
                  <a:pt x="3122531" y="2606473"/>
                  <a:pt x="3136047" y="2622124"/>
                </a:cubicBezTo>
                <a:cubicBezTo>
                  <a:pt x="3133201" y="2624969"/>
                  <a:pt x="3131067" y="2628526"/>
                  <a:pt x="3128933" y="2632794"/>
                </a:cubicBezTo>
                <a:cubicBezTo>
                  <a:pt x="3069178" y="2632794"/>
                  <a:pt x="3010133" y="2635639"/>
                  <a:pt x="2951090" y="2630660"/>
                </a:cubicBezTo>
                <a:cubicBezTo>
                  <a:pt x="2937573" y="2629237"/>
                  <a:pt x="2926903" y="2600071"/>
                  <a:pt x="2914809" y="2583709"/>
                </a:cubicBezTo>
                <a:cubicBezTo>
                  <a:pt x="2916944" y="2580864"/>
                  <a:pt x="2919789" y="2578018"/>
                  <a:pt x="2921923" y="2575173"/>
                </a:cubicBezTo>
                <a:cubicBezTo>
                  <a:pt x="2951089" y="2575173"/>
                  <a:pt x="2980256" y="2574461"/>
                  <a:pt x="3009422" y="2574372"/>
                </a:cubicBezTo>
                <a:close/>
                <a:moveTo>
                  <a:pt x="1309949" y="2573750"/>
                </a:moveTo>
                <a:cubicBezTo>
                  <a:pt x="1349075" y="2573750"/>
                  <a:pt x="1387489" y="2573750"/>
                  <a:pt x="1426615" y="2573750"/>
                </a:cubicBezTo>
                <a:cubicBezTo>
                  <a:pt x="1419501" y="2632794"/>
                  <a:pt x="1417367" y="2634928"/>
                  <a:pt x="1364014" y="2634928"/>
                </a:cubicBezTo>
                <a:cubicBezTo>
                  <a:pt x="1326311" y="2634928"/>
                  <a:pt x="1288608" y="2634928"/>
                  <a:pt x="1248060" y="2634928"/>
                </a:cubicBezTo>
                <a:cubicBezTo>
                  <a:pt x="1257308" y="2575884"/>
                  <a:pt x="1260153" y="2573750"/>
                  <a:pt x="1309949" y="2573750"/>
                </a:cubicBezTo>
                <a:close/>
                <a:moveTo>
                  <a:pt x="1128549" y="2573750"/>
                </a:moveTo>
                <a:cubicBezTo>
                  <a:pt x="1166964" y="2573039"/>
                  <a:pt x="1203955" y="2573750"/>
                  <a:pt x="1244503" y="2573750"/>
                </a:cubicBezTo>
                <a:cubicBezTo>
                  <a:pt x="1228141" y="2635640"/>
                  <a:pt x="1228141" y="2635640"/>
                  <a:pt x="1172654" y="2635640"/>
                </a:cubicBezTo>
                <a:cubicBezTo>
                  <a:pt x="1135663" y="2635640"/>
                  <a:pt x="1097960" y="2635640"/>
                  <a:pt x="1059546" y="2635640"/>
                </a:cubicBezTo>
                <a:cubicBezTo>
                  <a:pt x="1072351" y="2577307"/>
                  <a:pt x="1075908" y="2574462"/>
                  <a:pt x="1128549" y="2573750"/>
                </a:cubicBezTo>
                <a:close/>
                <a:moveTo>
                  <a:pt x="2633017" y="2573661"/>
                </a:moveTo>
                <a:cubicBezTo>
                  <a:pt x="2659071" y="2573572"/>
                  <a:pt x="2683613" y="2574106"/>
                  <a:pt x="2707800" y="2576596"/>
                </a:cubicBezTo>
                <a:cubicBezTo>
                  <a:pt x="2719181" y="2578018"/>
                  <a:pt x="2727718" y="2605762"/>
                  <a:pt x="2737677" y="2620701"/>
                </a:cubicBezTo>
                <a:cubicBezTo>
                  <a:pt x="2734832" y="2624969"/>
                  <a:pt x="2731986" y="2629237"/>
                  <a:pt x="2729852" y="2633506"/>
                </a:cubicBezTo>
                <a:cubicBezTo>
                  <a:pt x="2680768" y="2633506"/>
                  <a:pt x="2631682" y="2636351"/>
                  <a:pt x="2582598" y="2631372"/>
                </a:cubicBezTo>
                <a:cubicBezTo>
                  <a:pt x="2571216" y="2629949"/>
                  <a:pt x="2563391" y="2600782"/>
                  <a:pt x="2549163" y="2574462"/>
                </a:cubicBezTo>
                <a:cubicBezTo>
                  <a:pt x="2579397" y="2574462"/>
                  <a:pt x="2606962" y="2573750"/>
                  <a:pt x="2633017" y="2573661"/>
                </a:cubicBezTo>
                <a:close/>
                <a:moveTo>
                  <a:pt x="3206117" y="2573394"/>
                </a:moveTo>
                <a:cubicBezTo>
                  <a:pt x="3230481" y="2573216"/>
                  <a:pt x="3254846" y="2573749"/>
                  <a:pt x="3279033" y="2576595"/>
                </a:cubicBezTo>
                <a:cubicBezTo>
                  <a:pt x="3293260" y="2578018"/>
                  <a:pt x="3304642" y="2605762"/>
                  <a:pt x="3316735" y="2621412"/>
                </a:cubicBezTo>
                <a:cubicBezTo>
                  <a:pt x="3314601" y="2624968"/>
                  <a:pt x="3312467" y="2628526"/>
                  <a:pt x="3310332" y="2632082"/>
                </a:cubicBezTo>
                <a:cubicBezTo>
                  <a:pt x="3263382" y="2632082"/>
                  <a:pt x="3215720" y="2636350"/>
                  <a:pt x="3170192" y="2629948"/>
                </a:cubicBezTo>
                <a:cubicBezTo>
                  <a:pt x="3153830" y="2627814"/>
                  <a:pt x="3141026" y="2600782"/>
                  <a:pt x="3126087" y="2585843"/>
                </a:cubicBezTo>
                <a:cubicBezTo>
                  <a:pt x="3128221" y="2582286"/>
                  <a:pt x="3131067" y="2578729"/>
                  <a:pt x="3133201" y="2574461"/>
                </a:cubicBezTo>
                <a:cubicBezTo>
                  <a:pt x="3157387" y="2574461"/>
                  <a:pt x="3181752" y="2573572"/>
                  <a:pt x="3206117" y="2573394"/>
                </a:cubicBezTo>
                <a:close/>
                <a:moveTo>
                  <a:pt x="3560737" y="2573128"/>
                </a:moveTo>
                <a:cubicBezTo>
                  <a:pt x="3585279" y="2572861"/>
                  <a:pt x="3608399" y="2573395"/>
                  <a:pt x="3631163" y="2576596"/>
                </a:cubicBezTo>
                <a:cubicBezTo>
                  <a:pt x="3648948" y="2578730"/>
                  <a:pt x="3663175" y="2605051"/>
                  <a:pt x="3679536" y="2620702"/>
                </a:cubicBezTo>
                <a:cubicBezTo>
                  <a:pt x="3678113" y="2623547"/>
                  <a:pt x="3676691" y="2627104"/>
                  <a:pt x="3674556" y="2629949"/>
                </a:cubicBezTo>
                <a:cubicBezTo>
                  <a:pt x="3624049" y="2629949"/>
                  <a:pt x="3572830" y="2633506"/>
                  <a:pt x="3523034" y="2627815"/>
                </a:cubicBezTo>
                <a:cubicBezTo>
                  <a:pt x="3510229" y="2625681"/>
                  <a:pt x="3499559" y="2597226"/>
                  <a:pt x="3481774" y="2574462"/>
                </a:cubicBezTo>
                <a:cubicBezTo>
                  <a:pt x="3510229" y="2574462"/>
                  <a:pt x="3536194" y="2573395"/>
                  <a:pt x="3560737" y="2573128"/>
                </a:cubicBezTo>
                <a:close/>
                <a:moveTo>
                  <a:pt x="1497752" y="2573039"/>
                </a:moveTo>
                <a:cubicBezTo>
                  <a:pt x="1535455" y="2573039"/>
                  <a:pt x="1572447" y="2573039"/>
                  <a:pt x="1610149" y="2573039"/>
                </a:cubicBezTo>
                <a:cubicBezTo>
                  <a:pt x="1608015" y="2632795"/>
                  <a:pt x="1605170" y="2634929"/>
                  <a:pt x="1551817" y="2634929"/>
                </a:cubicBezTo>
                <a:cubicBezTo>
                  <a:pt x="1512692" y="2634929"/>
                  <a:pt x="1474277" y="2634929"/>
                  <a:pt x="1432306" y="2634929"/>
                </a:cubicBezTo>
                <a:cubicBezTo>
                  <a:pt x="1447245" y="2573751"/>
                  <a:pt x="1447245" y="2573751"/>
                  <a:pt x="1497752" y="2573039"/>
                </a:cubicBezTo>
                <a:close/>
                <a:moveTo>
                  <a:pt x="812699" y="2573039"/>
                </a:moveTo>
                <a:cubicBezTo>
                  <a:pt x="894508" y="2573039"/>
                  <a:pt x="975604" y="2573039"/>
                  <a:pt x="1058124" y="2573039"/>
                </a:cubicBezTo>
                <a:cubicBezTo>
                  <a:pt x="1046030" y="2629949"/>
                  <a:pt x="1041050" y="2634929"/>
                  <a:pt x="991254" y="2634929"/>
                </a:cubicBezTo>
                <a:cubicBezTo>
                  <a:pt x="917983" y="2634929"/>
                  <a:pt x="844000" y="2634929"/>
                  <a:pt x="770731" y="2634929"/>
                </a:cubicBezTo>
                <a:cubicBezTo>
                  <a:pt x="759348" y="2634929"/>
                  <a:pt x="747965" y="2634217"/>
                  <a:pt x="735872" y="2633506"/>
                </a:cubicBezTo>
                <a:cubicBezTo>
                  <a:pt x="754368" y="2577307"/>
                  <a:pt x="759348" y="2573039"/>
                  <a:pt x="812699" y="2573039"/>
                </a:cubicBezTo>
                <a:close/>
                <a:moveTo>
                  <a:pt x="2811838" y="2572683"/>
                </a:moveTo>
                <a:cubicBezTo>
                  <a:pt x="2836914" y="2572505"/>
                  <a:pt x="2860389" y="2573038"/>
                  <a:pt x="2883509" y="2575884"/>
                </a:cubicBezTo>
                <a:cubicBezTo>
                  <a:pt x="2897736" y="2578018"/>
                  <a:pt x="2908407" y="2605762"/>
                  <a:pt x="2921211" y="2621412"/>
                </a:cubicBezTo>
                <a:cubicBezTo>
                  <a:pt x="2919077" y="2624969"/>
                  <a:pt x="2916943" y="2628526"/>
                  <a:pt x="2914808" y="2631371"/>
                </a:cubicBezTo>
                <a:cubicBezTo>
                  <a:pt x="2864301" y="2631371"/>
                  <a:pt x="2813794" y="2634217"/>
                  <a:pt x="2763998" y="2629237"/>
                </a:cubicBezTo>
                <a:cubicBezTo>
                  <a:pt x="2752616" y="2627815"/>
                  <a:pt x="2744791" y="2597937"/>
                  <a:pt x="2730563" y="2573750"/>
                </a:cubicBezTo>
                <a:cubicBezTo>
                  <a:pt x="2760085" y="2573750"/>
                  <a:pt x="2786762" y="2572861"/>
                  <a:pt x="2811838" y="2572683"/>
                </a:cubicBezTo>
                <a:close/>
                <a:moveTo>
                  <a:pt x="3382004" y="2572416"/>
                </a:moveTo>
                <a:cubicBezTo>
                  <a:pt x="3404412" y="2572149"/>
                  <a:pt x="3426643" y="2572683"/>
                  <a:pt x="3448339" y="2575884"/>
                </a:cubicBezTo>
                <a:cubicBezTo>
                  <a:pt x="3466836" y="2578729"/>
                  <a:pt x="3482486" y="2604339"/>
                  <a:pt x="3499559" y="2619278"/>
                </a:cubicBezTo>
                <a:cubicBezTo>
                  <a:pt x="3497424" y="2622835"/>
                  <a:pt x="3495291" y="2626392"/>
                  <a:pt x="3493156" y="2630660"/>
                </a:cubicBezTo>
                <a:cubicBezTo>
                  <a:pt x="3443360" y="2630660"/>
                  <a:pt x="3393564" y="2634217"/>
                  <a:pt x="3343768" y="2628525"/>
                </a:cubicBezTo>
                <a:cubicBezTo>
                  <a:pt x="3330252" y="2627103"/>
                  <a:pt x="3318870" y="2599359"/>
                  <a:pt x="3306776" y="2582998"/>
                </a:cubicBezTo>
                <a:cubicBezTo>
                  <a:pt x="3310333" y="2579441"/>
                  <a:pt x="3312467" y="2576595"/>
                  <a:pt x="3314602" y="2573750"/>
                </a:cubicBezTo>
                <a:cubicBezTo>
                  <a:pt x="3337010" y="2573750"/>
                  <a:pt x="3359596" y="2572683"/>
                  <a:pt x="3382004" y="2572416"/>
                </a:cubicBezTo>
                <a:close/>
                <a:moveTo>
                  <a:pt x="1677731" y="2572327"/>
                </a:moveTo>
                <a:cubicBezTo>
                  <a:pt x="1951609" y="2572327"/>
                  <a:pt x="2225488" y="2572327"/>
                  <a:pt x="2499367" y="2573039"/>
                </a:cubicBezTo>
                <a:cubicBezTo>
                  <a:pt x="2545606" y="2573039"/>
                  <a:pt x="2548452" y="2576595"/>
                  <a:pt x="2544895" y="2631372"/>
                </a:cubicBezTo>
                <a:cubicBezTo>
                  <a:pt x="2237582" y="2631372"/>
                  <a:pt x="1930980" y="2631372"/>
                  <a:pt x="1623666" y="2631372"/>
                </a:cubicBezTo>
                <a:cubicBezTo>
                  <a:pt x="1625089" y="2575884"/>
                  <a:pt x="1627223" y="2572327"/>
                  <a:pt x="1677731" y="2572327"/>
                </a:cubicBezTo>
                <a:close/>
                <a:moveTo>
                  <a:pt x="2263902" y="2505458"/>
                </a:moveTo>
                <a:cubicBezTo>
                  <a:pt x="2323658" y="2505458"/>
                  <a:pt x="2374166" y="2505458"/>
                  <a:pt x="2426096" y="2505458"/>
                </a:cubicBezTo>
                <a:cubicBezTo>
                  <a:pt x="2428941" y="2521108"/>
                  <a:pt x="2431076" y="2536047"/>
                  <a:pt x="2434632" y="2557388"/>
                </a:cubicBezTo>
                <a:cubicBezTo>
                  <a:pt x="2382702" y="2557388"/>
                  <a:pt x="2333617" y="2559522"/>
                  <a:pt x="2285243" y="2555254"/>
                </a:cubicBezTo>
                <a:cubicBezTo>
                  <a:pt x="2278130" y="2554543"/>
                  <a:pt x="2272439" y="2526799"/>
                  <a:pt x="2263902" y="2505458"/>
                </a:cubicBezTo>
                <a:close/>
                <a:moveTo>
                  <a:pt x="2698462" y="2504213"/>
                </a:moveTo>
                <a:cubicBezTo>
                  <a:pt x="2723271" y="2504213"/>
                  <a:pt x="2747991" y="2504747"/>
                  <a:pt x="2772533" y="2506881"/>
                </a:cubicBezTo>
                <a:cubicBezTo>
                  <a:pt x="2780359" y="2507592"/>
                  <a:pt x="2786050" y="2535336"/>
                  <a:pt x="2796721" y="2558100"/>
                </a:cubicBezTo>
                <a:cubicBezTo>
                  <a:pt x="2741945" y="2558100"/>
                  <a:pt x="2697840" y="2560945"/>
                  <a:pt x="2654446" y="2555965"/>
                </a:cubicBezTo>
                <a:cubicBezTo>
                  <a:pt x="2640930" y="2554542"/>
                  <a:pt x="2629548" y="2531068"/>
                  <a:pt x="2616743" y="2518263"/>
                </a:cubicBezTo>
                <a:cubicBezTo>
                  <a:pt x="2618878" y="2513995"/>
                  <a:pt x="2621723" y="2509015"/>
                  <a:pt x="2623857" y="2504746"/>
                </a:cubicBezTo>
                <a:cubicBezTo>
                  <a:pt x="2648755" y="2504746"/>
                  <a:pt x="2673653" y="2504213"/>
                  <a:pt x="2698462" y="2504213"/>
                </a:cubicBezTo>
                <a:close/>
                <a:moveTo>
                  <a:pt x="3520100" y="2503680"/>
                </a:moveTo>
                <a:cubicBezTo>
                  <a:pt x="3543308" y="2503502"/>
                  <a:pt x="3566428" y="2504036"/>
                  <a:pt x="3589192" y="2506882"/>
                </a:cubicBezTo>
                <a:cubicBezTo>
                  <a:pt x="3604842" y="2509015"/>
                  <a:pt x="3617647" y="2533202"/>
                  <a:pt x="3632586" y="2547429"/>
                </a:cubicBezTo>
                <a:cubicBezTo>
                  <a:pt x="3629739" y="2550275"/>
                  <a:pt x="3627606" y="2554543"/>
                  <a:pt x="3626183" y="2558100"/>
                </a:cubicBezTo>
                <a:cubicBezTo>
                  <a:pt x="3580655" y="2558100"/>
                  <a:pt x="3534416" y="2561657"/>
                  <a:pt x="3490311" y="2555966"/>
                </a:cubicBezTo>
                <a:cubicBezTo>
                  <a:pt x="3473949" y="2553831"/>
                  <a:pt x="3460433" y="2528934"/>
                  <a:pt x="3445494" y="2514706"/>
                </a:cubicBezTo>
                <a:cubicBezTo>
                  <a:pt x="3446917" y="2511149"/>
                  <a:pt x="3449051" y="2507593"/>
                  <a:pt x="3450474" y="2504747"/>
                </a:cubicBezTo>
                <a:cubicBezTo>
                  <a:pt x="3473594" y="2504747"/>
                  <a:pt x="3496891" y="2503858"/>
                  <a:pt x="3520100" y="2503680"/>
                </a:cubicBezTo>
                <a:close/>
                <a:moveTo>
                  <a:pt x="2450993" y="2503324"/>
                </a:moveTo>
                <a:cubicBezTo>
                  <a:pt x="2495810" y="2503324"/>
                  <a:pt x="2540627" y="2501901"/>
                  <a:pt x="2585443" y="2504035"/>
                </a:cubicBezTo>
                <a:cubicBezTo>
                  <a:pt x="2618166" y="2505458"/>
                  <a:pt x="2606784" y="2533913"/>
                  <a:pt x="2612475" y="2558099"/>
                </a:cubicBezTo>
                <a:cubicBezTo>
                  <a:pt x="2562679" y="2558099"/>
                  <a:pt x="2515729" y="2560944"/>
                  <a:pt x="2469489" y="2555965"/>
                </a:cubicBezTo>
                <a:cubicBezTo>
                  <a:pt x="2458819" y="2554543"/>
                  <a:pt x="2450282" y="2528222"/>
                  <a:pt x="2441034" y="2513283"/>
                </a:cubicBezTo>
                <a:cubicBezTo>
                  <a:pt x="2444591" y="2509727"/>
                  <a:pt x="2448148" y="2506881"/>
                  <a:pt x="2450993" y="2503324"/>
                </a:cubicBezTo>
                <a:close/>
                <a:moveTo>
                  <a:pt x="3345102" y="2502969"/>
                </a:moveTo>
                <a:cubicBezTo>
                  <a:pt x="3367777" y="2502791"/>
                  <a:pt x="3390363" y="2503325"/>
                  <a:pt x="3412771" y="2506171"/>
                </a:cubicBezTo>
                <a:cubicBezTo>
                  <a:pt x="3428421" y="2508304"/>
                  <a:pt x="3440515" y="2533202"/>
                  <a:pt x="3454030" y="2547429"/>
                </a:cubicBezTo>
                <a:cubicBezTo>
                  <a:pt x="3451896" y="2550275"/>
                  <a:pt x="3449762" y="2553832"/>
                  <a:pt x="3447628" y="2558100"/>
                </a:cubicBezTo>
                <a:cubicBezTo>
                  <a:pt x="3402811" y="2558100"/>
                  <a:pt x="3357995" y="2561657"/>
                  <a:pt x="3313890" y="2555967"/>
                </a:cubicBezTo>
                <a:cubicBezTo>
                  <a:pt x="3298240" y="2553832"/>
                  <a:pt x="3284724" y="2529645"/>
                  <a:pt x="3270496" y="2516129"/>
                </a:cubicBezTo>
                <a:cubicBezTo>
                  <a:pt x="3272631" y="2511861"/>
                  <a:pt x="3274764" y="2508304"/>
                  <a:pt x="3276899" y="2504036"/>
                </a:cubicBezTo>
                <a:cubicBezTo>
                  <a:pt x="3299663" y="2504036"/>
                  <a:pt x="3322427" y="2503147"/>
                  <a:pt x="3345102" y="2502969"/>
                </a:cubicBezTo>
                <a:close/>
                <a:moveTo>
                  <a:pt x="3106969" y="2502791"/>
                </a:moveTo>
                <a:cubicBezTo>
                  <a:pt x="3149741" y="2502791"/>
                  <a:pt x="3192245" y="2503325"/>
                  <a:pt x="3234928" y="2505459"/>
                </a:cubicBezTo>
                <a:cubicBezTo>
                  <a:pt x="3249866" y="2506170"/>
                  <a:pt x="3264094" y="2531779"/>
                  <a:pt x="3278321" y="2546007"/>
                </a:cubicBezTo>
                <a:cubicBezTo>
                  <a:pt x="3276187" y="2550275"/>
                  <a:pt x="3274053" y="2554543"/>
                  <a:pt x="3271919" y="2558100"/>
                </a:cubicBezTo>
                <a:cubicBezTo>
                  <a:pt x="3242041" y="2558100"/>
                  <a:pt x="3212164" y="2558100"/>
                  <a:pt x="3181574" y="2558100"/>
                </a:cubicBezTo>
                <a:cubicBezTo>
                  <a:pt x="3131778" y="2558100"/>
                  <a:pt x="3081982" y="2558100"/>
                  <a:pt x="3032897" y="2558100"/>
                </a:cubicBezTo>
                <a:cubicBezTo>
                  <a:pt x="2987369" y="2558100"/>
                  <a:pt x="2985947" y="2557389"/>
                  <a:pt x="2977410" y="2503324"/>
                </a:cubicBezTo>
                <a:cubicBezTo>
                  <a:pt x="3021160" y="2503324"/>
                  <a:pt x="3064198" y="2502791"/>
                  <a:pt x="3106969" y="2502791"/>
                </a:cubicBezTo>
                <a:close/>
                <a:moveTo>
                  <a:pt x="2165555" y="2502791"/>
                </a:moveTo>
                <a:cubicBezTo>
                  <a:pt x="2189920" y="2502791"/>
                  <a:pt x="2213751" y="2503325"/>
                  <a:pt x="2237582" y="2505459"/>
                </a:cubicBezTo>
                <a:cubicBezTo>
                  <a:pt x="2246118" y="2506882"/>
                  <a:pt x="2251098" y="2534625"/>
                  <a:pt x="2261769" y="2558100"/>
                </a:cubicBezTo>
                <a:cubicBezTo>
                  <a:pt x="2202013" y="2558100"/>
                  <a:pt x="2156485" y="2560234"/>
                  <a:pt x="2110246" y="2557389"/>
                </a:cubicBezTo>
                <a:cubicBezTo>
                  <a:pt x="2071120" y="2555255"/>
                  <a:pt x="2097441" y="2526088"/>
                  <a:pt x="2090327" y="2503324"/>
                </a:cubicBezTo>
                <a:cubicBezTo>
                  <a:pt x="2116292" y="2503324"/>
                  <a:pt x="2141190" y="2502791"/>
                  <a:pt x="2165555" y="2502791"/>
                </a:cubicBezTo>
                <a:close/>
                <a:moveTo>
                  <a:pt x="1957301" y="2502613"/>
                </a:moveTo>
                <a:cubicBezTo>
                  <a:pt x="1994291" y="2502613"/>
                  <a:pt x="2031994" y="2502613"/>
                  <a:pt x="2068274" y="2502613"/>
                </a:cubicBezTo>
                <a:cubicBezTo>
                  <a:pt x="2077522" y="2556677"/>
                  <a:pt x="2076810" y="2558811"/>
                  <a:pt x="2028438" y="2558811"/>
                </a:cubicBezTo>
                <a:cubicBezTo>
                  <a:pt x="1990023" y="2558811"/>
                  <a:pt x="1951609" y="2558811"/>
                  <a:pt x="1913195" y="2558811"/>
                </a:cubicBezTo>
                <a:cubicBezTo>
                  <a:pt x="1908927" y="2504747"/>
                  <a:pt x="1910349" y="2503325"/>
                  <a:pt x="1957301" y="2502613"/>
                </a:cubicBezTo>
                <a:close/>
                <a:moveTo>
                  <a:pt x="1775900" y="2502613"/>
                </a:moveTo>
                <a:cubicBezTo>
                  <a:pt x="1813602" y="2502613"/>
                  <a:pt x="1851305" y="2502613"/>
                  <a:pt x="1891142" y="2502613"/>
                </a:cubicBezTo>
                <a:cubicBezTo>
                  <a:pt x="1895410" y="2557388"/>
                  <a:pt x="1894698" y="2558100"/>
                  <a:pt x="1846326" y="2558100"/>
                </a:cubicBezTo>
                <a:cubicBezTo>
                  <a:pt x="1808623" y="2558100"/>
                  <a:pt x="1770920" y="2558100"/>
                  <a:pt x="1733928" y="2558100"/>
                </a:cubicBezTo>
                <a:cubicBezTo>
                  <a:pt x="1727526" y="2507592"/>
                  <a:pt x="1731083" y="2502613"/>
                  <a:pt x="1775900" y="2502613"/>
                </a:cubicBezTo>
                <a:close/>
                <a:moveTo>
                  <a:pt x="1599478" y="2502613"/>
                </a:moveTo>
                <a:cubicBezTo>
                  <a:pt x="1637181" y="2502613"/>
                  <a:pt x="1674173" y="2502613"/>
                  <a:pt x="1711164" y="2502613"/>
                </a:cubicBezTo>
                <a:cubicBezTo>
                  <a:pt x="1717566" y="2552409"/>
                  <a:pt x="1713298" y="2558100"/>
                  <a:pt x="1668482" y="2558100"/>
                </a:cubicBezTo>
                <a:cubicBezTo>
                  <a:pt x="1628645" y="2558100"/>
                  <a:pt x="1589519" y="2558100"/>
                  <a:pt x="1549682" y="2558100"/>
                </a:cubicBezTo>
                <a:cubicBezTo>
                  <a:pt x="1553239" y="2504747"/>
                  <a:pt x="1554662" y="2502613"/>
                  <a:pt x="1599478" y="2502613"/>
                </a:cubicBezTo>
                <a:close/>
                <a:moveTo>
                  <a:pt x="1420213" y="2502613"/>
                </a:moveTo>
                <a:cubicBezTo>
                  <a:pt x="1457915" y="2502613"/>
                  <a:pt x="1495618" y="2502613"/>
                  <a:pt x="1536166" y="2502613"/>
                </a:cubicBezTo>
                <a:cubicBezTo>
                  <a:pt x="1531187" y="2557388"/>
                  <a:pt x="1530475" y="2558100"/>
                  <a:pt x="1484236" y="2558100"/>
                </a:cubicBezTo>
                <a:cubicBezTo>
                  <a:pt x="1445822" y="2558100"/>
                  <a:pt x="1406697" y="2558100"/>
                  <a:pt x="1367571" y="2558100"/>
                </a:cubicBezTo>
                <a:cubicBezTo>
                  <a:pt x="1371128" y="2506170"/>
                  <a:pt x="1374685" y="2502613"/>
                  <a:pt x="1420213" y="2502613"/>
                </a:cubicBezTo>
                <a:close/>
                <a:moveTo>
                  <a:pt x="1240947" y="2502613"/>
                </a:moveTo>
                <a:cubicBezTo>
                  <a:pt x="1279361" y="2502613"/>
                  <a:pt x="1318487" y="2502613"/>
                  <a:pt x="1357613" y="2502613"/>
                </a:cubicBezTo>
                <a:cubicBezTo>
                  <a:pt x="1349076" y="2557388"/>
                  <a:pt x="1347653" y="2558100"/>
                  <a:pt x="1300703" y="2558100"/>
                </a:cubicBezTo>
                <a:cubicBezTo>
                  <a:pt x="1261577" y="2558100"/>
                  <a:pt x="1223163" y="2558100"/>
                  <a:pt x="1184037" y="2558100"/>
                </a:cubicBezTo>
                <a:cubicBezTo>
                  <a:pt x="1191863" y="2506881"/>
                  <a:pt x="1196130" y="2502613"/>
                  <a:pt x="1240947" y="2502613"/>
                </a:cubicBezTo>
                <a:close/>
                <a:moveTo>
                  <a:pt x="2870348" y="2502257"/>
                </a:moveTo>
                <a:cubicBezTo>
                  <a:pt x="2893289" y="2502079"/>
                  <a:pt x="2916231" y="2502612"/>
                  <a:pt x="2938995" y="2505458"/>
                </a:cubicBezTo>
                <a:cubicBezTo>
                  <a:pt x="2952512" y="2506881"/>
                  <a:pt x="2963182" y="2533202"/>
                  <a:pt x="2975275" y="2547429"/>
                </a:cubicBezTo>
                <a:cubicBezTo>
                  <a:pt x="2972430" y="2550986"/>
                  <a:pt x="2968873" y="2554543"/>
                  <a:pt x="2966027" y="2558100"/>
                </a:cubicBezTo>
                <a:cubicBezTo>
                  <a:pt x="2921211" y="2558100"/>
                  <a:pt x="2875683" y="2561657"/>
                  <a:pt x="2831578" y="2555966"/>
                </a:cubicBezTo>
                <a:cubicBezTo>
                  <a:pt x="2817351" y="2553831"/>
                  <a:pt x="2805969" y="2528222"/>
                  <a:pt x="2793875" y="2513283"/>
                </a:cubicBezTo>
                <a:cubicBezTo>
                  <a:pt x="2796721" y="2509726"/>
                  <a:pt x="2799566" y="2506170"/>
                  <a:pt x="2801701" y="2503324"/>
                </a:cubicBezTo>
                <a:cubicBezTo>
                  <a:pt x="2824464" y="2503324"/>
                  <a:pt x="2847406" y="2502435"/>
                  <a:pt x="2870348" y="2502257"/>
                </a:cubicBezTo>
                <a:close/>
                <a:moveTo>
                  <a:pt x="1060969" y="2501190"/>
                </a:moveTo>
                <a:cubicBezTo>
                  <a:pt x="1099383" y="2504747"/>
                  <a:pt x="1138509" y="2501901"/>
                  <a:pt x="1177634" y="2501901"/>
                </a:cubicBezTo>
                <a:cubicBezTo>
                  <a:pt x="1166252" y="2555966"/>
                  <a:pt x="1164118" y="2557389"/>
                  <a:pt x="1115745" y="2558100"/>
                </a:cubicBezTo>
                <a:cubicBezTo>
                  <a:pt x="1078754" y="2558100"/>
                  <a:pt x="1041050" y="2558100"/>
                  <a:pt x="998368" y="2558100"/>
                </a:cubicBezTo>
                <a:cubicBezTo>
                  <a:pt x="1006905" y="2519685"/>
                  <a:pt x="1021132" y="2498344"/>
                  <a:pt x="1060969" y="2501190"/>
                </a:cubicBezTo>
                <a:close/>
                <a:moveTo>
                  <a:pt x="857515" y="2501190"/>
                </a:moveTo>
                <a:cubicBezTo>
                  <a:pt x="903043" y="2504747"/>
                  <a:pt x="949282" y="2501901"/>
                  <a:pt x="995522" y="2501901"/>
                </a:cubicBezTo>
                <a:cubicBezTo>
                  <a:pt x="986985" y="2550986"/>
                  <a:pt x="979872" y="2557389"/>
                  <a:pt x="935055" y="2557389"/>
                </a:cubicBezTo>
                <a:cubicBezTo>
                  <a:pt x="884548" y="2558100"/>
                  <a:pt x="834041" y="2558100"/>
                  <a:pt x="780688" y="2558100"/>
                </a:cubicBezTo>
                <a:cubicBezTo>
                  <a:pt x="792781" y="2513283"/>
                  <a:pt x="816967" y="2498344"/>
                  <a:pt x="857515" y="2501190"/>
                </a:cubicBezTo>
                <a:close/>
                <a:moveTo>
                  <a:pt x="2189208" y="2440011"/>
                </a:moveTo>
                <a:cubicBezTo>
                  <a:pt x="2239004" y="2440011"/>
                  <a:pt x="2287378" y="2440011"/>
                  <a:pt x="2338596" y="2440011"/>
                </a:cubicBezTo>
                <a:cubicBezTo>
                  <a:pt x="2340731" y="2453528"/>
                  <a:pt x="2342865" y="2465620"/>
                  <a:pt x="2345710" y="2483405"/>
                </a:cubicBezTo>
                <a:cubicBezTo>
                  <a:pt x="2293780" y="2483405"/>
                  <a:pt x="2243272" y="2483405"/>
                  <a:pt x="2189208" y="2483405"/>
                </a:cubicBezTo>
                <a:cubicBezTo>
                  <a:pt x="2189208" y="2469178"/>
                  <a:pt x="2189208" y="2457084"/>
                  <a:pt x="2189208" y="2440011"/>
                </a:cubicBezTo>
                <a:close/>
                <a:moveTo>
                  <a:pt x="3481329" y="2439211"/>
                </a:moveTo>
                <a:cubicBezTo>
                  <a:pt x="3504360" y="2439122"/>
                  <a:pt x="3527301" y="2439656"/>
                  <a:pt x="3550065" y="2442146"/>
                </a:cubicBezTo>
                <a:cubicBezTo>
                  <a:pt x="3563581" y="2443568"/>
                  <a:pt x="3574252" y="2467044"/>
                  <a:pt x="3592036" y="2486962"/>
                </a:cubicBezTo>
                <a:cubicBezTo>
                  <a:pt x="3535837" y="2486962"/>
                  <a:pt x="3490310" y="2489807"/>
                  <a:pt x="3445494" y="2485539"/>
                </a:cubicBezTo>
                <a:cubicBezTo>
                  <a:pt x="3431977" y="2484117"/>
                  <a:pt x="3420595" y="2462064"/>
                  <a:pt x="3408502" y="2449259"/>
                </a:cubicBezTo>
                <a:cubicBezTo>
                  <a:pt x="3409925" y="2446414"/>
                  <a:pt x="3411348" y="2442857"/>
                  <a:pt x="3412059" y="2440012"/>
                </a:cubicBezTo>
                <a:cubicBezTo>
                  <a:pt x="3435179" y="2440012"/>
                  <a:pt x="3458298" y="2439300"/>
                  <a:pt x="3481329" y="2439211"/>
                </a:cubicBezTo>
                <a:close/>
                <a:moveTo>
                  <a:pt x="2599582" y="2438767"/>
                </a:moveTo>
                <a:cubicBezTo>
                  <a:pt x="2622790" y="2438767"/>
                  <a:pt x="2645910" y="2439301"/>
                  <a:pt x="2668674" y="2441435"/>
                </a:cubicBezTo>
                <a:cubicBezTo>
                  <a:pt x="2678633" y="2441435"/>
                  <a:pt x="2685747" y="2466332"/>
                  <a:pt x="2697840" y="2487673"/>
                </a:cubicBezTo>
                <a:cubicBezTo>
                  <a:pt x="2643064" y="2487673"/>
                  <a:pt x="2598248" y="2489808"/>
                  <a:pt x="2553431" y="2486251"/>
                </a:cubicBezTo>
                <a:cubicBezTo>
                  <a:pt x="2542049" y="2485540"/>
                  <a:pt x="2532801" y="2462776"/>
                  <a:pt x="2522842" y="2450682"/>
                </a:cubicBezTo>
                <a:cubicBezTo>
                  <a:pt x="2524976" y="2447126"/>
                  <a:pt x="2527821" y="2443569"/>
                  <a:pt x="2529956" y="2439300"/>
                </a:cubicBezTo>
                <a:cubicBezTo>
                  <a:pt x="2553076" y="2439300"/>
                  <a:pt x="2576373" y="2438767"/>
                  <a:pt x="2599582" y="2438767"/>
                </a:cubicBezTo>
                <a:close/>
                <a:moveTo>
                  <a:pt x="2768889" y="2438500"/>
                </a:moveTo>
                <a:cubicBezTo>
                  <a:pt x="2791564" y="2438412"/>
                  <a:pt x="2814150" y="2438945"/>
                  <a:pt x="2836558" y="2441435"/>
                </a:cubicBezTo>
                <a:cubicBezTo>
                  <a:pt x="2847229" y="2442857"/>
                  <a:pt x="2855766" y="2467044"/>
                  <a:pt x="2865725" y="2480560"/>
                </a:cubicBezTo>
                <a:cubicBezTo>
                  <a:pt x="2861457" y="2482694"/>
                  <a:pt x="2858611" y="2485540"/>
                  <a:pt x="2855054" y="2488385"/>
                </a:cubicBezTo>
                <a:cubicBezTo>
                  <a:pt x="2818774" y="2488385"/>
                  <a:pt x="2782495" y="2488385"/>
                  <a:pt x="2746214" y="2488385"/>
                </a:cubicBezTo>
                <a:cubicBezTo>
                  <a:pt x="2705665" y="2488385"/>
                  <a:pt x="2705665" y="2487674"/>
                  <a:pt x="2700686" y="2439301"/>
                </a:cubicBezTo>
                <a:cubicBezTo>
                  <a:pt x="2723450" y="2439301"/>
                  <a:pt x="2746214" y="2438589"/>
                  <a:pt x="2768889" y="2438500"/>
                </a:cubicBezTo>
                <a:close/>
                <a:moveTo>
                  <a:pt x="2428497" y="2437077"/>
                </a:moveTo>
                <a:cubicBezTo>
                  <a:pt x="2450816" y="2436988"/>
                  <a:pt x="2473046" y="2437522"/>
                  <a:pt x="2495099" y="2440012"/>
                </a:cubicBezTo>
                <a:cubicBezTo>
                  <a:pt x="2505770" y="2440723"/>
                  <a:pt x="2513595" y="2464910"/>
                  <a:pt x="2522843" y="2478426"/>
                </a:cubicBezTo>
                <a:cubicBezTo>
                  <a:pt x="2520708" y="2481271"/>
                  <a:pt x="2517863" y="2484828"/>
                  <a:pt x="2515729" y="2487674"/>
                </a:cubicBezTo>
                <a:cubicBezTo>
                  <a:pt x="2470201" y="2487674"/>
                  <a:pt x="2423962" y="2489808"/>
                  <a:pt x="2378434" y="2485539"/>
                </a:cubicBezTo>
                <a:cubicBezTo>
                  <a:pt x="2369186" y="2484828"/>
                  <a:pt x="2361361" y="2460642"/>
                  <a:pt x="2352824" y="2447125"/>
                </a:cubicBezTo>
                <a:cubicBezTo>
                  <a:pt x="2355670" y="2444280"/>
                  <a:pt x="2358515" y="2441434"/>
                  <a:pt x="2361361" y="2437878"/>
                </a:cubicBezTo>
                <a:cubicBezTo>
                  <a:pt x="2383769" y="2437878"/>
                  <a:pt x="2406177" y="2437166"/>
                  <a:pt x="2428497" y="2437077"/>
                </a:cubicBezTo>
                <a:close/>
                <a:moveTo>
                  <a:pt x="3101634" y="2436722"/>
                </a:moveTo>
                <a:cubicBezTo>
                  <a:pt x="3123597" y="2436455"/>
                  <a:pt x="3144227" y="2436811"/>
                  <a:pt x="3164501" y="2439301"/>
                </a:cubicBezTo>
                <a:cubicBezTo>
                  <a:pt x="3180863" y="2441435"/>
                  <a:pt x="3194379" y="2460642"/>
                  <a:pt x="3209318" y="2472735"/>
                </a:cubicBezTo>
                <a:cubicBezTo>
                  <a:pt x="3207183" y="2477003"/>
                  <a:pt x="3205761" y="2481271"/>
                  <a:pt x="3203626" y="2485540"/>
                </a:cubicBezTo>
                <a:cubicBezTo>
                  <a:pt x="3155254" y="2485540"/>
                  <a:pt x="3106880" y="2487674"/>
                  <a:pt x="3059218" y="2483406"/>
                </a:cubicBezTo>
                <a:cubicBezTo>
                  <a:pt x="3049970" y="2483406"/>
                  <a:pt x="3042856" y="2459219"/>
                  <a:pt x="3030763" y="2437878"/>
                </a:cubicBezTo>
                <a:cubicBezTo>
                  <a:pt x="3056373" y="2437878"/>
                  <a:pt x="3079670" y="2436989"/>
                  <a:pt x="3101634" y="2436722"/>
                </a:cubicBezTo>
                <a:close/>
                <a:moveTo>
                  <a:pt x="2934639" y="2436722"/>
                </a:moveTo>
                <a:cubicBezTo>
                  <a:pt x="2955714" y="2436455"/>
                  <a:pt x="2976699" y="2436811"/>
                  <a:pt x="2997329" y="2439301"/>
                </a:cubicBezTo>
                <a:cubicBezTo>
                  <a:pt x="3012268" y="2441435"/>
                  <a:pt x="3024362" y="2462776"/>
                  <a:pt x="3037877" y="2475580"/>
                </a:cubicBezTo>
                <a:cubicBezTo>
                  <a:pt x="3035743" y="2479138"/>
                  <a:pt x="3032897" y="2483406"/>
                  <a:pt x="3030764" y="2486962"/>
                </a:cubicBezTo>
                <a:cubicBezTo>
                  <a:pt x="2985236" y="2486962"/>
                  <a:pt x="2939708" y="2489808"/>
                  <a:pt x="2894891" y="2484829"/>
                </a:cubicBezTo>
                <a:cubicBezTo>
                  <a:pt x="2882798" y="2483406"/>
                  <a:pt x="2873550" y="2460642"/>
                  <a:pt x="2862879" y="2447126"/>
                </a:cubicBezTo>
                <a:cubicBezTo>
                  <a:pt x="2866436" y="2444992"/>
                  <a:pt x="2869281" y="2441435"/>
                  <a:pt x="2871416" y="2437878"/>
                </a:cubicBezTo>
                <a:cubicBezTo>
                  <a:pt x="2892401" y="2437878"/>
                  <a:pt x="2913565" y="2436989"/>
                  <a:pt x="2934639" y="2436722"/>
                </a:cubicBezTo>
                <a:close/>
                <a:moveTo>
                  <a:pt x="2056892" y="2436455"/>
                </a:moveTo>
                <a:cubicBezTo>
                  <a:pt x="2081791" y="2436455"/>
                  <a:pt x="2106688" y="2436455"/>
                  <a:pt x="2131587" y="2437167"/>
                </a:cubicBezTo>
                <a:cubicBezTo>
                  <a:pt x="2174270" y="2437878"/>
                  <a:pt x="2174981" y="2438590"/>
                  <a:pt x="2166444" y="2485540"/>
                </a:cubicBezTo>
                <a:cubicBezTo>
                  <a:pt x="2118070" y="2485540"/>
                  <a:pt x="2068986" y="2485540"/>
                  <a:pt x="2019901" y="2485540"/>
                </a:cubicBezTo>
                <a:cubicBezTo>
                  <a:pt x="2011364" y="2439301"/>
                  <a:pt x="2013499" y="2437167"/>
                  <a:pt x="2056892" y="2436455"/>
                </a:cubicBezTo>
                <a:close/>
                <a:moveTo>
                  <a:pt x="1889720" y="2435032"/>
                </a:moveTo>
                <a:cubicBezTo>
                  <a:pt x="1920309" y="2435032"/>
                  <a:pt x="1950898" y="2434321"/>
                  <a:pt x="1981487" y="2437166"/>
                </a:cubicBezTo>
                <a:cubicBezTo>
                  <a:pt x="1987889" y="2437878"/>
                  <a:pt x="1999271" y="2452816"/>
                  <a:pt x="1998560" y="2459930"/>
                </a:cubicBezTo>
                <a:cubicBezTo>
                  <a:pt x="1997848" y="2469889"/>
                  <a:pt x="1987889" y="2486251"/>
                  <a:pt x="1980775" y="2486251"/>
                </a:cubicBezTo>
                <a:cubicBezTo>
                  <a:pt x="1934536" y="2488385"/>
                  <a:pt x="1889008" y="2487674"/>
                  <a:pt x="1843480" y="2487674"/>
                </a:cubicBezTo>
                <a:cubicBezTo>
                  <a:pt x="1844191" y="2436455"/>
                  <a:pt x="1844903" y="2435032"/>
                  <a:pt x="1889720" y="2435032"/>
                </a:cubicBezTo>
                <a:close/>
                <a:moveTo>
                  <a:pt x="1711877" y="2435032"/>
                </a:moveTo>
                <a:cubicBezTo>
                  <a:pt x="1748868" y="2434321"/>
                  <a:pt x="1786571" y="2435032"/>
                  <a:pt x="1825697" y="2435032"/>
                </a:cubicBezTo>
                <a:cubicBezTo>
                  <a:pt x="1830676" y="2474158"/>
                  <a:pt x="1821428" y="2491231"/>
                  <a:pt x="1785148" y="2489096"/>
                </a:cubicBezTo>
                <a:cubicBezTo>
                  <a:pt x="1747445" y="2486251"/>
                  <a:pt x="1709742" y="2488385"/>
                  <a:pt x="1672750" y="2488385"/>
                </a:cubicBezTo>
                <a:cubicBezTo>
                  <a:pt x="1667059" y="2443569"/>
                  <a:pt x="1672750" y="2435744"/>
                  <a:pt x="1711877" y="2435032"/>
                </a:cubicBezTo>
                <a:close/>
                <a:moveTo>
                  <a:pt x="1543281" y="2434321"/>
                </a:moveTo>
                <a:cubicBezTo>
                  <a:pt x="1580272" y="2434321"/>
                  <a:pt x="1617263" y="2435033"/>
                  <a:pt x="1654967" y="2435033"/>
                </a:cubicBezTo>
                <a:cubicBezTo>
                  <a:pt x="1657100" y="2475581"/>
                  <a:pt x="1645007" y="2491231"/>
                  <a:pt x="1608727" y="2488385"/>
                </a:cubicBezTo>
                <a:cubicBezTo>
                  <a:pt x="1571025" y="2485540"/>
                  <a:pt x="1533322" y="2487674"/>
                  <a:pt x="1495619" y="2487674"/>
                </a:cubicBezTo>
                <a:cubicBezTo>
                  <a:pt x="1497754" y="2439301"/>
                  <a:pt x="1501310" y="2435033"/>
                  <a:pt x="1543281" y="2434321"/>
                </a:cubicBezTo>
                <a:close/>
                <a:moveTo>
                  <a:pt x="887395" y="2434321"/>
                </a:moveTo>
                <a:cubicBezTo>
                  <a:pt x="966357" y="2435744"/>
                  <a:pt x="1045320" y="2434321"/>
                  <a:pt x="1126416" y="2434321"/>
                </a:cubicBezTo>
                <a:cubicBezTo>
                  <a:pt x="1120014" y="2477003"/>
                  <a:pt x="1100095" y="2489096"/>
                  <a:pt x="1063815" y="2488385"/>
                </a:cubicBezTo>
                <a:cubicBezTo>
                  <a:pt x="984853" y="2485540"/>
                  <a:pt x="905890" y="2487673"/>
                  <a:pt x="824082" y="2487673"/>
                </a:cubicBezTo>
                <a:cubicBezTo>
                  <a:pt x="834041" y="2452817"/>
                  <a:pt x="848981" y="2432897"/>
                  <a:pt x="887395" y="2434321"/>
                </a:cubicBezTo>
                <a:close/>
                <a:moveTo>
                  <a:pt x="1368994" y="2433610"/>
                </a:moveTo>
                <a:cubicBezTo>
                  <a:pt x="1407407" y="2436455"/>
                  <a:pt x="1445110" y="2434322"/>
                  <a:pt x="1482814" y="2434322"/>
                </a:cubicBezTo>
                <a:cubicBezTo>
                  <a:pt x="1483525" y="2480560"/>
                  <a:pt x="1462895" y="2490520"/>
                  <a:pt x="1428037" y="2487674"/>
                </a:cubicBezTo>
                <a:cubicBezTo>
                  <a:pt x="1391758" y="2484829"/>
                  <a:pt x="1355477" y="2486963"/>
                  <a:pt x="1317063" y="2486963"/>
                </a:cubicBezTo>
                <a:cubicBezTo>
                  <a:pt x="1319198" y="2450683"/>
                  <a:pt x="1332002" y="2431476"/>
                  <a:pt x="1368994" y="2433610"/>
                </a:cubicBezTo>
                <a:close/>
                <a:moveTo>
                  <a:pt x="1196841" y="2433609"/>
                </a:moveTo>
                <a:cubicBezTo>
                  <a:pt x="1233833" y="2435743"/>
                  <a:pt x="1271536" y="2434320"/>
                  <a:pt x="1310661" y="2434320"/>
                </a:cubicBezTo>
                <a:cubicBezTo>
                  <a:pt x="1308527" y="2474869"/>
                  <a:pt x="1292877" y="2491230"/>
                  <a:pt x="1255174" y="2488385"/>
                </a:cubicBezTo>
                <a:cubicBezTo>
                  <a:pt x="1218183" y="2484828"/>
                  <a:pt x="1180480" y="2487674"/>
                  <a:pt x="1141354" y="2487674"/>
                </a:cubicBezTo>
                <a:cubicBezTo>
                  <a:pt x="1146333" y="2449260"/>
                  <a:pt x="1160561" y="2432187"/>
                  <a:pt x="1196841" y="2433609"/>
                </a:cubicBezTo>
                <a:close/>
                <a:moveTo>
                  <a:pt x="2110957" y="2377411"/>
                </a:moveTo>
                <a:cubicBezTo>
                  <a:pt x="2157908" y="2377411"/>
                  <a:pt x="2205570" y="2377411"/>
                  <a:pt x="2256789" y="2377411"/>
                </a:cubicBezTo>
                <a:cubicBezTo>
                  <a:pt x="2257500" y="2393061"/>
                  <a:pt x="2258212" y="2405154"/>
                  <a:pt x="2258923" y="2420093"/>
                </a:cubicBezTo>
                <a:cubicBezTo>
                  <a:pt x="2207704" y="2420093"/>
                  <a:pt x="2160753" y="2420093"/>
                  <a:pt x="2110957" y="2420093"/>
                </a:cubicBezTo>
                <a:cubicBezTo>
                  <a:pt x="2110957" y="2405866"/>
                  <a:pt x="2110957" y="2393061"/>
                  <a:pt x="2110957" y="2377411"/>
                </a:cubicBezTo>
                <a:close/>
                <a:moveTo>
                  <a:pt x="1943783" y="2376699"/>
                </a:moveTo>
                <a:cubicBezTo>
                  <a:pt x="1993580" y="2376699"/>
                  <a:pt x="2040531" y="2376699"/>
                  <a:pt x="2090327" y="2376699"/>
                </a:cubicBezTo>
                <a:cubicBezTo>
                  <a:pt x="2090327" y="2391638"/>
                  <a:pt x="2090327" y="2403731"/>
                  <a:pt x="2090327" y="2419381"/>
                </a:cubicBezTo>
                <a:cubicBezTo>
                  <a:pt x="2040531" y="2419381"/>
                  <a:pt x="1992158" y="2419381"/>
                  <a:pt x="1938804" y="2419381"/>
                </a:cubicBezTo>
                <a:cubicBezTo>
                  <a:pt x="1940938" y="2404442"/>
                  <a:pt x="1942361" y="2391638"/>
                  <a:pt x="1943783" y="2376699"/>
                </a:cubicBezTo>
                <a:close/>
                <a:moveTo>
                  <a:pt x="3440782" y="2375544"/>
                </a:moveTo>
                <a:cubicBezTo>
                  <a:pt x="3461678" y="2375277"/>
                  <a:pt x="3482486" y="2375633"/>
                  <a:pt x="3503115" y="2378123"/>
                </a:cubicBezTo>
                <a:cubicBezTo>
                  <a:pt x="3518055" y="2380257"/>
                  <a:pt x="3530859" y="2401598"/>
                  <a:pt x="3544375" y="2413691"/>
                </a:cubicBezTo>
                <a:cubicBezTo>
                  <a:pt x="3542952" y="2417248"/>
                  <a:pt x="3541530" y="2420093"/>
                  <a:pt x="3539396" y="2422939"/>
                </a:cubicBezTo>
                <a:cubicBezTo>
                  <a:pt x="3496002" y="2422939"/>
                  <a:pt x="3452608" y="2425784"/>
                  <a:pt x="3409926" y="2421517"/>
                </a:cubicBezTo>
                <a:cubicBezTo>
                  <a:pt x="3396409" y="2420093"/>
                  <a:pt x="3385027" y="2398752"/>
                  <a:pt x="3372934" y="2386659"/>
                </a:cubicBezTo>
                <a:cubicBezTo>
                  <a:pt x="3374357" y="2383102"/>
                  <a:pt x="3376491" y="2380257"/>
                  <a:pt x="3377914" y="2376700"/>
                </a:cubicBezTo>
                <a:cubicBezTo>
                  <a:pt x="3398900" y="2376700"/>
                  <a:pt x="3419885" y="2375811"/>
                  <a:pt x="3440782" y="2375544"/>
                </a:cubicBezTo>
                <a:close/>
                <a:moveTo>
                  <a:pt x="2506392" y="2375366"/>
                </a:moveTo>
                <a:cubicBezTo>
                  <a:pt x="2529601" y="2375277"/>
                  <a:pt x="2551298" y="2375633"/>
                  <a:pt x="2572639" y="2377411"/>
                </a:cubicBezTo>
                <a:cubicBezTo>
                  <a:pt x="2582598" y="2378123"/>
                  <a:pt x="2590423" y="2400886"/>
                  <a:pt x="2598959" y="2412979"/>
                </a:cubicBezTo>
                <a:cubicBezTo>
                  <a:pt x="2596826" y="2416536"/>
                  <a:pt x="2594691" y="2419382"/>
                  <a:pt x="2592557" y="2422227"/>
                </a:cubicBezTo>
                <a:cubicBezTo>
                  <a:pt x="2548452" y="2422227"/>
                  <a:pt x="2503635" y="2424361"/>
                  <a:pt x="2459530" y="2420805"/>
                </a:cubicBezTo>
                <a:cubicBezTo>
                  <a:pt x="2450283" y="2420093"/>
                  <a:pt x="2443880" y="2396618"/>
                  <a:pt x="2431075" y="2375988"/>
                </a:cubicBezTo>
                <a:cubicBezTo>
                  <a:pt x="2458463" y="2375988"/>
                  <a:pt x="2483184" y="2375455"/>
                  <a:pt x="2506392" y="2375366"/>
                </a:cubicBezTo>
                <a:close/>
                <a:moveTo>
                  <a:pt x="2342865" y="2375366"/>
                </a:moveTo>
                <a:cubicBezTo>
                  <a:pt x="2364918" y="2375277"/>
                  <a:pt x="2386971" y="2375633"/>
                  <a:pt x="2409023" y="2377411"/>
                </a:cubicBezTo>
                <a:cubicBezTo>
                  <a:pt x="2417559" y="2378123"/>
                  <a:pt x="2423962" y="2401597"/>
                  <a:pt x="2436766" y="2422938"/>
                </a:cubicBezTo>
                <a:cubicBezTo>
                  <a:pt x="2380568" y="2422938"/>
                  <a:pt x="2337174" y="2425073"/>
                  <a:pt x="2294492" y="2421516"/>
                </a:cubicBezTo>
                <a:cubicBezTo>
                  <a:pt x="2285243" y="2420805"/>
                  <a:pt x="2277419" y="2398752"/>
                  <a:pt x="2268882" y="2386659"/>
                </a:cubicBezTo>
                <a:cubicBezTo>
                  <a:pt x="2271728" y="2383102"/>
                  <a:pt x="2273862" y="2379545"/>
                  <a:pt x="2276708" y="2375988"/>
                </a:cubicBezTo>
                <a:cubicBezTo>
                  <a:pt x="2298760" y="2375988"/>
                  <a:pt x="2320812" y="2375455"/>
                  <a:pt x="2342865" y="2375366"/>
                </a:cubicBezTo>
                <a:close/>
                <a:moveTo>
                  <a:pt x="3109014" y="2375277"/>
                </a:moveTo>
                <a:cubicBezTo>
                  <a:pt x="3155965" y="2375277"/>
                  <a:pt x="3202916" y="2375277"/>
                  <a:pt x="3249155" y="2375277"/>
                </a:cubicBezTo>
                <a:cubicBezTo>
                  <a:pt x="3357995" y="2375277"/>
                  <a:pt x="3357995" y="2375277"/>
                  <a:pt x="3408503" y="2472024"/>
                </a:cubicBezTo>
                <a:cubicBezTo>
                  <a:pt x="3410637" y="2476292"/>
                  <a:pt x="3412771" y="2480561"/>
                  <a:pt x="3416328" y="2489808"/>
                </a:cubicBezTo>
                <a:cubicBezTo>
                  <a:pt x="3356573" y="2489808"/>
                  <a:pt x="3301085" y="2491231"/>
                  <a:pt x="3246309" y="2488385"/>
                </a:cubicBezTo>
                <a:cubicBezTo>
                  <a:pt x="3237062" y="2487674"/>
                  <a:pt x="3224257" y="2471313"/>
                  <a:pt x="3219989" y="2459219"/>
                </a:cubicBezTo>
                <a:cubicBezTo>
                  <a:pt x="3209318" y="2430053"/>
                  <a:pt x="3192245" y="2417960"/>
                  <a:pt x="3161656" y="2422228"/>
                </a:cubicBezTo>
                <a:cubicBezTo>
                  <a:pt x="3130355" y="2427207"/>
                  <a:pt x="3112571" y="2412980"/>
                  <a:pt x="3109014" y="2375277"/>
                </a:cubicBezTo>
                <a:close/>
                <a:moveTo>
                  <a:pt x="3001508" y="2375099"/>
                </a:moveTo>
                <a:cubicBezTo>
                  <a:pt x="3022938" y="2374921"/>
                  <a:pt x="3044279" y="2375277"/>
                  <a:pt x="3065620" y="2377411"/>
                </a:cubicBezTo>
                <a:cubicBezTo>
                  <a:pt x="3077714" y="2378834"/>
                  <a:pt x="3087673" y="2399464"/>
                  <a:pt x="3098343" y="2411557"/>
                </a:cubicBezTo>
                <a:cubicBezTo>
                  <a:pt x="3096209" y="2415825"/>
                  <a:pt x="3094075" y="2419382"/>
                  <a:pt x="3091941" y="2422939"/>
                </a:cubicBezTo>
                <a:cubicBezTo>
                  <a:pt x="3049259" y="2422939"/>
                  <a:pt x="3006577" y="2425784"/>
                  <a:pt x="2965316" y="2421516"/>
                </a:cubicBezTo>
                <a:cubicBezTo>
                  <a:pt x="2952512" y="2420093"/>
                  <a:pt x="2941841" y="2398752"/>
                  <a:pt x="2930459" y="2386659"/>
                </a:cubicBezTo>
                <a:cubicBezTo>
                  <a:pt x="2932593" y="2383102"/>
                  <a:pt x="2934727" y="2379546"/>
                  <a:pt x="2936861" y="2375988"/>
                </a:cubicBezTo>
                <a:cubicBezTo>
                  <a:pt x="2958558" y="2375988"/>
                  <a:pt x="2980077" y="2375277"/>
                  <a:pt x="3001508" y="2375099"/>
                </a:cubicBezTo>
                <a:close/>
                <a:moveTo>
                  <a:pt x="2836202" y="2375099"/>
                </a:moveTo>
                <a:cubicBezTo>
                  <a:pt x="2857188" y="2374921"/>
                  <a:pt x="2878173" y="2375277"/>
                  <a:pt x="2899158" y="2377411"/>
                </a:cubicBezTo>
                <a:cubicBezTo>
                  <a:pt x="2911252" y="2378834"/>
                  <a:pt x="2921923" y="2400175"/>
                  <a:pt x="2933304" y="2412268"/>
                </a:cubicBezTo>
                <a:cubicBezTo>
                  <a:pt x="2929748" y="2415825"/>
                  <a:pt x="2926902" y="2419382"/>
                  <a:pt x="2924057" y="2422939"/>
                </a:cubicBezTo>
                <a:cubicBezTo>
                  <a:pt x="2882797" y="2422939"/>
                  <a:pt x="2841538" y="2425784"/>
                  <a:pt x="2800989" y="2421516"/>
                </a:cubicBezTo>
                <a:cubicBezTo>
                  <a:pt x="2788184" y="2420093"/>
                  <a:pt x="2776802" y="2399464"/>
                  <a:pt x="2765420" y="2387370"/>
                </a:cubicBezTo>
                <a:cubicBezTo>
                  <a:pt x="2768266" y="2383814"/>
                  <a:pt x="2770400" y="2379546"/>
                  <a:pt x="2773246" y="2375988"/>
                </a:cubicBezTo>
                <a:cubicBezTo>
                  <a:pt x="2794231" y="2375988"/>
                  <a:pt x="2815217" y="2375277"/>
                  <a:pt x="2836202" y="2375099"/>
                </a:cubicBezTo>
                <a:close/>
                <a:moveTo>
                  <a:pt x="2671431" y="2374388"/>
                </a:moveTo>
                <a:cubicBezTo>
                  <a:pt x="2691972" y="2374210"/>
                  <a:pt x="2712424" y="2374566"/>
                  <a:pt x="2732698" y="2376700"/>
                </a:cubicBezTo>
                <a:cubicBezTo>
                  <a:pt x="2744792" y="2378123"/>
                  <a:pt x="2754751" y="2398753"/>
                  <a:pt x="2765421" y="2410135"/>
                </a:cubicBezTo>
                <a:cubicBezTo>
                  <a:pt x="2763287" y="2413691"/>
                  <a:pt x="2760442" y="2417959"/>
                  <a:pt x="2758307" y="2421517"/>
                </a:cubicBezTo>
                <a:cubicBezTo>
                  <a:pt x="2714202" y="2421517"/>
                  <a:pt x="2669386" y="2423650"/>
                  <a:pt x="2625992" y="2420094"/>
                </a:cubicBezTo>
                <a:cubicBezTo>
                  <a:pt x="2616744" y="2419382"/>
                  <a:pt x="2609631" y="2397329"/>
                  <a:pt x="2601805" y="2385236"/>
                </a:cubicBezTo>
                <a:cubicBezTo>
                  <a:pt x="2604651" y="2382391"/>
                  <a:pt x="2607496" y="2378835"/>
                  <a:pt x="2609631" y="2375277"/>
                </a:cubicBezTo>
                <a:cubicBezTo>
                  <a:pt x="2630261" y="2375277"/>
                  <a:pt x="2650890" y="2374566"/>
                  <a:pt x="2671431" y="2374388"/>
                </a:cubicBezTo>
                <a:close/>
                <a:moveTo>
                  <a:pt x="1814315" y="2373144"/>
                </a:moveTo>
                <a:cubicBezTo>
                  <a:pt x="1850594" y="2375277"/>
                  <a:pt x="1886874" y="2373855"/>
                  <a:pt x="1923866" y="2373855"/>
                </a:cubicBezTo>
                <a:cubicBezTo>
                  <a:pt x="1929557" y="2410135"/>
                  <a:pt x="1918887" y="2425073"/>
                  <a:pt x="1883318" y="2422940"/>
                </a:cubicBezTo>
                <a:cubicBezTo>
                  <a:pt x="1847749" y="2420805"/>
                  <a:pt x="1811468" y="2422228"/>
                  <a:pt x="1774477" y="2422228"/>
                </a:cubicBezTo>
                <a:cubicBezTo>
                  <a:pt x="1768786" y="2383103"/>
                  <a:pt x="1782302" y="2371009"/>
                  <a:pt x="1814315" y="2373144"/>
                </a:cubicBezTo>
                <a:close/>
                <a:moveTo>
                  <a:pt x="1645719" y="2373143"/>
                </a:moveTo>
                <a:cubicBezTo>
                  <a:pt x="1681999" y="2375278"/>
                  <a:pt x="1718279" y="2373854"/>
                  <a:pt x="1754560" y="2373854"/>
                </a:cubicBezTo>
                <a:cubicBezTo>
                  <a:pt x="1762384" y="2410134"/>
                  <a:pt x="1751714" y="2424362"/>
                  <a:pt x="1717568" y="2422939"/>
                </a:cubicBezTo>
                <a:cubicBezTo>
                  <a:pt x="1680576" y="2420805"/>
                  <a:pt x="1642873" y="2422227"/>
                  <a:pt x="1605882" y="2422227"/>
                </a:cubicBezTo>
                <a:cubicBezTo>
                  <a:pt x="1600902" y="2385236"/>
                  <a:pt x="1612995" y="2371720"/>
                  <a:pt x="1645719" y="2373143"/>
                </a:cubicBezTo>
                <a:close/>
                <a:moveTo>
                  <a:pt x="1479968" y="2372432"/>
                </a:moveTo>
                <a:cubicBezTo>
                  <a:pt x="1516248" y="2374566"/>
                  <a:pt x="1553239" y="2373143"/>
                  <a:pt x="1590230" y="2373143"/>
                </a:cubicBezTo>
                <a:cubicBezTo>
                  <a:pt x="1591653" y="2412980"/>
                  <a:pt x="1575292" y="2425073"/>
                  <a:pt x="1542569" y="2422939"/>
                </a:cubicBezTo>
                <a:cubicBezTo>
                  <a:pt x="1507000" y="2420805"/>
                  <a:pt x="1470720" y="2422228"/>
                  <a:pt x="1433728" y="2422228"/>
                </a:cubicBezTo>
                <a:cubicBezTo>
                  <a:pt x="1432306" y="2383813"/>
                  <a:pt x="1446533" y="2371009"/>
                  <a:pt x="1479968" y="2372432"/>
                </a:cubicBezTo>
                <a:close/>
                <a:moveTo>
                  <a:pt x="1312083" y="2372431"/>
                </a:moveTo>
                <a:cubicBezTo>
                  <a:pt x="1348364" y="2374565"/>
                  <a:pt x="1384643" y="2373142"/>
                  <a:pt x="1423058" y="2373142"/>
                </a:cubicBezTo>
                <a:cubicBezTo>
                  <a:pt x="1422347" y="2411556"/>
                  <a:pt x="1406696" y="2425072"/>
                  <a:pt x="1373973" y="2422938"/>
                </a:cubicBezTo>
                <a:cubicBezTo>
                  <a:pt x="1337694" y="2420804"/>
                  <a:pt x="1301413" y="2422227"/>
                  <a:pt x="1262999" y="2422227"/>
                </a:cubicBezTo>
                <a:cubicBezTo>
                  <a:pt x="1265133" y="2385947"/>
                  <a:pt x="1278649" y="2371008"/>
                  <a:pt x="1312083" y="2372431"/>
                </a:cubicBezTo>
                <a:close/>
                <a:moveTo>
                  <a:pt x="1159406" y="2371276"/>
                </a:moveTo>
                <a:cubicBezTo>
                  <a:pt x="1187238" y="2369586"/>
                  <a:pt x="1221384" y="2371009"/>
                  <a:pt x="1254462" y="2376700"/>
                </a:cubicBezTo>
                <a:cubicBezTo>
                  <a:pt x="1247349" y="2418670"/>
                  <a:pt x="1244504" y="2422228"/>
                  <a:pt x="1205378" y="2422228"/>
                </a:cubicBezTo>
                <a:cubicBezTo>
                  <a:pt x="1102940" y="2422228"/>
                  <a:pt x="1000502" y="2422228"/>
                  <a:pt x="898064" y="2422228"/>
                </a:cubicBezTo>
                <a:cubicBezTo>
                  <a:pt x="887394" y="2422228"/>
                  <a:pt x="877435" y="2420094"/>
                  <a:pt x="865341" y="2419382"/>
                </a:cubicBezTo>
                <a:cubicBezTo>
                  <a:pt x="873878" y="2386659"/>
                  <a:pt x="889528" y="2371009"/>
                  <a:pt x="922963" y="2372432"/>
                </a:cubicBezTo>
                <a:cubicBezTo>
                  <a:pt x="971336" y="2374566"/>
                  <a:pt x="1019709" y="2372432"/>
                  <a:pt x="1068083" y="2373854"/>
                </a:cubicBezTo>
                <a:cubicBezTo>
                  <a:pt x="1078042" y="2373854"/>
                  <a:pt x="1087290" y="2380257"/>
                  <a:pt x="1102229" y="2384525"/>
                </a:cubicBezTo>
                <a:cubicBezTo>
                  <a:pt x="1110054" y="2377767"/>
                  <a:pt x="1131573" y="2372965"/>
                  <a:pt x="1159406" y="2371276"/>
                </a:cubicBezTo>
                <a:close/>
                <a:moveTo>
                  <a:pt x="2381279" y="2319078"/>
                </a:moveTo>
                <a:cubicBezTo>
                  <a:pt x="2430364" y="2319078"/>
                  <a:pt x="2477315" y="2319078"/>
                  <a:pt x="2524266" y="2319078"/>
                </a:cubicBezTo>
                <a:cubicBezTo>
                  <a:pt x="2526400" y="2333306"/>
                  <a:pt x="2528534" y="2344688"/>
                  <a:pt x="2530668" y="2358205"/>
                </a:cubicBezTo>
                <a:cubicBezTo>
                  <a:pt x="2482295" y="2358205"/>
                  <a:pt x="2436766" y="2358205"/>
                  <a:pt x="2388393" y="2358205"/>
                </a:cubicBezTo>
                <a:cubicBezTo>
                  <a:pt x="2386259" y="2346111"/>
                  <a:pt x="2384125" y="2334018"/>
                  <a:pt x="2381279" y="2319078"/>
                </a:cubicBezTo>
                <a:close/>
                <a:moveTo>
                  <a:pt x="3407348" y="2318189"/>
                </a:moveTo>
                <a:cubicBezTo>
                  <a:pt x="3428244" y="2318011"/>
                  <a:pt x="3449052" y="2318367"/>
                  <a:pt x="3469681" y="2320501"/>
                </a:cubicBezTo>
                <a:cubicBezTo>
                  <a:pt x="3481775" y="2321924"/>
                  <a:pt x="3492446" y="2341842"/>
                  <a:pt x="3511653" y="2361049"/>
                </a:cubicBezTo>
                <a:cubicBezTo>
                  <a:pt x="3458300" y="2361049"/>
                  <a:pt x="3417040" y="2363895"/>
                  <a:pt x="3376492" y="2359627"/>
                </a:cubicBezTo>
                <a:cubicBezTo>
                  <a:pt x="3363687" y="2358204"/>
                  <a:pt x="3351594" y="2339708"/>
                  <a:pt x="3339500" y="2329749"/>
                </a:cubicBezTo>
                <a:cubicBezTo>
                  <a:pt x="3340923" y="2326192"/>
                  <a:pt x="3342346" y="2322636"/>
                  <a:pt x="3344480" y="2319078"/>
                </a:cubicBezTo>
                <a:cubicBezTo>
                  <a:pt x="3365466" y="2319078"/>
                  <a:pt x="3386451" y="2318367"/>
                  <a:pt x="3407348" y="2318189"/>
                </a:cubicBezTo>
                <a:close/>
                <a:moveTo>
                  <a:pt x="2767821" y="2317745"/>
                </a:moveTo>
                <a:cubicBezTo>
                  <a:pt x="2788718" y="2317656"/>
                  <a:pt x="2809526" y="2318011"/>
                  <a:pt x="2830155" y="2319790"/>
                </a:cubicBezTo>
                <a:cubicBezTo>
                  <a:pt x="2840114" y="2320502"/>
                  <a:pt x="2848651" y="2340420"/>
                  <a:pt x="2857899" y="2351802"/>
                </a:cubicBezTo>
                <a:cubicBezTo>
                  <a:pt x="2855053" y="2354647"/>
                  <a:pt x="2852919" y="2357493"/>
                  <a:pt x="2851497" y="2360338"/>
                </a:cubicBezTo>
                <a:cubicBezTo>
                  <a:pt x="2810237" y="2360338"/>
                  <a:pt x="2768977" y="2362472"/>
                  <a:pt x="2727718" y="2358915"/>
                </a:cubicBezTo>
                <a:cubicBezTo>
                  <a:pt x="2717047" y="2358204"/>
                  <a:pt x="2707799" y="2339708"/>
                  <a:pt x="2698551" y="2329038"/>
                </a:cubicBezTo>
                <a:cubicBezTo>
                  <a:pt x="2700686" y="2325481"/>
                  <a:pt x="2702819" y="2321924"/>
                  <a:pt x="2704953" y="2318367"/>
                </a:cubicBezTo>
                <a:cubicBezTo>
                  <a:pt x="2725939" y="2318367"/>
                  <a:pt x="2746924" y="2317834"/>
                  <a:pt x="2767821" y="2317745"/>
                </a:cubicBezTo>
                <a:close/>
                <a:moveTo>
                  <a:pt x="2925391" y="2317033"/>
                </a:moveTo>
                <a:cubicBezTo>
                  <a:pt x="2947355" y="2316944"/>
                  <a:pt x="2967807" y="2317299"/>
                  <a:pt x="2988081" y="2319078"/>
                </a:cubicBezTo>
                <a:cubicBezTo>
                  <a:pt x="2999463" y="2319790"/>
                  <a:pt x="3008711" y="2338285"/>
                  <a:pt x="3019381" y="2348955"/>
                </a:cubicBezTo>
                <a:cubicBezTo>
                  <a:pt x="3017958" y="2352512"/>
                  <a:pt x="3015824" y="2356069"/>
                  <a:pt x="3014402" y="2359626"/>
                </a:cubicBezTo>
                <a:cubicBezTo>
                  <a:pt x="2971719" y="2359626"/>
                  <a:pt x="2929037" y="2361760"/>
                  <a:pt x="2887065" y="2358203"/>
                </a:cubicBezTo>
                <a:cubicBezTo>
                  <a:pt x="2877106" y="2357492"/>
                  <a:pt x="2868570" y="2336862"/>
                  <a:pt x="2853631" y="2317655"/>
                </a:cubicBezTo>
                <a:cubicBezTo>
                  <a:pt x="2879952" y="2317655"/>
                  <a:pt x="2903427" y="2317122"/>
                  <a:pt x="2925391" y="2317033"/>
                </a:cubicBezTo>
                <a:close/>
                <a:moveTo>
                  <a:pt x="2608918" y="2317033"/>
                </a:moveTo>
                <a:cubicBezTo>
                  <a:pt x="2630260" y="2316944"/>
                  <a:pt x="2651601" y="2317299"/>
                  <a:pt x="2672942" y="2319078"/>
                </a:cubicBezTo>
                <a:cubicBezTo>
                  <a:pt x="2681478" y="2319790"/>
                  <a:pt x="2688592" y="2339708"/>
                  <a:pt x="2696418" y="2351090"/>
                </a:cubicBezTo>
                <a:cubicBezTo>
                  <a:pt x="2692860" y="2353935"/>
                  <a:pt x="2690727" y="2357492"/>
                  <a:pt x="2688592" y="2360337"/>
                </a:cubicBezTo>
                <a:cubicBezTo>
                  <a:pt x="2648755" y="2360337"/>
                  <a:pt x="2608918" y="2362472"/>
                  <a:pt x="2569793" y="2358914"/>
                </a:cubicBezTo>
                <a:cubicBezTo>
                  <a:pt x="2558411" y="2358203"/>
                  <a:pt x="2548452" y="2341131"/>
                  <a:pt x="2537781" y="2331171"/>
                </a:cubicBezTo>
                <a:cubicBezTo>
                  <a:pt x="2539916" y="2326903"/>
                  <a:pt x="2542049" y="2321923"/>
                  <a:pt x="2544895" y="2317655"/>
                </a:cubicBezTo>
                <a:cubicBezTo>
                  <a:pt x="2566236" y="2317655"/>
                  <a:pt x="2587577" y="2317122"/>
                  <a:pt x="2608918" y="2317033"/>
                </a:cubicBezTo>
                <a:close/>
                <a:moveTo>
                  <a:pt x="3025072" y="2316944"/>
                </a:moveTo>
                <a:cubicBezTo>
                  <a:pt x="3077715" y="2316944"/>
                  <a:pt x="3131067" y="2316944"/>
                  <a:pt x="3183709" y="2316944"/>
                </a:cubicBezTo>
                <a:cubicBezTo>
                  <a:pt x="3217855" y="2316944"/>
                  <a:pt x="3252712" y="2319078"/>
                  <a:pt x="3286858" y="2316944"/>
                </a:cubicBezTo>
                <a:cubicBezTo>
                  <a:pt x="3316735" y="2314810"/>
                  <a:pt x="3332386" y="2327614"/>
                  <a:pt x="3340211" y="2360337"/>
                </a:cubicBezTo>
                <a:cubicBezTo>
                  <a:pt x="3242753" y="2360337"/>
                  <a:pt x="3148852" y="2361760"/>
                  <a:pt x="3055662" y="2358915"/>
                </a:cubicBezTo>
                <a:cubicBezTo>
                  <a:pt x="3042857" y="2358915"/>
                  <a:pt x="3030764" y="2338996"/>
                  <a:pt x="3018670" y="2328326"/>
                </a:cubicBezTo>
                <a:cubicBezTo>
                  <a:pt x="3020805" y="2324769"/>
                  <a:pt x="3022938" y="2321212"/>
                  <a:pt x="3025072" y="2316944"/>
                </a:cubicBezTo>
                <a:close/>
                <a:moveTo>
                  <a:pt x="2253230" y="2315521"/>
                </a:moveTo>
                <a:cubicBezTo>
                  <a:pt x="2280263" y="2316944"/>
                  <a:pt x="2307295" y="2316944"/>
                  <a:pt x="2334328" y="2315521"/>
                </a:cubicBezTo>
                <a:cubicBezTo>
                  <a:pt x="2364917" y="2314810"/>
                  <a:pt x="2371319" y="2329749"/>
                  <a:pt x="2364917" y="2357493"/>
                </a:cubicBezTo>
                <a:cubicBezTo>
                  <a:pt x="2318678" y="2357493"/>
                  <a:pt x="2273150" y="2357493"/>
                  <a:pt x="2226199" y="2357493"/>
                </a:cubicBezTo>
                <a:cubicBezTo>
                  <a:pt x="2216951" y="2330460"/>
                  <a:pt x="2219085" y="2314098"/>
                  <a:pt x="2253230" y="2315521"/>
                </a:cubicBezTo>
                <a:close/>
                <a:moveTo>
                  <a:pt x="1755981" y="2314099"/>
                </a:moveTo>
                <a:cubicBezTo>
                  <a:pt x="1795818" y="2311964"/>
                  <a:pt x="1836367" y="2314099"/>
                  <a:pt x="1876915" y="2314099"/>
                </a:cubicBezTo>
                <a:cubicBezTo>
                  <a:pt x="1886163" y="2352513"/>
                  <a:pt x="1871224" y="2362472"/>
                  <a:pt x="1840635" y="2360338"/>
                </a:cubicBezTo>
                <a:cubicBezTo>
                  <a:pt x="1806489" y="2358203"/>
                  <a:pt x="1772343" y="2359626"/>
                  <a:pt x="1735351" y="2359626"/>
                </a:cubicBezTo>
                <a:cubicBezTo>
                  <a:pt x="1731083" y="2337573"/>
                  <a:pt x="1726815" y="2316232"/>
                  <a:pt x="1755981" y="2314099"/>
                </a:cubicBezTo>
                <a:close/>
                <a:moveTo>
                  <a:pt x="2093884" y="2314098"/>
                </a:moveTo>
                <a:cubicBezTo>
                  <a:pt x="2119494" y="2315520"/>
                  <a:pt x="2145814" y="2316232"/>
                  <a:pt x="2171424" y="2315520"/>
                </a:cubicBezTo>
                <a:cubicBezTo>
                  <a:pt x="2199879" y="2314098"/>
                  <a:pt x="2211261" y="2324768"/>
                  <a:pt x="2201301" y="2358202"/>
                </a:cubicBezTo>
                <a:cubicBezTo>
                  <a:pt x="2155062" y="2358202"/>
                  <a:pt x="2109534" y="2358202"/>
                  <a:pt x="2062584" y="2358202"/>
                </a:cubicBezTo>
                <a:cubicBezTo>
                  <a:pt x="2053335" y="2328326"/>
                  <a:pt x="2059738" y="2311964"/>
                  <a:pt x="2093884" y="2314098"/>
                </a:cubicBezTo>
                <a:close/>
                <a:moveTo>
                  <a:pt x="1930979" y="2313388"/>
                </a:moveTo>
                <a:cubicBezTo>
                  <a:pt x="1967260" y="2314099"/>
                  <a:pt x="2002828" y="2313388"/>
                  <a:pt x="2040531" y="2313388"/>
                </a:cubicBezTo>
                <a:cubicBezTo>
                  <a:pt x="2040531" y="2331172"/>
                  <a:pt x="2040531" y="2342554"/>
                  <a:pt x="2040531" y="2356781"/>
                </a:cubicBezTo>
                <a:cubicBezTo>
                  <a:pt x="1992869" y="2356781"/>
                  <a:pt x="1946629" y="2356781"/>
                  <a:pt x="1898968" y="2356781"/>
                </a:cubicBezTo>
                <a:cubicBezTo>
                  <a:pt x="1891142" y="2328326"/>
                  <a:pt x="1897545" y="2311965"/>
                  <a:pt x="1930979" y="2313388"/>
                </a:cubicBezTo>
                <a:close/>
                <a:moveTo>
                  <a:pt x="1605882" y="2312676"/>
                </a:moveTo>
                <a:cubicBezTo>
                  <a:pt x="1642873" y="2314099"/>
                  <a:pt x="1679154" y="2313388"/>
                  <a:pt x="1716145" y="2313388"/>
                </a:cubicBezTo>
                <a:cubicBezTo>
                  <a:pt x="1720414" y="2351090"/>
                  <a:pt x="1706186" y="2362472"/>
                  <a:pt x="1676308" y="2360338"/>
                </a:cubicBezTo>
                <a:cubicBezTo>
                  <a:pt x="1641450" y="2358204"/>
                  <a:pt x="1605882" y="2359627"/>
                  <a:pt x="1569602" y="2359627"/>
                </a:cubicBezTo>
                <a:cubicBezTo>
                  <a:pt x="1565334" y="2327615"/>
                  <a:pt x="1574581" y="2311965"/>
                  <a:pt x="1605882" y="2312676"/>
                </a:cubicBezTo>
                <a:close/>
                <a:moveTo>
                  <a:pt x="1450091" y="2312676"/>
                </a:moveTo>
                <a:cubicBezTo>
                  <a:pt x="1484949" y="2314099"/>
                  <a:pt x="1519806" y="2313388"/>
                  <a:pt x="1554664" y="2313388"/>
                </a:cubicBezTo>
                <a:cubicBezTo>
                  <a:pt x="1556797" y="2351090"/>
                  <a:pt x="1542570" y="2362471"/>
                  <a:pt x="1511269" y="2360338"/>
                </a:cubicBezTo>
                <a:cubicBezTo>
                  <a:pt x="1475701" y="2358203"/>
                  <a:pt x="1440843" y="2359626"/>
                  <a:pt x="1403140" y="2359626"/>
                </a:cubicBezTo>
                <a:cubicBezTo>
                  <a:pt x="1403140" y="2323347"/>
                  <a:pt x="1418790" y="2311254"/>
                  <a:pt x="1450091" y="2312676"/>
                </a:cubicBezTo>
                <a:close/>
                <a:moveTo>
                  <a:pt x="1127126" y="2311964"/>
                </a:moveTo>
                <a:cubicBezTo>
                  <a:pt x="1160561" y="2314099"/>
                  <a:pt x="1194707" y="2312676"/>
                  <a:pt x="1229564" y="2312676"/>
                </a:cubicBezTo>
                <a:cubicBezTo>
                  <a:pt x="1225296" y="2346110"/>
                  <a:pt x="1213203" y="2361760"/>
                  <a:pt x="1181191" y="2360337"/>
                </a:cubicBezTo>
                <a:cubicBezTo>
                  <a:pt x="1145623" y="2357492"/>
                  <a:pt x="1109342" y="2359626"/>
                  <a:pt x="1070928" y="2359626"/>
                </a:cubicBezTo>
                <a:cubicBezTo>
                  <a:pt x="1077330" y="2320501"/>
                  <a:pt x="1096538" y="2310542"/>
                  <a:pt x="1127126" y="2311964"/>
                </a:cubicBezTo>
                <a:close/>
                <a:moveTo>
                  <a:pt x="1287185" y="2311964"/>
                </a:moveTo>
                <a:cubicBezTo>
                  <a:pt x="1322043" y="2314098"/>
                  <a:pt x="1356900" y="2312676"/>
                  <a:pt x="1393180" y="2312676"/>
                </a:cubicBezTo>
                <a:cubicBezTo>
                  <a:pt x="1391046" y="2352512"/>
                  <a:pt x="1373262" y="2361760"/>
                  <a:pt x="1343384" y="2359626"/>
                </a:cubicBezTo>
                <a:cubicBezTo>
                  <a:pt x="1308527" y="2357491"/>
                  <a:pt x="1273670" y="2358914"/>
                  <a:pt x="1237389" y="2358914"/>
                </a:cubicBezTo>
                <a:cubicBezTo>
                  <a:pt x="1239524" y="2324057"/>
                  <a:pt x="1255174" y="2309830"/>
                  <a:pt x="1287185" y="2311964"/>
                </a:cubicBezTo>
                <a:close/>
                <a:moveTo>
                  <a:pt x="990988" y="2308908"/>
                </a:moveTo>
                <a:cubicBezTo>
                  <a:pt x="1010417" y="2309608"/>
                  <a:pt x="1034648" y="2311965"/>
                  <a:pt x="1065237" y="2315522"/>
                </a:cubicBezTo>
                <a:cubicBezTo>
                  <a:pt x="1062391" y="2345399"/>
                  <a:pt x="1049587" y="2361761"/>
                  <a:pt x="1016864" y="2360338"/>
                </a:cubicBezTo>
                <a:cubicBezTo>
                  <a:pt x="979161" y="2358204"/>
                  <a:pt x="942169" y="2359627"/>
                  <a:pt x="903755" y="2359627"/>
                </a:cubicBezTo>
                <a:cubicBezTo>
                  <a:pt x="917627" y="2319612"/>
                  <a:pt x="932699" y="2306808"/>
                  <a:pt x="990988" y="2308908"/>
                </a:cubicBezTo>
                <a:close/>
                <a:moveTo>
                  <a:pt x="2012076" y="2271416"/>
                </a:moveTo>
                <a:cubicBezTo>
                  <a:pt x="2046222" y="2269993"/>
                  <a:pt x="2081080" y="2270704"/>
                  <a:pt x="2115225" y="2271416"/>
                </a:cubicBezTo>
                <a:cubicBezTo>
                  <a:pt x="2119493" y="2271416"/>
                  <a:pt x="2128030" y="2280663"/>
                  <a:pt x="2127319" y="2284221"/>
                </a:cubicBezTo>
                <a:cubicBezTo>
                  <a:pt x="2125896" y="2290623"/>
                  <a:pt x="2120205" y="2300582"/>
                  <a:pt x="2115225" y="2300582"/>
                </a:cubicBezTo>
                <a:cubicBezTo>
                  <a:pt x="2097441" y="2302716"/>
                  <a:pt x="2079656" y="2301294"/>
                  <a:pt x="2061872" y="2301294"/>
                </a:cubicBezTo>
                <a:cubicBezTo>
                  <a:pt x="2045511" y="2301294"/>
                  <a:pt x="2028438" y="2302716"/>
                  <a:pt x="2012076" y="2300582"/>
                </a:cubicBezTo>
                <a:cubicBezTo>
                  <a:pt x="2006385" y="2299871"/>
                  <a:pt x="1997137" y="2290623"/>
                  <a:pt x="1997849" y="2286354"/>
                </a:cubicBezTo>
                <a:cubicBezTo>
                  <a:pt x="1998560" y="2280663"/>
                  <a:pt x="2007097" y="2271416"/>
                  <a:pt x="2012076" y="2271416"/>
                </a:cubicBezTo>
                <a:close/>
                <a:moveTo>
                  <a:pt x="3397566" y="2271238"/>
                </a:moveTo>
                <a:cubicBezTo>
                  <a:pt x="3421664" y="2271060"/>
                  <a:pt x="3445139" y="2274972"/>
                  <a:pt x="3467547" y="2294891"/>
                </a:cubicBezTo>
                <a:cubicBezTo>
                  <a:pt x="3405658" y="2313387"/>
                  <a:pt x="3341634" y="2305562"/>
                  <a:pt x="3323849" y="2272127"/>
                </a:cubicBezTo>
                <a:cubicBezTo>
                  <a:pt x="3348747" y="2275684"/>
                  <a:pt x="3373468" y="2271416"/>
                  <a:pt x="3397566" y="2271238"/>
                </a:cubicBezTo>
                <a:close/>
                <a:moveTo>
                  <a:pt x="3222891" y="2270738"/>
                </a:moveTo>
                <a:cubicBezTo>
                  <a:pt x="3271342" y="2267504"/>
                  <a:pt x="3305888" y="2279775"/>
                  <a:pt x="3316025" y="2304851"/>
                </a:cubicBezTo>
                <a:cubicBezTo>
                  <a:pt x="3269074" y="2294180"/>
                  <a:pt x="3219278" y="2321213"/>
                  <a:pt x="3170193" y="2279241"/>
                </a:cubicBezTo>
                <a:cubicBezTo>
                  <a:pt x="3189045" y="2274617"/>
                  <a:pt x="3206740" y="2271816"/>
                  <a:pt x="3222891" y="2270738"/>
                </a:cubicBezTo>
                <a:close/>
                <a:moveTo>
                  <a:pt x="2464510" y="2270705"/>
                </a:moveTo>
                <a:cubicBezTo>
                  <a:pt x="2493676" y="2269282"/>
                  <a:pt x="2523554" y="2268571"/>
                  <a:pt x="2553432" y="2271416"/>
                </a:cubicBezTo>
                <a:cubicBezTo>
                  <a:pt x="2562679" y="2272128"/>
                  <a:pt x="2570505" y="2284221"/>
                  <a:pt x="2579753" y="2290624"/>
                </a:cubicBezTo>
                <a:cubicBezTo>
                  <a:pt x="2576907" y="2294892"/>
                  <a:pt x="2575485" y="2298449"/>
                  <a:pt x="2573350" y="2302006"/>
                </a:cubicBezTo>
                <a:cubicBezTo>
                  <a:pt x="2537070" y="2302006"/>
                  <a:pt x="2500790" y="2302717"/>
                  <a:pt x="2464510" y="2301294"/>
                </a:cubicBezTo>
                <a:cubicBezTo>
                  <a:pt x="2457396" y="2301294"/>
                  <a:pt x="2450994" y="2289912"/>
                  <a:pt x="2443880" y="2283510"/>
                </a:cubicBezTo>
                <a:cubicBezTo>
                  <a:pt x="2450994" y="2279242"/>
                  <a:pt x="2457396" y="2271416"/>
                  <a:pt x="2464510" y="2270705"/>
                </a:cubicBezTo>
                <a:close/>
                <a:moveTo>
                  <a:pt x="2313699" y="2270705"/>
                </a:moveTo>
                <a:cubicBezTo>
                  <a:pt x="2344287" y="2269282"/>
                  <a:pt x="2375588" y="2268571"/>
                  <a:pt x="2406177" y="2271416"/>
                </a:cubicBezTo>
                <a:cubicBezTo>
                  <a:pt x="2414714" y="2272128"/>
                  <a:pt x="2421827" y="2284933"/>
                  <a:pt x="2429652" y="2292046"/>
                </a:cubicBezTo>
                <a:cubicBezTo>
                  <a:pt x="2427518" y="2294892"/>
                  <a:pt x="2425384" y="2298449"/>
                  <a:pt x="2423250" y="2302006"/>
                </a:cubicBezTo>
                <a:cubicBezTo>
                  <a:pt x="2386970" y="2302006"/>
                  <a:pt x="2349978" y="2302717"/>
                  <a:pt x="2313699" y="2301294"/>
                </a:cubicBezTo>
                <a:cubicBezTo>
                  <a:pt x="2307296" y="2301294"/>
                  <a:pt x="2300894" y="2291335"/>
                  <a:pt x="2295203" y="2285644"/>
                </a:cubicBezTo>
                <a:cubicBezTo>
                  <a:pt x="2301605" y="2280664"/>
                  <a:pt x="2307296" y="2271416"/>
                  <a:pt x="2313699" y="2270705"/>
                </a:cubicBezTo>
                <a:close/>
                <a:moveTo>
                  <a:pt x="3074447" y="2270160"/>
                </a:moveTo>
                <a:cubicBezTo>
                  <a:pt x="3122131" y="2265992"/>
                  <a:pt x="3158812" y="2278530"/>
                  <a:pt x="3169482" y="2306274"/>
                </a:cubicBezTo>
                <a:cubicBezTo>
                  <a:pt x="3120397" y="2293469"/>
                  <a:pt x="3070601" y="2321213"/>
                  <a:pt x="3023650" y="2279953"/>
                </a:cubicBezTo>
                <a:cubicBezTo>
                  <a:pt x="3041435" y="2274795"/>
                  <a:pt x="3058552" y="2271550"/>
                  <a:pt x="3074447" y="2270160"/>
                </a:cubicBezTo>
                <a:close/>
                <a:moveTo>
                  <a:pt x="2213395" y="2269994"/>
                </a:moveTo>
                <a:cubicBezTo>
                  <a:pt x="2228333" y="2269994"/>
                  <a:pt x="2243983" y="2268571"/>
                  <a:pt x="2258922" y="2270705"/>
                </a:cubicBezTo>
                <a:cubicBezTo>
                  <a:pt x="2266036" y="2271417"/>
                  <a:pt x="2271727" y="2280664"/>
                  <a:pt x="2278129" y="2285644"/>
                </a:cubicBezTo>
                <a:cubicBezTo>
                  <a:pt x="2272438" y="2291335"/>
                  <a:pt x="2266747" y="2301294"/>
                  <a:pt x="2260345" y="2301294"/>
                </a:cubicBezTo>
                <a:cubicBezTo>
                  <a:pt x="2229044" y="2302717"/>
                  <a:pt x="2197033" y="2302717"/>
                  <a:pt x="2165021" y="2301294"/>
                </a:cubicBezTo>
                <a:cubicBezTo>
                  <a:pt x="2158619" y="2301294"/>
                  <a:pt x="2152216" y="2291335"/>
                  <a:pt x="2145814" y="2286355"/>
                </a:cubicBezTo>
                <a:cubicBezTo>
                  <a:pt x="2152928" y="2280664"/>
                  <a:pt x="2159330" y="2272128"/>
                  <a:pt x="2167155" y="2270705"/>
                </a:cubicBezTo>
                <a:cubicBezTo>
                  <a:pt x="2182805" y="2267859"/>
                  <a:pt x="2197744" y="2269994"/>
                  <a:pt x="2213395" y="2269994"/>
                </a:cubicBezTo>
                <a:close/>
                <a:moveTo>
                  <a:pt x="1975796" y="2269282"/>
                </a:moveTo>
                <a:cubicBezTo>
                  <a:pt x="1978641" y="2272838"/>
                  <a:pt x="1981487" y="2276396"/>
                  <a:pt x="1984332" y="2279952"/>
                </a:cubicBezTo>
                <a:cubicBezTo>
                  <a:pt x="1977218" y="2287066"/>
                  <a:pt x="1970105" y="2299160"/>
                  <a:pt x="1962279" y="2299871"/>
                </a:cubicBezTo>
                <a:cubicBezTo>
                  <a:pt x="1924577" y="2302005"/>
                  <a:pt x="1887585" y="2300582"/>
                  <a:pt x="1849882" y="2300582"/>
                </a:cubicBezTo>
                <a:cubicBezTo>
                  <a:pt x="1847748" y="2296314"/>
                  <a:pt x="1845614" y="2292758"/>
                  <a:pt x="1844191" y="2288489"/>
                </a:cubicBezTo>
                <a:cubicBezTo>
                  <a:pt x="1852728" y="2282087"/>
                  <a:pt x="1860553" y="2269994"/>
                  <a:pt x="1869801" y="2269994"/>
                </a:cubicBezTo>
                <a:cubicBezTo>
                  <a:pt x="1904658" y="2267859"/>
                  <a:pt x="1940227" y="2269282"/>
                  <a:pt x="1975796" y="2269282"/>
                </a:cubicBezTo>
                <a:close/>
                <a:moveTo>
                  <a:pt x="2938662" y="2269126"/>
                </a:moveTo>
                <a:cubicBezTo>
                  <a:pt x="2984613" y="2266659"/>
                  <a:pt x="3011556" y="2276395"/>
                  <a:pt x="3020092" y="2297737"/>
                </a:cubicBezTo>
                <a:cubicBezTo>
                  <a:pt x="2955358" y="2314099"/>
                  <a:pt x="2897025" y="2304851"/>
                  <a:pt x="2886354" y="2275684"/>
                </a:cubicBezTo>
                <a:cubicBezTo>
                  <a:pt x="2905917" y="2272127"/>
                  <a:pt x="2923346" y="2269949"/>
                  <a:pt x="2938662" y="2269126"/>
                </a:cubicBezTo>
                <a:close/>
                <a:moveTo>
                  <a:pt x="2787184" y="2268237"/>
                </a:moveTo>
                <a:cubicBezTo>
                  <a:pt x="2830867" y="2265103"/>
                  <a:pt x="2865547" y="2276574"/>
                  <a:pt x="2871416" y="2298448"/>
                </a:cubicBezTo>
                <a:cubicBezTo>
                  <a:pt x="2796721" y="2313388"/>
                  <a:pt x="2747636" y="2304851"/>
                  <a:pt x="2741234" y="2276396"/>
                </a:cubicBezTo>
                <a:cubicBezTo>
                  <a:pt x="2757062" y="2271950"/>
                  <a:pt x="2772623" y="2269282"/>
                  <a:pt x="2787184" y="2268237"/>
                </a:cubicBezTo>
                <a:close/>
                <a:moveTo>
                  <a:pt x="1762672" y="2267982"/>
                </a:moveTo>
                <a:cubicBezTo>
                  <a:pt x="1781368" y="2268348"/>
                  <a:pt x="1805955" y="2269638"/>
                  <a:pt x="1838500" y="2271416"/>
                </a:cubicBezTo>
                <a:cubicBezTo>
                  <a:pt x="1825695" y="2284932"/>
                  <a:pt x="1818582" y="2299159"/>
                  <a:pt x="1810757" y="2299871"/>
                </a:cubicBezTo>
                <a:cubicBezTo>
                  <a:pt x="1774476" y="2302005"/>
                  <a:pt x="1737485" y="2301294"/>
                  <a:pt x="1697648" y="2301294"/>
                </a:cubicBezTo>
                <a:cubicBezTo>
                  <a:pt x="1703517" y="2274084"/>
                  <a:pt x="1706585" y="2266881"/>
                  <a:pt x="1762672" y="2267982"/>
                </a:cubicBezTo>
                <a:close/>
                <a:moveTo>
                  <a:pt x="2650212" y="2267904"/>
                </a:moveTo>
                <a:cubicBezTo>
                  <a:pt x="2696996" y="2265770"/>
                  <a:pt x="2716870" y="2274440"/>
                  <a:pt x="2722738" y="2296315"/>
                </a:cubicBezTo>
                <a:cubicBezTo>
                  <a:pt x="2662272" y="2314811"/>
                  <a:pt x="2598248" y="2304852"/>
                  <a:pt x="2593980" y="2273551"/>
                </a:cubicBezTo>
                <a:cubicBezTo>
                  <a:pt x="2616033" y="2270527"/>
                  <a:pt x="2634617" y="2268616"/>
                  <a:pt x="2650212" y="2267904"/>
                </a:cubicBezTo>
                <a:close/>
                <a:moveTo>
                  <a:pt x="1531187" y="2267148"/>
                </a:moveTo>
                <a:cubicBezTo>
                  <a:pt x="1526207" y="2304140"/>
                  <a:pt x="1485659" y="2311253"/>
                  <a:pt x="1396737" y="2291335"/>
                </a:cubicBezTo>
                <a:cubicBezTo>
                  <a:pt x="1435151" y="2250075"/>
                  <a:pt x="1485659" y="2279242"/>
                  <a:pt x="1531187" y="2267148"/>
                </a:cubicBezTo>
                <a:close/>
                <a:moveTo>
                  <a:pt x="1624155" y="2267070"/>
                </a:moveTo>
                <a:cubicBezTo>
                  <a:pt x="1641762" y="2267814"/>
                  <a:pt x="1663325" y="2269815"/>
                  <a:pt x="1689824" y="2272839"/>
                </a:cubicBezTo>
                <a:cubicBezTo>
                  <a:pt x="1677019" y="2284932"/>
                  <a:pt x="1669905" y="2298448"/>
                  <a:pt x="1661369" y="2299159"/>
                </a:cubicBezTo>
                <a:cubicBezTo>
                  <a:pt x="1624377" y="2302005"/>
                  <a:pt x="1587386" y="2300582"/>
                  <a:pt x="1546126" y="2300582"/>
                </a:cubicBezTo>
                <a:cubicBezTo>
                  <a:pt x="1554129" y="2273905"/>
                  <a:pt x="1571336" y="2264835"/>
                  <a:pt x="1624155" y="2267070"/>
                </a:cubicBezTo>
                <a:close/>
                <a:moveTo>
                  <a:pt x="1323955" y="2265914"/>
                </a:moveTo>
                <a:cubicBezTo>
                  <a:pt x="1340094" y="2266659"/>
                  <a:pt x="1359035" y="2268749"/>
                  <a:pt x="1381087" y="2272128"/>
                </a:cubicBezTo>
                <a:cubicBezTo>
                  <a:pt x="1373973" y="2303429"/>
                  <a:pt x="1327023" y="2311965"/>
                  <a:pt x="1245926" y="2297026"/>
                </a:cubicBezTo>
                <a:cubicBezTo>
                  <a:pt x="1252329" y="2273550"/>
                  <a:pt x="1275537" y="2263680"/>
                  <a:pt x="1323955" y="2265914"/>
                </a:cubicBezTo>
                <a:close/>
                <a:moveTo>
                  <a:pt x="1080888" y="2265725"/>
                </a:moveTo>
                <a:cubicBezTo>
                  <a:pt x="1071640" y="2302717"/>
                  <a:pt x="1016865" y="2311965"/>
                  <a:pt x="935056" y="2292047"/>
                </a:cubicBezTo>
                <a:cubicBezTo>
                  <a:pt x="981296" y="2247229"/>
                  <a:pt x="1033937" y="2279953"/>
                  <a:pt x="1080888" y="2265725"/>
                </a:cubicBezTo>
                <a:close/>
                <a:moveTo>
                  <a:pt x="1176634" y="2265592"/>
                </a:moveTo>
                <a:cubicBezTo>
                  <a:pt x="1192440" y="2266392"/>
                  <a:pt x="1210535" y="2268571"/>
                  <a:pt x="1230987" y="2272128"/>
                </a:cubicBezTo>
                <a:cubicBezTo>
                  <a:pt x="1221028" y="2302717"/>
                  <a:pt x="1164829" y="2311965"/>
                  <a:pt x="1094403" y="2295603"/>
                </a:cubicBezTo>
                <a:cubicBezTo>
                  <a:pt x="1102406" y="2273194"/>
                  <a:pt x="1129216" y="2263191"/>
                  <a:pt x="1176634" y="2265592"/>
                </a:cubicBezTo>
                <a:close/>
                <a:moveTo>
                  <a:pt x="853248" y="2230156"/>
                </a:moveTo>
                <a:cubicBezTo>
                  <a:pt x="828350" y="2230156"/>
                  <a:pt x="812699" y="2236559"/>
                  <a:pt x="798474" y="2258611"/>
                </a:cubicBezTo>
                <a:cubicBezTo>
                  <a:pt x="717377" y="2385236"/>
                  <a:pt x="634147" y="2511149"/>
                  <a:pt x="552338" y="2637062"/>
                </a:cubicBezTo>
                <a:cubicBezTo>
                  <a:pt x="545936" y="2647021"/>
                  <a:pt x="540956" y="2656980"/>
                  <a:pt x="533843" y="2668362"/>
                </a:cubicBezTo>
                <a:cubicBezTo>
                  <a:pt x="1654255" y="2668362"/>
                  <a:pt x="2770400" y="2668362"/>
                  <a:pt x="3892237" y="2668362"/>
                </a:cubicBezTo>
                <a:cubicBezTo>
                  <a:pt x="3882990" y="2653424"/>
                  <a:pt x="3878721" y="2644887"/>
                  <a:pt x="3872319" y="2636351"/>
                </a:cubicBezTo>
                <a:cubicBezTo>
                  <a:pt x="3786242" y="2511860"/>
                  <a:pt x="3698744" y="2388081"/>
                  <a:pt x="3613379" y="2262879"/>
                </a:cubicBezTo>
                <a:cubicBezTo>
                  <a:pt x="3597729" y="2240115"/>
                  <a:pt x="3581367" y="2233002"/>
                  <a:pt x="3555046" y="2233002"/>
                </a:cubicBezTo>
                <a:cubicBezTo>
                  <a:pt x="2654447" y="2233002"/>
                  <a:pt x="1753847" y="2231579"/>
                  <a:pt x="853248" y="2230156"/>
                </a:cubicBezTo>
                <a:close/>
                <a:moveTo>
                  <a:pt x="902332" y="2100686"/>
                </a:moveTo>
                <a:cubicBezTo>
                  <a:pt x="1571024" y="2106377"/>
                  <a:pt x="2239004" y="2109934"/>
                  <a:pt x="2907696" y="2114203"/>
                </a:cubicBezTo>
                <a:cubicBezTo>
                  <a:pt x="3136758" y="2115625"/>
                  <a:pt x="3365109" y="2117759"/>
                  <a:pt x="3594171" y="2119182"/>
                </a:cubicBezTo>
                <a:cubicBezTo>
                  <a:pt x="3616224" y="2119182"/>
                  <a:pt x="3629029" y="2124873"/>
                  <a:pt x="3636143" y="2146214"/>
                </a:cubicBezTo>
                <a:cubicBezTo>
                  <a:pt x="3640411" y="2158308"/>
                  <a:pt x="3648947" y="2168978"/>
                  <a:pt x="3656061" y="2179649"/>
                </a:cubicBezTo>
                <a:cubicBezTo>
                  <a:pt x="3893660" y="2522531"/>
                  <a:pt x="4129836" y="2866124"/>
                  <a:pt x="4368858" y="3207584"/>
                </a:cubicBezTo>
                <a:cubicBezTo>
                  <a:pt x="4403715" y="3257380"/>
                  <a:pt x="4401581" y="3301486"/>
                  <a:pt x="4378105" y="3349859"/>
                </a:cubicBezTo>
                <a:cubicBezTo>
                  <a:pt x="4344671" y="3419573"/>
                  <a:pt x="4284916" y="3451585"/>
                  <a:pt x="4208798" y="3453008"/>
                </a:cubicBezTo>
                <a:cubicBezTo>
                  <a:pt x="4122011" y="3453719"/>
                  <a:pt x="4035935" y="3453008"/>
                  <a:pt x="3949147" y="3453008"/>
                </a:cubicBezTo>
                <a:cubicBezTo>
                  <a:pt x="3365109" y="3453008"/>
                  <a:pt x="2780360" y="3453008"/>
                  <a:pt x="2196322" y="3453008"/>
                </a:cubicBezTo>
                <a:cubicBezTo>
                  <a:pt x="1530476" y="3453008"/>
                  <a:pt x="863918" y="3453008"/>
                  <a:pt x="198074" y="3453008"/>
                </a:cubicBezTo>
                <a:cubicBezTo>
                  <a:pt x="100616" y="3453008"/>
                  <a:pt x="26633" y="3403923"/>
                  <a:pt x="8137" y="3319270"/>
                </a:cubicBezTo>
                <a:cubicBezTo>
                  <a:pt x="-6091" y="3255957"/>
                  <a:pt x="-5379" y="3196202"/>
                  <a:pt x="40861" y="3136447"/>
                </a:cubicBezTo>
                <a:cubicBezTo>
                  <a:pt x="291975" y="2814905"/>
                  <a:pt x="538111" y="2490519"/>
                  <a:pt x="785669" y="2166844"/>
                </a:cubicBezTo>
                <a:cubicBezTo>
                  <a:pt x="789226" y="2161864"/>
                  <a:pt x="794917" y="2157596"/>
                  <a:pt x="796340" y="2152617"/>
                </a:cubicBezTo>
                <a:cubicBezTo>
                  <a:pt x="812699" y="2096418"/>
                  <a:pt x="855382" y="2100686"/>
                  <a:pt x="902332" y="2100686"/>
                </a:cubicBezTo>
                <a:close/>
                <a:moveTo>
                  <a:pt x="945015" y="186380"/>
                </a:moveTo>
                <a:cubicBezTo>
                  <a:pt x="886682" y="186380"/>
                  <a:pt x="875300" y="198473"/>
                  <a:pt x="875300" y="258228"/>
                </a:cubicBezTo>
                <a:cubicBezTo>
                  <a:pt x="875300" y="759036"/>
                  <a:pt x="875300" y="1259132"/>
                  <a:pt x="875300" y="1759228"/>
                </a:cubicBezTo>
                <a:cubicBezTo>
                  <a:pt x="875300" y="1825385"/>
                  <a:pt x="885971" y="1836056"/>
                  <a:pt x="950706" y="1836056"/>
                </a:cubicBezTo>
                <a:cubicBezTo>
                  <a:pt x="1501310" y="1836056"/>
                  <a:pt x="2051202" y="1836056"/>
                  <a:pt x="2601805" y="1836056"/>
                </a:cubicBezTo>
                <a:cubicBezTo>
                  <a:pt x="2891334" y="1836056"/>
                  <a:pt x="3180863" y="1836056"/>
                  <a:pt x="3470393" y="1836056"/>
                </a:cubicBezTo>
                <a:cubicBezTo>
                  <a:pt x="3535127" y="1836056"/>
                  <a:pt x="3545798" y="1825385"/>
                  <a:pt x="3545798" y="1759228"/>
                </a:cubicBezTo>
                <a:cubicBezTo>
                  <a:pt x="3545798" y="1258421"/>
                  <a:pt x="3545798" y="758324"/>
                  <a:pt x="3545798" y="258228"/>
                </a:cubicBezTo>
                <a:cubicBezTo>
                  <a:pt x="3545798" y="198473"/>
                  <a:pt x="3534416" y="186380"/>
                  <a:pt x="3476084" y="186380"/>
                </a:cubicBezTo>
                <a:cubicBezTo>
                  <a:pt x="3043568" y="186380"/>
                  <a:pt x="2611764" y="186380"/>
                  <a:pt x="2179961" y="186380"/>
                </a:cubicBezTo>
                <a:cubicBezTo>
                  <a:pt x="1768075" y="186380"/>
                  <a:pt x="1356901" y="186380"/>
                  <a:pt x="945015" y="186380"/>
                </a:cubicBezTo>
                <a:close/>
                <a:moveTo>
                  <a:pt x="884548" y="0"/>
                </a:moveTo>
                <a:cubicBezTo>
                  <a:pt x="1332003" y="0"/>
                  <a:pt x="1778746" y="0"/>
                  <a:pt x="2226200" y="711"/>
                </a:cubicBezTo>
                <a:cubicBezTo>
                  <a:pt x="2662983" y="0"/>
                  <a:pt x="3099767" y="0"/>
                  <a:pt x="3536550" y="0"/>
                </a:cubicBezTo>
                <a:cubicBezTo>
                  <a:pt x="3614801" y="0"/>
                  <a:pt x="3653215" y="36992"/>
                  <a:pt x="3653215" y="114531"/>
                </a:cubicBezTo>
                <a:cubicBezTo>
                  <a:pt x="3653927" y="704971"/>
                  <a:pt x="3653927" y="1294700"/>
                  <a:pt x="3653927" y="1885852"/>
                </a:cubicBezTo>
                <a:cubicBezTo>
                  <a:pt x="3653927" y="1962681"/>
                  <a:pt x="3614090" y="2001806"/>
                  <a:pt x="3537262" y="2001806"/>
                </a:cubicBezTo>
                <a:cubicBezTo>
                  <a:pt x="3119685" y="2001806"/>
                  <a:pt x="2701397" y="2001806"/>
                  <a:pt x="2283821" y="2001806"/>
                </a:cubicBezTo>
                <a:cubicBezTo>
                  <a:pt x="1817160" y="2001806"/>
                  <a:pt x="1351210" y="2001806"/>
                  <a:pt x="884548" y="2001806"/>
                </a:cubicBezTo>
                <a:cubicBezTo>
                  <a:pt x="807722" y="2001806"/>
                  <a:pt x="767885" y="1962681"/>
                  <a:pt x="767885" y="1885852"/>
                </a:cubicBezTo>
                <a:cubicBezTo>
                  <a:pt x="767885" y="1295411"/>
                  <a:pt x="767885" y="704971"/>
                  <a:pt x="767885" y="114531"/>
                </a:cubicBezTo>
                <a:cubicBezTo>
                  <a:pt x="767885" y="36992"/>
                  <a:pt x="806299" y="0"/>
                  <a:pt x="884548" y="0"/>
                </a:cubicBezTo>
                <a:close/>
              </a:path>
            </a:pathLst>
          </a:custGeom>
          <a:solidFill>
            <a:schemeClr val="accent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18460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ABE91E-AB9C-4955-ADB2-F7A6327CC5BB}"/>
              </a:ext>
            </a:extLst>
          </p:cNvPr>
          <p:cNvSpPr/>
          <p:nvPr/>
        </p:nvSpPr>
        <p:spPr>
          <a:xfrm>
            <a:off x="0" y="-1"/>
            <a:ext cx="12192000" cy="2245259"/>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94DF7ED-AD36-4FB9-8844-F0BB82E67226}"/>
              </a:ext>
            </a:extLst>
          </p:cNvPr>
          <p:cNvSpPr/>
          <p:nvPr/>
        </p:nvSpPr>
        <p:spPr>
          <a:xfrm>
            <a:off x="0" y="4612741"/>
            <a:ext cx="12192000" cy="2245259"/>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AA5A89-EE1E-484C-A06A-A2638B577CD0}"/>
              </a:ext>
            </a:extLst>
          </p:cNvPr>
          <p:cNvSpPr txBox="1"/>
          <p:nvPr/>
        </p:nvSpPr>
        <p:spPr>
          <a:xfrm>
            <a:off x="-51304" y="337801"/>
            <a:ext cx="12243303" cy="1569660"/>
          </a:xfrm>
          <a:prstGeom prst="rect">
            <a:avLst/>
          </a:prstGeom>
          <a:noFill/>
        </p:spPr>
        <p:txBody>
          <a:bodyPr wrap="square" rtlCol="0" anchor="ctr">
            <a:spAutoFit/>
          </a:bodyPr>
          <a:lstStyle/>
          <a:p>
            <a:pPr algn="ctr"/>
            <a:r>
              <a:rPr lang="en-GB" altLang="ko-KR" sz="9600" b="1" dirty="0" err="1">
                <a:solidFill>
                  <a:schemeClr val="bg1"/>
                </a:solidFill>
                <a:latin typeface="Algerian" panose="04020705040A02060702" pitchFamily="82" charset="0"/>
                <a:cs typeface="Arial" pitchFamily="34" charset="0"/>
              </a:rPr>
              <a:t>Démo</a:t>
            </a:r>
            <a:endParaRPr lang="ko-KR" altLang="en-US" sz="9600" b="1" dirty="0">
              <a:solidFill>
                <a:schemeClr val="bg1"/>
              </a:solidFill>
              <a:latin typeface="Algerian" panose="04020705040A02060702" pitchFamily="82" charset="0"/>
              <a:cs typeface="Arial" pitchFamily="34" charset="0"/>
            </a:endParaRPr>
          </a:p>
        </p:txBody>
      </p:sp>
    </p:spTree>
    <p:extLst>
      <p:ext uri="{BB962C8B-B14F-4D97-AF65-F5344CB8AC3E}">
        <p14:creationId xmlns:p14="http://schemas.microsoft.com/office/powerpoint/2010/main" val="2947518585"/>
      </p:ext>
    </p:extLst>
  </p:cSld>
  <p:clrMapOvr>
    <a:masterClrMapping/>
  </p:clrMapOvr>
</p:sld>
</file>

<file path=ppt/theme/theme1.xml><?xml version="1.0" encoding="utf-8"?>
<a:theme xmlns:a="http://schemas.openxmlformats.org/drawingml/2006/main" name="Cover and End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3303</TotalTime>
  <Words>660</Words>
  <Application>Microsoft Office PowerPoint</Application>
  <PresentationFormat>Grand écran</PresentationFormat>
  <Paragraphs>69</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12</vt:i4>
      </vt:variant>
    </vt:vector>
  </HeadingPairs>
  <TitlesOfParts>
    <vt:vector size="20" baseType="lpstr">
      <vt:lpstr>Algerian</vt:lpstr>
      <vt:lpstr>Arial</vt:lpstr>
      <vt:lpstr>Calibri</vt:lpstr>
      <vt:lpstr>Marianne</vt:lpstr>
      <vt:lpstr>Times New Roman</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ibtihel kalthoum</cp:lastModifiedBy>
  <cp:revision>90</cp:revision>
  <dcterms:created xsi:type="dcterms:W3CDTF">2020-01-20T05:08:25Z</dcterms:created>
  <dcterms:modified xsi:type="dcterms:W3CDTF">2022-12-08T22:34:03Z</dcterms:modified>
</cp:coreProperties>
</file>