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34" d="100"/>
          <a:sy n="34" d="100"/>
        </p:scale>
        <p:origin x="7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09551" y="7214912"/>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073659" y="112505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err="1"/>
              <a:t>Barkha</a:t>
            </a:r>
            <a:r>
              <a:rPr lang="en-US" sz="2400" b="1" dirty="0"/>
              <a:t> Jha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Graphik Regular</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vishnu jha</cp:lastModifiedBy>
  <cp:revision>31</cp:revision>
  <dcterms:created xsi:type="dcterms:W3CDTF">2006-08-16T00:00:00Z</dcterms:created>
  <dcterms:modified xsi:type="dcterms:W3CDTF">2024-07-13T15:00:58Z</dcterms:modified>
  <dc:identifier>DAEhDyfaYKE</dc:identifier>
</cp:coreProperties>
</file>