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01D167F-A44F-4432-A092-C1DC997DE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r>
              <a:rPr dirty="0" smtClean="0"/>
              <a:t> Data</a:t>
            </a:r>
            <a:r>
              <a:rPr lang="en-US" dirty="0" smtClean="0"/>
              <a:t> Story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0C4E428-6966-45C3-AAB1-605E60BC4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15-02-2020 09:03:32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id="{8CA9CE1E-FE3D-4EF8-91BD-F575AC6B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0">
            <a:extLst>
              <a:ext uri="{FF2B5EF4-FFF2-40B4-BE49-F238E27FC236}">
                <a16:creationId xmlns:a16="http://schemas.microsoft.com/office/drawing/2014/main" id="{A48761C9-8905-43F2-8BF1-AFD90F5C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1">
            <a:extLst>
              <a:ext uri="{FF2B5EF4-FFF2-40B4-BE49-F238E27FC236}">
                <a16:creationId xmlns:a16="http://schemas.microsoft.com/office/drawing/2014/main" id="{60CDB2CD-3256-40C4-8F0F-05148AA9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12">
            <a:extLst>
              <a:ext uri="{FF2B5EF4-FFF2-40B4-BE49-F238E27FC236}">
                <a16:creationId xmlns:a16="http://schemas.microsoft.com/office/drawing/2014/main" id="{682BF0BF-D7AF-42A7-A0E9-3E610E1E4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13">
            <a:extLst>
              <a:ext uri="{FF2B5EF4-FFF2-40B4-BE49-F238E27FC236}">
                <a16:creationId xmlns:a16="http://schemas.microsoft.com/office/drawing/2014/main" id="{160DF776-9D32-49F8-9949-669A8602A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14">
            <a:extLst>
              <a:ext uri="{FF2B5EF4-FFF2-40B4-BE49-F238E27FC236}">
                <a16:creationId xmlns:a16="http://schemas.microsoft.com/office/drawing/2014/main" id="{6C284E63-8219-49E0-B61D-A5F181CC0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D6FEC7E4-08B9-478D-A552-10D9BB409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5C7DAD3D-8512-4B77-A0E8-2734D94CE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B9938F69-6EB1-46F3-ACE0-34176DE9A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6EA6C1CC-3726-4B02-8B01-148C26E2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1BA15E08-FB0C-4546-8203-CE52DB64E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88968F07-1218-417D-8A94-22D99772E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4BC5C964-64BE-49CC-B5A1-E6C61DD6E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FA5C78FE-1475-4024-9332-4806A254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Tableau Data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Data Story</dc:title>
  <dc:creator/>
  <cp:lastModifiedBy>Barkha</cp:lastModifiedBy>
  <cp:revision>1</cp:revision>
  <dcterms:created xsi:type="dcterms:W3CDTF">2020-02-15T03:33:35Z</dcterms:created>
  <dcterms:modified xsi:type="dcterms:W3CDTF">2020-02-15T03:41:42Z</dcterms:modified>
</cp:coreProperties>
</file>