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38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4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5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71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96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8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3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5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8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5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8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411F-F286-4E55-8383-BAA9EBECC01A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74587-8381-4CC4-8AEF-9857D5152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Diamond Price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9268" y="4839419"/>
            <a:ext cx="4106174" cy="160020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sz="2000" dirty="0" smtClean="0"/>
              <a:t>By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 smtClean="0"/>
              <a:t>Ayushi</a:t>
            </a:r>
            <a:r>
              <a:rPr lang="en-US" sz="2000" dirty="0" smtClean="0"/>
              <a:t> </a:t>
            </a:r>
            <a:r>
              <a:rPr lang="en-US" sz="2000" dirty="0" err="1" smtClean="0"/>
              <a:t>Bolia</a:t>
            </a:r>
            <a:r>
              <a:rPr lang="en-US" sz="2000" dirty="0" smtClean="0"/>
              <a:t> (E23010)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Barkha </a:t>
            </a:r>
            <a:r>
              <a:rPr lang="en-US" sz="2000" dirty="0" err="1" smtClean="0"/>
              <a:t>Tyagi</a:t>
            </a:r>
            <a:r>
              <a:rPr lang="en-US" sz="2000" dirty="0" smtClean="0"/>
              <a:t> (E23011)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Devanshi </a:t>
            </a:r>
            <a:r>
              <a:rPr lang="en-US" sz="2000" dirty="0" err="1" smtClean="0"/>
              <a:t>Hingrajiya</a:t>
            </a:r>
            <a:r>
              <a:rPr lang="en-US" sz="2000" dirty="0" smtClean="0"/>
              <a:t> (E23012)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090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2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Statement of </a:t>
            </a:r>
            <a:r>
              <a:rPr lang="en-IN" b="1" dirty="0" smtClean="0"/>
              <a:t>Purpose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0403"/>
            <a:ext cx="10515600" cy="9348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repository serves as a guide for developing a regression model that can </a:t>
            </a:r>
            <a:r>
              <a:rPr lang="en-US" dirty="0" smtClean="0"/>
              <a:t>predict </a:t>
            </a:r>
            <a:r>
              <a:rPr lang="en-US" dirty="0"/>
              <a:t>the cost of a </a:t>
            </a:r>
            <a:r>
              <a:rPr lang="en-US" dirty="0" smtClean="0"/>
              <a:t>diamond depending on its various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18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702" y="2522886"/>
            <a:ext cx="6416596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5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Cleaned the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72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Diamond Price Prediction</vt:lpstr>
      <vt:lpstr>Content</vt:lpstr>
      <vt:lpstr>Statement of Purpose</vt:lpstr>
      <vt:lpstr>PowerPoint Presentation</vt:lpstr>
      <vt:lpstr>EDA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</dc:title>
  <dc:creator>Deep Kansagra</dc:creator>
  <cp:lastModifiedBy>Deep Kansagra</cp:lastModifiedBy>
  <cp:revision>2</cp:revision>
  <dcterms:created xsi:type="dcterms:W3CDTF">2023-07-19T05:06:40Z</dcterms:created>
  <dcterms:modified xsi:type="dcterms:W3CDTF">2023-07-19T05:14:37Z</dcterms:modified>
</cp:coreProperties>
</file>