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22ee4f49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22ee4f49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22ee4f49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22ee4f49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22ee4f4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22ee4f4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2ee4f4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2ee4f4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22ee4f4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22ee4f4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22ee4f4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22ee4f4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22ee4f4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22ee4f4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22ee4f4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22ee4f4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22ee4f49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22ee4f4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22ee4f49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22ee4f49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GQwMsbuNi9a0oh-YDKugjeBgAWfyye6h/view?usp=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53100" y="1116350"/>
            <a:ext cx="59628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Roboto"/>
                <a:ea typeface="Roboto"/>
                <a:cs typeface="Roboto"/>
                <a:sym typeface="Roboto"/>
              </a:rPr>
              <a:t>Mario Clone (Marino)</a:t>
            </a:r>
            <a:endParaRPr sz="34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17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game (Platformer clone)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List of completed task</a:t>
            </a:r>
            <a:r>
              <a:rPr lang="en" sz="2400">
                <a:highlight>
                  <a:srgbClr val="FFFFFF"/>
                </a:highlight>
              </a:rPr>
              <a:t>s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34050" y="1538700"/>
            <a:ext cx="84759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>
                <a:solidFill>
                  <a:schemeClr val="dk2"/>
                </a:solidFill>
              </a:rPr>
              <a:t>Player Features has implemented (run, jump, kill, shoot, ect.)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Enemy logic has been implemented (kill, die, target and ect.)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Levels has been designed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Target and Level accomplishments has been developed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Live and shooting actions has been added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Main Menu has been developed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Explanation and note </a:t>
            </a:r>
            <a:r>
              <a:rPr lang="en" sz="1800">
                <a:solidFill>
                  <a:schemeClr val="dk2"/>
                </a:solidFill>
              </a:rPr>
              <a:t>notifications</a:t>
            </a:r>
            <a:r>
              <a:rPr lang="en" sz="1800">
                <a:solidFill>
                  <a:schemeClr val="dk2"/>
                </a:solidFill>
              </a:rPr>
              <a:t> has been added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Music and media control has been added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Get Game Project and Play movie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34050" y="1538700"/>
            <a:ext cx="84759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https://drive.google.com/file/d/1GQwMsbuNi9a0oh-YDKugjeBgAWfyye6h/view?usp=share_link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Materials and Assets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262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has been used for various actions using movement and animation 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Right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Left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 has been added into player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Player also has been featured with needed lives (default 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Player has been </a:t>
            </a:r>
            <a:r>
              <a:rPr lang="en"/>
              <a:t>download</a:t>
            </a:r>
            <a:r>
              <a:rPr lang="en"/>
              <a:t> from assets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225" y="1096600"/>
            <a:ext cx="18288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600" y="3034629"/>
            <a:ext cx="1882425" cy="1755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Materials and Assets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609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Enemies has been added into game logic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Danger Flower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Crazy Pig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Turtle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Spider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all mentioned enemies damaging Player or killing feature has been applied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objects has been set to needed part of game to make playing mode more interesting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Objects</a:t>
            </a:r>
            <a:r>
              <a:rPr lang="en"/>
              <a:t> has been download from assets </a:t>
            </a:r>
            <a:r>
              <a:rPr lang="en"/>
              <a:t>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775" y="1152475"/>
            <a:ext cx="2689350" cy="13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775" y="2656650"/>
            <a:ext cx="1698125" cy="10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4025" y="3392974"/>
            <a:ext cx="1425100" cy="11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9775" y="3737723"/>
            <a:ext cx="1502250" cy="12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Materials and Assets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5609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to reach needed mission has been implemented to each level of the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level has been designed by logic to get needed target for player without loosing or failing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Everytime reaching next target player will be redirected to next level of the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target of all levels has been used same object as a house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Objects has been download from assets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650" y="1757250"/>
            <a:ext cx="25336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Materials and Assets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5609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</a:t>
            </a:r>
            <a:r>
              <a:rPr lang="en"/>
              <a:t>levels</a:t>
            </a:r>
            <a:r>
              <a:rPr lang="en"/>
              <a:t> of the game has been implemented using brick or ground based </a:t>
            </a:r>
            <a:r>
              <a:rPr lang="en"/>
              <a:t>surface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Logic of the user play mode has been </a:t>
            </a:r>
            <a:r>
              <a:rPr lang="en"/>
              <a:t>designed</a:t>
            </a:r>
            <a:r>
              <a:rPr lang="en"/>
              <a:t> for jumping and moving forward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Surrounding</a:t>
            </a:r>
            <a:r>
              <a:rPr lang="en"/>
              <a:t> of the player has been set as a floor of grounds to </a:t>
            </a:r>
            <a:r>
              <a:rPr lang="en"/>
              <a:t>make</a:t>
            </a:r>
            <a:r>
              <a:rPr lang="en"/>
              <a:t> play mode more </a:t>
            </a:r>
            <a:r>
              <a:rPr lang="en"/>
              <a:t>dynamic and vibe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each part of levels needed enemies and dangers has been added to surrounding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According to player and enemy color of the grounds has been selected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125" y="1017725"/>
            <a:ext cx="1521575" cy="14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0725" y="1995143"/>
            <a:ext cx="1521575" cy="135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796" y="3113760"/>
            <a:ext cx="1521575" cy="129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Assets and Objects has been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38" y="1017725"/>
            <a:ext cx="8794524" cy="39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 and Level Selection part of the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75" y="1480200"/>
            <a:ext cx="4559149" cy="277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875" y="1730749"/>
            <a:ext cx="4147350" cy="22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explanation has been added for new players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46" y="1562713"/>
            <a:ext cx="3615100" cy="27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850" y="1562725"/>
            <a:ext cx="3964783" cy="27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level decoration and map of the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84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