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7a577b88_0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7a577b8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a7a577b88_0_2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a7a577b8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a7a577b88_0_3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a7a577b8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a7a577b88_0_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a7a577b8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bit.ly/3wzoEgn" TargetMode="External"/><Relationship Id="rId5" Type="http://schemas.openxmlformats.org/officeDocument/2006/relationships/hyperlink" Target="https://bit.ly/3llBV6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0525" y="1819275"/>
            <a:ext cx="8222100" cy="9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무프코 | Mufko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90525" y="3753000"/>
            <a:ext cx="33918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이름 : 바르하요트 | Barkhayot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학번 : 5618616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학과 : 컴퓨터공학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무프코는 무엇인가?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30954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무프코는 한국에서 이슬람 종교를 가지고 다니는 무슬림 사람들에게 도움이 될 수 있는 모바일 앱이다.</a:t>
            </a:r>
            <a:endParaRPr sz="22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650" y="0"/>
            <a:ext cx="2876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무프코의 목적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667300" y="1783625"/>
            <a:ext cx="57879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200"/>
              <a:t>한국에서 살고 있는 무슬림 사람들의 도움이 될 수 있는 서비스들을 만들기.</a:t>
            </a:r>
            <a:endParaRPr sz="2200"/>
          </a:p>
        </p:txBody>
      </p:sp>
      <p:sp>
        <p:nvSpPr>
          <p:cNvPr id="292" name="Google Shape;292;p15"/>
          <p:cNvSpPr/>
          <p:nvPr/>
        </p:nvSpPr>
        <p:spPr>
          <a:xfrm>
            <a:off x="1303800" y="1862300"/>
            <a:ext cx="1008300" cy="4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2667300" y="2649125"/>
            <a:ext cx="55461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모든 무슬림 사람들은 연결 할 수 있는 커뮤니티를 개발하기.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1303800" y="2859125"/>
            <a:ext cx="1008300" cy="4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2667300" y="3607575"/>
            <a:ext cx="55461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한국에 거주하고 여행하는 무슬림들을 위해 더 나은, 더 즐거운 한국을 만들기.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1303800" y="3855950"/>
            <a:ext cx="1008300" cy="4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무프코의 서비스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462750"/>
            <a:ext cx="3645300" cy="28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500"/>
              <a:t>코드 체크 (BarCode Check)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200"/>
              <a:t>제품 아네 무슬림 사람들은 먹을 수 없는 ( 하람 / Haram ) 같은 제품이 들어가 있는지 확인할 수 있는 서비스. </a:t>
            </a:r>
            <a:endParaRPr sz="2200"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600" y="0"/>
            <a:ext cx="267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무프코의 서비스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462750"/>
            <a:ext cx="3645300" cy="28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500"/>
              <a:t>모스크 찾기(Mosque Finder</a:t>
            </a:r>
            <a:r>
              <a:rPr b="1" lang="en" sz="2500"/>
              <a:t>)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200"/>
              <a:t>사용자의 지역에 가까운 모스크 기도할 수 있는 장소를 알려 줄 수 있는 서비스.</a:t>
            </a:r>
            <a:endParaRPr sz="2200"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125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무프코의 서비스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800" y="1462750"/>
            <a:ext cx="3645300" cy="28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500"/>
              <a:t>할랄 식당</a:t>
            </a:r>
            <a:r>
              <a:rPr b="1" lang="en" sz="2500"/>
              <a:t>(Halal Restaurant)</a:t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200"/>
              <a:t>무슬림 사람들은 먹을 수 있는 할랄 음식을 만드는 식당의 주소를 알려주는 서비스. </a:t>
            </a:r>
            <a:endParaRPr sz="2200"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025" y="0"/>
            <a:ext cx="2551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"/>
                <a:ea typeface="Nunito"/>
                <a:cs typeface="Nunito"/>
                <a:sym typeface="Nunito"/>
              </a:rPr>
              <a:t>무프코 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2497975" y="4300350"/>
            <a:ext cx="18660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2400"/>
              <a:t>감사합니다</a:t>
            </a:r>
            <a:endParaRPr b="1" sz="2400"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50500"/>
            <a:ext cx="4484976" cy="22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/>
        </p:nvSpPr>
        <p:spPr>
          <a:xfrm>
            <a:off x="6371500" y="2571750"/>
            <a:ext cx="245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소스 | Source :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https://bit.ly/3wzoEgn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https://bit.ly/3llBV6Q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