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9975e4f7b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9975e4f7b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975e4f7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975e4f7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975e4f7b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975e4f7b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975e4f7b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975e4f7b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975e4f7b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975e4f7b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975e4f7b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975e4f7b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975e4f7b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975e4f7b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988e46a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988e46a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horturl.at/bnu08" TargetMode="External"/><Relationship Id="rId4" Type="http://schemas.openxmlformats.org/officeDocument/2006/relationships/hyperlink" Target="https://shorturl.at/drBL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9200" y="337850"/>
            <a:ext cx="8505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Employment</a:t>
            </a: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Education among men and women in Uzbekistan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125" y="1418863"/>
            <a:ext cx="4662625" cy="30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02550" y="1165400"/>
            <a:ext cx="4347900" cy="3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Income from self-employment; 45%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</a:t>
            </a:r>
            <a:r>
              <a:rPr b="1" lang="en" sz="1100">
                <a:solidFill>
                  <a:schemeClr val="dk1"/>
                </a:solidFill>
              </a:rPr>
              <a:t>자영업 소득 45%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Employee income; 26%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직원 소득 26%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Social transfers; 9%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사회적 양도 9%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Property income; 3%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재산 소득 3%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Income from household production of services for own consumption; 2%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자가 소비를 위한 가계 생산 서비스 소득 2%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Other current transfers; 15%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기타 현재 이체 15%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91350" y="806950"/>
            <a:ext cx="3448800" cy="3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Employees’ share of total employment is higher among women than among men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전체 고용에서 고용된 사람의 비율은 남성보다 여성이 더 높습니다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58.7% of women and 41.3%of men worked in the public sector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여성의 58.7%, 남성의 41.3%가 공공 부문에서 일했습니다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proportion of women working in the private sector was 26.0% and men 74.0% 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민간부문에 종사하는 여성의 비율은</a:t>
            </a:r>
            <a:endParaRPr b="1"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26.0%, 남성은 74.0%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More than 90%of persons dedicated to unpaid care work are women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무보수 돌봄노동자의 90% 이상이 여성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150" y="1172150"/>
            <a:ext cx="5251450" cy="32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395375" y="459450"/>
            <a:ext cx="53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Status in employment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02575" y="680650"/>
            <a:ext cx="3417900" cy="4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60% of both women and men of working age were working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근로 연령의 남녀 모두 60%가 일하고 있었습니다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Most working women were full-time unpaid workers whereas most working men were in employment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대부분의 일하는 여성은 정규직 무급 근로자인 반면 대부분의 일하는 남성은 고용 상태에 있었습니다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57% of men are employed, compared to only 28 percent of women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남성의 57%가 취업한 반면 여성의 취업률은 28%에 불과합니다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33% of working-age women engaged in unpaid care work as main activity, compared with 3% of working-age men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무급 돌봄에 종사하는 근로 연령 여성의 33%가 주요 활동으로 일하는 반면 근로 연령 남성의 3%는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450" y="793750"/>
            <a:ext cx="5114349" cy="38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302575" y="680650"/>
            <a:ext cx="34179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Employed women were slightly less than employed men (24.2% and 28.9% respectively)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취업 여성은 취업 남성보다 약간 낮음(각각 24.2% 및 28.9%)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Youth Employment rate were 24.4% for women and 13.1% for men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청년고용률은 여성 24.4%, 남성 13.1%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General unemployment rate 12.3% women 5.4% for men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일반실업률 여성 12.3% 남성 5.4%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Employment to Population ratio were 28.2% for women and 58.8% for men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고용률은 여성 28.2%, 남성 58.8%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500" y="680650"/>
            <a:ext cx="5118725" cy="3437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02575" y="680650"/>
            <a:ext cx="3417900" cy="3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Education Field - Up to 70%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교육 분야 - 최대 70%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Human health and social work - up to 70%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인간 건강 및 사회 사업 - 최대 70%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Accommodation and food service - up to 50%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숙박 및 음식 서비스 - 최대 50%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Transportation and Storage - less than 10%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운송 및 보관 - 10% 미만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Construction Field - less than 10%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건설분야 - 10% 미만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425" y="675988"/>
            <a:ext cx="5389326" cy="379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02575" y="680650"/>
            <a:ext cx="3417900" cy="3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Educational attainment of population aged 25+, by sex, 2017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25세 이상 인구의 교육 수준, 성별, 2017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High and </a:t>
            </a:r>
            <a:r>
              <a:rPr lang="en" sz="1100">
                <a:solidFill>
                  <a:schemeClr val="dk1"/>
                </a:solidFill>
              </a:rPr>
              <a:t>Higher</a:t>
            </a:r>
            <a:r>
              <a:rPr lang="en" sz="1100">
                <a:solidFill>
                  <a:schemeClr val="dk1"/>
                </a:solidFill>
              </a:rPr>
              <a:t> education of </a:t>
            </a:r>
            <a:r>
              <a:rPr lang="en" sz="1100">
                <a:solidFill>
                  <a:schemeClr val="dk1"/>
                </a:solidFill>
              </a:rPr>
              <a:t> Women is 15% while Men is up to 20%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여성의 고등 및 고등 교육은 15%이고 남성은 최대 20%입니다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Secondary specialized education of Women and Men is almost same with 48.3%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남녀 중등전문교육은 48.3%로 거의 동일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Average is 38.7% among Women while Men is 32.4%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평균 교육은 여성이 38.7%인 반면 남성은 32.4%입니다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075" y="680650"/>
            <a:ext cx="5072399" cy="375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02575" y="680650"/>
            <a:ext cx="34179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Distribution of tertiary graduates by field of study, 2018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2018년 전공별 고등교육 졸업생 분포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Women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Education Field | </a:t>
            </a:r>
            <a:r>
              <a:rPr b="1" lang="en" sz="1100">
                <a:solidFill>
                  <a:schemeClr val="dk1"/>
                </a:solidFill>
              </a:rPr>
              <a:t>교육 분야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Arts and Humanities | </a:t>
            </a:r>
            <a:r>
              <a:rPr b="1" lang="en" sz="1100">
                <a:solidFill>
                  <a:schemeClr val="dk1"/>
                </a:solidFill>
              </a:rPr>
              <a:t>예술과 인문학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Engineering | </a:t>
            </a:r>
            <a:r>
              <a:rPr b="1" lang="en" sz="1100">
                <a:solidFill>
                  <a:schemeClr val="dk1"/>
                </a:solidFill>
              </a:rPr>
              <a:t>공학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Men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Engineering | </a:t>
            </a:r>
            <a:r>
              <a:rPr b="1" lang="en" sz="1100">
                <a:solidFill>
                  <a:schemeClr val="dk1"/>
                </a:solidFill>
              </a:rPr>
              <a:t>공학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Education | </a:t>
            </a:r>
            <a:r>
              <a:rPr b="1" lang="en" sz="1100">
                <a:solidFill>
                  <a:schemeClr val="dk1"/>
                </a:solidFill>
              </a:rPr>
              <a:t>교육 분야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Agriculture, Forestry | </a:t>
            </a:r>
            <a:r>
              <a:rPr b="1" lang="en" sz="1100">
                <a:solidFill>
                  <a:schemeClr val="dk1"/>
                </a:solidFill>
              </a:rPr>
              <a:t>농업, 임업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125" y="680650"/>
            <a:ext cx="5220499" cy="33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367725" y="1029975"/>
            <a:ext cx="8520600" cy="3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Women and the World of Work in Uzbekistan Towards Gender Equality and Decent Work for All  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https://shorturl.at/bnu08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Problems of Women in Uzbekistan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1900" u="sng">
                <a:solidFill>
                  <a:schemeClr val="hlink"/>
                </a:solidFill>
                <a:hlinkClick r:id="rId4"/>
              </a:rPr>
              <a:t>https://shorturl.at/drBLS</a:t>
            </a:r>
            <a:endParaRPr sz="1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3200400" marR="3810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202124"/>
                </a:solidFill>
                <a:highlight>
                  <a:srgbClr val="F8F9FA"/>
                </a:highlight>
              </a:rPr>
              <a:t>감</a:t>
            </a:r>
            <a:r>
              <a:rPr lang="en" sz="2700">
                <a:solidFill>
                  <a:srgbClr val="202124"/>
                </a:solidFill>
                <a:highlight>
                  <a:srgbClr val="F8F9FA"/>
                </a:highlight>
              </a:rPr>
              <a:t>사합니다</a:t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