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77D1F-BA5A-4921-B462-F172E2562D90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C6210-814B-4D0E-AA86-95F59BBD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DAE-F23A-4CE0-A8F0-D526CEFC94DA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DB9-2097-4F3A-8893-E999A31CD1AA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0E87-E478-44D1-9D7E-A4475D3BA08F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CB50-7318-4302-BCCE-B5F3D5BC0FA3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38EC-0CF6-41BE-A42A-7B64345B8218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867A-3303-4362-BD1D-364CAE9FE5E8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91C2-548B-4CF8-AA26-27F38DB38F1C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B21-5F4D-4898-8396-CE41A261BAE3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C606-2213-4795-99F4-204A3FD98585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304D-F89F-447F-B62D-08E0A698A7BF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BA36-2CD3-44B5-8455-9758448EF95B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0EE-81AD-4EDC-AA4B-9C7F931573EC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7C76-77C7-4BEB-810E-FE42FA0D1943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D578-0D99-42C2-B4BE-0091FBCBD1E5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D9C3-2672-4CCB-AA75-9E38E2B55BAF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6A53-0705-4E06-89AE-FE7247BC131C}" type="datetime1">
              <a:rPr lang="en-US" altLang="ko-KR" smtClean="0"/>
              <a:t>2/4/2021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BCC9-872C-43C7-A673-FC1A20180769}" type="datetime1">
              <a:rPr lang="en-US" altLang="ko-KR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CB57E-CAFC-4829-8881-933EFBE8D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41"/>
            <a:ext cx="9499289" cy="1096899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WS WEB V1.0 </a:t>
            </a:r>
            <a:r>
              <a:rPr lang="ko-KR" altLang="en-US" dirty="0">
                <a:solidFill>
                  <a:schemeClr val="tx1"/>
                </a:solidFill>
              </a:rPr>
              <a:t>관리자 교육자료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E1C98-384B-44F1-AED7-3B17E01F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6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3C83-F3D9-4DC6-9993-1DA9FC1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사이트 내 각 기능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EAF51-20F5-4B4D-A8A1-4FEDBED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BD90-3B23-4D1A-B55B-3EA575B22C38}"/>
              </a:ext>
            </a:extLst>
          </p:cNvPr>
          <p:cNvSpPr txBox="1"/>
          <p:nvPr/>
        </p:nvSpPr>
        <p:spPr>
          <a:xfrm>
            <a:off x="677334" y="3501215"/>
            <a:ext cx="70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설문조사 기능은 목적에 따라 사용할 수 있도록 두 가지 버전을 제공한다</a:t>
            </a:r>
            <a:r>
              <a:rPr lang="en-US" altLang="ko-KR" dirty="0"/>
              <a:t>. </a:t>
            </a:r>
            <a:r>
              <a:rPr lang="ko-KR" altLang="en-US" dirty="0"/>
              <a:t>첫 번째 버전은 </a:t>
            </a:r>
            <a:r>
              <a:rPr lang="en-US" altLang="ko-KR" dirty="0"/>
              <a:t>ajax </a:t>
            </a:r>
            <a:r>
              <a:rPr lang="ko-KR" altLang="en-US" dirty="0"/>
              <a:t>기법을 사용해 제작되어 페이지 이동 없이 데이터를 처리한다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 버전은 페이지 이동을 통해 데이터를 처리함으로 취사에 따라 원하는 버전을 선택하면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기능은 여러 문제에 대한 답변을 처리하는 기능</a:t>
            </a:r>
            <a:r>
              <a:rPr lang="en-US" altLang="ko-KR" dirty="0"/>
              <a:t>, </a:t>
            </a:r>
            <a:r>
              <a:rPr lang="ko-KR" altLang="en-US" dirty="0"/>
              <a:t>개별 문제에 답안을 처리하는 기능 등이 구현되어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F0830F-B62A-4573-A41E-E1C5097E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5461"/>
            <a:ext cx="5962765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1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3C83-F3D9-4DC6-9993-1DA9FC1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5. DB </a:t>
            </a:r>
            <a:r>
              <a:rPr lang="ko-KR" altLang="en-US" dirty="0">
                <a:solidFill>
                  <a:schemeClr val="tx1"/>
                </a:solidFill>
              </a:rPr>
              <a:t>관리법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EAF51-20F5-4B4D-A8A1-4FEDBED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BD90-3B23-4D1A-B55B-3EA575B22C38}"/>
              </a:ext>
            </a:extLst>
          </p:cNvPr>
          <p:cNvSpPr txBox="1"/>
          <p:nvPr/>
        </p:nvSpPr>
        <p:spPr>
          <a:xfrm>
            <a:off x="677334" y="3501215"/>
            <a:ext cx="70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관리를 위해서는 </a:t>
            </a:r>
            <a:r>
              <a:rPr lang="en-US" altLang="ko-KR" dirty="0"/>
              <a:t>Oracle </a:t>
            </a:r>
            <a:r>
              <a:rPr lang="ko-KR" altLang="en-US" dirty="0"/>
              <a:t>설치가 필수적으로 요구된다</a:t>
            </a:r>
            <a:r>
              <a:rPr lang="en-US" altLang="ko-KR" dirty="0"/>
              <a:t>. </a:t>
            </a:r>
            <a:r>
              <a:rPr lang="ko-KR" altLang="en-US" dirty="0"/>
              <a:t>이후 선호에 따라 </a:t>
            </a:r>
            <a:r>
              <a:rPr lang="en-US" altLang="ko-KR" dirty="0"/>
              <a:t>Oracle Developer</a:t>
            </a:r>
            <a:r>
              <a:rPr lang="ko-KR" altLang="en-US" dirty="0"/>
              <a:t>를 설치하거나 </a:t>
            </a:r>
            <a:r>
              <a:rPr lang="en-US" altLang="ko-KR" dirty="0" err="1"/>
              <a:t>cmd</a:t>
            </a:r>
            <a:r>
              <a:rPr lang="ko-KR" altLang="en-US" dirty="0"/>
              <a:t>를 이용해 </a:t>
            </a:r>
            <a:r>
              <a:rPr lang="en-US" altLang="ko-KR" dirty="0"/>
              <a:t>DB</a:t>
            </a:r>
            <a:r>
              <a:rPr lang="ko-KR" altLang="en-US" dirty="0"/>
              <a:t>를 관리할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관리는 </a:t>
            </a:r>
            <a:r>
              <a:rPr lang="en-US" altLang="ko-KR" dirty="0"/>
              <a:t>Table</a:t>
            </a:r>
            <a:r>
              <a:rPr lang="ko-KR" altLang="en-US" dirty="0"/>
              <a:t>의 구조를 유지한 채로 제약조건을 변경하거나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Column</a:t>
            </a:r>
            <a:r>
              <a:rPr lang="ko-KR" altLang="en-US" dirty="0"/>
              <a:t>을 추가해 사용자의 경험을 구분해서 처리할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56A4A-1741-43A8-AFDF-F304E8C0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5461"/>
            <a:ext cx="5208763" cy="21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3C83-F3D9-4DC6-9993-1DA9FC1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기타 요구사항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EAF51-20F5-4B4D-A8A1-4FEDBED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BD90-3B23-4D1A-B55B-3EA575B22C38}"/>
              </a:ext>
            </a:extLst>
          </p:cNvPr>
          <p:cNvSpPr txBox="1"/>
          <p:nvPr/>
        </p:nvSpPr>
        <p:spPr>
          <a:xfrm>
            <a:off x="677334" y="1325461"/>
            <a:ext cx="70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사이트는 다음과 같은 환경에서 개발되었다</a:t>
            </a:r>
            <a:r>
              <a:rPr lang="en-US" altLang="ko-KR" dirty="0"/>
              <a:t>. </a:t>
            </a:r>
            <a:r>
              <a:rPr lang="ko-KR" altLang="en-US" dirty="0"/>
              <a:t>사이트의 원활한 유지보수를 위해서는 해당 사항들을 충족시키는 것을 추천한다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JDK 11</a:t>
            </a:r>
          </a:p>
          <a:p>
            <a:pPr marL="342900" indent="-342900">
              <a:buAutoNum type="arabicParenR"/>
            </a:pPr>
            <a:r>
              <a:rPr lang="en-US" altLang="ko-KR" dirty="0"/>
              <a:t>Oracle Database</a:t>
            </a:r>
          </a:p>
          <a:p>
            <a:pPr marL="342900" indent="-342900">
              <a:buAutoNum type="arabicParenR"/>
            </a:pPr>
            <a:r>
              <a:rPr lang="en-US" altLang="ko-KR" dirty="0"/>
              <a:t>Eclipse</a:t>
            </a:r>
          </a:p>
          <a:p>
            <a:pPr marL="342900" indent="-342900">
              <a:buAutoNum type="arabicParenR"/>
            </a:pPr>
            <a:r>
              <a:rPr lang="en-US" altLang="ko-KR" dirty="0"/>
              <a:t>Windows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56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E7F8-DDD7-4DA0-A3A1-99994D6C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2025C-5707-423A-8E98-F0FE3DC1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사이트 구조 및 유지보수 방법</a:t>
            </a:r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관리자 권한 설정 방법</a:t>
            </a:r>
          </a:p>
          <a:p>
            <a:pPr fontAlgn="base"/>
            <a:r>
              <a:rPr lang="en-US" altLang="ko-KR" dirty="0"/>
              <a:t>3. </a:t>
            </a:r>
            <a:r>
              <a:rPr lang="ko-KR" altLang="en-US" dirty="0"/>
              <a:t>오류 발생 시 대처 방법</a:t>
            </a:r>
          </a:p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사이트 내 각 기능 설명</a:t>
            </a:r>
          </a:p>
          <a:p>
            <a:pPr fontAlgn="base"/>
            <a:r>
              <a:rPr lang="en-US" altLang="ko-KR" dirty="0"/>
              <a:t>5. DB </a:t>
            </a:r>
            <a:r>
              <a:rPr lang="ko-KR" altLang="en-US" dirty="0"/>
              <a:t>관리법 설명</a:t>
            </a:r>
          </a:p>
          <a:p>
            <a:pPr fontAlgn="base"/>
            <a:r>
              <a:rPr lang="en-US" altLang="ko-KR"/>
              <a:t>6. </a:t>
            </a:r>
            <a:r>
              <a:rPr lang="ko-KR" altLang="en-US"/>
              <a:t>기타 </a:t>
            </a:r>
            <a:r>
              <a:rPr lang="ko-KR" altLang="en-US" dirty="0"/>
              <a:t>요구사항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77739-188E-4C3A-A4B5-D0C6DB4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6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3C83-F3D9-4DC6-9993-1DA9FC1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사이트 구조 및 유지보수 방법</a:t>
            </a:r>
            <a:br>
              <a:rPr lang="ko-KR" altLang="en-US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7E0322-1AAE-46E3-8BCA-DE9A52833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25461"/>
            <a:ext cx="8596312" cy="108199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EAF51-20F5-4B4D-A8A1-4FEDBED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BD90-3B23-4D1A-B55B-3EA575B22C38}"/>
              </a:ext>
            </a:extLst>
          </p:cNvPr>
          <p:cNvSpPr txBox="1"/>
          <p:nvPr/>
        </p:nvSpPr>
        <p:spPr>
          <a:xfrm>
            <a:off x="956344" y="2223083"/>
            <a:ext cx="8317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WS WEB</a:t>
            </a:r>
            <a:r>
              <a:rPr lang="ko-KR" altLang="en-US" dirty="0"/>
              <a:t>은 총 </a:t>
            </a:r>
            <a:r>
              <a:rPr lang="en-US" altLang="ko-KR" dirty="0"/>
              <a:t>8</a:t>
            </a:r>
            <a:r>
              <a:rPr lang="ko-KR" altLang="en-US" dirty="0"/>
              <a:t>개의 구조로 이루어져 있으며</a:t>
            </a:r>
            <a:r>
              <a:rPr lang="en-US" altLang="ko-KR" dirty="0"/>
              <a:t>, </a:t>
            </a:r>
            <a:r>
              <a:rPr lang="ko-KR" altLang="en-US" dirty="0"/>
              <a:t>현재 구현된 기능은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회원관리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메모장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방명록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설문조사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일부 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유틸리티</a:t>
            </a:r>
            <a:r>
              <a:rPr lang="en-US" altLang="ko-KR" dirty="0"/>
              <a:t>(</a:t>
            </a:r>
            <a:r>
              <a:rPr lang="ko-KR" altLang="en-US" dirty="0"/>
              <a:t>일부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09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3C83-F3D9-4DC6-9993-1DA9FC1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사이트 구조 및 유지보수 방법</a:t>
            </a:r>
            <a:br>
              <a:rPr lang="ko-KR" altLang="en-US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EAF51-20F5-4B4D-A8A1-4FEDBED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BD90-3B23-4D1A-B55B-3EA575B22C38}"/>
              </a:ext>
            </a:extLst>
          </p:cNvPr>
          <p:cNvSpPr txBox="1"/>
          <p:nvPr/>
        </p:nvSpPr>
        <p:spPr>
          <a:xfrm>
            <a:off x="2241155" y="1551962"/>
            <a:ext cx="70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유지보수를 위해서는 </a:t>
            </a:r>
            <a:r>
              <a:rPr lang="en-US" altLang="ko-KR" dirty="0"/>
              <a:t>MVC(Model, View, Controller) </a:t>
            </a:r>
            <a:r>
              <a:rPr lang="ko-KR" altLang="en-US" dirty="0"/>
              <a:t>개념을 이해해야 한다</a:t>
            </a:r>
            <a:r>
              <a:rPr lang="en-US" altLang="ko-KR" dirty="0"/>
              <a:t>. MVC</a:t>
            </a:r>
            <a:r>
              <a:rPr lang="ko-KR" altLang="en-US" dirty="0"/>
              <a:t>는 말 그대로 데이터 객체를 담당하는 </a:t>
            </a:r>
            <a:r>
              <a:rPr lang="en-US" altLang="ko-KR" dirty="0"/>
              <a:t>Model, </a:t>
            </a:r>
            <a:r>
              <a:rPr lang="ko-KR" altLang="en-US" dirty="0"/>
              <a:t>화면의 출력을 담당하는 </a:t>
            </a:r>
            <a:r>
              <a:rPr lang="en-US" altLang="ko-KR" dirty="0"/>
              <a:t>View, </a:t>
            </a:r>
            <a:r>
              <a:rPr lang="ko-KR" altLang="en-US" dirty="0"/>
              <a:t>페이지 흐름과 데이터 흐름을 담당하는 </a:t>
            </a:r>
            <a:r>
              <a:rPr lang="en-US" altLang="ko-KR" dirty="0"/>
              <a:t>Controller</a:t>
            </a:r>
            <a:r>
              <a:rPr lang="ko-KR" altLang="en-US" dirty="0"/>
              <a:t>로 나뉜다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사이트의 각 구조별로 별도의 패키지 혹은 폴더로 </a:t>
            </a:r>
            <a:r>
              <a:rPr lang="en-US" altLang="ko-KR" dirty="0"/>
              <a:t>MVC</a:t>
            </a:r>
            <a:r>
              <a:rPr lang="ko-KR" altLang="en-US" dirty="0"/>
              <a:t>가 구분되어 있으므로</a:t>
            </a:r>
            <a:r>
              <a:rPr lang="en-US" altLang="ko-KR" dirty="0"/>
              <a:t>, </a:t>
            </a:r>
            <a:r>
              <a:rPr lang="ko-KR" altLang="en-US" dirty="0"/>
              <a:t>유지보수가 필요한 구조에 해당되는 부분을 쉽게 찾아갈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05A07A-F596-4AB4-8712-ED15F3C3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73" y="1325461"/>
            <a:ext cx="1732981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3C83-F3D9-4DC6-9993-1DA9FC1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 권한 설정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EAF51-20F5-4B4D-A8A1-4FEDBED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BD90-3B23-4D1A-B55B-3EA575B22C38}"/>
              </a:ext>
            </a:extLst>
          </p:cNvPr>
          <p:cNvSpPr txBox="1"/>
          <p:nvPr/>
        </p:nvSpPr>
        <p:spPr>
          <a:xfrm>
            <a:off x="674538" y="3059668"/>
            <a:ext cx="70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관리자 권한 부여는 개발중인 기능으로 일부 페이지에 한해 기능을 제공되며 임시적인 방법으로 제공된다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관리자 권한 설정을 위해서는 </a:t>
            </a:r>
            <a:r>
              <a:rPr lang="en-US" altLang="ko-KR" dirty="0" err="1"/>
              <a:t>MemberController</a:t>
            </a:r>
            <a:r>
              <a:rPr lang="en-US" altLang="ko-KR" dirty="0"/>
              <a:t> </a:t>
            </a:r>
            <a:r>
              <a:rPr lang="ko-KR" altLang="en-US" dirty="0"/>
              <a:t>내부에 위치한 </a:t>
            </a:r>
            <a:r>
              <a:rPr lang="en-US" altLang="ko-KR" dirty="0"/>
              <a:t>loginProc.do </a:t>
            </a:r>
            <a:r>
              <a:rPr lang="ko-KR" altLang="en-US" dirty="0"/>
              <a:t>처리 부분에서 아이디 검증을 통해 </a:t>
            </a:r>
            <a:r>
              <a:rPr lang="en-US" altLang="ko-KR" dirty="0" err="1"/>
              <a:t>adminCheck</a:t>
            </a:r>
            <a:r>
              <a:rPr lang="en-US" altLang="ko-KR" dirty="0"/>
              <a:t> Attribute </a:t>
            </a:r>
            <a:r>
              <a:rPr lang="ko-KR" altLang="en-US" dirty="0"/>
              <a:t>값으로 </a:t>
            </a:r>
            <a:r>
              <a:rPr lang="en-US" altLang="ko-KR" dirty="0"/>
              <a:t>1</a:t>
            </a:r>
            <a:r>
              <a:rPr lang="ko-KR" altLang="en-US" dirty="0"/>
              <a:t>을 부여해주면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추후 </a:t>
            </a:r>
            <a:r>
              <a:rPr lang="en-US" altLang="ko-KR" dirty="0"/>
              <a:t>DB</a:t>
            </a:r>
            <a:r>
              <a:rPr lang="ko-KR" altLang="en-US" dirty="0"/>
              <a:t>처리를 통해 관리자 권한을 관리하고</a:t>
            </a:r>
            <a:r>
              <a:rPr lang="en-US" altLang="ko-KR" dirty="0"/>
              <a:t>, </a:t>
            </a:r>
            <a:r>
              <a:rPr lang="ko-KR" altLang="en-US" dirty="0"/>
              <a:t>별도의 관리자 페이지를 통해 권한 부여와 회수가 가능하도록 개발될 예정이다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A49223-4BDD-4C72-B44C-82BCB34F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23364"/>
            <a:ext cx="5114925" cy="72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6B651D-C655-4383-BF96-4A8D77FA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38" y="1323364"/>
            <a:ext cx="2200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1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3C83-F3D9-4DC6-9993-1DA9FC1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오류 발생 시 대처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EAF51-20F5-4B4D-A8A1-4FEDBED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BD90-3B23-4D1A-B55B-3EA575B22C38}"/>
              </a:ext>
            </a:extLst>
          </p:cNvPr>
          <p:cNvSpPr txBox="1"/>
          <p:nvPr/>
        </p:nvSpPr>
        <p:spPr>
          <a:xfrm>
            <a:off x="669792" y="3009334"/>
            <a:ext cx="9069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 발생 시 </a:t>
            </a:r>
            <a:r>
              <a:rPr lang="en-US" altLang="ko-KR" dirty="0"/>
              <a:t>IDE </a:t>
            </a:r>
            <a:r>
              <a:rPr lang="ko-KR" altLang="en-US" dirty="0"/>
              <a:t>내부 콘솔</a:t>
            </a:r>
            <a:r>
              <a:rPr lang="en-US" altLang="ko-KR" dirty="0"/>
              <a:t>, </a:t>
            </a:r>
            <a:r>
              <a:rPr lang="ko-KR" altLang="en-US" dirty="0"/>
              <a:t>혹은 브라우저 내의 오류 메시지를 통해 오류의 해결방안을 탐색할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과정을 통해 자체적으로 오류 해결이 불가능 할 경우 즉각적인 문의를 통해 </a:t>
            </a:r>
            <a:r>
              <a:rPr lang="en-US" altLang="ko-KR" dirty="0"/>
              <a:t>AS</a:t>
            </a:r>
            <a:r>
              <a:rPr lang="ko-KR" altLang="en-US" dirty="0"/>
              <a:t>를 받을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5C8576-A145-4372-9F36-C547A4B6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52" y="1325461"/>
            <a:ext cx="5265342" cy="13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6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3C83-F3D9-4DC6-9993-1DA9FC1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사이트 내 각 기능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EAF51-20F5-4B4D-A8A1-4FEDBED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BD90-3B23-4D1A-B55B-3EA575B22C38}"/>
              </a:ext>
            </a:extLst>
          </p:cNvPr>
          <p:cNvSpPr txBox="1"/>
          <p:nvPr/>
        </p:nvSpPr>
        <p:spPr>
          <a:xfrm>
            <a:off x="677334" y="3989416"/>
            <a:ext cx="70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 기능은 가입된 회원 목록 확인</a:t>
            </a:r>
            <a:r>
              <a:rPr lang="en-US" altLang="ko-KR" dirty="0"/>
              <a:t>, </a:t>
            </a:r>
            <a:r>
              <a:rPr lang="ko-KR" altLang="en-US" dirty="0"/>
              <a:t>새로운 회원 등록</a:t>
            </a:r>
            <a:r>
              <a:rPr lang="en-US" altLang="ko-KR" dirty="0"/>
              <a:t>, </a:t>
            </a:r>
            <a:r>
              <a:rPr lang="ko-KR" altLang="en-US" dirty="0"/>
              <a:t>회원 정보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등록된 회원의 상세 정보 확인의 기능으로 구현되어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기능은 관리자용으로 고안된 기능으로</a:t>
            </a:r>
            <a:r>
              <a:rPr lang="en-US" altLang="ko-KR" dirty="0"/>
              <a:t>, </a:t>
            </a:r>
            <a:r>
              <a:rPr lang="ko-KR" altLang="en-US" dirty="0"/>
              <a:t>일반 사용자는 개별적인 루트를 통해 회원가입</a:t>
            </a:r>
            <a:r>
              <a:rPr lang="en-US" altLang="ko-KR" dirty="0"/>
              <a:t>, </a:t>
            </a:r>
            <a:r>
              <a:rPr lang="ko-KR" altLang="en-US" dirty="0"/>
              <a:t>회원 정보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확인이 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638AC4-AA7A-4DF9-981E-D3A782B8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325461"/>
            <a:ext cx="5418666" cy="26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3C83-F3D9-4DC6-9993-1DA9FC1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사이트 내 각 기능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EAF51-20F5-4B4D-A8A1-4FEDBED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BD90-3B23-4D1A-B55B-3EA575B22C38}"/>
              </a:ext>
            </a:extLst>
          </p:cNvPr>
          <p:cNvSpPr txBox="1"/>
          <p:nvPr/>
        </p:nvSpPr>
        <p:spPr>
          <a:xfrm>
            <a:off x="677334" y="3989416"/>
            <a:ext cx="70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줄 메모장 기능은 간편하게 메모를 작성할 수 있는 기능으로 현재는 작성자와 내용을 입력하면 누구나 메모를 작성할 수 있도록 구현되어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사이트 목적에 따라 회원만 사용가능 하게 변경할 수도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D7C17D-99A5-4AC4-A3E3-32B9F9C3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5461"/>
            <a:ext cx="5578723" cy="24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8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3C83-F3D9-4DC6-9993-1DA9FC1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사이트 내 각 기능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EAF51-20F5-4B4D-A8A1-4FEDBED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BD90-3B23-4D1A-B55B-3EA575B22C38}"/>
              </a:ext>
            </a:extLst>
          </p:cNvPr>
          <p:cNvSpPr txBox="1"/>
          <p:nvPr/>
        </p:nvSpPr>
        <p:spPr>
          <a:xfrm>
            <a:off x="677334" y="3989416"/>
            <a:ext cx="70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방명록 기능은 한 줄 메모장 기능처럼 비회원의 작성을 허용하나 </a:t>
            </a:r>
            <a:r>
              <a:rPr lang="en-US" altLang="ko-KR" dirty="0"/>
              <a:t>email </a:t>
            </a:r>
            <a:r>
              <a:rPr lang="ko-KR" altLang="en-US" dirty="0"/>
              <a:t>주소를 받아 처리한다</a:t>
            </a:r>
            <a:r>
              <a:rPr lang="en-US" altLang="ko-KR" dirty="0"/>
              <a:t>. </a:t>
            </a:r>
            <a:r>
              <a:rPr lang="ko-KR" altLang="en-US" dirty="0"/>
              <a:t>별도의 조치를 통해 </a:t>
            </a:r>
            <a:r>
              <a:rPr lang="en-US" altLang="ko-KR" dirty="0"/>
              <a:t>email </a:t>
            </a:r>
            <a:r>
              <a:rPr lang="ko-KR" altLang="en-US" dirty="0"/>
              <a:t>주소 이외의 정보를 받아 처리하거나</a:t>
            </a:r>
            <a:r>
              <a:rPr lang="en-US" altLang="ko-KR" dirty="0"/>
              <a:t>, </a:t>
            </a:r>
            <a:r>
              <a:rPr lang="ko-KR" altLang="en-US" dirty="0"/>
              <a:t>회원만 작성 가능하게 처리할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A39755-AD91-432E-8FE5-662A8510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5461"/>
            <a:ext cx="4940679" cy="242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7917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555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HY그래픽M</vt:lpstr>
      <vt:lpstr>맑은 고딕</vt:lpstr>
      <vt:lpstr>Arial</vt:lpstr>
      <vt:lpstr>Trebuchet MS</vt:lpstr>
      <vt:lpstr>Wingdings 3</vt:lpstr>
      <vt:lpstr>패싯</vt:lpstr>
      <vt:lpstr>WS WEB V1.0 관리자 교육자료</vt:lpstr>
      <vt:lpstr>목차</vt:lpstr>
      <vt:lpstr>1. 사이트 구조 및 유지보수 방법 </vt:lpstr>
      <vt:lpstr>1. 사이트 구조 및 유지보수 방법 </vt:lpstr>
      <vt:lpstr>2. 관리자 권한 설정 방법</vt:lpstr>
      <vt:lpstr>3. 오류 발생 시 대처 방법</vt:lpstr>
      <vt:lpstr>4. 사이트 내 각 기능 설명</vt:lpstr>
      <vt:lpstr>4. 사이트 내 각 기능 설명</vt:lpstr>
      <vt:lpstr>4. 사이트 내 각 기능 설명</vt:lpstr>
      <vt:lpstr>4. 사이트 내 각 기능 설명</vt:lpstr>
      <vt:lpstr>5. DB 관리법 설명</vt:lpstr>
      <vt:lpstr>6. 기타 요구사항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잡화상점 사용자교육</dc:title>
  <dc:creator>w</dc:creator>
  <cp:lastModifiedBy>hkit</cp:lastModifiedBy>
  <cp:revision>30</cp:revision>
  <dcterms:created xsi:type="dcterms:W3CDTF">2019-12-30T01:17:42Z</dcterms:created>
  <dcterms:modified xsi:type="dcterms:W3CDTF">2021-02-04T00:58:18Z</dcterms:modified>
</cp:coreProperties>
</file>