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fr-FR" sz="7200" dirty="0">
                <a:solidFill>
                  <a:srgbClr val="FFFFFF"/>
                </a:solidFill>
              </a:rPr>
              <a:t>Présentation</a:t>
            </a:r>
            <a:r>
              <a:rPr lang="fr-FR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Vente de jeux vidéo</a:t>
            </a:r>
          </a:p>
        </p:txBody>
      </p:sp>
    </p:spTree>
    <p:extLst>
      <p:ext uri="{BB962C8B-B14F-4D97-AF65-F5344CB8AC3E}">
        <p14:creationId xmlns:p14="http://schemas.microsoft.com/office/powerpoint/2010/main" val="30613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881199"/>
          </a:xfrm>
        </p:spPr>
        <p:txBody>
          <a:bodyPr>
            <a:normAutofit fontScale="90000"/>
          </a:bodyPr>
          <a:lstStyle/>
          <a:p>
            <a:pPr algn="l"/>
            <a:r>
              <a:rPr lang="fr-FR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7336"/>
            <a:ext cx="9201346" cy="3949831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Cette présentation a pour but de répondre à une problématique donnée en utilisant le </a:t>
            </a:r>
            <a:r>
              <a:rPr lang="fr-FR" sz="2400" dirty="0" err="1">
                <a:solidFill>
                  <a:srgbClr val="FFFFFF"/>
                </a:solidFill>
              </a:rPr>
              <a:t>dataset</a:t>
            </a:r>
            <a:r>
              <a:rPr lang="fr-FR" sz="2400" dirty="0">
                <a:solidFill>
                  <a:srgbClr val="FFFFFF"/>
                </a:solidFill>
              </a:rPr>
              <a:t> </a:t>
            </a:r>
            <a:r>
              <a:rPr lang="fr-FR" sz="2400" dirty="0" err="1">
                <a:solidFill>
                  <a:srgbClr val="FFFFFF"/>
                </a:solidFill>
              </a:rPr>
              <a:t>vgsales</a:t>
            </a:r>
            <a:r>
              <a:rPr lang="fr-FR" sz="2400" dirty="0">
                <a:solidFill>
                  <a:srgbClr val="FFFFFF"/>
                </a:solidFill>
              </a:rPr>
              <a:t> qui est un </a:t>
            </a:r>
            <a:r>
              <a:rPr lang="fr-FR" sz="2400" dirty="0" err="1">
                <a:solidFill>
                  <a:srgbClr val="FFFFFF"/>
                </a:solidFill>
              </a:rPr>
              <a:t>dataset</a:t>
            </a:r>
            <a:r>
              <a:rPr lang="fr-FR" sz="2400" dirty="0">
                <a:solidFill>
                  <a:srgbClr val="FFFFFF"/>
                </a:solidFill>
              </a:rPr>
              <a:t> présentant les ventes de jeu vidéo dans le monde.</a:t>
            </a:r>
          </a:p>
          <a:p>
            <a:pPr algn="l"/>
            <a:endParaRPr lang="fr-FR" sz="2400" dirty="0">
              <a:solidFill>
                <a:srgbClr val="FFFFFF"/>
              </a:solidFill>
            </a:endParaRPr>
          </a:p>
          <a:p>
            <a:pPr algn="l"/>
            <a:r>
              <a:rPr lang="fr-FR" sz="2400" dirty="0">
                <a:solidFill>
                  <a:srgbClr val="FFFFFF"/>
                </a:solidFill>
              </a:rPr>
              <a:t>Cette problématique est : Je suis une nouvelle entreprise de jeu vidéo, quel plateforme et genre je dois cibler pour mon prochain jeu ? Et dans quel pays je pourrais espérer vendre le plus de jeu?</a:t>
            </a:r>
          </a:p>
        </p:txBody>
      </p:sp>
    </p:spTree>
    <p:extLst>
      <p:ext uri="{BB962C8B-B14F-4D97-AF65-F5344CB8AC3E}">
        <p14:creationId xmlns:p14="http://schemas.microsoft.com/office/powerpoint/2010/main" val="19905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881199"/>
          </a:xfrm>
        </p:spPr>
        <p:txBody>
          <a:bodyPr>
            <a:normAutofit fontScale="90000"/>
          </a:bodyPr>
          <a:lstStyle/>
          <a:p>
            <a:pPr algn="l"/>
            <a:endParaRPr lang="fr-FR" sz="5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7336"/>
            <a:ext cx="9201346" cy="3949831"/>
          </a:xfrm>
        </p:spPr>
        <p:txBody>
          <a:bodyPr>
            <a:normAutofit/>
          </a:bodyPr>
          <a:lstStyle/>
          <a:p>
            <a:pPr algn="l"/>
            <a:endParaRPr lang="fr-F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74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AvenirNext LT Pro Medium</vt:lpstr>
      <vt:lpstr>Sabon Next LT</vt:lpstr>
      <vt:lpstr>DappledVTI</vt:lpstr>
      <vt:lpstr>Présentation </vt:lpstr>
      <vt:lpstr>INTRODUCTION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</dc:title>
  <dc:creator>Benoît DANGLADES</dc:creator>
  <cp:lastModifiedBy>Benoît DANGLADES</cp:lastModifiedBy>
  <cp:revision>1</cp:revision>
  <dcterms:created xsi:type="dcterms:W3CDTF">2021-10-19T14:33:56Z</dcterms:created>
  <dcterms:modified xsi:type="dcterms:W3CDTF">2021-10-19T14:42:01Z</dcterms:modified>
</cp:coreProperties>
</file>