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1BDD-743F-4D41-BB5A-7788F23C3ECF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75B1-65AB-4801-BFFA-FA82BC280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4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575B1-65AB-4801-BFFA-FA82BC280F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33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575B1-65AB-4801-BFFA-FA82BC280F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2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r-FR" sz="7200" dirty="0">
                <a:solidFill>
                  <a:srgbClr val="FFFFFF"/>
                </a:solidFill>
              </a:rPr>
              <a:t>Présentation</a:t>
            </a:r>
            <a:r>
              <a:rPr lang="fr-FR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Vente de jeux vidéo</a:t>
            </a:r>
          </a:p>
        </p:txBody>
      </p:sp>
    </p:spTree>
    <p:extLst>
      <p:ext uri="{BB962C8B-B14F-4D97-AF65-F5344CB8AC3E}">
        <p14:creationId xmlns:p14="http://schemas.microsoft.com/office/powerpoint/2010/main" val="3061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r>
              <a:rPr lang="fr-FR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7336"/>
            <a:ext cx="9201346" cy="3949831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Cette présentation a pour but de répondre à une problématique donnée en utilisant le dataset « vgsales.csv » qui est un dataset présentant les ventes de jeu vidéo dans le monde de 1980 à 2017 avec 31 consoles différentes et des milliers de jeux.  </a:t>
            </a:r>
          </a:p>
          <a:p>
            <a:pPr algn="l"/>
            <a:endParaRPr lang="fr-FR" sz="2400" dirty="0">
              <a:solidFill>
                <a:srgbClr val="FFFFFF"/>
              </a:solidFill>
            </a:endParaRPr>
          </a:p>
          <a:p>
            <a:pPr algn="l"/>
            <a:r>
              <a:rPr lang="fr-FR" sz="2400" dirty="0">
                <a:solidFill>
                  <a:srgbClr val="FFFFFF"/>
                </a:solidFill>
              </a:rPr>
              <a:t>La problématique est : Je suis une nouvelle entreprise de jeu vidéo, quel plateforme et genre je dois cibler pour mon prochain jeu ? Et dans quel pays je pourrais espérer vendre le plus de jeu?</a:t>
            </a:r>
          </a:p>
        </p:txBody>
      </p:sp>
    </p:spTree>
    <p:extLst>
      <p:ext uri="{BB962C8B-B14F-4D97-AF65-F5344CB8AC3E}">
        <p14:creationId xmlns:p14="http://schemas.microsoft.com/office/powerpoint/2010/main" val="19905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r>
              <a:rPr lang="fr-FR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</a:t>
            </a:r>
            <a:r>
              <a:rPr lang="fr-FR" sz="5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fr-FR" sz="5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82DA69-195D-450D-A7B7-701556C6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3" y="2360235"/>
            <a:ext cx="11940257" cy="39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164" y="416785"/>
            <a:ext cx="9201346" cy="1319753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Pour répondre à la problématique nous allons nous intéresser aux ventes globales moyennes de jeux vidéo par genre puis par plateforme utilisée.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9AA03B-74D7-4F6E-8E1E-6FFB9C50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07" y="1736538"/>
            <a:ext cx="9560338" cy="24247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25BD56-D1CD-41B8-9CAB-B171ADFE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07" y="4161243"/>
            <a:ext cx="9560338" cy="24247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660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4E3830-7639-4BE9-A903-55175A08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387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CEA2E03-56CA-4C84-B2E2-8FA648709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" y="3638745"/>
            <a:ext cx="12183907" cy="336023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6246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606552" y="451794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Répartition des ventes par années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6096000" y="1263192"/>
            <a:ext cx="566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Ce graphique montre la répartition des ventes moyennes globales entre 2011 et 2016.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1792F4-9B4A-4F0A-B3C6-CB75A111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1488362"/>
            <a:ext cx="6096000" cy="47050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583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575035" y="45248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Corrélation des ventes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5541A9-8D41-45BE-AF3E-6DACADAB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" y="1136338"/>
            <a:ext cx="5665560" cy="56383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6096000" y="1263192"/>
            <a:ext cx="5665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La heatmap met en évidence la corrélation des ventes de jeu vidéo en Amérique du Nord, en Europe, au Japon et des autres ventes.</a:t>
            </a:r>
          </a:p>
        </p:txBody>
      </p:sp>
    </p:spTree>
    <p:extLst>
      <p:ext uri="{BB962C8B-B14F-4D97-AF65-F5344CB8AC3E}">
        <p14:creationId xmlns:p14="http://schemas.microsoft.com/office/powerpoint/2010/main" val="71087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F58F100-6556-49D4-94D9-2504AE5B7347}"/>
              </a:ext>
            </a:extLst>
          </p:cNvPr>
          <p:cNvSpPr txBox="1"/>
          <p:nvPr/>
        </p:nvSpPr>
        <p:spPr>
          <a:xfrm>
            <a:off x="904973" y="556181"/>
            <a:ext cx="983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Vue sur la corrélation des ventes par zone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B4328B2-6581-4D3E-8C6F-F07C0BA6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9" y="2281800"/>
            <a:ext cx="3400425" cy="36004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5DBD5F-D776-4288-B9E8-BFE9755CF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63" y="2291325"/>
            <a:ext cx="3400425" cy="3590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2011E1-A5E5-41BC-9EF3-ECCCCADBB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884" y="2291325"/>
            <a:ext cx="3400425" cy="35909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9349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575035" y="45248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499621" y="1263192"/>
            <a:ext cx="11261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Pour une entreprise de jeu vidéo s’implantant sur le marché actuel nous avons pu déduire de l’analyse des données récentes, : les plateformes à cibler, le genre de jeu à cibler et également quels sont les zones qui consomment le plus de jeu vidéo et où il faut donc essayer de vendre ses jeux.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Afin d’affiner encore plus cette étude du marché actuel du jeu vidéo, il serait intéressant d’actualiser les données et de recueillir des sondages pertinents auprès des consommateurs.</a:t>
            </a:r>
          </a:p>
        </p:txBody>
      </p:sp>
    </p:spTree>
    <p:extLst>
      <p:ext uri="{BB962C8B-B14F-4D97-AF65-F5344CB8AC3E}">
        <p14:creationId xmlns:p14="http://schemas.microsoft.com/office/powerpoint/2010/main" val="6454718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Grand écran</PresentationFormat>
  <Paragraphs>19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Présentation </vt:lpstr>
      <vt:lpstr>INTRODUCTION</vt:lpstr>
      <vt:lpstr>Présentation du 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</dc:title>
  <dc:creator>Benoît DANGLADES</dc:creator>
  <cp:lastModifiedBy>Benoît DANGLADES</cp:lastModifiedBy>
  <cp:revision>6</cp:revision>
  <dcterms:created xsi:type="dcterms:W3CDTF">2021-10-19T14:33:56Z</dcterms:created>
  <dcterms:modified xsi:type="dcterms:W3CDTF">2021-10-20T09:42:42Z</dcterms:modified>
</cp:coreProperties>
</file>