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6" r:id="rId1"/>
  </p:sldMasterIdLst>
  <p:notesMasterIdLst>
    <p:notesMasterId r:id="rId7"/>
  </p:notesMasterIdLst>
  <p:sldIdLst>
    <p:sldId id="357" r:id="rId2"/>
    <p:sldId id="384" r:id="rId3"/>
    <p:sldId id="387" r:id="rId4"/>
    <p:sldId id="385" r:id="rId5"/>
    <p:sldId id="386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aldas Magalhaes, J." initials="CaldJ" lastIdx="4" clrIdx="0">
    <p:extLst>
      <p:ext uri="{19B8F6BF-5375-455C-9EA6-DF929625EA0E}">
        <p15:presenceInfo xmlns:p15="http://schemas.microsoft.com/office/powerpoint/2012/main" userId="Caldas Magalhaes, J." providerId="None"/>
      </p:ext>
    </p:extLst>
  </p:cmAuthor>
  <p:cmAuthor id="2" name="Caldas Magalhaes, J. (Joana)" initials="CMJ(" lastIdx="1" clrIdx="1">
    <p:extLst>
      <p:ext uri="{19B8F6BF-5375-455C-9EA6-DF929625EA0E}">
        <p15:presenceInfo xmlns:p15="http://schemas.microsoft.com/office/powerpoint/2012/main" userId="S::CaldJ@hr.nl::f65935fc-33e4-4fd5-ad3c-015411c2531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DD7E"/>
    <a:srgbClr val="FF7C80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94FCFD-76D7-4E3C-8B7E-1F1C6F716E47}" v="101" dt="2023-11-15T13:58:56.76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323" autoAdjust="0"/>
    <p:restoredTop sz="96149" autoAdjust="0"/>
  </p:normalViewPr>
  <p:slideViewPr>
    <p:cSldViewPr snapToGrid="0">
      <p:cViewPr varScale="1">
        <p:scale>
          <a:sx n="84" d="100"/>
          <a:sy n="84" d="100"/>
        </p:scale>
        <p:origin x="110" y="51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ldas Magalhaes, J. (Joana)" userId="f65935fc-33e4-4fd5-ad3c-015411c25312" providerId="ADAL" clId="{0C94FCFD-76D7-4E3C-8B7E-1F1C6F716E47}"/>
    <pc:docChg chg="undo redo custSel addSld delSld modSld">
      <pc:chgData name="Caldas Magalhaes, J. (Joana)" userId="f65935fc-33e4-4fd5-ad3c-015411c25312" providerId="ADAL" clId="{0C94FCFD-76D7-4E3C-8B7E-1F1C6F716E47}" dt="2023-11-16T10:07:59.644" v="2477" actId="20577"/>
      <pc:docMkLst>
        <pc:docMk/>
      </pc:docMkLst>
      <pc:sldChg chg="del">
        <pc:chgData name="Caldas Magalhaes, J. (Joana)" userId="f65935fc-33e4-4fd5-ad3c-015411c25312" providerId="ADAL" clId="{0C94FCFD-76D7-4E3C-8B7E-1F1C6F716E47}" dt="2023-11-14T12:59:00.810" v="45" actId="47"/>
        <pc:sldMkLst>
          <pc:docMk/>
          <pc:sldMk cId="1306855323" sldId="333"/>
        </pc:sldMkLst>
      </pc:sldChg>
      <pc:sldChg chg="del">
        <pc:chgData name="Caldas Magalhaes, J. (Joana)" userId="f65935fc-33e4-4fd5-ad3c-015411c25312" providerId="ADAL" clId="{0C94FCFD-76D7-4E3C-8B7E-1F1C6F716E47}" dt="2023-11-14T12:59:05.818" v="68" actId="47"/>
        <pc:sldMkLst>
          <pc:docMk/>
          <pc:sldMk cId="4251020459" sldId="337"/>
        </pc:sldMkLst>
      </pc:sldChg>
      <pc:sldChg chg="delSp modSp mod">
        <pc:chgData name="Caldas Magalhaes, J. (Joana)" userId="f65935fc-33e4-4fd5-ad3c-015411c25312" providerId="ADAL" clId="{0C94FCFD-76D7-4E3C-8B7E-1F1C6F716E47}" dt="2023-11-15T13:53:53.573" v="2147" actId="20577"/>
        <pc:sldMkLst>
          <pc:docMk/>
          <pc:sldMk cId="3338247834" sldId="357"/>
        </pc:sldMkLst>
        <pc:spChg chg="mod">
          <ac:chgData name="Caldas Magalhaes, J. (Joana)" userId="f65935fc-33e4-4fd5-ad3c-015411c25312" providerId="ADAL" clId="{0C94FCFD-76D7-4E3C-8B7E-1F1C6F716E47}" dt="2023-11-15T13:53:53.573" v="2147" actId="20577"/>
          <ac:spMkLst>
            <pc:docMk/>
            <pc:sldMk cId="3338247834" sldId="357"/>
            <ac:spMk id="9" creationId="{D9C54686-94F0-450A-95E2-C78DB30A6FE2}"/>
          </ac:spMkLst>
        </pc:spChg>
        <pc:spChg chg="del mod">
          <ac:chgData name="Caldas Magalhaes, J. (Joana)" userId="f65935fc-33e4-4fd5-ad3c-015411c25312" providerId="ADAL" clId="{0C94FCFD-76D7-4E3C-8B7E-1F1C6F716E47}" dt="2023-11-15T13:53:48.554" v="2144" actId="478"/>
          <ac:spMkLst>
            <pc:docMk/>
            <pc:sldMk cId="3338247834" sldId="357"/>
            <ac:spMk id="10" creationId="{38752DB4-F37B-40A7-B866-B410EAE4D13B}"/>
          </ac:spMkLst>
        </pc:spChg>
        <pc:spChg chg="del">
          <ac:chgData name="Caldas Magalhaes, J. (Joana)" userId="f65935fc-33e4-4fd5-ad3c-015411c25312" providerId="ADAL" clId="{0C94FCFD-76D7-4E3C-8B7E-1F1C6F716E47}" dt="2023-11-14T12:58:43.295" v="42" actId="478"/>
          <ac:spMkLst>
            <pc:docMk/>
            <pc:sldMk cId="3338247834" sldId="357"/>
            <ac:spMk id="14" creationId="{E515387E-7681-45F0-9F60-28F6D3C1B64F}"/>
          </ac:spMkLst>
        </pc:spChg>
      </pc:sldChg>
      <pc:sldChg chg="del">
        <pc:chgData name="Caldas Magalhaes, J. (Joana)" userId="f65935fc-33e4-4fd5-ad3c-015411c25312" providerId="ADAL" clId="{0C94FCFD-76D7-4E3C-8B7E-1F1C6F716E47}" dt="2023-11-14T12:59:01.659" v="50" actId="47"/>
        <pc:sldMkLst>
          <pc:docMk/>
          <pc:sldMk cId="1046643771" sldId="360"/>
        </pc:sldMkLst>
      </pc:sldChg>
      <pc:sldChg chg="del">
        <pc:chgData name="Caldas Magalhaes, J. (Joana)" userId="f65935fc-33e4-4fd5-ad3c-015411c25312" providerId="ADAL" clId="{0C94FCFD-76D7-4E3C-8B7E-1F1C6F716E47}" dt="2023-11-14T12:59:03.492" v="61" actId="47"/>
        <pc:sldMkLst>
          <pc:docMk/>
          <pc:sldMk cId="1573709838" sldId="362"/>
        </pc:sldMkLst>
      </pc:sldChg>
      <pc:sldChg chg="del">
        <pc:chgData name="Caldas Magalhaes, J. (Joana)" userId="f65935fc-33e4-4fd5-ad3c-015411c25312" providerId="ADAL" clId="{0C94FCFD-76D7-4E3C-8B7E-1F1C6F716E47}" dt="2023-11-14T12:59:02.328" v="54" actId="47"/>
        <pc:sldMkLst>
          <pc:docMk/>
          <pc:sldMk cId="3765773135" sldId="364"/>
        </pc:sldMkLst>
      </pc:sldChg>
      <pc:sldChg chg="del">
        <pc:chgData name="Caldas Magalhaes, J. (Joana)" userId="f65935fc-33e4-4fd5-ad3c-015411c25312" providerId="ADAL" clId="{0C94FCFD-76D7-4E3C-8B7E-1F1C6F716E47}" dt="2023-11-14T12:59:03.834" v="63" actId="47"/>
        <pc:sldMkLst>
          <pc:docMk/>
          <pc:sldMk cId="4025057599" sldId="365"/>
        </pc:sldMkLst>
      </pc:sldChg>
      <pc:sldChg chg="del">
        <pc:chgData name="Caldas Magalhaes, J. (Joana)" userId="f65935fc-33e4-4fd5-ad3c-015411c25312" providerId="ADAL" clId="{0C94FCFD-76D7-4E3C-8B7E-1F1C6F716E47}" dt="2023-11-14T12:59:02.478" v="55" actId="47"/>
        <pc:sldMkLst>
          <pc:docMk/>
          <pc:sldMk cId="1326011952" sldId="367"/>
        </pc:sldMkLst>
      </pc:sldChg>
      <pc:sldChg chg="del">
        <pc:chgData name="Caldas Magalhaes, J. (Joana)" userId="f65935fc-33e4-4fd5-ad3c-015411c25312" providerId="ADAL" clId="{0C94FCFD-76D7-4E3C-8B7E-1F1C6F716E47}" dt="2023-11-14T12:59:02.173" v="53" actId="47"/>
        <pc:sldMkLst>
          <pc:docMk/>
          <pc:sldMk cId="1960250155" sldId="368"/>
        </pc:sldMkLst>
      </pc:sldChg>
      <pc:sldChg chg="del">
        <pc:chgData name="Caldas Magalhaes, J. (Joana)" userId="f65935fc-33e4-4fd5-ad3c-015411c25312" providerId="ADAL" clId="{0C94FCFD-76D7-4E3C-8B7E-1F1C6F716E47}" dt="2023-11-14T12:59:04.193" v="65" actId="47"/>
        <pc:sldMkLst>
          <pc:docMk/>
          <pc:sldMk cId="1216023385" sldId="370"/>
        </pc:sldMkLst>
      </pc:sldChg>
      <pc:sldChg chg="del">
        <pc:chgData name="Caldas Magalhaes, J. (Joana)" userId="f65935fc-33e4-4fd5-ad3c-015411c25312" providerId="ADAL" clId="{0C94FCFD-76D7-4E3C-8B7E-1F1C6F716E47}" dt="2023-11-14T12:59:04.400" v="66" actId="47"/>
        <pc:sldMkLst>
          <pc:docMk/>
          <pc:sldMk cId="3090516688" sldId="372"/>
        </pc:sldMkLst>
      </pc:sldChg>
      <pc:sldChg chg="del">
        <pc:chgData name="Caldas Magalhaes, J. (Joana)" userId="f65935fc-33e4-4fd5-ad3c-015411c25312" providerId="ADAL" clId="{0C94FCFD-76D7-4E3C-8B7E-1F1C6F716E47}" dt="2023-11-14T12:59:04.015" v="64" actId="47"/>
        <pc:sldMkLst>
          <pc:docMk/>
          <pc:sldMk cId="2168831230" sldId="373"/>
        </pc:sldMkLst>
      </pc:sldChg>
      <pc:sldChg chg="del">
        <pc:chgData name="Caldas Magalhaes, J. (Joana)" userId="f65935fc-33e4-4fd5-ad3c-015411c25312" providerId="ADAL" clId="{0C94FCFD-76D7-4E3C-8B7E-1F1C6F716E47}" dt="2023-11-14T12:59:01.315" v="48" actId="47"/>
        <pc:sldMkLst>
          <pc:docMk/>
          <pc:sldMk cId="2130985882" sldId="374"/>
        </pc:sldMkLst>
      </pc:sldChg>
      <pc:sldChg chg="del">
        <pc:chgData name="Caldas Magalhaes, J. (Joana)" userId="f65935fc-33e4-4fd5-ad3c-015411c25312" providerId="ADAL" clId="{0C94FCFD-76D7-4E3C-8B7E-1F1C6F716E47}" dt="2023-11-14T12:59:01.482" v="49" actId="47"/>
        <pc:sldMkLst>
          <pc:docMk/>
          <pc:sldMk cId="1480717095" sldId="375"/>
        </pc:sldMkLst>
      </pc:sldChg>
      <pc:sldChg chg="del">
        <pc:chgData name="Caldas Magalhaes, J. (Joana)" userId="f65935fc-33e4-4fd5-ad3c-015411c25312" providerId="ADAL" clId="{0C94FCFD-76D7-4E3C-8B7E-1F1C6F716E47}" dt="2023-11-14T12:59:00.929" v="46" actId="47"/>
        <pc:sldMkLst>
          <pc:docMk/>
          <pc:sldMk cId="2688314617" sldId="376"/>
        </pc:sldMkLst>
      </pc:sldChg>
      <pc:sldChg chg="del">
        <pc:chgData name="Caldas Magalhaes, J. (Joana)" userId="f65935fc-33e4-4fd5-ad3c-015411c25312" providerId="ADAL" clId="{0C94FCFD-76D7-4E3C-8B7E-1F1C6F716E47}" dt="2023-11-14T12:59:01.997" v="52" actId="47"/>
        <pc:sldMkLst>
          <pc:docMk/>
          <pc:sldMk cId="2220737399" sldId="377"/>
        </pc:sldMkLst>
      </pc:sldChg>
      <pc:sldChg chg="del">
        <pc:chgData name="Caldas Magalhaes, J. (Joana)" userId="f65935fc-33e4-4fd5-ad3c-015411c25312" providerId="ADAL" clId="{0C94FCFD-76D7-4E3C-8B7E-1F1C6F716E47}" dt="2023-11-14T12:59:02.981" v="58" actId="47"/>
        <pc:sldMkLst>
          <pc:docMk/>
          <pc:sldMk cId="1486901163" sldId="378"/>
        </pc:sldMkLst>
      </pc:sldChg>
      <pc:sldChg chg="del">
        <pc:chgData name="Caldas Magalhaes, J. (Joana)" userId="f65935fc-33e4-4fd5-ad3c-015411c25312" providerId="ADAL" clId="{0C94FCFD-76D7-4E3C-8B7E-1F1C6F716E47}" dt="2023-11-14T12:59:03.155" v="59" actId="47"/>
        <pc:sldMkLst>
          <pc:docMk/>
          <pc:sldMk cId="1628152825" sldId="379"/>
        </pc:sldMkLst>
      </pc:sldChg>
      <pc:sldChg chg="del">
        <pc:chgData name="Caldas Magalhaes, J. (Joana)" userId="f65935fc-33e4-4fd5-ad3c-015411c25312" providerId="ADAL" clId="{0C94FCFD-76D7-4E3C-8B7E-1F1C6F716E47}" dt="2023-11-14T12:59:00.551" v="44" actId="47"/>
        <pc:sldMkLst>
          <pc:docMk/>
          <pc:sldMk cId="14261353" sldId="380"/>
        </pc:sldMkLst>
      </pc:sldChg>
      <pc:sldChg chg="del">
        <pc:chgData name="Caldas Magalhaes, J. (Joana)" userId="f65935fc-33e4-4fd5-ad3c-015411c25312" providerId="ADAL" clId="{0C94FCFD-76D7-4E3C-8B7E-1F1C6F716E47}" dt="2023-11-14T12:59:00.280" v="43" actId="47"/>
        <pc:sldMkLst>
          <pc:docMk/>
          <pc:sldMk cId="2628698678" sldId="381"/>
        </pc:sldMkLst>
      </pc:sldChg>
      <pc:sldChg chg="del">
        <pc:chgData name="Caldas Magalhaes, J. (Joana)" userId="f65935fc-33e4-4fd5-ad3c-015411c25312" providerId="ADAL" clId="{0C94FCFD-76D7-4E3C-8B7E-1F1C6F716E47}" dt="2023-11-14T12:59:01.128" v="47" actId="47"/>
        <pc:sldMkLst>
          <pc:docMk/>
          <pc:sldMk cId="4198283761" sldId="382"/>
        </pc:sldMkLst>
      </pc:sldChg>
      <pc:sldChg chg="del">
        <pc:chgData name="Caldas Magalhaes, J. (Joana)" userId="f65935fc-33e4-4fd5-ad3c-015411c25312" providerId="ADAL" clId="{0C94FCFD-76D7-4E3C-8B7E-1F1C6F716E47}" dt="2023-11-14T12:59:02.843" v="57" actId="47"/>
        <pc:sldMkLst>
          <pc:docMk/>
          <pc:sldMk cId="3871685955" sldId="383"/>
        </pc:sldMkLst>
      </pc:sldChg>
      <pc:sldChg chg="addSp delSp modSp mod addAnim delAnim modAnim">
        <pc:chgData name="Caldas Magalhaes, J. (Joana)" userId="f65935fc-33e4-4fd5-ad3c-015411c25312" providerId="ADAL" clId="{0C94FCFD-76D7-4E3C-8B7E-1F1C6F716E47}" dt="2023-11-15T14:02:54.301" v="2472" actId="20577"/>
        <pc:sldMkLst>
          <pc:docMk/>
          <pc:sldMk cId="234195297" sldId="384"/>
        </pc:sldMkLst>
        <pc:spChg chg="mod">
          <ac:chgData name="Caldas Magalhaes, J. (Joana)" userId="f65935fc-33e4-4fd5-ad3c-015411c25312" providerId="ADAL" clId="{0C94FCFD-76D7-4E3C-8B7E-1F1C6F716E47}" dt="2023-11-15T14:01:21.675" v="2310" actId="20577"/>
          <ac:spMkLst>
            <pc:docMk/>
            <pc:sldMk cId="234195297" sldId="384"/>
            <ac:spMk id="2" creationId="{00000000-0000-0000-0000-000000000000}"/>
          </ac:spMkLst>
        </pc:spChg>
        <pc:spChg chg="add del">
          <ac:chgData name="Caldas Magalhaes, J. (Joana)" userId="f65935fc-33e4-4fd5-ad3c-015411c25312" providerId="ADAL" clId="{0C94FCFD-76D7-4E3C-8B7E-1F1C6F716E47}" dt="2023-11-14T13:00:49.719" v="76" actId="478"/>
          <ac:spMkLst>
            <pc:docMk/>
            <pc:sldMk cId="234195297" sldId="384"/>
            <ac:spMk id="4" creationId="{38A0C5A6-6CA5-49DB-A484-159AB425A072}"/>
          </ac:spMkLst>
        </pc:spChg>
        <pc:spChg chg="add mod">
          <ac:chgData name="Caldas Magalhaes, J. (Joana)" userId="f65935fc-33e4-4fd5-ad3c-015411c25312" providerId="ADAL" clId="{0C94FCFD-76D7-4E3C-8B7E-1F1C6F716E47}" dt="2023-11-15T14:02:54.301" v="2472" actId="20577"/>
          <ac:spMkLst>
            <pc:docMk/>
            <pc:sldMk cId="234195297" sldId="384"/>
            <ac:spMk id="4" creationId="{B4E2F80E-77C5-D778-9EED-D4840BF48919}"/>
          </ac:spMkLst>
        </pc:spChg>
        <pc:spChg chg="del">
          <ac:chgData name="Caldas Magalhaes, J. (Joana)" userId="f65935fc-33e4-4fd5-ad3c-015411c25312" providerId="ADAL" clId="{0C94FCFD-76D7-4E3C-8B7E-1F1C6F716E47}" dt="2023-11-14T13:00:11.543" v="69" actId="478"/>
          <ac:spMkLst>
            <pc:docMk/>
            <pc:sldMk cId="234195297" sldId="384"/>
            <ac:spMk id="5" creationId="{7B6E3B75-050A-4B58-AB4C-64A63B280AFC}"/>
          </ac:spMkLst>
        </pc:spChg>
        <pc:spChg chg="add del mod">
          <ac:chgData name="Caldas Magalhaes, J. (Joana)" userId="f65935fc-33e4-4fd5-ad3c-015411c25312" providerId="ADAL" clId="{0C94FCFD-76D7-4E3C-8B7E-1F1C6F716E47}" dt="2023-11-14T13:00:46.770" v="75" actId="3680"/>
          <ac:spMkLst>
            <pc:docMk/>
            <pc:sldMk cId="234195297" sldId="384"/>
            <ac:spMk id="6" creationId="{6216DFD3-DFDC-8E04-BFD4-4A6265DEF6CA}"/>
          </ac:spMkLst>
        </pc:spChg>
        <pc:grpChg chg="mod">
          <ac:chgData name="Caldas Magalhaes, J. (Joana)" userId="f65935fc-33e4-4fd5-ad3c-015411c25312" providerId="ADAL" clId="{0C94FCFD-76D7-4E3C-8B7E-1F1C6F716E47}" dt="2023-11-14T13:04:00.648" v="236"/>
          <ac:grpSpMkLst>
            <pc:docMk/>
            <pc:sldMk cId="234195297" sldId="384"/>
            <ac:grpSpMk id="10" creationId="{0D23E3FF-C0CB-ED24-0546-9D40FE8BEF83}"/>
          </ac:grpSpMkLst>
        </pc:grpChg>
        <pc:grpChg chg="mod">
          <ac:chgData name="Caldas Magalhaes, J. (Joana)" userId="f65935fc-33e4-4fd5-ad3c-015411c25312" providerId="ADAL" clId="{0C94FCFD-76D7-4E3C-8B7E-1F1C6F716E47}" dt="2023-11-14T13:05:20.010" v="262"/>
          <ac:grpSpMkLst>
            <pc:docMk/>
            <pc:sldMk cId="234195297" sldId="384"/>
            <ac:grpSpMk id="17" creationId="{75B3C292-C279-09CC-0B90-36C0CBC996CE}"/>
          </ac:grpSpMkLst>
        </pc:grpChg>
        <pc:grpChg chg="add del mod">
          <ac:chgData name="Caldas Magalhaes, J. (Joana)" userId="f65935fc-33e4-4fd5-ad3c-015411c25312" providerId="ADAL" clId="{0C94FCFD-76D7-4E3C-8B7E-1F1C6F716E47}" dt="2023-11-14T13:07:18.662" v="309" actId="164"/>
          <ac:grpSpMkLst>
            <pc:docMk/>
            <pc:sldMk cId="234195297" sldId="384"/>
            <ac:grpSpMk id="21" creationId="{7B6F2CC1-11A7-9DAE-6E66-AA453BA781C7}"/>
          </ac:grpSpMkLst>
        </pc:grpChg>
        <pc:grpChg chg="mod">
          <ac:chgData name="Caldas Magalhaes, J. (Joana)" userId="f65935fc-33e4-4fd5-ad3c-015411c25312" providerId="ADAL" clId="{0C94FCFD-76D7-4E3C-8B7E-1F1C6F716E47}" dt="2023-11-14T13:05:27.718" v="271"/>
          <ac:grpSpMkLst>
            <pc:docMk/>
            <pc:sldMk cId="234195297" sldId="384"/>
            <ac:grpSpMk id="24" creationId="{F3865C97-E5B4-ED0A-A56D-22AC6DF9A4D8}"/>
          </ac:grpSpMkLst>
        </pc:grpChg>
        <pc:grpChg chg="add del mod">
          <ac:chgData name="Caldas Magalhaes, J. (Joana)" userId="f65935fc-33e4-4fd5-ad3c-015411c25312" providerId="ADAL" clId="{0C94FCFD-76D7-4E3C-8B7E-1F1C6F716E47}" dt="2023-11-14T13:06:10.088" v="288"/>
          <ac:grpSpMkLst>
            <pc:docMk/>
            <pc:sldMk cId="234195297" sldId="384"/>
            <ac:grpSpMk id="28" creationId="{07D396B8-96BB-0CC7-74DC-E8290305D3AD}"/>
          </ac:grpSpMkLst>
        </pc:grpChg>
        <pc:grpChg chg="mod">
          <ac:chgData name="Caldas Magalhaes, J. (Joana)" userId="f65935fc-33e4-4fd5-ad3c-015411c25312" providerId="ADAL" clId="{0C94FCFD-76D7-4E3C-8B7E-1F1C6F716E47}" dt="2023-11-14T13:06:09.796" v="286"/>
          <ac:grpSpMkLst>
            <pc:docMk/>
            <pc:sldMk cId="234195297" sldId="384"/>
            <ac:grpSpMk id="31" creationId="{0A7A379B-4BE2-089D-5E80-32C88FA72512}"/>
          </ac:grpSpMkLst>
        </pc:grpChg>
        <pc:grpChg chg="add mod">
          <ac:chgData name="Caldas Magalhaes, J. (Joana)" userId="f65935fc-33e4-4fd5-ad3c-015411c25312" providerId="ADAL" clId="{0C94FCFD-76D7-4E3C-8B7E-1F1C6F716E47}" dt="2023-11-14T13:07:02.729" v="307" actId="164"/>
          <ac:grpSpMkLst>
            <pc:docMk/>
            <pc:sldMk cId="234195297" sldId="384"/>
            <ac:grpSpMk id="34" creationId="{5338CF3A-B956-9775-2334-5A69E2ED99B1}"/>
          </ac:grpSpMkLst>
        </pc:grpChg>
        <pc:grpChg chg="add del mod">
          <ac:chgData name="Caldas Magalhaes, J. (Joana)" userId="f65935fc-33e4-4fd5-ad3c-015411c25312" providerId="ADAL" clId="{0C94FCFD-76D7-4E3C-8B7E-1F1C6F716E47}" dt="2023-11-14T13:07:02.016" v="306"/>
          <ac:grpSpMkLst>
            <pc:docMk/>
            <pc:sldMk cId="234195297" sldId="384"/>
            <ac:grpSpMk id="35" creationId="{591F5B29-962B-3739-16C7-9F8EFE0BF391}"/>
          </ac:grpSpMkLst>
        </pc:grpChg>
        <pc:grpChg chg="mod">
          <ac:chgData name="Caldas Magalhaes, J. (Joana)" userId="f65935fc-33e4-4fd5-ad3c-015411c25312" providerId="ADAL" clId="{0C94FCFD-76D7-4E3C-8B7E-1F1C6F716E47}" dt="2023-11-14T13:06:59.899" v="303"/>
          <ac:grpSpMkLst>
            <pc:docMk/>
            <pc:sldMk cId="234195297" sldId="384"/>
            <ac:grpSpMk id="37" creationId="{1ACFDB90-62C1-27A0-B7C7-33DB8E05780B}"/>
          </ac:grpSpMkLst>
        </pc:grpChg>
        <pc:grpChg chg="add del mod">
          <ac:chgData name="Caldas Magalhaes, J. (Joana)" userId="f65935fc-33e4-4fd5-ad3c-015411c25312" providerId="ADAL" clId="{0C94FCFD-76D7-4E3C-8B7E-1F1C6F716E47}" dt="2023-11-15T13:55:31.698" v="2150" actId="478"/>
          <ac:grpSpMkLst>
            <pc:docMk/>
            <pc:sldMk cId="234195297" sldId="384"/>
            <ac:grpSpMk id="42" creationId="{E98BB614-F81D-5985-18FB-0A67414464F3}"/>
          </ac:grpSpMkLst>
        </pc:grpChg>
        <pc:grpChg chg="add mod">
          <ac:chgData name="Caldas Magalhaes, J. (Joana)" userId="f65935fc-33e4-4fd5-ad3c-015411c25312" providerId="ADAL" clId="{0C94FCFD-76D7-4E3C-8B7E-1F1C6F716E47}" dt="2023-11-14T13:09:23.213" v="524" actId="164"/>
          <ac:grpSpMkLst>
            <pc:docMk/>
            <pc:sldMk cId="234195297" sldId="384"/>
            <ac:grpSpMk id="43" creationId="{8E2699CC-A0BB-91D8-4132-9B9EF285564A}"/>
          </ac:grpSpMkLst>
        </pc:grpChg>
        <pc:grpChg chg="mod">
          <ac:chgData name="Caldas Magalhaes, J. (Joana)" userId="f65935fc-33e4-4fd5-ad3c-015411c25312" providerId="ADAL" clId="{0C94FCFD-76D7-4E3C-8B7E-1F1C6F716E47}" dt="2023-11-14T13:07:21.014" v="310"/>
          <ac:grpSpMkLst>
            <pc:docMk/>
            <pc:sldMk cId="234195297" sldId="384"/>
            <ac:grpSpMk id="46" creationId="{7F4A7E45-17A4-30BA-9C6F-B69C6D3AA95A}"/>
          </ac:grpSpMkLst>
        </pc:grpChg>
        <pc:grpChg chg="del mod">
          <ac:chgData name="Caldas Magalhaes, J. (Joana)" userId="f65935fc-33e4-4fd5-ad3c-015411c25312" providerId="ADAL" clId="{0C94FCFD-76D7-4E3C-8B7E-1F1C6F716E47}" dt="2023-11-14T13:07:44.998" v="369"/>
          <ac:grpSpMkLst>
            <pc:docMk/>
            <pc:sldMk cId="234195297" sldId="384"/>
            <ac:grpSpMk id="53" creationId="{81E5EFF9-B962-907D-C34E-76AD26A017B3}"/>
          </ac:grpSpMkLst>
        </pc:grpChg>
        <pc:grpChg chg="del mod">
          <ac:chgData name="Caldas Magalhaes, J. (Joana)" userId="f65935fc-33e4-4fd5-ad3c-015411c25312" providerId="ADAL" clId="{0C94FCFD-76D7-4E3C-8B7E-1F1C6F716E47}" dt="2023-11-14T13:07:47.968" v="371"/>
          <ac:grpSpMkLst>
            <pc:docMk/>
            <pc:sldMk cId="234195297" sldId="384"/>
            <ac:grpSpMk id="55" creationId="{669C72D9-7B2B-B915-092F-973912266CEA}"/>
          </ac:grpSpMkLst>
        </pc:grpChg>
        <pc:grpChg chg="mod">
          <ac:chgData name="Caldas Magalhaes, J. (Joana)" userId="f65935fc-33e4-4fd5-ad3c-015411c25312" providerId="ADAL" clId="{0C94FCFD-76D7-4E3C-8B7E-1F1C6F716E47}" dt="2023-11-14T13:09:23.213" v="524" actId="164"/>
          <ac:grpSpMkLst>
            <pc:docMk/>
            <pc:sldMk cId="234195297" sldId="384"/>
            <ac:grpSpMk id="57" creationId="{C80077DB-C2D2-BB41-5DD3-5D23A9EAC9AA}"/>
          </ac:grpSpMkLst>
        </pc:grpChg>
        <pc:grpChg chg="add del mod">
          <ac:chgData name="Caldas Magalhaes, J. (Joana)" userId="f65935fc-33e4-4fd5-ad3c-015411c25312" providerId="ADAL" clId="{0C94FCFD-76D7-4E3C-8B7E-1F1C6F716E47}" dt="2023-11-14T13:08:08.268" v="436" actId="165"/>
          <ac:grpSpMkLst>
            <pc:docMk/>
            <pc:sldMk cId="234195297" sldId="384"/>
            <ac:grpSpMk id="59" creationId="{D28DCBC7-FC26-B41F-DA91-524809849710}"/>
          </ac:grpSpMkLst>
        </pc:grpChg>
        <pc:grpChg chg="mod topLvl">
          <ac:chgData name="Caldas Magalhaes, J. (Joana)" userId="f65935fc-33e4-4fd5-ad3c-015411c25312" providerId="ADAL" clId="{0C94FCFD-76D7-4E3C-8B7E-1F1C6F716E47}" dt="2023-11-14T13:08:27.536" v="439" actId="164"/>
          <ac:grpSpMkLst>
            <pc:docMk/>
            <pc:sldMk cId="234195297" sldId="384"/>
            <ac:grpSpMk id="62" creationId="{B3392890-CFA8-C6C4-A03A-A2F46DD94E4D}"/>
          </ac:grpSpMkLst>
        </pc:grpChg>
        <pc:grpChg chg="add del mod">
          <ac:chgData name="Caldas Magalhaes, J. (Joana)" userId="f65935fc-33e4-4fd5-ad3c-015411c25312" providerId="ADAL" clId="{0C94FCFD-76D7-4E3C-8B7E-1F1C6F716E47}" dt="2023-11-14T13:08:08.268" v="436" actId="165"/>
          <ac:grpSpMkLst>
            <pc:docMk/>
            <pc:sldMk cId="234195297" sldId="384"/>
            <ac:grpSpMk id="67" creationId="{9C81CD2C-4377-09E3-6879-6ED85DB75BAF}"/>
          </ac:grpSpMkLst>
        </pc:grpChg>
        <pc:grpChg chg="add del mod">
          <ac:chgData name="Caldas Magalhaes, J. (Joana)" userId="f65935fc-33e4-4fd5-ad3c-015411c25312" providerId="ADAL" clId="{0C94FCFD-76D7-4E3C-8B7E-1F1C6F716E47}" dt="2023-11-15T13:55:31.698" v="2150" actId="478"/>
          <ac:grpSpMkLst>
            <pc:docMk/>
            <pc:sldMk cId="234195297" sldId="384"/>
            <ac:grpSpMk id="73" creationId="{D41CF8D0-7062-A399-5205-0651735A977D}"/>
          </ac:grpSpMkLst>
        </pc:grpChg>
        <pc:grpChg chg="del mod">
          <ac:chgData name="Caldas Magalhaes, J. (Joana)" userId="f65935fc-33e4-4fd5-ad3c-015411c25312" providerId="ADAL" clId="{0C94FCFD-76D7-4E3C-8B7E-1F1C6F716E47}" dt="2023-11-15T13:55:31.698" v="2150" actId="478"/>
          <ac:grpSpMkLst>
            <pc:docMk/>
            <pc:sldMk cId="234195297" sldId="384"/>
            <ac:grpSpMk id="74" creationId="{148B9B66-4AC1-48BE-8F5E-926BC1F8BA8F}"/>
          </ac:grpSpMkLst>
        </pc:grpChg>
        <pc:graphicFrameChg chg="add del mod ord modGraphic">
          <ac:chgData name="Caldas Magalhaes, J. (Joana)" userId="f65935fc-33e4-4fd5-ad3c-015411c25312" providerId="ADAL" clId="{0C94FCFD-76D7-4E3C-8B7E-1F1C6F716E47}" dt="2023-11-15T13:55:26.895" v="2149" actId="478"/>
          <ac:graphicFrameMkLst>
            <pc:docMk/>
            <pc:sldMk cId="234195297" sldId="384"/>
            <ac:graphicFrameMk id="7" creationId="{DA5EA165-0B58-8E28-B1F1-D7E1D011CF4A}"/>
          </ac:graphicFrameMkLst>
        </pc:graphicFrameChg>
        <pc:inkChg chg="add del mod">
          <ac:chgData name="Caldas Magalhaes, J. (Joana)" userId="f65935fc-33e4-4fd5-ad3c-015411c25312" providerId="ADAL" clId="{0C94FCFD-76D7-4E3C-8B7E-1F1C6F716E47}" dt="2023-11-14T13:04:01.227" v="237" actId="9405"/>
          <ac:inkMkLst>
            <pc:docMk/>
            <pc:sldMk cId="234195297" sldId="384"/>
            <ac:inkMk id="8" creationId="{3B492B85-39CD-D318-F477-EF216A239814}"/>
          </ac:inkMkLst>
        </pc:inkChg>
        <pc:inkChg chg="add del mod">
          <ac:chgData name="Caldas Magalhaes, J. (Joana)" userId="f65935fc-33e4-4fd5-ad3c-015411c25312" providerId="ADAL" clId="{0C94FCFD-76D7-4E3C-8B7E-1F1C6F716E47}" dt="2023-11-14T13:04:00.648" v="236"/>
          <ac:inkMkLst>
            <pc:docMk/>
            <pc:sldMk cId="234195297" sldId="384"/>
            <ac:inkMk id="9" creationId="{4E192C30-C849-35B8-6148-17C4E3B2C85F}"/>
          </ac:inkMkLst>
        </pc:inkChg>
        <pc:inkChg chg="add del">
          <ac:chgData name="Caldas Magalhaes, J. (Joana)" userId="f65935fc-33e4-4fd5-ad3c-015411c25312" providerId="ADAL" clId="{0C94FCFD-76D7-4E3C-8B7E-1F1C6F716E47}" dt="2023-11-14T13:04:00.434" v="234" actId="9405"/>
          <ac:inkMkLst>
            <pc:docMk/>
            <pc:sldMk cId="234195297" sldId="384"/>
            <ac:inkMk id="11" creationId="{0388D0B9-C9F9-A284-8BD2-FADC68DBF718}"/>
          </ac:inkMkLst>
        </pc:inkChg>
        <pc:inkChg chg="add del">
          <ac:chgData name="Caldas Magalhaes, J. (Joana)" userId="f65935fc-33e4-4fd5-ad3c-015411c25312" providerId="ADAL" clId="{0C94FCFD-76D7-4E3C-8B7E-1F1C6F716E47}" dt="2023-11-14T13:04:05.686" v="239" actId="9405"/>
          <ac:inkMkLst>
            <pc:docMk/>
            <pc:sldMk cId="234195297" sldId="384"/>
            <ac:inkMk id="12" creationId="{213B24BB-9FBA-872A-C695-26A95547F28A}"/>
          </ac:inkMkLst>
        </pc:inkChg>
        <pc:inkChg chg="add del">
          <ac:chgData name="Caldas Magalhaes, J. (Joana)" userId="f65935fc-33e4-4fd5-ad3c-015411c25312" providerId="ADAL" clId="{0C94FCFD-76D7-4E3C-8B7E-1F1C6F716E47}" dt="2023-11-14T13:04:56.641" v="253" actId="9405"/>
          <ac:inkMkLst>
            <pc:docMk/>
            <pc:sldMk cId="234195297" sldId="384"/>
            <ac:inkMk id="13" creationId="{4554BCCE-3210-04C4-7DDD-4FEE923ACD34}"/>
          </ac:inkMkLst>
        </pc:inkChg>
        <pc:inkChg chg="add mod">
          <ac:chgData name="Caldas Magalhaes, J. (Joana)" userId="f65935fc-33e4-4fd5-ad3c-015411c25312" providerId="ADAL" clId="{0C94FCFD-76D7-4E3C-8B7E-1F1C6F716E47}" dt="2023-11-14T13:07:18.662" v="309" actId="164"/>
          <ac:inkMkLst>
            <pc:docMk/>
            <pc:sldMk cId="234195297" sldId="384"/>
            <ac:inkMk id="14" creationId="{A8E26768-C0C6-B45A-4B38-5397CCB15E99}"/>
          </ac:inkMkLst>
        </pc:inkChg>
        <pc:inkChg chg="add mod">
          <ac:chgData name="Caldas Magalhaes, J. (Joana)" userId="f65935fc-33e4-4fd5-ad3c-015411c25312" providerId="ADAL" clId="{0C94FCFD-76D7-4E3C-8B7E-1F1C6F716E47}" dt="2023-11-14T13:07:18.662" v="309" actId="164"/>
          <ac:inkMkLst>
            <pc:docMk/>
            <pc:sldMk cId="234195297" sldId="384"/>
            <ac:inkMk id="15" creationId="{4A2F932A-A19A-9C41-7754-AD9C884D1564}"/>
          </ac:inkMkLst>
        </pc:inkChg>
        <pc:inkChg chg="add del mod">
          <ac:chgData name="Caldas Magalhaes, J. (Joana)" userId="f65935fc-33e4-4fd5-ad3c-015411c25312" providerId="ADAL" clId="{0C94FCFD-76D7-4E3C-8B7E-1F1C6F716E47}" dt="2023-11-14T13:05:20.010" v="262"/>
          <ac:inkMkLst>
            <pc:docMk/>
            <pc:sldMk cId="234195297" sldId="384"/>
            <ac:inkMk id="16" creationId="{03B497F5-0456-5B4A-24DE-7901C885B290}"/>
          </ac:inkMkLst>
        </pc:inkChg>
        <pc:inkChg chg="add mod">
          <ac:chgData name="Caldas Magalhaes, J. (Joana)" userId="f65935fc-33e4-4fd5-ad3c-015411c25312" providerId="ADAL" clId="{0C94FCFD-76D7-4E3C-8B7E-1F1C6F716E47}" dt="2023-11-14T13:07:02.729" v="307" actId="164"/>
          <ac:inkMkLst>
            <pc:docMk/>
            <pc:sldMk cId="234195297" sldId="384"/>
            <ac:inkMk id="18" creationId="{F2E352AB-B00A-19AD-60D0-8645E41D5925}"/>
          </ac:inkMkLst>
        </pc:inkChg>
        <pc:inkChg chg="add mod">
          <ac:chgData name="Caldas Magalhaes, J. (Joana)" userId="f65935fc-33e4-4fd5-ad3c-015411c25312" providerId="ADAL" clId="{0C94FCFD-76D7-4E3C-8B7E-1F1C6F716E47}" dt="2023-11-14T13:07:02.729" v="307" actId="164"/>
          <ac:inkMkLst>
            <pc:docMk/>
            <pc:sldMk cId="234195297" sldId="384"/>
            <ac:inkMk id="19" creationId="{35463C57-D7AD-191E-1671-07174930B4AC}"/>
          </ac:inkMkLst>
        </pc:inkChg>
        <pc:inkChg chg="add mod">
          <ac:chgData name="Caldas Magalhaes, J. (Joana)" userId="f65935fc-33e4-4fd5-ad3c-015411c25312" providerId="ADAL" clId="{0C94FCFD-76D7-4E3C-8B7E-1F1C6F716E47}" dt="2023-11-14T13:07:02.729" v="307" actId="164"/>
          <ac:inkMkLst>
            <pc:docMk/>
            <pc:sldMk cId="234195297" sldId="384"/>
            <ac:inkMk id="20" creationId="{E09ED22C-5731-5BAD-E2F2-50F2527164C8}"/>
          </ac:inkMkLst>
        </pc:inkChg>
        <pc:inkChg chg="add mod">
          <ac:chgData name="Caldas Magalhaes, J. (Joana)" userId="f65935fc-33e4-4fd5-ad3c-015411c25312" providerId="ADAL" clId="{0C94FCFD-76D7-4E3C-8B7E-1F1C6F716E47}" dt="2023-11-14T13:07:18.662" v="309" actId="164"/>
          <ac:inkMkLst>
            <pc:docMk/>
            <pc:sldMk cId="234195297" sldId="384"/>
            <ac:inkMk id="22" creationId="{2460B697-D16B-3B6B-17A8-98E9019BDE94}"/>
          </ac:inkMkLst>
        </pc:inkChg>
        <pc:inkChg chg="add del mod">
          <ac:chgData name="Caldas Magalhaes, J. (Joana)" userId="f65935fc-33e4-4fd5-ad3c-015411c25312" providerId="ADAL" clId="{0C94FCFD-76D7-4E3C-8B7E-1F1C6F716E47}" dt="2023-11-14T13:05:27.718" v="271"/>
          <ac:inkMkLst>
            <pc:docMk/>
            <pc:sldMk cId="234195297" sldId="384"/>
            <ac:inkMk id="23" creationId="{CC498E83-4CF1-5384-77B3-BA0D58B27632}"/>
          </ac:inkMkLst>
        </pc:inkChg>
        <pc:inkChg chg="add del mod">
          <ac:chgData name="Caldas Magalhaes, J. (Joana)" userId="f65935fc-33e4-4fd5-ad3c-015411c25312" providerId="ADAL" clId="{0C94FCFD-76D7-4E3C-8B7E-1F1C6F716E47}" dt="2023-11-14T13:06:10.759" v="290" actId="9405"/>
          <ac:inkMkLst>
            <pc:docMk/>
            <pc:sldMk cId="234195297" sldId="384"/>
            <ac:inkMk id="25" creationId="{5C218D2C-79B5-F595-69C8-7C5FE5896E59}"/>
          </ac:inkMkLst>
        </pc:inkChg>
        <pc:inkChg chg="add del mod">
          <ac:chgData name="Caldas Magalhaes, J. (Joana)" userId="f65935fc-33e4-4fd5-ad3c-015411c25312" providerId="ADAL" clId="{0C94FCFD-76D7-4E3C-8B7E-1F1C6F716E47}" dt="2023-11-14T13:06:10.387" v="289" actId="9405"/>
          <ac:inkMkLst>
            <pc:docMk/>
            <pc:sldMk cId="234195297" sldId="384"/>
            <ac:inkMk id="26" creationId="{0E443C6C-2729-7572-2E58-F0C2625BE9FB}"/>
          </ac:inkMkLst>
        </pc:inkChg>
        <pc:inkChg chg="add del mod">
          <ac:chgData name="Caldas Magalhaes, J. (Joana)" userId="f65935fc-33e4-4fd5-ad3c-015411c25312" providerId="ADAL" clId="{0C94FCFD-76D7-4E3C-8B7E-1F1C6F716E47}" dt="2023-11-14T13:06:10.088" v="288"/>
          <ac:inkMkLst>
            <pc:docMk/>
            <pc:sldMk cId="234195297" sldId="384"/>
            <ac:inkMk id="27" creationId="{5B984754-3A83-9CF4-1559-618DCD514E8D}"/>
          </ac:inkMkLst>
        </pc:inkChg>
        <pc:inkChg chg="add del mod">
          <ac:chgData name="Caldas Magalhaes, J. (Joana)" userId="f65935fc-33e4-4fd5-ad3c-015411c25312" providerId="ADAL" clId="{0C94FCFD-76D7-4E3C-8B7E-1F1C6F716E47}" dt="2023-11-14T13:06:09.796" v="286"/>
          <ac:inkMkLst>
            <pc:docMk/>
            <pc:sldMk cId="234195297" sldId="384"/>
            <ac:inkMk id="29" creationId="{25945816-916A-23C2-EB55-A406FFD3885F}"/>
          </ac:inkMkLst>
        </pc:inkChg>
        <pc:inkChg chg="add del">
          <ac:chgData name="Caldas Magalhaes, J. (Joana)" userId="f65935fc-33e4-4fd5-ad3c-015411c25312" providerId="ADAL" clId="{0C94FCFD-76D7-4E3C-8B7E-1F1C6F716E47}" dt="2023-11-14T13:06:09.469" v="283" actId="9405"/>
          <ac:inkMkLst>
            <pc:docMk/>
            <pc:sldMk cId="234195297" sldId="384"/>
            <ac:inkMk id="30" creationId="{EFB7CC66-D1C4-4813-9D3F-5837B3EF1026}"/>
          </ac:inkMkLst>
        </pc:inkChg>
        <pc:inkChg chg="add del">
          <ac:chgData name="Caldas Magalhaes, J. (Joana)" userId="f65935fc-33e4-4fd5-ad3c-015411c25312" providerId="ADAL" clId="{0C94FCFD-76D7-4E3C-8B7E-1F1C6F716E47}" dt="2023-11-14T13:06:33.448" v="294" actId="9405"/>
          <ac:inkMkLst>
            <pc:docMk/>
            <pc:sldMk cId="234195297" sldId="384"/>
            <ac:inkMk id="32" creationId="{1F1904B1-639D-3966-8129-DFCE5E13EC1A}"/>
          </ac:inkMkLst>
        </pc:inkChg>
        <pc:inkChg chg="add del mod">
          <ac:chgData name="Caldas Magalhaes, J. (Joana)" userId="f65935fc-33e4-4fd5-ad3c-015411c25312" providerId="ADAL" clId="{0C94FCFD-76D7-4E3C-8B7E-1F1C6F716E47}" dt="2023-11-14T13:06:40.538" v="298"/>
          <ac:inkMkLst>
            <pc:docMk/>
            <pc:sldMk cId="234195297" sldId="384"/>
            <ac:inkMk id="33" creationId="{99337DB5-F9ED-BBB3-BF3F-A51353DE2D4A}"/>
          </ac:inkMkLst>
        </pc:inkChg>
        <pc:inkChg chg="mod">
          <ac:chgData name="Caldas Magalhaes, J. (Joana)" userId="f65935fc-33e4-4fd5-ad3c-015411c25312" providerId="ADAL" clId="{0C94FCFD-76D7-4E3C-8B7E-1F1C6F716E47}" dt="2023-11-14T13:06:59.899" v="303"/>
          <ac:inkMkLst>
            <pc:docMk/>
            <pc:sldMk cId="234195297" sldId="384"/>
            <ac:inkMk id="36" creationId="{73FFD4C1-A12B-E3D4-F7A1-11F31A62E0A6}"/>
          </ac:inkMkLst>
        </pc:inkChg>
        <pc:inkChg chg="mod">
          <ac:chgData name="Caldas Magalhaes, J. (Joana)" userId="f65935fc-33e4-4fd5-ad3c-015411c25312" providerId="ADAL" clId="{0C94FCFD-76D7-4E3C-8B7E-1F1C6F716E47}" dt="2023-11-14T13:06:59.899" v="303"/>
          <ac:inkMkLst>
            <pc:docMk/>
            <pc:sldMk cId="234195297" sldId="384"/>
            <ac:inkMk id="38" creationId="{E0A33969-EB97-7173-9AD1-ABFA96F19A7E}"/>
          </ac:inkMkLst>
        </pc:inkChg>
        <pc:inkChg chg="mod">
          <ac:chgData name="Caldas Magalhaes, J. (Joana)" userId="f65935fc-33e4-4fd5-ad3c-015411c25312" providerId="ADAL" clId="{0C94FCFD-76D7-4E3C-8B7E-1F1C6F716E47}" dt="2023-11-14T13:06:59.899" v="303"/>
          <ac:inkMkLst>
            <pc:docMk/>
            <pc:sldMk cId="234195297" sldId="384"/>
            <ac:inkMk id="39" creationId="{FDB5208B-90FB-4A3E-7F08-D53C89687395}"/>
          </ac:inkMkLst>
        </pc:inkChg>
        <pc:inkChg chg="mod">
          <ac:chgData name="Caldas Magalhaes, J. (Joana)" userId="f65935fc-33e4-4fd5-ad3c-015411c25312" providerId="ADAL" clId="{0C94FCFD-76D7-4E3C-8B7E-1F1C6F716E47}" dt="2023-11-14T13:06:59.899" v="303"/>
          <ac:inkMkLst>
            <pc:docMk/>
            <pc:sldMk cId="234195297" sldId="384"/>
            <ac:inkMk id="40" creationId="{D71101CB-1A8C-8904-2C0C-262BAB24DCA2}"/>
          </ac:inkMkLst>
        </pc:inkChg>
        <pc:inkChg chg="mod">
          <ac:chgData name="Caldas Magalhaes, J. (Joana)" userId="f65935fc-33e4-4fd5-ad3c-015411c25312" providerId="ADAL" clId="{0C94FCFD-76D7-4E3C-8B7E-1F1C6F716E47}" dt="2023-11-14T13:06:59.899" v="303"/>
          <ac:inkMkLst>
            <pc:docMk/>
            <pc:sldMk cId="234195297" sldId="384"/>
            <ac:inkMk id="41" creationId="{2BB9433A-DBE6-732C-E715-B6E5AC2A30C3}"/>
          </ac:inkMkLst>
        </pc:inkChg>
        <pc:inkChg chg="add mod">
          <ac:chgData name="Caldas Magalhaes, J. (Joana)" userId="f65935fc-33e4-4fd5-ad3c-015411c25312" providerId="ADAL" clId="{0C94FCFD-76D7-4E3C-8B7E-1F1C6F716E47}" dt="2023-11-14T13:09:24.521" v="528" actId="1037"/>
          <ac:inkMkLst>
            <pc:docMk/>
            <pc:sldMk cId="234195297" sldId="384"/>
            <ac:inkMk id="44" creationId="{37A8EEDA-F936-1FDE-DBD2-7C2DA7557501}"/>
          </ac:inkMkLst>
        </pc:inkChg>
        <pc:inkChg chg="add mod">
          <ac:chgData name="Caldas Magalhaes, J. (Joana)" userId="f65935fc-33e4-4fd5-ad3c-015411c25312" providerId="ADAL" clId="{0C94FCFD-76D7-4E3C-8B7E-1F1C6F716E47}" dt="2023-11-14T13:09:24.521" v="528" actId="1037"/>
          <ac:inkMkLst>
            <pc:docMk/>
            <pc:sldMk cId="234195297" sldId="384"/>
            <ac:inkMk id="45" creationId="{13A13CB7-911A-21C6-BB2C-50E5451532F6}"/>
          </ac:inkMkLst>
        </pc:inkChg>
        <pc:inkChg chg="add mod">
          <ac:chgData name="Caldas Magalhaes, J. (Joana)" userId="f65935fc-33e4-4fd5-ad3c-015411c25312" providerId="ADAL" clId="{0C94FCFD-76D7-4E3C-8B7E-1F1C6F716E47}" dt="2023-11-14T13:09:24.521" v="528" actId="1037"/>
          <ac:inkMkLst>
            <pc:docMk/>
            <pc:sldMk cId="234195297" sldId="384"/>
            <ac:inkMk id="47" creationId="{211C1071-E08E-1D31-C6F9-1BD09A8C3C93}"/>
          </ac:inkMkLst>
        </pc:inkChg>
        <pc:inkChg chg="add mod">
          <ac:chgData name="Caldas Magalhaes, J. (Joana)" userId="f65935fc-33e4-4fd5-ad3c-015411c25312" providerId="ADAL" clId="{0C94FCFD-76D7-4E3C-8B7E-1F1C6F716E47}" dt="2023-11-14T13:09:24.521" v="528" actId="1037"/>
          <ac:inkMkLst>
            <pc:docMk/>
            <pc:sldMk cId="234195297" sldId="384"/>
            <ac:inkMk id="48" creationId="{FF588F55-9370-D703-BCFE-7314EAE8363E}"/>
          </ac:inkMkLst>
        </pc:inkChg>
        <pc:inkChg chg="add mod">
          <ac:chgData name="Caldas Magalhaes, J. (Joana)" userId="f65935fc-33e4-4fd5-ad3c-015411c25312" providerId="ADAL" clId="{0C94FCFD-76D7-4E3C-8B7E-1F1C6F716E47}" dt="2023-11-14T13:09:24.521" v="528" actId="1037"/>
          <ac:inkMkLst>
            <pc:docMk/>
            <pc:sldMk cId="234195297" sldId="384"/>
            <ac:inkMk id="49" creationId="{4FE70265-0EF2-E9D9-4A61-64AF5CABDC6A}"/>
          </ac:inkMkLst>
        </pc:inkChg>
        <pc:inkChg chg="add mod">
          <ac:chgData name="Caldas Magalhaes, J. (Joana)" userId="f65935fc-33e4-4fd5-ad3c-015411c25312" providerId="ADAL" clId="{0C94FCFD-76D7-4E3C-8B7E-1F1C6F716E47}" dt="2023-11-14T13:09:24.521" v="528" actId="1037"/>
          <ac:inkMkLst>
            <pc:docMk/>
            <pc:sldMk cId="234195297" sldId="384"/>
            <ac:inkMk id="50" creationId="{6D63471A-221E-504F-9F30-5FE78105B78E}"/>
          </ac:inkMkLst>
        </pc:inkChg>
        <pc:inkChg chg="add mod">
          <ac:chgData name="Caldas Magalhaes, J. (Joana)" userId="f65935fc-33e4-4fd5-ad3c-015411c25312" providerId="ADAL" clId="{0C94FCFD-76D7-4E3C-8B7E-1F1C6F716E47}" dt="2023-11-14T13:09:24.521" v="528" actId="1037"/>
          <ac:inkMkLst>
            <pc:docMk/>
            <pc:sldMk cId="234195297" sldId="384"/>
            <ac:inkMk id="51" creationId="{655A7166-A3EB-8703-AC07-1FE5A474C331}"/>
          </ac:inkMkLst>
        </pc:inkChg>
        <pc:inkChg chg="add mod">
          <ac:chgData name="Caldas Magalhaes, J. (Joana)" userId="f65935fc-33e4-4fd5-ad3c-015411c25312" providerId="ADAL" clId="{0C94FCFD-76D7-4E3C-8B7E-1F1C6F716E47}" dt="2023-11-14T13:09:24.521" v="528" actId="1037"/>
          <ac:inkMkLst>
            <pc:docMk/>
            <pc:sldMk cId="234195297" sldId="384"/>
            <ac:inkMk id="52" creationId="{48FA6F69-F484-598A-4E80-E63532924B4A}"/>
          </ac:inkMkLst>
        </pc:inkChg>
        <pc:inkChg chg="add mod">
          <ac:chgData name="Caldas Magalhaes, J. (Joana)" userId="f65935fc-33e4-4fd5-ad3c-015411c25312" providerId="ADAL" clId="{0C94FCFD-76D7-4E3C-8B7E-1F1C6F716E47}" dt="2023-11-14T13:09:24.521" v="528" actId="1037"/>
          <ac:inkMkLst>
            <pc:docMk/>
            <pc:sldMk cId="234195297" sldId="384"/>
            <ac:inkMk id="54" creationId="{B62E515F-9953-22A3-7650-D42463560F43}"/>
          </ac:inkMkLst>
        </pc:inkChg>
        <pc:inkChg chg="add mod">
          <ac:chgData name="Caldas Magalhaes, J. (Joana)" userId="f65935fc-33e4-4fd5-ad3c-015411c25312" providerId="ADAL" clId="{0C94FCFD-76D7-4E3C-8B7E-1F1C6F716E47}" dt="2023-11-14T13:09:24.521" v="528" actId="1037"/>
          <ac:inkMkLst>
            <pc:docMk/>
            <pc:sldMk cId="234195297" sldId="384"/>
            <ac:inkMk id="56" creationId="{63E146B2-83FE-0545-0328-0E31A36331E0}"/>
          </ac:inkMkLst>
        </pc:inkChg>
        <pc:inkChg chg="add del">
          <ac:chgData name="Caldas Magalhaes, J. (Joana)" userId="f65935fc-33e4-4fd5-ad3c-015411c25312" providerId="ADAL" clId="{0C94FCFD-76D7-4E3C-8B7E-1F1C6F716E47}" dt="2023-11-14T13:07:50.440" v="373" actId="9405"/>
          <ac:inkMkLst>
            <pc:docMk/>
            <pc:sldMk cId="234195297" sldId="384"/>
            <ac:inkMk id="58" creationId="{2D014CFD-83DA-3292-8DEF-B64711579226}"/>
          </ac:inkMkLst>
        </pc:inkChg>
        <pc:inkChg chg="mod topLvl">
          <ac:chgData name="Caldas Magalhaes, J. (Joana)" userId="f65935fc-33e4-4fd5-ad3c-015411c25312" providerId="ADAL" clId="{0C94FCFD-76D7-4E3C-8B7E-1F1C6F716E47}" dt="2023-11-14T13:08:27.536" v="439" actId="164"/>
          <ac:inkMkLst>
            <pc:docMk/>
            <pc:sldMk cId="234195297" sldId="384"/>
            <ac:inkMk id="60" creationId="{188CC4B5-5BDA-E213-28CE-840143A9803E}"/>
          </ac:inkMkLst>
        </pc:inkChg>
        <pc:inkChg chg="mod topLvl">
          <ac:chgData name="Caldas Magalhaes, J. (Joana)" userId="f65935fc-33e4-4fd5-ad3c-015411c25312" providerId="ADAL" clId="{0C94FCFD-76D7-4E3C-8B7E-1F1C6F716E47}" dt="2023-11-14T13:08:27.536" v="439" actId="164"/>
          <ac:inkMkLst>
            <pc:docMk/>
            <pc:sldMk cId="234195297" sldId="384"/>
            <ac:inkMk id="61" creationId="{32687511-F76F-4DE6-8243-D6B6F4E1BBB0}"/>
          </ac:inkMkLst>
        </pc:inkChg>
        <pc:inkChg chg="mod topLvl">
          <ac:chgData name="Caldas Magalhaes, J. (Joana)" userId="f65935fc-33e4-4fd5-ad3c-015411c25312" providerId="ADAL" clId="{0C94FCFD-76D7-4E3C-8B7E-1F1C6F716E47}" dt="2023-11-14T13:08:27.536" v="439" actId="164"/>
          <ac:inkMkLst>
            <pc:docMk/>
            <pc:sldMk cId="234195297" sldId="384"/>
            <ac:inkMk id="63" creationId="{25DCA4D1-F0F4-295E-F81C-5CEE02DEE40A}"/>
          </ac:inkMkLst>
        </pc:inkChg>
        <pc:inkChg chg="mod">
          <ac:chgData name="Caldas Magalhaes, J. (Joana)" userId="f65935fc-33e4-4fd5-ad3c-015411c25312" providerId="ADAL" clId="{0C94FCFD-76D7-4E3C-8B7E-1F1C6F716E47}" dt="2023-11-14T13:08:08.268" v="436" actId="165"/>
          <ac:inkMkLst>
            <pc:docMk/>
            <pc:sldMk cId="234195297" sldId="384"/>
            <ac:inkMk id="64" creationId="{9F8F77BA-3396-DDAC-FEA7-9DAF1A66D67F}"/>
          </ac:inkMkLst>
        </pc:inkChg>
        <pc:inkChg chg="mod">
          <ac:chgData name="Caldas Magalhaes, J. (Joana)" userId="f65935fc-33e4-4fd5-ad3c-015411c25312" providerId="ADAL" clId="{0C94FCFD-76D7-4E3C-8B7E-1F1C6F716E47}" dt="2023-11-14T13:08:08.268" v="436" actId="165"/>
          <ac:inkMkLst>
            <pc:docMk/>
            <pc:sldMk cId="234195297" sldId="384"/>
            <ac:inkMk id="65" creationId="{B6E89266-9B45-6133-4260-1436308E734F}"/>
          </ac:inkMkLst>
        </pc:inkChg>
        <pc:inkChg chg="mod">
          <ac:chgData name="Caldas Magalhaes, J. (Joana)" userId="f65935fc-33e4-4fd5-ad3c-015411c25312" providerId="ADAL" clId="{0C94FCFD-76D7-4E3C-8B7E-1F1C6F716E47}" dt="2023-11-14T13:08:08.268" v="436" actId="165"/>
          <ac:inkMkLst>
            <pc:docMk/>
            <pc:sldMk cId="234195297" sldId="384"/>
            <ac:inkMk id="66" creationId="{ECE94E1C-66D3-345E-B6D2-711DE5640468}"/>
          </ac:inkMkLst>
        </pc:inkChg>
        <pc:inkChg chg="mod topLvl">
          <ac:chgData name="Caldas Magalhaes, J. (Joana)" userId="f65935fc-33e4-4fd5-ad3c-015411c25312" providerId="ADAL" clId="{0C94FCFD-76D7-4E3C-8B7E-1F1C6F716E47}" dt="2023-11-14T13:08:27.536" v="439" actId="164"/>
          <ac:inkMkLst>
            <pc:docMk/>
            <pc:sldMk cId="234195297" sldId="384"/>
            <ac:inkMk id="68" creationId="{0E14077A-59E4-43DB-5003-178030AE9541}"/>
          </ac:inkMkLst>
        </pc:inkChg>
        <pc:inkChg chg="mod topLvl">
          <ac:chgData name="Caldas Magalhaes, J. (Joana)" userId="f65935fc-33e4-4fd5-ad3c-015411c25312" providerId="ADAL" clId="{0C94FCFD-76D7-4E3C-8B7E-1F1C6F716E47}" dt="2023-11-14T13:08:27.536" v="439" actId="164"/>
          <ac:inkMkLst>
            <pc:docMk/>
            <pc:sldMk cId="234195297" sldId="384"/>
            <ac:inkMk id="69" creationId="{D7672A12-5852-1187-ACEB-BBC9AB6CF948}"/>
          </ac:inkMkLst>
        </pc:inkChg>
        <pc:inkChg chg="mod topLvl">
          <ac:chgData name="Caldas Magalhaes, J. (Joana)" userId="f65935fc-33e4-4fd5-ad3c-015411c25312" providerId="ADAL" clId="{0C94FCFD-76D7-4E3C-8B7E-1F1C6F716E47}" dt="2023-11-14T13:08:27.536" v="439" actId="164"/>
          <ac:inkMkLst>
            <pc:docMk/>
            <pc:sldMk cId="234195297" sldId="384"/>
            <ac:inkMk id="70" creationId="{E6C1F428-0F6E-483D-7BFC-B6E7F8E67C58}"/>
          </ac:inkMkLst>
        </pc:inkChg>
        <pc:inkChg chg="del mod topLvl">
          <ac:chgData name="Caldas Magalhaes, J. (Joana)" userId="f65935fc-33e4-4fd5-ad3c-015411c25312" providerId="ADAL" clId="{0C94FCFD-76D7-4E3C-8B7E-1F1C6F716E47}" dt="2023-11-14T13:08:15.358" v="437" actId="478"/>
          <ac:inkMkLst>
            <pc:docMk/>
            <pc:sldMk cId="234195297" sldId="384"/>
            <ac:inkMk id="71" creationId="{7E7A4F37-594B-E62D-905F-431CF88474CC}"/>
          </ac:inkMkLst>
        </pc:inkChg>
        <pc:inkChg chg="add mod">
          <ac:chgData name="Caldas Magalhaes, J. (Joana)" userId="f65935fc-33e4-4fd5-ad3c-015411c25312" providerId="ADAL" clId="{0C94FCFD-76D7-4E3C-8B7E-1F1C6F716E47}" dt="2023-11-14T13:08:27.536" v="439" actId="164"/>
          <ac:inkMkLst>
            <pc:docMk/>
            <pc:sldMk cId="234195297" sldId="384"/>
            <ac:inkMk id="72" creationId="{6938E173-FACF-FC0D-F22B-0F53D038ADFD}"/>
          </ac:inkMkLst>
        </pc:inkChg>
      </pc:sldChg>
      <pc:sldChg chg="addSp delSp modSp add mod">
        <pc:chgData name="Caldas Magalhaes, J. (Joana)" userId="f65935fc-33e4-4fd5-ad3c-015411c25312" providerId="ADAL" clId="{0C94FCFD-76D7-4E3C-8B7E-1F1C6F716E47}" dt="2023-11-15T14:01:10.492" v="2276" actId="20577"/>
        <pc:sldMkLst>
          <pc:docMk/>
          <pc:sldMk cId="245683198" sldId="385"/>
        </pc:sldMkLst>
        <pc:spChg chg="mod">
          <ac:chgData name="Caldas Magalhaes, J. (Joana)" userId="f65935fc-33e4-4fd5-ad3c-015411c25312" providerId="ADAL" clId="{0C94FCFD-76D7-4E3C-8B7E-1F1C6F716E47}" dt="2023-11-15T14:01:10.492" v="2276" actId="20577"/>
          <ac:spMkLst>
            <pc:docMk/>
            <pc:sldMk cId="245683198" sldId="385"/>
            <ac:spMk id="2" creationId="{00000000-0000-0000-0000-000000000000}"/>
          </ac:spMkLst>
        </pc:spChg>
        <pc:spChg chg="add mod">
          <ac:chgData name="Caldas Magalhaes, J. (Joana)" userId="f65935fc-33e4-4fd5-ad3c-015411c25312" providerId="ADAL" clId="{0C94FCFD-76D7-4E3C-8B7E-1F1C6F716E47}" dt="2023-11-14T13:36:52.751" v="796" actId="164"/>
          <ac:spMkLst>
            <pc:docMk/>
            <pc:sldMk cId="245683198" sldId="385"/>
            <ac:spMk id="11" creationId="{9F04966B-5FD6-405E-9AA0-DFAD8FA73D20}"/>
          </ac:spMkLst>
        </pc:spChg>
        <pc:spChg chg="mod">
          <ac:chgData name="Caldas Magalhaes, J. (Joana)" userId="f65935fc-33e4-4fd5-ad3c-015411c25312" providerId="ADAL" clId="{0C94FCFD-76D7-4E3C-8B7E-1F1C6F716E47}" dt="2023-11-14T13:37:52.488" v="818"/>
          <ac:spMkLst>
            <pc:docMk/>
            <pc:sldMk cId="245683198" sldId="385"/>
            <ac:spMk id="35" creationId="{64EF59EA-8A4C-5312-44DD-0F53E37BCFEE}"/>
          </ac:spMkLst>
        </pc:spChg>
        <pc:spChg chg="mod">
          <ac:chgData name="Caldas Magalhaes, J. (Joana)" userId="f65935fc-33e4-4fd5-ad3c-015411c25312" providerId="ADAL" clId="{0C94FCFD-76D7-4E3C-8B7E-1F1C6F716E47}" dt="2023-11-14T13:37:58.792" v="870"/>
          <ac:spMkLst>
            <pc:docMk/>
            <pc:sldMk cId="245683198" sldId="385"/>
            <ac:spMk id="38" creationId="{B0D494D4-2747-7E0F-66AD-9187FC441617}"/>
          </ac:spMkLst>
        </pc:spChg>
        <pc:spChg chg="mod">
          <ac:chgData name="Caldas Magalhaes, J. (Joana)" userId="f65935fc-33e4-4fd5-ad3c-015411c25312" providerId="ADAL" clId="{0C94FCFD-76D7-4E3C-8B7E-1F1C6F716E47}" dt="2023-11-14T13:42:59.510" v="1320"/>
          <ac:spMkLst>
            <pc:docMk/>
            <pc:sldMk cId="245683198" sldId="385"/>
            <ac:spMk id="41" creationId="{C11535A5-5AB1-B5C1-459D-D3F2FB643170}"/>
          </ac:spMkLst>
        </pc:spChg>
        <pc:spChg chg="mod">
          <ac:chgData name="Caldas Magalhaes, J. (Joana)" userId="f65935fc-33e4-4fd5-ad3c-015411c25312" providerId="ADAL" clId="{0C94FCFD-76D7-4E3C-8B7E-1F1C6F716E47}" dt="2023-11-14T13:42:59.510" v="1320"/>
          <ac:spMkLst>
            <pc:docMk/>
            <pc:sldMk cId="245683198" sldId="385"/>
            <ac:spMk id="44" creationId="{97BDFC0E-2983-684A-ED16-5A2DAB47F2DD}"/>
          </ac:spMkLst>
        </pc:spChg>
        <pc:grpChg chg="add mod">
          <ac:chgData name="Caldas Magalhaes, J. (Joana)" userId="f65935fc-33e4-4fd5-ad3c-015411c25312" providerId="ADAL" clId="{0C94FCFD-76D7-4E3C-8B7E-1F1C6F716E47}" dt="2023-11-14T13:42:34.386" v="1188" actId="164"/>
          <ac:grpSpMkLst>
            <pc:docMk/>
            <pc:sldMk cId="245683198" sldId="385"/>
            <ac:grpSpMk id="6" creationId="{50122F29-A6B0-FEB8-EAE2-68D4B662D479}"/>
          </ac:grpSpMkLst>
        </pc:grpChg>
        <pc:grpChg chg="del mod">
          <ac:chgData name="Caldas Magalhaes, J. (Joana)" userId="f65935fc-33e4-4fd5-ad3c-015411c25312" providerId="ADAL" clId="{0C94FCFD-76D7-4E3C-8B7E-1F1C6F716E47}" dt="2023-11-14T13:36:49.271" v="795" actId="34122"/>
          <ac:grpSpMkLst>
            <pc:docMk/>
            <pc:sldMk cId="245683198" sldId="385"/>
            <ac:grpSpMk id="8" creationId="{5AAE39F3-D039-BFB2-8A86-8E9762476D63}"/>
          </ac:grpSpMkLst>
        </pc:grpChg>
        <pc:grpChg chg="add mod">
          <ac:chgData name="Caldas Magalhaes, J. (Joana)" userId="f65935fc-33e4-4fd5-ad3c-015411c25312" providerId="ADAL" clId="{0C94FCFD-76D7-4E3C-8B7E-1F1C6F716E47}" dt="2023-11-14T13:42:41.494" v="1231" actId="1036"/>
          <ac:grpSpMkLst>
            <pc:docMk/>
            <pc:sldMk cId="245683198" sldId="385"/>
            <ac:grpSpMk id="8" creationId="{E0346843-6E6E-CA11-D86C-AF0329947796}"/>
          </ac:grpSpMkLst>
        </pc:grpChg>
        <pc:grpChg chg="add mod">
          <ac:chgData name="Caldas Magalhaes, J. (Joana)" userId="f65935fc-33e4-4fd5-ad3c-015411c25312" providerId="ADAL" clId="{0C94FCFD-76D7-4E3C-8B7E-1F1C6F716E47}" dt="2023-11-14T13:44:18.388" v="1415" actId="164"/>
          <ac:grpSpMkLst>
            <pc:docMk/>
            <pc:sldMk cId="245683198" sldId="385"/>
            <ac:grpSpMk id="9" creationId="{BED78F31-AB4C-B01C-DC9C-B41CB5CFDBC7}"/>
          </ac:grpSpMkLst>
        </pc:grpChg>
        <pc:grpChg chg="mod">
          <ac:chgData name="Caldas Magalhaes, J. (Joana)" userId="f65935fc-33e4-4fd5-ad3c-015411c25312" providerId="ADAL" clId="{0C94FCFD-76D7-4E3C-8B7E-1F1C6F716E47}" dt="2023-11-14T13:42:37.759" v="1189"/>
          <ac:grpSpMkLst>
            <pc:docMk/>
            <pc:sldMk cId="245683198" sldId="385"/>
            <ac:grpSpMk id="10" creationId="{C2B572BA-EB45-9E17-DA3C-BDCC4621BCC8}"/>
          </ac:grpSpMkLst>
        </pc:grpChg>
        <pc:grpChg chg="mod">
          <ac:chgData name="Caldas Magalhaes, J. (Joana)" userId="f65935fc-33e4-4fd5-ad3c-015411c25312" providerId="ADAL" clId="{0C94FCFD-76D7-4E3C-8B7E-1F1C6F716E47}" dt="2023-11-14T13:42:37.759" v="1189"/>
          <ac:grpSpMkLst>
            <pc:docMk/>
            <pc:sldMk cId="245683198" sldId="385"/>
            <ac:grpSpMk id="15" creationId="{16740FD3-930F-E53B-F2C5-CAD99CED08B6}"/>
          </ac:grpSpMkLst>
        </pc:grpChg>
        <pc:grpChg chg="add del mod">
          <ac:chgData name="Caldas Magalhaes, J. (Joana)" userId="f65935fc-33e4-4fd5-ad3c-015411c25312" providerId="ADAL" clId="{0C94FCFD-76D7-4E3C-8B7E-1F1C6F716E47}" dt="2023-11-14T13:44:18.388" v="1415" actId="164"/>
          <ac:grpSpMkLst>
            <pc:docMk/>
            <pc:sldMk cId="245683198" sldId="385"/>
            <ac:grpSpMk id="17" creationId="{8D83C6DA-3FB4-739D-4ACE-28656E67DA77}"/>
          </ac:grpSpMkLst>
        </pc:grpChg>
        <pc:grpChg chg="add mod">
          <ac:chgData name="Caldas Magalhaes, J. (Joana)" userId="f65935fc-33e4-4fd5-ad3c-015411c25312" providerId="ADAL" clId="{0C94FCFD-76D7-4E3C-8B7E-1F1C6F716E47}" dt="2023-11-14T13:46:44.143" v="1514" actId="164"/>
          <ac:grpSpMkLst>
            <pc:docMk/>
            <pc:sldMk cId="245683198" sldId="385"/>
            <ac:grpSpMk id="21" creationId="{C36B9393-B5D4-E13B-9D23-0EB76B58DA45}"/>
          </ac:grpSpMkLst>
        </pc:grpChg>
        <pc:grpChg chg="mod">
          <ac:chgData name="Caldas Magalhaes, J. (Joana)" userId="f65935fc-33e4-4fd5-ad3c-015411c25312" providerId="ADAL" clId="{0C94FCFD-76D7-4E3C-8B7E-1F1C6F716E47}" dt="2023-11-14T13:42:42.254" v="1232"/>
          <ac:grpSpMkLst>
            <pc:docMk/>
            <pc:sldMk cId="245683198" sldId="385"/>
            <ac:grpSpMk id="22" creationId="{9DAA1638-FBF4-EB30-8B03-69CA7007D4AA}"/>
          </ac:grpSpMkLst>
        </pc:grpChg>
        <pc:grpChg chg="mod">
          <ac:chgData name="Caldas Magalhaes, J. (Joana)" userId="f65935fc-33e4-4fd5-ad3c-015411c25312" providerId="ADAL" clId="{0C94FCFD-76D7-4E3C-8B7E-1F1C6F716E47}" dt="2023-11-14T13:42:42.254" v="1232"/>
          <ac:grpSpMkLst>
            <pc:docMk/>
            <pc:sldMk cId="245683198" sldId="385"/>
            <ac:grpSpMk id="25" creationId="{F83AF5B9-8FC1-8591-77F8-04E09F5E9484}"/>
          </ac:grpSpMkLst>
        </pc:grpChg>
        <pc:grpChg chg="mod">
          <ac:chgData name="Caldas Magalhaes, J. (Joana)" userId="f65935fc-33e4-4fd5-ad3c-015411c25312" providerId="ADAL" clId="{0C94FCFD-76D7-4E3C-8B7E-1F1C6F716E47}" dt="2023-11-14T13:37:22.221" v="809"/>
          <ac:grpSpMkLst>
            <pc:docMk/>
            <pc:sldMk cId="245683198" sldId="385"/>
            <ac:grpSpMk id="26" creationId="{C0E17494-D7BB-9926-C9F5-2EE86822DDB6}"/>
          </ac:grpSpMkLst>
        </pc:grpChg>
        <pc:grpChg chg="mod">
          <ac:chgData name="Caldas Magalhaes, J. (Joana)" userId="f65935fc-33e4-4fd5-ad3c-015411c25312" providerId="ADAL" clId="{0C94FCFD-76D7-4E3C-8B7E-1F1C6F716E47}" dt="2023-11-14T13:37:44.132" v="817" actId="164"/>
          <ac:grpSpMkLst>
            <pc:docMk/>
            <pc:sldMk cId="245683198" sldId="385"/>
            <ac:grpSpMk id="30" creationId="{549BEC52-156A-4257-A241-5E5A522D7CBB}"/>
          </ac:grpSpMkLst>
        </pc:grpChg>
        <pc:grpChg chg="add mod">
          <ac:chgData name="Caldas Magalhaes, J. (Joana)" userId="f65935fc-33e4-4fd5-ad3c-015411c25312" providerId="ADAL" clId="{0C94FCFD-76D7-4E3C-8B7E-1F1C6F716E47}" dt="2023-11-14T13:44:18.388" v="1415" actId="164"/>
          <ac:grpSpMkLst>
            <pc:docMk/>
            <pc:sldMk cId="245683198" sldId="385"/>
            <ac:grpSpMk id="32" creationId="{4B92CCAF-74A1-33CC-1A63-C47664307FEF}"/>
          </ac:grpSpMkLst>
        </pc:grpChg>
        <pc:grpChg chg="add mod">
          <ac:chgData name="Caldas Magalhaes, J. (Joana)" userId="f65935fc-33e4-4fd5-ad3c-015411c25312" providerId="ADAL" clId="{0C94FCFD-76D7-4E3C-8B7E-1F1C6F716E47}" dt="2023-11-14T13:44:28.456" v="1427" actId="164"/>
          <ac:grpSpMkLst>
            <pc:docMk/>
            <pc:sldMk cId="245683198" sldId="385"/>
            <ac:grpSpMk id="33" creationId="{9D0269C5-3F9E-712A-BD5E-BA76080F0FDC}"/>
          </ac:grpSpMkLst>
        </pc:grpChg>
        <pc:grpChg chg="add mod">
          <ac:chgData name="Caldas Magalhaes, J. (Joana)" userId="f65935fc-33e4-4fd5-ad3c-015411c25312" providerId="ADAL" clId="{0C94FCFD-76D7-4E3C-8B7E-1F1C6F716E47}" dt="2023-11-14T13:44:38.218" v="1428" actId="164"/>
          <ac:grpSpMkLst>
            <pc:docMk/>
            <pc:sldMk cId="245683198" sldId="385"/>
            <ac:grpSpMk id="36" creationId="{A8EF9C55-F36E-24BB-916A-911751121BC6}"/>
          </ac:grpSpMkLst>
        </pc:grpChg>
        <pc:grpChg chg="add mod">
          <ac:chgData name="Caldas Magalhaes, J. (Joana)" userId="f65935fc-33e4-4fd5-ad3c-015411c25312" providerId="ADAL" clId="{0C94FCFD-76D7-4E3C-8B7E-1F1C6F716E47}" dt="2023-11-14T13:44:50.163" v="1429" actId="164"/>
          <ac:grpSpMkLst>
            <pc:docMk/>
            <pc:sldMk cId="245683198" sldId="385"/>
            <ac:grpSpMk id="39" creationId="{8F3D29F1-25CE-C41D-D0EA-676E7DF7CA1F}"/>
          </ac:grpSpMkLst>
        </pc:grpChg>
        <pc:grpChg chg="add mod">
          <ac:chgData name="Caldas Magalhaes, J. (Joana)" userId="f65935fc-33e4-4fd5-ad3c-015411c25312" providerId="ADAL" clId="{0C94FCFD-76D7-4E3C-8B7E-1F1C6F716E47}" dt="2023-11-14T13:45:00.867" v="1430" actId="164"/>
          <ac:grpSpMkLst>
            <pc:docMk/>
            <pc:sldMk cId="245683198" sldId="385"/>
            <ac:grpSpMk id="42" creationId="{5BE3FCCE-B0C4-993A-8D30-148141F01D55}"/>
          </ac:grpSpMkLst>
        </pc:grpChg>
        <pc:grpChg chg="add del">
          <ac:chgData name="Caldas Magalhaes, J. (Joana)" userId="f65935fc-33e4-4fd5-ad3c-015411c25312" providerId="ADAL" clId="{0C94FCFD-76D7-4E3C-8B7E-1F1C6F716E47}" dt="2023-11-14T13:19:49.470" v="660" actId="478"/>
          <ac:grpSpMkLst>
            <pc:docMk/>
            <pc:sldMk cId="245683198" sldId="385"/>
            <ac:grpSpMk id="42" creationId="{E98BB614-F81D-5985-18FB-0A67414464F3}"/>
          </ac:grpSpMkLst>
        </pc:grpChg>
        <pc:grpChg chg="add mod">
          <ac:chgData name="Caldas Magalhaes, J. (Joana)" userId="f65935fc-33e4-4fd5-ad3c-015411c25312" providerId="ADAL" clId="{0C94FCFD-76D7-4E3C-8B7E-1F1C6F716E47}" dt="2023-11-14T13:44:50.163" v="1429" actId="164"/>
          <ac:grpSpMkLst>
            <pc:docMk/>
            <pc:sldMk cId="245683198" sldId="385"/>
            <ac:grpSpMk id="45" creationId="{58C1567E-800A-3B27-2DDE-05D0F24E15FB}"/>
          </ac:grpSpMkLst>
        </pc:grpChg>
        <pc:grpChg chg="add mod">
          <ac:chgData name="Caldas Magalhaes, J. (Joana)" userId="f65935fc-33e4-4fd5-ad3c-015411c25312" providerId="ADAL" clId="{0C94FCFD-76D7-4E3C-8B7E-1F1C6F716E47}" dt="2023-11-14T13:45:00.867" v="1430" actId="164"/>
          <ac:grpSpMkLst>
            <pc:docMk/>
            <pc:sldMk cId="245683198" sldId="385"/>
            <ac:grpSpMk id="49" creationId="{6A8D20F5-BA99-07FE-F237-0E094BCF5A77}"/>
          </ac:grpSpMkLst>
        </pc:grpChg>
        <pc:grpChg chg="add mod">
          <ac:chgData name="Caldas Magalhaes, J. (Joana)" userId="f65935fc-33e4-4fd5-ad3c-015411c25312" providerId="ADAL" clId="{0C94FCFD-76D7-4E3C-8B7E-1F1C6F716E47}" dt="2023-11-14T13:44:50.163" v="1429" actId="164"/>
          <ac:grpSpMkLst>
            <pc:docMk/>
            <pc:sldMk cId="245683198" sldId="385"/>
            <ac:grpSpMk id="54" creationId="{259C79FA-ED64-D77C-1D18-0774AF716711}"/>
          </ac:grpSpMkLst>
        </pc:grpChg>
        <pc:grpChg chg="mod">
          <ac:chgData name="Caldas Magalhaes, J. (Joana)" userId="f65935fc-33e4-4fd5-ad3c-015411c25312" providerId="ADAL" clId="{0C94FCFD-76D7-4E3C-8B7E-1F1C6F716E47}" dt="2023-11-14T13:42:59.510" v="1320"/>
          <ac:grpSpMkLst>
            <pc:docMk/>
            <pc:sldMk cId="245683198" sldId="385"/>
            <ac:grpSpMk id="57" creationId="{9FF4A187-DE84-63C8-3B7C-C69F3E073802}"/>
          </ac:grpSpMkLst>
        </pc:grpChg>
        <pc:grpChg chg="del mod">
          <ac:chgData name="Caldas Magalhaes, J. (Joana)" userId="f65935fc-33e4-4fd5-ad3c-015411c25312" providerId="ADAL" clId="{0C94FCFD-76D7-4E3C-8B7E-1F1C6F716E47}" dt="2023-11-14T13:39:22.085" v="957"/>
          <ac:grpSpMkLst>
            <pc:docMk/>
            <pc:sldMk cId="245683198" sldId="385"/>
            <ac:grpSpMk id="58" creationId="{A7E1E239-E14E-3D16-3C6E-870950B9F905}"/>
          </ac:grpSpMkLst>
        </pc:grpChg>
        <pc:grpChg chg="add mod">
          <ac:chgData name="Caldas Magalhaes, J. (Joana)" userId="f65935fc-33e4-4fd5-ad3c-015411c25312" providerId="ADAL" clId="{0C94FCFD-76D7-4E3C-8B7E-1F1C6F716E47}" dt="2023-11-14T13:45:00.867" v="1430" actId="164"/>
          <ac:grpSpMkLst>
            <pc:docMk/>
            <pc:sldMk cId="245683198" sldId="385"/>
            <ac:grpSpMk id="61" creationId="{29D63DC4-7E50-1DF0-8260-D380E56D2961}"/>
          </ac:grpSpMkLst>
        </pc:grpChg>
        <pc:grpChg chg="mod">
          <ac:chgData name="Caldas Magalhaes, J. (Joana)" userId="f65935fc-33e4-4fd5-ad3c-015411c25312" providerId="ADAL" clId="{0C94FCFD-76D7-4E3C-8B7E-1F1C6F716E47}" dt="2023-11-14T13:42:59.510" v="1320"/>
          <ac:grpSpMkLst>
            <pc:docMk/>
            <pc:sldMk cId="245683198" sldId="385"/>
            <ac:grpSpMk id="63" creationId="{C861542E-EBA9-0C55-2E6B-EEB8847CC7E7}"/>
          </ac:grpSpMkLst>
        </pc:grpChg>
        <pc:grpChg chg="del">
          <ac:chgData name="Caldas Magalhaes, J. (Joana)" userId="f65935fc-33e4-4fd5-ad3c-015411c25312" providerId="ADAL" clId="{0C94FCFD-76D7-4E3C-8B7E-1F1C6F716E47}" dt="2023-11-14T13:19:51.332" v="662" actId="478"/>
          <ac:grpSpMkLst>
            <pc:docMk/>
            <pc:sldMk cId="245683198" sldId="385"/>
            <ac:grpSpMk id="73" creationId="{D41CF8D0-7062-A399-5205-0651735A977D}"/>
          </ac:grpSpMkLst>
        </pc:grpChg>
        <pc:grpChg chg="del">
          <ac:chgData name="Caldas Magalhaes, J. (Joana)" userId="f65935fc-33e4-4fd5-ad3c-015411c25312" providerId="ADAL" clId="{0C94FCFD-76D7-4E3C-8B7E-1F1C6F716E47}" dt="2023-11-14T13:19:50.391" v="661" actId="478"/>
          <ac:grpSpMkLst>
            <pc:docMk/>
            <pc:sldMk cId="245683198" sldId="385"/>
            <ac:grpSpMk id="74" creationId="{148B9B66-4AC1-48BE-8F5E-926BC1F8BA8F}"/>
          </ac:grpSpMkLst>
        </pc:grpChg>
        <pc:grpChg chg="mod">
          <ac:chgData name="Caldas Magalhaes, J. (Joana)" userId="f65935fc-33e4-4fd5-ad3c-015411c25312" providerId="ADAL" clId="{0C94FCFD-76D7-4E3C-8B7E-1F1C6F716E47}" dt="2023-11-14T13:44:38.218" v="1428" actId="164"/>
          <ac:grpSpMkLst>
            <pc:docMk/>
            <pc:sldMk cId="245683198" sldId="385"/>
            <ac:grpSpMk id="76" creationId="{CB95AE4F-D9CA-9DC7-A230-E1E0DC9B219C}"/>
          </ac:grpSpMkLst>
        </pc:grpChg>
        <pc:grpChg chg="mod">
          <ac:chgData name="Caldas Magalhaes, J. (Joana)" userId="f65935fc-33e4-4fd5-ad3c-015411c25312" providerId="ADAL" clId="{0C94FCFD-76D7-4E3C-8B7E-1F1C6F716E47}" dt="2023-11-14T13:44:28.456" v="1427" actId="164"/>
          <ac:grpSpMkLst>
            <pc:docMk/>
            <pc:sldMk cId="245683198" sldId="385"/>
            <ac:grpSpMk id="77" creationId="{6B596565-73DE-E8A5-5D46-17751AC9987A}"/>
          </ac:grpSpMkLst>
        </pc:grpChg>
        <pc:grpChg chg="add mod">
          <ac:chgData name="Caldas Magalhaes, J. (Joana)" userId="f65935fc-33e4-4fd5-ad3c-015411c25312" providerId="ADAL" clId="{0C94FCFD-76D7-4E3C-8B7E-1F1C6F716E47}" dt="2023-11-14T13:44:28.456" v="1427" actId="164"/>
          <ac:grpSpMkLst>
            <pc:docMk/>
            <pc:sldMk cId="245683198" sldId="385"/>
            <ac:grpSpMk id="78" creationId="{0FB1033B-D071-8642-FECC-5BDB2CFCDB73}"/>
          </ac:grpSpMkLst>
        </pc:grpChg>
        <pc:grpChg chg="mod">
          <ac:chgData name="Caldas Magalhaes, J. (Joana)" userId="f65935fc-33e4-4fd5-ad3c-015411c25312" providerId="ADAL" clId="{0C94FCFD-76D7-4E3C-8B7E-1F1C6F716E47}" dt="2023-11-14T13:39:24.277" v="958"/>
          <ac:grpSpMkLst>
            <pc:docMk/>
            <pc:sldMk cId="245683198" sldId="385"/>
            <ac:grpSpMk id="80" creationId="{65980EDA-730D-1F3B-6808-896EE9A032C4}"/>
          </ac:grpSpMkLst>
        </pc:grpChg>
        <pc:grpChg chg="add mod">
          <ac:chgData name="Caldas Magalhaes, J. (Joana)" userId="f65935fc-33e4-4fd5-ad3c-015411c25312" providerId="ADAL" clId="{0C94FCFD-76D7-4E3C-8B7E-1F1C6F716E47}" dt="2023-11-14T13:44:38.218" v="1428" actId="164"/>
          <ac:grpSpMkLst>
            <pc:docMk/>
            <pc:sldMk cId="245683198" sldId="385"/>
            <ac:grpSpMk id="83" creationId="{0A30727E-817F-3B91-C90B-30D283115983}"/>
          </ac:grpSpMkLst>
        </pc:grpChg>
        <pc:grpChg chg="mod">
          <ac:chgData name="Caldas Magalhaes, J. (Joana)" userId="f65935fc-33e4-4fd5-ad3c-015411c25312" providerId="ADAL" clId="{0C94FCFD-76D7-4E3C-8B7E-1F1C6F716E47}" dt="2023-11-14T13:39:31.935" v="1017"/>
          <ac:grpSpMkLst>
            <pc:docMk/>
            <pc:sldMk cId="245683198" sldId="385"/>
            <ac:grpSpMk id="85" creationId="{B810D583-1821-0BF0-A249-8D3D037106C6}"/>
          </ac:grpSpMkLst>
        </pc:grpChg>
        <pc:grpChg chg="add del mod">
          <ac:chgData name="Caldas Magalhaes, J. (Joana)" userId="f65935fc-33e4-4fd5-ad3c-015411c25312" providerId="ADAL" clId="{0C94FCFD-76D7-4E3C-8B7E-1F1C6F716E47}" dt="2023-11-14T13:42:02.927" v="1184" actId="164"/>
          <ac:grpSpMkLst>
            <pc:docMk/>
            <pc:sldMk cId="245683198" sldId="385"/>
            <ac:grpSpMk id="90" creationId="{B235750A-0FCF-3F9C-60C5-58FE0E1FA104}"/>
          </ac:grpSpMkLst>
        </pc:grpChg>
        <pc:grpChg chg="add del mod">
          <ac:chgData name="Caldas Magalhaes, J. (Joana)" userId="f65935fc-33e4-4fd5-ad3c-015411c25312" providerId="ADAL" clId="{0C94FCFD-76D7-4E3C-8B7E-1F1C6F716E47}" dt="2023-11-14T13:40:05.453" v="1080"/>
          <ac:grpSpMkLst>
            <pc:docMk/>
            <pc:sldMk cId="245683198" sldId="385"/>
            <ac:grpSpMk id="94" creationId="{DE9F92FE-D72A-95C5-E564-1397AE0DD2A0}"/>
          </ac:grpSpMkLst>
        </pc:grpChg>
        <pc:grpChg chg="mod">
          <ac:chgData name="Caldas Magalhaes, J. (Joana)" userId="f65935fc-33e4-4fd5-ad3c-015411c25312" providerId="ADAL" clId="{0C94FCFD-76D7-4E3C-8B7E-1F1C6F716E47}" dt="2023-11-14T13:40:05.453" v="1080"/>
          <ac:grpSpMkLst>
            <pc:docMk/>
            <pc:sldMk cId="245683198" sldId="385"/>
            <ac:grpSpMk id="95" creationId="{B3B412D2-DECC-1C61-EE15-91AECEC2FBD1}"/>
          </ac:grpSpMkLst>
        </pc:grpChg>
        <pc:grpChg chg="add mod">
          <ac:chgData name="Caldas Magalhaes, J. (Joana)" userId="f65935fc-33e4-4fd5-ad3c-015411c25312" providerId="ADAL" clId="{0C94FCFD-76D7-4E3C-8B7E-1F1C6F716E47}" dt="2023-11-14T13:40:30.038" v="1125" actId="164"/>
          <ac:grpSpMkLst>
            <pc:docMk/>
            <pc:sldMk cId="245683198" sldId="385"/>
            <ac:grpSpMk id="97" creationId="{4B92232D-240D-8DFE-8C64-D07BF549BC6F}"/>
          </ac:grpSpMkLst>
        </pc:grpChg>
        <pc:grpChg chg="mod">
          <ac:chgData name="Caldas Magalhaes, J. (Joana)" userId="f65935fc-33e4-4fd5-ad3c-015411c25312" providerId="ADAL" clId="{0C94FCFD-76D7-4E3C-8B7E-1F1C6F716E47}" dt="2023-11-14T13:46:44.143" v="1514" actId="164"/>
          <ac:grpSpMkLst>
            <pc:docMk/>
            <pc:sldMk cId="245683198" sldId="385"/>
            <ac:grpSpMk id="97" creationId="{DF5A869E-A607-14DB-E161-51D7685A4982}"/>
          </ac:grpSpMkLst>
        </pc:grpChg>
        <pc:grpChg chg="add del mod">
          <ac:chgData name="Caldas Magalhaes, J. (Joana)" userId="f65935fc-33e4-4fd5-ad3c-015411c25312" providerId="ADAL" clId="{0C94FCFD-76D7-4E3C-8B7E-1F1C6F716E47}" dt="2023-11-14T13:40:28.588" v="1124"/>
          <ac:grpSpMkLst>
            <pc:docMk/>
            <pc:sldMk cId="245683198" sldId="385"/>
            <ac:grpSpMk id="98" creationId="{A97FF433-5BB4-9766-E714-39FD7C88AA18}"/>
          </ac:grpSpMkLst>
        </pc:grpChg>
        <pc:grpChg chg="add mod">
          <ac:chgData name="Caldas Magalhaes, J. (Joana)" userId="f65935fc-33e4-4fd5-ad3c-015411c25312" providerId="ADAL" clId="{0C94FCFD-76D7-4E3C-8B7E-1F1C6F716E47}" dt="2023-11-14T13:44:20.990" v="1426" actId="1035"/>
          <ac:grpSpMkLst>
            <pc:docMk/>
            <pc:sldMk cId="245683198" sldId="385"/>
            <ac:grpSpMk id="98" creationId="{CE7F34D0-DFD5-9C2F-0874-6C4BCFB3ACC6}"/>
          </ac:grpSpMkLst>
        </pc:grpChg>
        <pc:grpChg chg="add mod">
          <ac:chgData name="Caldas Magalhaes, J. (Joana)" userId="f65935fc-33e4-4fd5-ad3c-015411c25312" providerId="ADAL" clId="{0C94FCFD-76D7-4E3C-8B7E-1F1C6F716E47}" dt="2023-11-14T13:44:28.456" v="1427" actId="164"/>
          <ac:grpSpMkLst>
            <pc:docMk/>
            <pc:sldMk cId="245683198" sldId="385"/>
            <ac:grpSpMk id="99" creationId="{3324C271-5954-E82E-18C2-D2A2D00EB5EB}"/>
          </ac:grpSpMkLst>
        </pc:grpChg>
        <pc:grpChg chg="mod">
          <ac:chgData name="Caldas Magalhaes, J. (Joana)" userId="f65935fc-33e4-4fd5-ad3c-015411c25312" providerId="ADAL" clId="{0C94FCFD-76D7-4E3C-8B7E-1F1C6F716E47}" dt="2023-11-14T13:40:24.084" v="1085"/>
          <ac:grpSpMkLst>
            <pc:docMk/>
            <pc:sldMk cId="245683198" sldId="385"/>
            <ac:grpSpMk id="99" creationId="{94FF280C-DDBD-3A04-E2FB-F609B37489D4}"/>
          </ac:grpSpMkLst>
        </pc:grpChg>
        <pc:grpChg chg="add mod">
          <ac:chgData name="Caldas Magalhaes, J. (Joana)" userId="f65935fc-33e4-4fd5-ad3c-015411c25312" providerId="ADAL" clId="{0C94FCFD-76D7-4E3C-8B7E-1F1C6F716E47}" dt="2023-11-14T13:44:38.218" v="1428" actId="164"/>
          <ac:grpSpMkLst>
            <pc:docMk/>
            <pc:sldMk cId="245683198" sldId="385"/>
            <ac:grpSpMk id="100" creationId="{697B9C72-DDE1-7BAB-958E-31E75CB815F0}"/>
          </ac:grpSpMkLst>
        </pc:grpChg>
        <pc:grpChg chg="add mod">
          <ac:chgData name="Caldas Magalhaes, J. (Joana)" userId="f65935fc-33e4-4fd5-ad3c-015411c25312" providerId="ADAL" clId="{0C94FCFD-76D7-4E3C-8B7E-1F1C6F716E47}" dt="2023-11-14T13:44:50.163" v="1429" actId="164"/>
          <ac:grpSpMkLst>
            <pc:docMk/>
            <pc:sldMk cId="245683198" sldId="385"/>
            <ac:grpSpMk id="101" creationId="{D40DDAA0-848A-831F-5368-04AF5E91B767}"/>
          </ac:grpSpMkLst>
        </pc:grpChg>
        <pc:grpChg chg="add mod">
          <ac:chgData name="Caldas Magalhaes, J. (Joana)" userId="f65935fc-33e4-4fd5-ad3c-015411c25312" providerId="ADAL" clId="{0C94FCFD-76D7-4E3C-8B7E-1F1C6F716E47}" dt="2023-11-14T13:45:00.867" v="1430" actId="164"/>
          <ac:grpSpMkLst>
            <pc:docMk/>
            <pc:sldMk cId="245683198" sldId="385"/>
            <ac:grpSpMk id="102" creationId="{DE8C0DB8-C3D6-E550-84A8-8F057A454EE6}"/>
          </ac:grpSpMkLst>
        </pc:grpChg>
        <pc:grpChg chg="add mod">
          <ac:chgData name="Caldas Magalhaes, J. (Joana)" userId="f65935fc-33e4-4fd5-ad3c-015411c25312" providerId="ADAL" clId="{0C94FCFD-76D7-4E3C-8B7E-1F1C6F716E47}" dt="2023-11-14T13:42:34.386" v="1188" actId="164"/>
          <ac:grpSpMkLst>
            <pc:docMk/>
            <pc:sldMk cId="245683198" sldId="385"/>
            <ac:grpSpMk id="103" creationId="{B3DDCA29-588B-23EF-C622-DD2D57248331}"/>
          </ac:grpSpMkLst>
        </pc:grpChg>
        <pc:grpChg chg="add mod">
          <ac:chgData name="Caldas Magalhaes, J. (Joana)" userId="f65935fc-33e4-4fd5-ad3c-015411c25312" providerId="ADAL" clId="{0C94FCFD-76D7-4E3C-8B7E-1F1C6F716E47}" dt="2023-11-14T13:46:46.395" v="1522" actId="1036"/>
          <ac:grpSpMkLst>
            <pc:docMk/>
            <pc:sldMk cId="245683198" sldId="385"/>
            <ac:grpSpMk id="104" creationId="{C0C5E16B-4597-3873-CCB0-71C888D14CE5}"/>
          </ac:grpSpMkLst>
        </pc:grpChg>
        <pc:graphicFrameChg chg="mod modGraphic">
          <ac:chgData name="Caldas Magalhaes, J. (Joana)" userId="f65935fc-33e4-4fd5-ad3c-015411c25312" providerId="ADAL" clId="{0C94FCFD-76D7-4E3C-8B7E-1F1C6F716E47}" dt="2023-11-14T13:57:16.732" v="2116" actId="2711"/>
          <ac:graphicFrameMkLst>
            <pc:docMk/>
            <pc:sldMk cId="245683198" sldId="385"/>
            <ac:graphicFrameMk id="7" creationId="{DA5EA165-0B58-8E28-B1F1-D7E1D011CF4A}"/>
          </ac:graphicFrameMkLst>
        </pc:graphicFrameChg>
        <pc:inkChg chg="add del">
          <ac:chgData name="Caldas Magalhaes, J. (Joana)" userId="f65935fc-33e4-4fd5-ad3c-015411c25312" providerId="ADAL" clId="{0C94FCFD-76D7-4E3C-8B7E-1F1C6F716E47}" dt="2023-11-14T13:36:10.232" v="788" actId="9405"/>
          <ac:inkMkLst>
            <pc:docMk/>
            <pc:sldMk cId="245683198" sldId="385"/>
            <ac:inkMk id="3" creationId="{B7036181-E5D8-7805-B2E4-FDA5D15C169A}"/>
          </ac:inkMkLst>
        </pc:inkChg>
        <pc:inkChg chg="add del">
          <ac:chgData name="Caldas Magalhaes, J. (Joana)" userId="f65935fc-33e4-4fd5-ad3c-015411c25312" providerId="ADAL" clId="{0C94FCFD-76D7-4E3C-8B7E-1F1C6F716E47}" dt="2023-11-14T13:42:26.380" v="1186" actId="9405"/>
          <ac:inkMkLst>
            <pc:docMk/>
            <pc:sldMk cId="245683198" sldId="385"/>
            <ac:inkMk id="3" creationId="{BFAFDA7B-0D6C-7B70-DCF9-0F00BDAEC355}"/>
          </ac:inkMkLst>
        </pc:inkChg>
        <pc:inkChg chg="add del">
          <ac:chgData name="Caldas Magalhaes, J. (Joana)" userId="f65935fc-33e4-4fd5-ad3c-015411c25312" providerId="ADAL" clId="{0C94FCFD-76D7-4E3C-8B7E-1F1C6F716E47}" dt="2023-11-14T13:36:23.190" v="790" actId="9405"/>
          <ac:inkMkLst>
            <pc:docMk/>
            <pc:sldMk cId="245683198" sldId="385"/>
            <ac:inkMk id="4" creationId="{053A14F4-2CE2-4E8A-6F02-8D10A959A847}"/>
          </ac:inkMkLst>
        </pc:inkChg>
        <pc:inkChg chg="add mod">
          <ac:chgData name="Caldas Magalhaes, J. (Joana)" userId="f65935fc-33e4-4fd5-ad3c-015411c25312" providerId="ADAL" clId="{0C94FCFD-76D7-4E3C-8B7E-1F1C6F716E47}" dt="2023-11-14T13:42:34.386" v="1188" actId="164"/>
          <ac:inkMkLst>
            <pc:docMk/>
            <pc:sldMk cId="245683198" sldId="385"/>
            <ac:inkMk id="4" creationId="{B712EECC-7255-0709-A065-EDF1DCBFD26A}"/>
          </ac:inkMkLst>
        </pc:inkChg>
        <pc:inkChg chg="add mod topLvl">
          <ac:chgData name="Caldas Magalhaes, J. (Joana)" userId="f65935fc-33e4-4fd5-ad3c-015411c25312" providerId="ADAL" clId="{0C94FCFD-76D7-4E3C-8B7E-1F1C6F716E47}" dt="2023-11-14T13:36:52.751" v="796" actId="164"/>
          <ac:inkMkLst>
            <pc:docMk/>
            <pc:sldMk cId="245683198" sldId="385"/>
            <ac:inkMk id="5" creationId="{1B673DBB-188E-C0CC-8EBD-CDBAD462077E}"/>
          </ac:inkMkLst>
        </pc:inkChg>
        <pc:inkChg chg="add del mod topLvl">
          <ac:chgData name="Caldas Magalhaes, J. (Joana)" userId="f65935fc-33e4-4fd5-ad3c-015411c25312" providerId="ADAL" clId="{0C94FCFD-76D7-4E3C-8B7E-1F1C6F716E47}" dt="2023-11-14T13:36:49.271" v="795" actId="34122"/>
          <ac:inkMkLst>
            <pc:docMk/>
            <pc:sldMk cId="245683198" sldId="385"/>
            <ac:inkMk id="6" creationId="{D321211E-280D-5B3A-55C5-40D853EB6807}"/>
          </ac:inkMkLst>
        </pc:inkChg>
        <pc:inkChg chg="add del">
          <ac:chgData name="Caldas Magalhaes, J. (Joana)" userId="f65935fc-33e4-4fd5-ad3c-015411c25312" providerId="ADAL" clId="{0C94FCFD-76D7-4E3C-8B7E-1F1C6F716E47}" dt="2023-11-14T13:37:01.820" v="798" actId="9405"/>
          <ac:inkMkLst>
            <pc:docMk/>
            <pc:sldMk cId="245683198" sldId="385"/>
            <ac:inkMk id="10" creationId="{40FD0024-1B72-E408-488E-0968E7D1CAB3}"/>
          </ac:inkMkLst>
        </pc:inkChg>
        <pc:inkChg chg="add mod topLvl">
          <ac:chgData name="Caldas Magalhaes, J. (Joana)" userId="f65935fc-33e4-4fd5-ad3c-015411c25312" providerId="ADAL" clId="{0C94FCFD-76D7-4E3C-8B7E-1F1C6F716E47}" dt="2023-11-14T13:38:47.704" v="947" actId="165"/>
          <ac:inkMkLst>
            <pc:docMk/>
            <pc:sldMk cId="245683198" sldId="385"/>
            <ac:inkMk id="12" creationId="{1FDE304C-F5BB-3CE8-49F7-EE0DC987B67E}"/>
          </ac:inkMkLst>
        </pc:inkChg>
        <pc:inkChg chg="add mod topLvl">
          <ac:chgData name="Caldas Magalhaes, J. (Joana)" userId="f65935fc-33e4-4fd5-ad3c-015411c25312" providerId="ADAL" clId="{0C94FCFD-76D7-4E3C-8B7E-1F1C6F716E47}" dt="2023-11-14T13:38:47.704" v="947" actId="165"/>
          <ac:inkMkLst>
            <pc:docMk/>
            <pc:sldMk cId="245683198" sldId="385"/>
            <ac:inkMk id="13" creationId="{D39554F5-6ED2-6995-5DF6-B869C2A969A2}"/>
          </ac:inkMkLst>
        </pc:inkChg>
        <pc:inkChg chg="mod">
          <ac:chgData name="Caldas Magalhaes, J. (Joana)" userId="f65935fc-33e4-4fd5-ad3c-015411c25312" providerId="ADAL" clId="{0C94FCFD-76D7-4E3C-8B7E-1F1C6F716E47}" dt="2023-11-14T13:42:37.759" v="1189"/>
          <ac:inkMkLst>
            <pc:docMk/>
            <pc:sldMk cId="245683198" sldId="385"/>
            <ac:inkMk id="14" creationId="{FD966200-32FA-74C2-A9FA-1651BB6C81F9}"/>
          </ac:inkMkLst>
        </pc:inkChg>
        <pc:inkChg chg="add mod topLvl">
          <ac:chgData name="Caldas Magalhaes, J. (Joana)" userId="f65935fc-33e4-4fd5-ad3c-015411c25312" providerId="ADAL" clId="{0C94FCFD-76D7-4E3C-8B7E-1F1C6F716E47}" dt="2023-11-14T13:38:47.704" v="947" actId="165"/>
          <ac:inkMkLst>
            <pc:docMk/>
            <pc:sldMk cId="245683198" sldId="385"/>
            <ac:inkMk id="16" creationId="{CB12B5B2-3B6F-6056-A324-688F1A34BEF6}"/>
          </ac:inkMkLst>
        </pc:inkChg>
        <pc:inkChg chg="mod">
          <ac:chgData name="Caldas Magalhaes, J. (Joana)" userId="f65935fc-33e4-4fd5-ad3c-015411c25312" providerId="ADAL" clId="{0C94FCFD-76D7-4E3C-8B7E-1F1C6F716E47}" dt="2023-11-14T13:42:37.759" v="1189"/>
          <ac:inkMkLst>
            <pc:docMk/>
            <pc:sldMk cId="245683198" sldId="385"/>
            <ac:inkMk id="18" creationId="{C9351DF4-B983-5834-8FFB-73E78E46E913}"/>
          </ac:inkMkLst>
        </pc:inkChg>
        <pc:inkChg chg="mod">
          <ac:chgData name="Caldas Magalhaes, J. (Joana)" userId="f65935fc-33e4-4fd5-ad3c-015411c25312" providerId="ADAL" clId="{0C94FCFD-76D7-4E3C-8B7E-1F1C6F716E47}" dt="2023-11-14T13:42:37.759" v="1189"/>
          <ac:inkMkLst>
            <pc:docMk/>
            <pc:sldMk cId="245683198" sldId="385"/>
            <ac:inkMk id="19" creationId="{DE16EF20-51E3-1EA0-3686-D6777CD751E9}"/>
          </ac:inkMkLst>
        </pc:inkChg>
        <pc:inkChg chg="mod">
          <ac:chgData name="Caldas Magalhaes, J. (Joana)" userId="f65935fc-33e4-4fd5-ad3c-015411c25312" providerId="ADAL" clId="{0C94FCFD-76D7-4E3C-8B7E-1F1C6F716E47}" dt="2023-11-14T13:42:37.759" v="1189"/>
          <ac:inkMkLst>
            <pc:docMk/>
            <pc:sldMk cId="245683198" sldId="385"/>
            <ac:inkMk id="20" creationId="{647D3770-32CC-A061-1DE7-FF8DFCFE95F9}"/>
          </ac:inkMkLst>
        </pc:inkChg>
        <pc:inkChg chg="mod">
          <ac:chgData name="Caldas Magalhaes, J. (Joana)" userId="f65935fc-33e4-4fd5-ad3c-015411c25312" providerId="ADAL" clId="{0C94FCFD-76D7-4E3C-8B7E-1F1C6F716E47}" dt="2023-11-14T13:42:42.254" v="1232"/>
          <ac:inkMkLst>
            <pc:docMk/>
            <pc:sldMk cId="245683198" sldId="385"/>
            <ac:inkMk id="23" creationId="{FA9C4C89-C7AD-2096-BE19-36938BB931BD}"/>
          </ac:inkMkLst>
        </pc:inkChg>
        <pc:inkChg chg="add del">
          <ac:chgData name="Caldas Magalhaes, J. (Joana)" userId="f65935fc-33e4-4fd5-ad3c-015411c25312" providerId="ADAL" clId="{0C94FCFD-76D7-4E3C-8B7E-1F1C6F716E47}" dt="2023-11-14T13:37:11.894" v="804" actId="9405"/>
          <ac:inkMkLst>
            <pc:docMk/>
            <pc:sldMk cId="245683198" sldId="385"/>
            <ac:inkMk id="23" creationId="{FD4D202C-32A3-3DC7-E780-7F8DB4F0F863}"/>
          </ac:inkMkLst>
        </pc:inkChg>
        <pc:inkChg chg="add mod">
          <ac:chgData name="Caldas Magalhaes, J. (Joana)" userId="f65935fc-33e4-4fd5-ad3c-015411c25312" providerId="ADAL" clId="{0C94FCFD-76D7-4E3C-8B7E-1F1C6F716E47}" dt="2023-11-14T13:37:44.132" v="817" actId="164"/>
          <ac:inkMkLst>
            <pc:docMk/>
            <pc:sldMk cId="245683198" sldId="385"/>
            <ac:inkMk id="24" creationId="{7D8109A9-ED72-5EBC-32DF-0B178BD588E1}"/>
          </ac:inkMkLst>
        </pc:inkChg>
        <pc:inkChg chg="add del mod">
          <ac:chgData name="Caldas Magalhaes, J. (Joana)" userId="f65935fc-33e4-4fd5-ad3c-015411c25312" providerId="ADAL" clId="{0C94FCFD-76D7-4E3C-8B7E-1F1C6F716E47}" dt="2023-11-14T13:37:22.221" v="809"/>
          <ac:inkMkLst>
            <pc:docMk/>
            <pc:sldMk cId="245683198" sldId="385"/>
            <ac:inkMk id="25" creationId="{7723F298-A1A0-D175-6920-928BAB8AAF3C}"/>
          </ac:inkMkLst>
        </pc:inkChg>
        <pc:inkChg chg="mod">
          <ac:chgData name="Caldas Magalhaes, J. (Joana)" userId="f65935fc-33e4-4fd5-ad3c-015411c25312" providerId="ADAL" clId="{0C94FCFD-76D7-4E3C-8B7E-1F1C6F716E47}" dt="2023-11-14T13:42:42.254" v="1232"/>
          <ac:inkMkLst>
            <pc:docMk/>
            <pc:sldMk cId="245683198" sldId="385"/>
            <ac:inkMk id="26" creationId="{C0000EB4-8C1B-25C8-B29F-C5FAAC4950A0}"/>
          </ac:inkMkLst>
        </pc:inkChg>
        <pc:inkChg chg="mod">
          <ac:chgData name="Caldas Magalhaes, J. (Joana)" userId="f65935fc-33e4-4fd5-ad3c-015411c25312" providerId="ADAL" clId="{0C94FCFD-76D7-4E3C-8B7E-1F1C6F716E47}" dt="2023-11-14T13:42:42.254" v="1232"/>
          <ac:inkMkLst>
            <pc:docMk/>
            <pc:sldMk cId="245683198" sldId="385"/>
            <ac:inkMk id="27" creationId="{22ED4D7C-3D16-3980-94E9-6497AD070698}"/>
          </ac:inkMkLst>
        </pc:inkChg>
        <pc:inkChg chg="add del">
          <ac:chgData name="Caldas Magalhaes, J. (Joana)" userId="f65935fc-33e4-4fd5-ad3c-015411c25312" providerId="ADAL" clId="{0C94FCFD-76D7-4E3C-8B7E-1F1C6F716E47}" dt="2023-11-14T13:37:24.262" v="811" actId="9405"/>
          <ac:inkMkLst>
            <pc:docMk/>
            <pc:sldMk cId="245683198" sldId="385"/>
            <ac:inkMk id="27" creationId="{2DDDA3EC-5AD2-8930-64C9-9D929371CC0D}"/>
          </ac:inkMkLst>
        </pc:inkChg>
        <pc:inkChg chg="add mod">
          <ac:chgData name="Caldas Magalhaes, J. (Joana)" userId="f65935fc-33e4-4fd5-ad3c-015411c25312" providerId="ADAL" clId="{0C94FCFD-76D7-4E3C-8B7E-1F1C6F716E47}" dt="2023-11-14T13:37:30.148" v="814"/>
          <ac:inkMkLst>
            <pc:docMk/>
            <pc:sldMk cId="245683198" sldId="385"/>
            <ac:inkMk id="28" creationId="{A69ED01E-5843-3101-BAF3-4DE30CDEB79C}"/>
          </ac:inkMkLst>
        </pc:inkChg>
        <pc:inkChg chg="add mod">
          <ac:chgData name="Caldas Magalhaes, J. (Joana)" userId="f65935fc-33e4-4fd5-ad3c-015411c25312" providerId="ADAL" clId="{0C94FCFD-76D7-4E3C-8B7E-1F1C6F716E47}" dt="2023-11-14T13:37:30.148" v="814"/>
          <ac:inkMkLst>
            <pc:docMk/>
            <pc:sldMk cId="245683198" sldId="385"/>
            <ac:inkMk id="29" creationId="{BD26F688-5473-3967-81EA-D1D3C5F2A592}"/>
          </ac:inkMkLst>
        </pc:inkChg>
        <pc:inkChg chg="add del">
          <ac:chgData name="Caldas Magalhaes, J. (Joana)" userId="f65935fc-33e4-4fd5-ad3c-015411c25312" providerId="ADAL" clId="{0C94FCFD-76D7-4E3C-8B7E-1F1C6F716E47}" dt="2023-11-14T13:37:34.104" v="816" actId="9405"/>
          <ac:inkMkLst>
            <pc:docMk/>
            <pc:sldMk cId="245683198" sldId="385"/>
            <ac:inkMk id="31" creationId="{33B42E7A-672A-A7C5-A6C3-5FCFEAC7B638}"/>
          </ac:inkMkLst>
        </pc:inkChg>
        <pc:inkChg chg="mod">
          <ac:chgData name="Caldas Magalhaes, J. (Joana)" userId="f65935fc-33e4-4fd5-ad3c-015411c25312" providerId="ADAL" clId="{0C94FCFD-76D7-4E3C-8B7E-1F1C6F716E47}" dt="2023-11-14T13:42:42.254" v="1232"/>
          <ac:inkMkLst>
            <pc:docMk/>
            <pc:sldMk cId="245683198" sldId="385"/>
            <ac:inkMk id="31" creationId="{48CC3ED9-4262-4180-CAF8-F929E9F3B379}"/>
          </ac:inkMkLst>
        </pc:inkChg>
        <pc:inkChg chg="mod">
          <ac:chgData name="Caldas Magalhaes, J. (Joana)" userId="f65935fc-33e4-4fd5-ad3c-015411c25312" providerId="ADAL" clId="{0C94FCFD-76D7-4E3C-8B7E-1F1C6F716E47}" dt="2023-11-14T13:37:52.488" v="818"/>
          <ac:inkMkLst>
            <pc:docMk/>
            <pc:sldMk cId="245683198" sldId="385"/>
            <ac:inkMk id="34" creationId="{CE509DDE-0735-7D8A-84C7-5F94D27DBA00}"/>
          </ac:inkMkLst>
        </pc:inkChg>
        <pc:inkChg chg="mod">
          <ac:chgData name="Caldas Magalhaes, J. (Joana)" userId="f65935fc-33e4-4fd5-ad3c-015411c25312" providerId="ADAL" clId="{0C94FCFD-76D7-4E3C-8B7E-1F1C6F716E47}" dt="2023-11-14T13:37:58.792" v="870"/>
          <ac:inkMkLst>
            <pc:docMk/>
            <pc:sldMk cId="245683198" sldId="385"/>
            <ac:inkMk id="37" creationId="{0933BEBA-057F-D271-E1D9-CA8A6DF80EE1}"/>
          </ac:inkMkLst>
        </pc:inkChg>
        <pc:inkChg chg="add del mod">
          <ac:chgData name="Caldas Magalhaes, J. (Joana)" userId="f65935fc-33e4-4fd5-ad3c-015411c25312" providerId="ADAL" clId="{0C94FCFD-76D7-4E3C-8B7E-1F1C6F716E47}" dt="2023-11-14T13:38:30.442" v="945"/>
          <ac:inkMkLst>
            <pc:docMk/>
            <pc:sldMk cId="245683198" sldId="385"/>
            <ac:inkMk id="39" creationId="{8AE31498-6E62-754B-72D8-8DF2DC77FB78}"/>
          </ac:inkMkLst>
        </pc:inkChg>
        <pc:inkChg chg="mod">
          <ac:chgData name="Caldas Magalhaes, J. (Joana)" userId="f65935fc-33e4-4fd5-ad3c-015411c25312" providerId="ADAL" clId="{0C94FCFD-76D7-4E3C-8B7E-1F1C6F716E47}" dt="2023-11-14T13:42:59.510" v="1320"/>
          <ac:inkMkLst>
            <pc:docMk/>
            <pc:sldMk cId="245683198" sldId="385"/>
            <ac:inkMk id="40" creationId="{1F759BEB-784D-6DA0-35C2-D8A50389C8B9}"/>
          </ac:inkMkLst>
        </pc:inkChg>
        <pc:inkChg chg="add del mod">
          <ac:chgData name="Caldas Magalhaes, J. (Joana)" userId="f65935fc-33e4-4fd5-ad3c-015411c25312" providerId="ADAL" clId="{0C94FCFD-76D7-4E3C-8B7E-1F1C6F716E47}" dt="2023-11-14T13:38:30.442" v="945"/>
          <ac:inkMkLst>
            <pc:docMk/>
            <pc:sldMk cId="245683198" sldId="385"/>
            <ac:inkMk id="40" creationId="{7DE1107A-5431-4C74-AADC-75459BA53157}"/>
          </ac:inkMkLst>
        </pc:inkChg>
        <pc:inkChg chg="add del">
          <ac:chgData name="Caldas Magalhaes, J. (Joana)" userId="f65935fc-33e4-4fd5-ad3c-015411c25312" providerId="ADAL" clId="{0C94FCFD-76D7-4E3C-8B7E-1F1C6F716E47}" dt="2023-11-14T13:39:12.169" v="949" actId="9405"/>
          <ac:inkMkLst>
            <pc:docMk/>
            <pc:sldMk cId="245683198" sldId="385"/>
            <ac:inkMk id="41" creationId="{14C6D60D-D259-2EF0-8302-A4C898F0CEB2}"/>
          </ac:inkMkLst>
        </pc:inkChg>
        <pc:inkChg chg="mod">
          <ac:chgData name="Caldas Magalhaes, J. (Joana)" userId="f65935fc-33e4-4fd5-ad3c-015411c25312" providerId="ADAL" clId="{0C94FCFD-76D7-4E3C-8B7E-1F1C6F716E47}" dt="2023-11-14T13:42:59.510" v="1320"/>
          <ac:inkMkLst>
            <pc:docMk/>
            <pc:sldMk cId="245683198" sldId="385"/>
            <ac:inkMk id="43" creationId="{45B27654-2E65-053C-43AB-F5CE3EABA5E6}"/>
          </ac:inkMkLst>
        </pc:inkChg>
        <pc:inkChg chg="mod">
          <ac:chgData name="Caldas Magalhaes, J. (Joana)" userId="f65935fc-33e4-4fd5-ad3c-015411c25312" providerId="ADAL" clId="{0C94FCFD-76D7-4E3C-8B7E-1F1C6F716E47}" dt="2023-11-14T13:42:59.510" v="1320"/>
          <ac:inkMkLst>
            <pc:docMk/>
            <pc:sldMk cId="245683198" sldId="385"/>
            <ac:inkMk id="46" creationId="{CF281705-1F3E-2D3E-B4A5-84A0DABBD7EA}"/>
          </ac:inkMkLst>
        </pc:inkChg>
        <pc:inkChg chg="mod">
          <ac:chgData name="Caldas Magalhaes, J. (Joana)" userId="f65935fc-33e4-4fd5-ad3c-015411c25312" providerId="ADAL" clId="{0C94FCFD-76D7-4E3C-8B7E-1F1C6F716E47}" dt="2023-11-14T13:42:59.510" v="1320"/>
          <ac:inkMkLst>
            <pc:docMk/>
            <pc:sldMk cId="245683198" sldId="385"/>
            <ac:inkMk id="47" creationId="{1043C802-93C9-F95E-FC8B-592F88836F93}"/>
          </ac:inkMkLst>
        </pc:inkChg>
        <pc:inkChg chg="mod">
          <ac:chgData name="Caldas Magalhaes, J. (Joana)" userId="f65935fc-33e4-4fd5-ad3c-015411c25312" providerId="ADAL" clId="{0C94FCFD-76D7-4E3C-8B7E-1F1C6F716E47}" dt="2023-11-14T13:42:59.510" v="1320"/>
          <ac:inkMkLst>
            <pc:docMk/>
            <pc:sldMk cId="245683198" sldId="385"/>
            <ac:inkMk id="48" creationId="{B42FD2BE-9CBA-BF12-7573-D2A9291EA218}"/>
          </ac:inkMkLst>
        </pc:inkChg>
        <pc:inkChg chg="mod">
          <ac:chgData name="Caldas Magalhaes, J. (Joana)" userId="f65935fc-33e4-4fd5-ad3c-015411c25312" providerId="ADAL" clId="{0C94FCFD-76D7-4E3C-8B7E-1F1C6F716E47}" dt="2023-11-14T13:42:59.510" v="1320"/>
          <ac:inkMkLst>
            <pc:docMk/>
            <pc:sldMk cId="245683198" sldId="385"/>
            <ac:inkMk id="50" creationId="{C2003852-C96E-7B49-9605-46A1F5647898}"/>
          </ac:inkMkLst>
        </pc:inkChg>
        <pc:inkChg chg="mod">
          <ac:chgData name="Caldas Magalhaes, J. (Joana)" userId="f65935fc-33e4-4fd5-ad3c-015411c25312" providerId="ADAL" clId="{0C94FCFD-76D7-4E3C-8B7E-1F1C6F716E47}" dt="2023-11-14T13:42:59.510" v="1320"/>
          <ac:inkMkLst>
            <pc:docMk/>
            <pc:sldMk cId="245683198" sldId="385"/>
            <ac:inkMk id="51" creationId="{2931F176-009C-1EAF-CB09-7A43EF8E3596}"/>
          </ac:inkMkLst>
        </pc:inkChg>
        <pc:inkChg chg="mod">
          <ac:chgData name="Caldas Magalhaes, J. (Joana)" userId="f65935fc-33e4-4fd5-ad3c-015411c25312" providerId="ADAL" clId="{0C94FCFD-76D7-4E3C-8B7E-1F1C6F716E47}" dt="2023-11-14T13:42:59.510" v="1320"/>
          <ac:inkMkLst>
            <pc:docMk/>
            <pc:sldMk cId="245683198" sldId="385"/>
            <ac:inkMk id="52" creationId="{94732EDB-EC5F-353A-B411-A34D6B7108B7}"/>
          </ac:inkMkLst>
        </pc:inkChg>
        <pc:inkChg chg="add mod">
          <ac:chgData name="Caldas Magalhaes, J. (Joana)" userId="f65935fc-33e4-4fd5-ad3c-015411c25312" providerId="ADAL" clId="{0C94FCFD-76D7-4E3C-8B7E-1F1C6F716E47}" dt="2023-11-14T13:39:22.085" v="957"/>
          <ac:inkMkLst>
            <pc:docMk/>
            <pc:sldMk cId="245683198" sldId="385"/>
            <ac:inkMk id="53" creationId="{C7EF6155-5E07-48EA-83F7-37ED8A5FD90D}"/>
          </ac:inkMkLst>
        </pc:inkChg>
        <pc:inkChg chg="add mod">
          <ac:chgData name="Caldas Magalhaes, J. (Joana)" userId="f65935fc-33e4-4fd5-ad3c-015411c25312" providerId="ADAL" clId="{0C94FCFD-76D7-4E3C-8B7E-1F1C6F716E47}" dt="2023-11-14T13:39:22.085" v="957"/>
          <ac:inkMkLst>
            <pc:docMk/>
            <pc:sldMk cId="245683198" sldId="385"/>
            <ac:inkMk id="55" creationId="{25EDDCB1-C26C-B47E-9FE8-3FB8752F96F9}"/>
          </ac:inkMkLst>
        </pc:inkChg>
        <pc:inkChg chg="mod">
          <ac:chgData name="Caldas Magalhaes, J. (Joana)" userId="f65935fc-33e4-4fd5-ad3c-015411c25312" providerId="ADAL" clId="{0C94FCFD-76D7-4E3C-8B7E-1F1C6F716E47}" dt="2023-11-14T13:42:59.510" v="1320"/>
          <ac:inkMkLst>
            <pc:docMk/>
            <pc:sldMk cId="245683198" sldId="385"/>
            <ac:inkMk id="56" creationId="{B6A84E45-C48C-4F8D-C213-3BA827307302}"/>
          </ac:inkMkLst>
        </pc:inkChg>
        <pc:inkChg chg="mod">
          <ac:chgData name="Caldas Magalhaes, J. (Joana)" userId="f65935fc-33e4-4fd5-ad3c-015411c25312" providerId="ADAL" clId="{0C94FCFD-76D7-4E3C-8B7E-1F1C6F716E47}" dt="2023-11-14T13:42:59.510" v="1320"/>
          <ac:inkMkLst>
            <pc:docMk/>
            <pc:sldMk cId="245683198" sldId="385"/>
            <ac:inkMk id="58" creationId="{F954BAAD-9B41-BA51-37F9-5DEEF58CEA91}"/>
          </ac:inkMkLst>
        </pc:inkChg>
        <pc:inkChg chg="add mod">
          <ac:chgData name="Caldas Magalhaes, J. (Joana)" userId="f65935fc-33e4-4fd5-ad3c-015411c25312" providerId="ADAL" clId="{0C94FCFD-76D7-4E3C-8B7E-1F1C6F716E47}" dt="2023-11-14T13:39:22.085" v="957"/>
          <ac:inkMkLst>
            <pc:docMk/>
            <pc:sldMk cId="245683198" sldId="385"/>
            <ac:inkMk id="59" creationId="{4E10E404-6E95-C9A1-8DA3-F53E7C441447}"/>
          </ac:inkMkLst>
        </pc:inkChg>
        <pc:inkChg chg="mod">
          <ac:chgData name="Caldas Magalhaes, J. (Joana)" userId="f65935fc-33e4-4fd5-ad3c-015411c25312" providerId="ADAL" clId="{0C94FCFD-76D7-4E3C-8B7E-1F1C6F716E47}" dt="2023-11-14T13:42:59.510" v="1320"/>
          <ac:inkMkLst>
            <pc:docMk/>
            <pc:sldMk cId="245683198" sldId="385"/>
            <ac:inkMk id="60" creationId="{9E337C23-8644-7C09-BFAE-17790A9695F0}"/>
          </ac:inkMkLst>
        </pc:inkChg>
        <pc:inkChg chg="mod">
          <ac:chgData name="Caldas Magalhaes, J. (Joana)" userId="f65935fc-33e4-4fd5-ad3c-015411c25312" providerId="ADAL" clId="{0C94FCFD-76D7-4E3C-8B7E-1F1C6F716E47}" dt="2023-11-14T13:42:59.510" v="1320"/>
          <ac:inkMkLst>
            <pc:docMk/>
            <pc:sldMk cId="245683198" sldId="385"/>
            <ac:inkMk id="62" creationId="{001EBA18-7CE4-620F-ADD4-E38D47933A03}"/>
          </ac:inkMkLst>
        </pc:inkChg>
        <pc:inkChg chg="mod">
          <ac:chgData name="Caldas Magalhaes, J. (Joana)" userId="f65935fc-33e4-4fd5-ad3c-015411c25312" providerId="ADAL" clId="{0C94FCFD-76D7-4E3C-8B7E-1F1C6F716E47}" dt="2023-11-14T13:42:59.510" v="1320"/>
          <ac:inkMkLst>
            <pc:docMk/>
            <pc:sldMk cId="245683198" sldId="385"/>
            <ac:inkMk id="64" creationId="{5C1A33D6-94C9-F7D1-324F-86E339E34F6A}"/>
          </ac:inkMkLst>
        </pc:inkChg>
        <pc:inkChg chg="mod">
          <ac:chgData name="Caldas Magalhaes, J. (Joana)" userId="f65935fc-33e4-4fd5-ad3c-015411c25312" providerId="ADAL" clId="{0C94FCFD-76D7-4E3C-8B7E-1F1C6F716E47}" dt="2023-11-14T13:42:59.510" v="1320"/>
          <ac:inkMkLst>
            <pc:docMk/>
            <pc:sldMk cId="245683198" sldId="385"/>
            <ac:inkMk id="65" creationId="{00A22722-C6B7-9596-73F9-7F56E1577358}"/>
          </ac:inkMkLst>
        </pc:inkChg>
        <pc:inkChg chg="add del">
          <ac:chgData name="Caldas Magalhaes, J. (Joana)" userId="f65935fc-33e4-4fd5-ad3c-015411c25312" providerId="ADAL" clId="{0C94FCFD-76D7-4E3C-8B7E-1F1C6F716E47}" dt="2023-11-14T13:43:14.113" v="1396" actId="9405"/>
          <ac:inkMkLst>
            <pc:docMk/>
            <pc:sldMk cId="245683198" sldId="385"/>
            <ac:inkMk id="66" creationId="{B9CADFC8-D041-DC3F-79A6-3AEE805CA89F}"/>
          </ac:inkMkLst>
        </pc:inkChg>
        <pc:inkChg chg="add mod">
          <ac:chgData name="Caldas Magalhaes, J. (Joana)" userId="f65935fc-33e4-4fd5-ad3c-015411c25312" providerId="ADAL" clId="{0C94FCFD-76D7-4E3C-8B7E-1F1C6F716E47}" dt="2023-11-14T13:39:22.085" v="957"/>
          <ac:inkMkLst>
            <pc:docMk/>
            <pc:sldMk cId="245683198" sldId="385"/>
            <ac:inkMk id="67" creationId="{6FB394E1-A6B8-E499-6386-8086E5D99C15}"/>
          </ac:inkMkLst>
        </pc:inkChg>
        <pc:inkChg chg="add del">
          <ac:chgData name="Caldas Magalhaes, J. (Joana)" userId="f65935fc-33e4-4fd5-ad3c-015411c25312" providerId="ADAL" clId="{0C94FCFD-76D7-4E3C-8B7E-1F1C6F716E47}" dt="2023-11-14T13:43:17.604" v="1398" actId="9405"/>
          <ac:inkMkLst>
            <pc:docMk/>
            <pc:sldMk cId="245683198" sldId="385"/>
            <ac:inkMk id="68" creationId="{98B6BECF-3274-B7EE-81FF-2BF713EC8F75}"/>
          </ac:inkMkLst>
        </pc:inkChg>
        <pc:inkChg chg="add del">
          <ac:chgData name="Caldas Magalhaes, J. (Joana)" userId="f65935fc-33e4-4fd5-ad3c-015411c25312" providerId="ADAL" clId="{0C94FCFD-76D7-4E3C-8B7E-1F1C6F716E47}" dt="2023-11-14T13:43:26.806" v="1402" actId="9405"/>
          <ac:inkMkLst>
            <pc:docMk/>
            <pc:sldMk cId="245683198" sldId="385"/>
            <ac:inkMk id="69" creationId="{B03C7C3B-C114-4B56-0766-70306A221B99}"/>
          </ac:inkMkLst>
        </pc:inkChg>
        <pc:inkChg chg="add mod">
          <ac:chgData name="Caldas Magalhaes, J. (Joana)" userId="f65935fc-33e4-4fd5-ad3c-015411c25312" providerId="ADAL" clId="{0C94FCFD-76D7-4E3C-8B7E-1F1C6F716E47}" dt="2023-11-14T13:44:18.388" v="1415" actId="164"/>
          <ac:inkMkLst>
            <pc:docMk/>
            <pc:sldMk cId="245683198" sldId="385"/>
            <ac:inkMk id="70" creationId="{B6C95AEA-728C-E708-FC49-6D129C7E3499}"/>
          </ac:inkMkLst>
        </pc:inkChg>
        <pc:inkChg chg="add mod">
          <ac:chgData name="Caldas Magalhaes, J. (Joana)" userId="f65935fc-33e4-4fd5-ad3c-015411c25312" providerId="ADAL" clId="{0C94FCFD-76D7-4E3C-8B7E-1F1C6F716E47}" dt="2023-11-14T13:39:22.085" v="957"/>
          <ac:inkMkLst>
            <pc:docMk/>
            <pc:sldMk cId="245683198" sldId="385"/>
            <ac:inkMk id="71" creationId="{F693E71C-AD3C-F7C9-905E-803347C9D393}"/>
          </ac:inkMkLst>
        </pc:inkChg>
        <pc:inkChg chg="add del">
          <ac:chgData name="Caldas Magalhaes, J. (Joana)" userId="f65935fc-33e4-4fd5-ad3c-015411c25312" providerId="ADAL" clId="{0C94FCFD-76D7-4E3C-8B7E-1F1C6F716E47}" dt="2023-11-14T13:43:38.142" v="1405" actId="9405"/>
          <ac:inkMkLst>
            <pc:docMk/>
            <pc:sldMk cId="245683198" sldId="385"/>
            <ac:inkMk id="72" creationId="{4F197E18-4CDD-00B0-FA4B-8BC34037E928}"/>
          </ac:inkMkLst>
        </pc:inkChg>
        <pc:inkChg chg="add mod">
          <ac:chgData name="Caldas Magalhaes, J. (Joana)" userId="f65935fc-33e4-4fd5-ad3c-015411c25312" providerId="ADAL" clId="{0C94FCFD-76D7-4E3C-8B7E-1F1C6F716E47}" dt="2023-11-14T13:44:28.456" v="1427" actId="164"/>
          <ac:inkMkLst>
            <pc:docMk/>
            <pc:sldMk cId="245683198" sldId="385"/>
            <ac:inkMk id="73" creationId="{A5FBA0C3-BE5A-F96E-86B6-F104C65E756F}"/>
          </ac:inkMkLst>
        </pc:inkChg>
        <pc:inkChg chg="add mod">
          <ac:chgData name="Caldas Magalhaes, J. (Joana)" userId="f65935fc-33e4-4fd5-ad3c-015411c25312" providerId="ADAL" clId="{0C94FCFD-76D7-4E3C-8B7E-1F1C6F716E47}" dt="2023-11-14T13:44:38.218" v="1428" actId="164"/>
          <ac:inkMkLst>
            <pc:docMk/>
            <pc:sldMk cId="245683198" sldId="385"/>
            <ac:inkMk id="74" creationId="{6729A220-5302-04E3-FD0D-6C0626B57FE6}"/>
          </ac:inkMkLst>
        </pc:inkChg>
        <pc:inkChg chg="add mod">
          <ac:chgData name="Caldas Magalhaes, J. (Joana)" userId="f65935fc-33e4-4fd5-ad3c-015411c25312" providerId="ADAL" clId="{0C94FCFD-76D7-4E3C-8B7E-1F1C6F716E47}" dt="2023-11-14T13:39:22.085" v="957"/>
          <ac:inkMkLst>
            <pc:docMk/>
            <pc:sldMk cId="245683198" sldId="385"/>
            <ac:inkMk id="75" creationId="{D0B5C810-E7C4-F17A-B560-5F92CFC4BDF0}"/>
          </ac:inkMkLst>
        </pc:inkChg>
        <pc:inkChg chg="mod">
          <ac:chgData name="Caldas Magalhaes, J. (Joana)" userId="f65935fc-33e4-4fd5-ad3c-015411c25312" providerId="ADAL" clId="{0C94FCFD-76D7-4E3C-8B7E-1F1C6F716E47}" dt="2023-11-14T13:39:24.277" v="958"/>
          <ac:inkMkLst>
            <pc:docMk/>
            <pc:sldMk cId="245683198" sldId="385"/>
            <ac:inkMk id="79" creationId="{C5B32F57-DE6D-FC45-ECDB-6FFF938B3611}"/>
          </ac:inkMkLst>
        </pc:inkChg>
        <pc:inkChg chg="mod">
          <ac:chgData name="Caldas Magalhaes, J. (Joana)" userId="f65935fc-33e4-4fd5-ad3c-015411c25312" providerId="ADAL" clId="{0C94FCFD-76D7-4E3C-8B7E-1F1C6F716E47}" dt="2023-11-14T13:39:24.277" v="958"/>
          <ac:inkMkLst>
            <pc:docMk/>
            <pc:sldMk cId="245683198" sldId="385"/>
            <ac:inkMk id="81" creationId="{49C8557F-F256-2DED-2360-63EB76E1F4FE}"/>
          </ac:inkMkLst>
        </pc:inkChg>
        <pc:inkChg chg="mod">
          <ac:chgData name="Caldas Magalhaes, J. (Joana)" userId="f65935fc-33e4-4fd5-ad3c-015411c25312" providerId="ADAL" clId="{0C94FCFD-76D7-4E3C-8B7E-1F1C6F716E47}" dt="2023-11-14T13:39:24.277" v="958"/>
          <ac:inkMkLst>
            <pc:docMk/>
            <pc:sldMk cId="245683198" sldId="385"/>
            <ac:inkMk id="82" creationId="{F1D1B9D9-C48B-72AF-C2D6-AEBC198DD2FB}"/>
          </ac:inkMkLst>
        </pc:inkChg>
        <pc:inkChg chg="mod">
          <ac:chgData name="Caldas Magalhaes, J. (Joana)" userId="f65935fc-33e4-4fd5-ad3c-015411c25312" providerId="ADAL" clId="{0C94FCFD-76D7-4E3C-8B7E-1F1C6F716E47}" dt="2023-11-14T13:39:31.935" v="1017"/>
          <ac:inkMkLst>
            <pc:docMk/>
            <pc:sldMk cId="245683198" sldId="385"/>
            <ac:inkMk id="84" creationId="{AE0D2B2D-A750-4DD2-315E-0DACB0FE4C0C}"/>
          </ac:inkMkLst>
        </pc:inkChg>
        <pc:inkChg chg="mod">
          <ac:chgData name="Caldas Magalhaes, J. (Joana)" userId="f65935fc-33e4-4fd5-ad3c-015411c25312" providerId="ADAL" clId="{0C94FCFD-76D7-4E3C-8B7E-1F1C6F716E47}" dt="2023-11-14T13:39:31.935" v="1017"/>
          <ac:inkMkLst>
            <pc:docMk/>
            <pc:sldMk cId="245683198" sldId="385"/>
            <ac:inkMk id="86" creationId="{5169E6E6-3ED6-48D2-F33B-C42CA0BCCCE8}"/>
          </ac:inkMkLst>
        </pc:inkChg>
        <pc:inkChg chg="mod">
          <ac:chgData name="Caldas Magalhaes, J. (Joana)" userId="f65935fc-33e4-4fd5-ad3c-015411c25312" providerId="ADAL" clId="{0C94FCFD-76D7-4E3C-8B7E-1F1C6F716E47}" dt="2023-11-14T13:39:31.935" v="1017"/>
          <ac:inkMkLst>
            <pc:docMk/>
            <pc:sldMk cId="245683198" sldId="385"/>
            <ac:inkMk id="87" creationId="{8AA4D365-7424-9D90-B803-ED345B8ABAEC}"/>
          </ac:inkMkLst>
        </pc:inkChg>
        <pc:inkChg chg="add del mod">
          <ac:chgData name="Caldas Magalhaes, J. (Joana)" userId="f65935fc-33e4-4fd5-ad3c-015411c25312" providerId="ADAL" clId="{0C94FCFD-76D7-4E3C-8B7E-1F1C6F716E47}" dt="2023-11-14T13:42:01.740" v="1182"/>
          <ac:inkMkLst>
            <pc:docMk/>
            <pc:sldMk cId="245683198" sldId="385"/>
            <ac:inkMk id="88" creationId="{528689D3-F2B2-BE20-84F1-7331AAF34F06}"/>
          </ac:inkMkLst>
        </pc:inkChg>
        <pc:inkChg chg="add del mod">
          <ac:chgData name="Caldas Magalhaes, J. (Joana)" userId="f65935fc-33e4-4fd5-ad3c-015411c25312" providerId="ADAL" clId="{0C94FCFD-76D7-4E3C-8B7E-1F1C6F716E47}" dt="2023-11-14T13:42:01.740" v="1182"/>
          <ac:inkMkLst>
            <pc:docMk/>
            <pc:sldMk cId="245683198" sldId="385"/>
            <ac:inkMk id="89" creationId="{BBC2C1E3-57AE-C425-FF9D-F19B42A27E26}"/>
          </ac:inkMkLst>
        </pc:inkChg>
        <pc:inkChg chg="add del mod">
          <ac:chgData name="Caldas Magalhaes, J. (Joana)" userId="f65935fc-33e4-4fd5-ad3c-015411c25312" providerId="ADAL" clId="{0C94FCFD-76D7-4E3C-8B7E-1F1C6F716E47}" dt="2023-11-14T13:42:02.927" v="1184" actId="164"/>
          <ac:inkMkLst>
            <pc:docMk/>
            <pc:sldMk cId="245683198" sldId="385"/>
            <ac:inkMk id="91" creationId="{80789823-34D4-4559-1D2C-6EA096464569}"/>
          </ac:inkMkLst>
        </pc:inkChg>
        <pc:inkChg chg="add del">
          <ac:chgData name="Caldas Magalhaes, J. (Joana)" userId="f65935fc-33e4-4fd5-ad3c-015411c25312" providerId="ADAL" clId="{0C94FCFD-76D7-4E3C-8B7E-1F1C6F716E47}" dt="2023-11-14T13:43:48.725" v="1409" actId="9405"/>
          <ac:inkMkLst>
            <pc:docMk/>
            <pc:sldMk cId="245683198" sldId="385"/>
            <ac:inkMk id="92" creationId="{B52C61E1-0CF8-C976-C163-6E60EBCBACBD}"/>
          </ac:inkMkLst>
        </pc:inkChg>
        <pc:inkChg chg="add del mod">
          <ac:chgData name="Caldas Magalhaes, J. (Joana)" userId="f65935fc-33e4-4fd5-ad3c-015411c25312" providerId="ADAL" clId="{0C94FCFD-76D7-4E3C-8B7E-1F1C6F716E47}" dt="2023-11-14T13:40:10.004" v="1083" actId="9405"/>
          <ac:inkMkLst>
            <pc:docMk/>
            <pc:sldMk cId="245683198" sldId="385"/>
            <ac:inkMk id="92" creationId="{F9893587-7EDE-7806-7A28-04C5FB67C7FE}"/>
          </ac:inkMkLst>
        </pc:inkChg>
        <pc:inkChg chg="add mod">
          <ac:chgData name="Caldas Magalhaes, J. (Joana)" userId="f65935fc-33e4-4fd5-ad3c-015411c25312" providerId="ADAL" clId="{0C94FCFD-76D7-4E3C-8B7E-1F1C6F716E47}" dt="2023-11-14T13:44:50.163" v="1429" actId="164"/>
          <ac:inkMkLst>
            <pc:docMk/>
            <pc:sldMk cId="245683198" sldId="385"/>
            <ac:inkMk id="93" creationId="{8EB16934-1187-9E92-86D6-C5B7A5E1DB73}"/>
          </ac:inkMkLst>
        </pc:inkChg>
        <pc:inkChg chg="add del mod">
          <ac:chgData name="Caldas Magalhaes, J. (Joana)" userId="f65935fc-33e4-4fd5-ad3c-015411c25312" providerId="ADAL" clId="{0C94FCFD-76D7-4E3C-8B7E-1F1C6F716E47}" dt="2023-11-14T13:40:05.453" v="1080"/>
          <ac:inkMkLst>
            <pc:docMk/>
            <pc:sldMk cId="245683198" sldId="385"/>
            <ac:inkMk id="93" creationId="{F42EBC80-C6A0-D57A-B8A3-508B85BFF876}"/>
          </ac:inkMkLst>
        </pc:inkChg>
        <pc:inkChg chg="add mod">
          <ac:chgData name="Caldas Magalhaes, J. (Joana)" userId="f65935fc-33e4-4fd5-ad3c-015411c25312" providerId="ADAL" clId="{0C94FCFD-76D7-4E3C-8B7E-1F1C6F716E47}" dt="2023-11-14T13:45:00.867" v="1430" actId="164"/>
          <ac:inkMkLst>
            <pc:docMk/>
            <pc:sldMk cId="245683198" sldId="385"/>
            <ac:inkMk id="94" creationId="{519E0BCE-1FF1-C1C9-0C01-3C7F06ECA100}"/>
          </ac:inkMkLst>
        </pc:inkChg>
        <pc:inkChg chg="add mod">
          <ac:chgData name="Caldas Magalhaes, J. (Joana)" userId="f65935fc-33e4-4fd5-ad3c-015411c25312" providerId="ADAL" clId="{0C94FCFD-76D7-4E3C-8B7E-1F1C6F716E47}" dt="2023-11-14T13:44:03.304" v="1414"/>
          <ac:inkMkLst>
            <pc:docMk/>
            <pc:sldMk cId="245683198" sldId="385"/>
            <ac:inkMk id="95" creationId="{CE524FA2-2348-844F-BBB8-81F5F16D1A02}"/>
          </ac:inkMkLst>
        </pc:inkChg>
        <pc:inkChg chg="add del">
          <ac:chgData name="Caldas Magalhaes, J. (Joana)" userId="f65935fc-33e4-4fd5-ad3c-015411c25312" providerId="ADAL" clId="{0C94FCFD-76D7-4E3C-8B7E-1F1C6F716E47}" dt="2023-11-14T13:40:09.306" v="1082" actId="9405"/>
          <ac:inkMkLst>
            <pc:docMk/>
            <pc:sldMk cId="245683198" sldId="385"/>
            <ac:inkMk id="96" creationId="{A373356C-D6B9-790A-0A71-0EAA195545E0}"/>
          </ac:inkMkLst>
        </pc:inkChg>
        <pc:inkChg chg="add mod">
          <ac:chgData name="Caldas Magalhaes, J. (Joana)" userId="f65935fc-33e4-4fd5-ad3c-015411c25312" providerId="ADAL" clId="{0C94FCFD-76D7-4E3C-8B7E-1F1C6F716E47}" dt="2023-11-14T13:44:03.304" v="1414"/>
          <ac:inkMkLst>
            <pc:docMk/>
            <pc:sldMk cId="245683198" sldId="385"/>
            <ac:inkMk id="96" creationId="{F063137A-1F7A-D6B5-282B-48CE70901213}"/>
          </ac:inkMkLst>
        </pc:inkChg>
        <pc:inkChg chg="mod">
          <ac:chgData name="Caldas Magalhaes, J. (Joana)" userId="f65935fc-33e4-4fd5-ad3c-015411c25312" providerId="ADAL" clId="{0C94FCFD-76D7-4E3C-8B7E-1F1C6F716E47}" dt="2023-11-14T13:40:24.084" v="1085"/>
          <ac:inkMkLst>
            <pc:docMk/>
            <pc:sldMk cId="245683198" sldId="385"/>
            <ac:inkMk id="100" creationId="{37308DA4-ACA1-7641-1EE5-F8B859155C85}"/>
          </ac:inkMkLst>
        </pc:inkChg>
        <pc:inkChg chg="mod">
          <ac:chgData name="Caldas Magalhaes, J. (Joana)" userId="f65935fc-33e4-4fd5-ad3c-015411c25312" providerId="ADAL" clId="{0C94FCFD-76D7-4E3C-8B7E-1F1C6F716E47}" dt="2023-11-14T13:40:24.084" v="1085"/>
          <ac:inkMkLst>
            <pc:docMk/>
            <pc:sldMk cId="245683198" sldId="385"/>
            <ac:inkMk id="101" creationId="{91B19CE7-5581-84C8-0724-A0A321A44F7E}"/>
          </ac:inkMkLst>
        </pc:inkChg>
        <pc:inkChg chg="mod">
          <ac:chgData name="Caldas Magalhaes, J. (Joana)" userId="f65935fc-33e4-4fd5-ad3c-015411c25312" providerId="ADAL" clId="{0C94FCFD-76D7-4E3C-8B7E-1F1C6F716E47}" dt="2023-11-14T13:40:24.084" v="1085"/>
          <ac:inkMkLst>
            <pc:docMk/>
            <pc:sldMk cId="245683198" sldId="385"/>
            <ac:inkMk id="102" creationId="{B7EFAC40-A90B-9536-08FD-E2369CB846E1}"/>
          </ac:inkMkLst>
        </pc:inkChg>
      </pc:sldChg>
      <pc:sldChg chg="del">
        <pc:chgData name="Caldas Magalhaes, J. (Joana)" userId="f65935fc-33e4-4fd5-ad3c-015411c25312" providerId="ADAL" clId="{0C94FCFD-76D7-4E3C-8B7E-1F1C6F716E47}" dt="2023-11-14T12:59:03.334" v="60" actId="47"/>
        <pc:sldMkLst>
          <pc:docMk/>
          <pc:sldMk cId="3929309745" sldId="385"/>
        </pc:sldMkLst>
      </pc:sldChg>
      <pc:sldChg chg="addSp delSp modSp add mod">
        <pc:chgData name="Caldas Magalhaes, J. (Joana)" userId="f65935fc-33e4-4fd5-ad3c-015411c25312" providerId="ADAL" clId="{0C94FCFD-76D7-4E3C-8B7E-1F1C6F716E47}" dt="2023-11-15T14:03:12.787" v="2475" actId="20577"/>
        <pc:sldMkLst>
          <pc:docMk/>
          <pc:sldMk cId="1091299762" sldId="386"/>
        </pc:sldMkLst>
        <pc:spChg chg="mod">
          <ac:chgData name="Caldas Magalhaes, J. (Joana)" userId="f65935fc-33e4-4fd5-ad3c-015411c25312" providerId="ADAL" clId="{0C94FCFD-76D7-4E3C-8B7E-1F1C6F716E47}" dt="2023-11-15T14:03:12.787" v="2475" actId="20577"/>
          <ac:spMkLst>
            <pc:docMk/>
            <pc:sldMk cId="1091299762" sldId="386"/>
            <ac:spMk id="2" creationId="{00000000-0000-0000-0000-000000000000}"/>
          </ac:spMkLst>
        </pc:spChg>
        <pc:grpChg chg="del">
          <ac:chgData name="Caldas Magalhaes, J. (Joana)" userId="f65935fc-33e4-4fd5-ad3c-015411c25312" providerId="ADAL" clId="{0C94FCFD-76D7-4E3C-8B7E-1F1C6F716E47}" dt="2023-11-14T13:46:18.421" v="1507" actId="478"/>
          <ac:grpSpMkLst>
            <pc:docMk/>
            <pc:sldMk cId="1091299762" sldId="386"/>
            <ac:grpSpMk id="6" creationId="{50122F29-A6B0-FEB8-EAE2-68D4B662D479}"/>
          </ac:grpSpMkLst>
        </pc:grpChg>
        <pc:grpChg chg="del">
          <ac:chgData name="Caldas Magalhaes, J. (Joana)" userId="f65935fc-33e4-4fd5-ad3c-015411c25312" providerId="ADAL" clId="{0C94FCFD-76D7-4E3C-8B7E-1F1C6F716E47}" dt="2023-11-14T13:46:20.666" v="1509" actId="478"/>
          <ac:grpSpMkLst>
            <pc:docMk/>
            <pc:sldMk cId="1091299762" sldId="386"/>
            <ac:grpSpMk id="8" creationId="{E0346843-6E6E-CA11-D86C-AF0329947796}"/>
          </ac:grpSpMkLst>
        </pc:grpChg>
        <pc:grpChg chg="add del mod">
          <ac:chgData name="Caldas Magalhaes, J. (Joana)" userId="f65935fc-33e4-4fd5-ad3c-015411c25312" providerId="ADAL" clId="{0C94FCFD-76D7-4E3C-8B7E-1F1C6F716E47}" dt="2023-11-14T13:50:17.992" v="1546"/>
          <ac:grpSpMkLst>
            <pc:docMk/>
            <pc:sldMk cId="1091299762" sldId="386"/>
            <ac:grpSpMk id="9" creationId="{AB2E4360-23B4-C612-2E31-A3AE1C6B347A}"/>
          </ac:grpSpMkLst>
        </pc:grpChg>
        <pc:grpChg chg="mod">
          <ac:chgData name="Caldas Magalhaes, J. (Joana)" userId="f65935fc-33e4-4fd5-ad3c-015411c25312" providerId="ADAL" clId="{0C94FCFD-76D7-4E3C-8B7E-1F1C6F716E47}" dt="2023-11-14T13:50:01.494" v="1544"/>
          <ac:grpSpMkLst>
            <pc:docMk/>
            <pc:sldMk cId="1091299762" sldId="386"/>
            <ac:grpSpMk id="12" creationId="{E5719403-1B97-5932-3E45-F5DA65F53165}"/>
          </ac:grpSpMkLst>
        </pc:grpChg>
        <pc:grpChg chg="del mod">
          <ac:chgData name="Caldas Magalhaes, J. (Joana)" userId="f65935fc-33e4-4fd5-ad3c-015411c25312" providerId="ADAL" clId="{0C94FCFD-76D7-4E3C-8B7E-1F1C6F716E47}" dt="2023-11-14T13:50:23.035" v="1549"/>
          <ac:grpSpMkLst>
            <pc:docMk/>
            <pc:sldMk cId="1091299762" sldId="386"/>
            <ac:grpSpMk id="14" creationId="{57E2A18B-2010-BAA8-0155-864092273FF2}"/>
          </ac:grpSpMkLst>
        </pc:grpChg>
        <pc:grpChg chg="mod">
          <ac:chgData name="Caldas Magalhaes, J. (Joana)" userId="f65935fc-33e4-4fd5-ad3c-015411c25312" providerId="ADAL" clId="{0C94FCFD-76D7-4E3C-8B7E-1F1C6F716E47}" dt="2023-11-14T13:50:23.035" v="1549"/>
          <ac:grpSpMkLst>
            <pc:docMk/>
            <pc:sldMk cId="1091299762" sldId="386"/>
            <ac:grpSpMk id="17" creationId="{7CCEE42A-D364-3DE0-CD48-8F237C9EC862}"/>
          </ac:grpSpMkLst>
        </pc:grpChg>
        <pc:grpChg chg="add mod">
          <ac:chgData name="Caldas Magalhaes, J. (Joana)" userId="f65935fc-33e4-4fd5-ad3c-015411c25312" providerId="ADAL" clId="{0C94FCFD-76D7-4E3C-8B7E-1F1C6F716E47}" dt="2023-11-14T13:51:53.200" v="1664" actId="164"/>
          <ac:grpSpMkLst>
            <pc:docMk/>
            <pc:sldMk cId="1091299762" sldId="386"/>
            <ac:grpSpMk id="19" creationId="{723A28A3-AE66-BCF5-BFDA-2957F5CAECEF}"/>
          </ac:grpSpMkLst>
        </pc:grpChg>
        <pc:grpChg chg="del">
          <ac:chgData name="Caldas Magalhaes, J. (Joana)" userId="f65935fc-33e4-4fd5-ad3c-015411c25312" providerId="ADAL" clId="{0C94FCFD-76D7-4E3C-8B7E-1F1C6F716E47}" dt="2023-11-14T13:46:22.720" v="1511" actId="478"/>
          <ac:grpSpMkLst>
            <pc:docMk/>
            <pc:sldMk cId="1091299762" sldId="386"/>
            <ac:grpSpMk id="21" creationId="{C36B9393-B5D4-E13B-9D23-0EB76B58DA45}"/>
          </ac:grpSpMkLst>
        </pc:grpChg>
        <pc:grpChg chg="add del mod">
          <ac:chgData name="Caldas Magalhaes, J. (Joana)" userId="f65935fc-33e4-4fd5-ad3c-015411c25312" providerId="ADAL" clId="{0C94FCFD-76D7-4E3C-8B7E-1F1C6F716E47}" dt="2023-11-14T13:51:36.320" v="1661" actId="165"/>
          <ac:grpSpMkLst>
            <pc:docMk/>
            <pc:sldMk cId="1091299762" sldId="386"/>
            <ac:grpSpMk id="27" creationId="{B50CCF3C-7B0E-EE65-37A1-C84CB8883815}"/>
          </ac:grpSpMkLst>
        </pc:grpChg>
        <pc:grpChg chg="add mod">
          <ac:chgData name="Caldas Magalhaes, J. (Joana)" userId="f65935fc-33e4-4fd5-ad3c-015411c25312" providerId="ADAL" clId="{0C94FCFD-76D7-4E3C-8B7E-1F1C6F716E47}" dt="2023-11-14T13:51:53.200" v="1664" actId="164"/>
          <ac:grpSpMkLst>
            <pc:docMk/>
            <pc:sldMk cId="1091299762" sldId="386"/>
            <ac:grpSpMk id="35" creationId="{67C13BF8-3421-DF31-249E-A4648AFBBE57}"/>
          </ac:grpSpMkLst>
        </pc:grpChg>
        <pc:grpChg chg="add mod">
          <ac:chgData name="Caldas Magalhaes, J. (Joana)" userId="f65935fc-33e4-4fd5-ad3c-015411c25312" providerId="ADAL" clId="{0C94FCFD-76D7-4E3C-8B7E-1F1C6F716E47}" dt="2023-11-14T13:52:00.469" v="1723" actId="1037"/>
          <ac:grpSpMkLst>
            <pc:docMk/>
            <pc:sldMk cId="1091299762" sldId="386"/>
            <ac:grpSpMk id="36" creationId="{3545249C-2118-F787-F3B7-2DD1B2CBEB69}"/>
          </ac:grpSpMkLst>
        </pc:grpChg>
        <pc:grpChg chg="mod">
          <ac:chgData name="Caldas Magalhaes, J. (Joana)" userId="f65935fc-33e4-4fd5-ad3c-015411c25312" providerId="ADAL" clId="{0C94FCFD-76D7-4E3C-8B7E-1F1C6F716E47}" dt="2023-11-14T13:51:54.309" v="1665"/>
          <ac:grpSpMkLst>
            <pc:docMk/>
            <pc:sldMk cId="1091299762" sldId="386"/>
            <ac:grpSpMk id="38" creationId="{C281BFCF-82B2-2F6E-38F4-13F54952AD7C}"/>
          </ac:grpSpMkLst>
        </pc:grpChg>
        <pc:grpChg chg="del mod">
          <ac:chgData name="Caldas Magalhaes, J. (Joana)" userId="f65935fc-33e4-4fd5-ad3c-015411c25312" providerId="ADAL" clId="{0C94FCFD-76D7-4E3C-8B7E-1F1C6F716E47}" dt="2023-11-14T13:52:19.262" v="1733"/>
          <ac:grpSpMkLst>
            <pc:docMk/>
            <pc:sldMk cId="1091299762" sldId="386"/>
            <ac:grpSpMk id="61" creationId="{77848A59-224C-61B3-4832-0EB42888D946}"/>
          </ac:grpSpMkLst>
        </pc:grpChg>
        <pc:grpChg chg="del mod">
          <ac:chgData name="Caldas Magalhaes, J. (Joana)" userId="f65935fc-33e4-4fd5-ad3c-015411c25312" providerId="ADAL" clId="{0C94FCFD-76D7-4E3C-8B7E-1F1C6F716E47}" dt="2023-11-14T13:52:19.262" v="1733"/>
          <ac:grpSpMkLst>
            <pc:docMk/>
            <pc:sldMk cId="1091299762" sldId="386"/>
            <ac:grpSpMk id="62" creationId="{E3D3120D-ED3B-ECA1-5504-4E2121B5A4CB}"/>
          </ac:grpSpMkLst>
        </pc:grpChg>
        <pc:grpChg chg="mod">
          <ac:chgData name="Caldas Magalhaes, J. (Joana)" userId="f65935fc-33e4-4fd5-ad3c-015411c25312" providerId="ADAL" clId="{0C94FCFD-76D7-4E3C-8B7E-1F1C6F716E47}" dt="2023-11-14T13:52:43.784" v="1886" actId="1038"/>
          <ac:grpSpMkLst>
            <pc:docMk/>
            <pc:sldMk cId="1091299762" sldId="386"/>
            <ac:grpSpMk id="63" creationId="{16A41992-B72A-AD0A-DA07-949D0B74B09C}"/>
          </ac:grpSpMkLst>
        </pc:grpChg>
        <pc:grpChg chg="add mod">
          <ac:chgData name="Caldas Magalhaes, J. (Joana)" userId="f65935fc-33e4-4fd5-ad3c-015411c25312" providerId="ADAL" clId="{0C94FCFD-76D7-4E3C-8B7E-1F1C6F716E47}" dt="2023-11-14T13:52:30.892" v="1789" actId="1035"/>
          <ac:grpSpMkLst>
            <pc:docMk/>
            <pc:sldMk cId="1091299762" sldId="386"/>
            <ac:grpSpMk id="64" creationId="{DA36D75B-ADE2-27D3-524D-53EBE74D8A32}"/>
          </ac:grpSpMkLst>
        </pc:grpChg>
        <pc:grpChg chg="add del mod">
          <ac:chgData name="Caldas Magalhaes, J. (Joana)" userId="f65935fc-33e4-4fd5-ad3c-015411c25312" providerId="ADAL" clId="{0C94FCFD-76D7-4E3C-8B7E-1F1C6F716E47}" dt="2023-11-14T13:52:54.680" v="1889" actId="165"/>
          <ac:grpSpMkLst>
            <pc:docMk/>
            <pc:sldMk cId="1091299762" sldId="386"/>
            <ac:grpSpMk id="74" creationId="{BC00BE5A-72FE-273F-BCDD-1A96A1EADB5A}"/>
          </ac:grpSpMkLst>
        </pc:grpChg>
        <pc:grpChg chg="add mod">
          <ac:chgData name="Caldas Magalhaes, J. (Joana)" userId="f65935fc-33e4-4fd5-ad3c-015411c25312" providerId="ADAL" clId="{0C94FCFD-76D7-4E3C-8B7E-1F1C6F716E47}" dt="2023-11-14T13:53:34.518" v="1897" actId="164"/>
          <ac:grpSpMkLst>
            <pc:docMk/>
            <pc:sldMk cId="1091299762" sldId="386"/>
            <ac:grpSpMk id="88" creationId="{03C9D03C-E91F-CF92-CD84-259CE2ABD0CC}"/>
          </ac:grpSpMkLst>
        </pc:grpChg>
        <pc:grpChg chg="del">
          <ac:chgData name="Caldas Magalhaes, J. (Joana)" userId="f65935fc-33e4-4fd5-ad3c-015411c25312" providerId="ADAL" clId="{0C94FCFD-76D7-4E3C-8B7E-1F1C6F716E47}" dt="2023-11-14T13:46:25.217" v="1513" actId="478"/>
          <ac:grpSpMkLst>
            <pc:docMk/>
            <pc:sldMk cId="1091299762" sldId="386"/>
            <ac:grpSpMk id="97" creationId="{DF5A869E-A607-14DB-E161-51D7685A4982}"/>
          </ac:grpSpMkLst>
        </pc:grpChg>
        <pc:grpChg chg="del">
          <ac:chgData name="Caldas Magalhaes, J. (Joana)" userId="f65935fc-33e4-4fd5-ad3c-015411c25312" providerId="ADAL" clId="{0C94FCFD-76D7-4E3C-8B7E-1F1C6F716E47}" dt="2023-11-14T13:46:15.744" v="1505" actId="478"/>
          <ac:grpSpMkLst>
            <pc:docMk/>
            <pc:sldMk cId="1091299762" sldId="386"/>
            <ac:grpSpMk id="98" creationId="{CE7F34D0-DFD5-9C2F-0874-6C4BCFB3ACC6}"/>
          </ac:grpSpMkLst>
        </pc:grpChg>
        <pc:grpChg chg="del">
          <ac:chgData name="Caldas Magalhaes, J. (Joana)" userId="f65935fc-33e4-4fd5-ad3c-015411c25312" providerId="ADAL" clId="{0C94FCFD-76D7-4E3C-8B7E-1F1C6F716E47}" dt="2023-11-14T13:46:16.886" v="1506" actId="478"/>
          <ac:grpSpMkLst>
            <pc:docMk/>
            <pc:sldMk cId="1091299762" sldId="386"/>
            <ac:grpSpMk id="99" creationId="{3324C271-5954-E82E-18C2-D2A2D00EB5EB}"/>
          </ac:grpSpMkLst>
        </pc:grpChg>
        <pc:grpChg chg="del">
          <ac:chgData name="Caldas Magalhaes, J. (Joana)" userId="f65935fc-33e4-4fd5-ad3c-015411c25312" providerId="ADAL" clId="{0C94FCFD-76D7-4E3C-8B7E-1F1C6F716E47}" dt="2023-11-14T13:46:19.689" v="1508" actId="478"/>
          <ac:grpSpMkLst>
            <pc:docMk/>
            <pc:sldMk cId="1091299762" sldId="386"/>
            <ac:grpSpMk id="100" creationId="{697B9C72-DDE1-7BAB-958E-31E75CB815F0}"/>
          </ac:grpSpMkLst>
        </pc:grpChg>
        <pc:grpChg chg="del">
          <ac:chgData name="Caldas Magalhaes, J. (Joana)" userId="f65935fc-33e4-4fd5-ad3c-015411c25312" providerId="ADAL" clId="{0C94FCFD-76D7-4E3C-8B7E-1F1C6F716E47}" dt="2023-11-14T13:46:21.802" v="1510" actId="478"/>
          <ac:grpSpMkLst>
            <pc:docMk/>
            <pc:sldMk cId="1091299762" sldId="386"/>
            <ac:grpSpMk id="101" creationId="{D40DDAA0-848A-831F-5368-04AF5E91B767}"/>
          </ac:grpSpMkLst>
        </pc:grpChg>
        <pc:grpChg chg="del">
          <ac:chgData name="Caldas Magalhaes, J. (Joana)" userId="f65935fc-33e4-4fd5-ad3c-015411c25312" providerId="ADAL" clId="{0C94FCFD-76D7-4E3C-8B7E-1F1C6F716E47}" dt="2023-11-14T13:46:23.639" v="1512" actId="478"/>
          <ac:grpSpMkLst>
            <pc:docMk/>
            <pc:sldMk cId="1091299762" sldId="386"/>
            <ac:grpSpMk id="102" creationId="{DE8C0DB8-C3D6-E550-84A8-8F057A454EE6}"/>
          </ac:grpSpMkLst>
        </pc:grpChg>
        <pc:graphicFrameChg chg="modGraphic">
          <ac:chgData name="Caldas Magalhaes, J. (Joana)" userId="f65935fc-33e4-4fd5-ad3c-015411c25312" providerId="ADAL" clId="{0C94FCFD-76D7-4E3C-8B7E-1F1C6F716E47}" dt="2023-11-14T13:57:49.765" v="2127" actId="255"/>
          <ac:graphicFrameMkLst>
            <pc:docMk/>
            <pc:sldMk cId="1091299762" sldId="386"/>
            <ac:graphicFrameMk id="7" creationId="{DA5EA165-0B58-8E28-B1F1-D7E1D011CF4A}"/>
          </ac:graphicFrameMkLst>
        </pc:graphicFrameChg>
        <pc:inkChg chg="add del">
          <ac:chgData name="Caldas Magalhaes, J. (Joana)" userId="f65935fc-33e4-4fd5-ad3c-015411c25312" providerId="ADAL" clId="{0C94FCFD-76D7-4E3C-8B7E-1F1C6F716E47}" dt="2023-11-14T13:49:36.494" v="1533" actId="9405"/>
          <ac:inkMkLst>
            <pc:docMk/>
            <pc:sldMk cId="1091299762" sldId="386"/>
            <ac:inkMk id="3" creationId="{72B6D807-DC02-8385-3229-9E81EB4F551B}"/>
          </ac:inkMkLst>
        </pc:inkChg>
        <pc:inkChg chg="add del">
          <ac:chgData name="Caldas Magalhaes, J. (Joana)" userId="f65935fc-33e4-4fd5-ad3c-015411c25312" providerId="ADAL" clId="{0C94FCFD-76D7-4E3C-8B7E-1F1C6F716E47}" dt="2023-11-14T13:48:39.856" v="1527" actId="9405"/>
          <ac:inkMkLst>
            <pc:docMk/>
            <pc:sldMk cId="1091299762" sldId="386"/>
            <ac:inkMk id="3" creationId="{A55A6715-33CA-76C1-C8A5-3DEC53105B71}"/>
          </ac:inkMkLst>
        </pc:inkChg>
        <pc:inkChg chg="add del">
          <ac:chgData name="Caldas Magalhaes, J. (Joana)" userId="f65935fc-33e4-4fd5-ad3c-015411c25312" providerId="ADAL" clId="{0C94FCFD-76D7-4E3C-8B7E-1F1C6F716E47}" dt="2023-11-14T13:49:38.228" v="1535" actId="9405"/>
          <ac:inkMkLst>
            <pc:docMk/>
            <pc:sldMk cId="1091299762" sldId="386"/>
            <ac:inkMk id="4" creationId="{7C62EE9D-6873-7284-9A54-5F2E3FAE990C}"/>
          </ac:inkMkLst>
        </pc:inkChg>
        <pc:inkChg chg="add del">
          <ac:chgData name="Caldas Magalhaes, J. (Joana)" userId="f65935fc-33e4-4fd5-ad3c-015411c25312" providerId="ADAL" clId="{0C94FCFD-76D7-4E3C-8B7E-1F1C6F716E47}" dt="2023-11-14T13:48:41.676" v="1529" actId="9405"/>
          <ac:inkMkLst>
            <pc:docMk/>
            <pc:sldMk cId="1091299762" sldId="386"/>
            <ac:inkMk id="4" creationId="{886F239E-B7B2-EB8D-5856-333EACE88EE0}"/>
          </ac:inkMkLst>
        </pc:inkChg>
        <pc:inkChg chg="add">
          <ac:chgData name="Caldas Magalhaes, J. (Joana)" userId="f65935fc-33e4-4fd5-ad3c-015411c25312" providerId="ADAL" clId="{0C94FCFD-76D7-4E3C-8B7E-1F1C6F716E47}" dt="2023-11-14T13:49:45.123" v="1536" actId="9405"/>
          <ac:inkMkLst>
            <pc:docMk/>
            <pc:sldMk cId="1091299762" sldId="386"/>
            <ac:inkMk id="5" creationId="{4522A9CE-61FA-E8BD-B212-169E8B6FC5C8}"/>
          </ac:inkMkLst>
        </pc:inkChg>
        <pc:inkChg chg="add del">
          <ac:chgData name="Caldas Magalhaes, J. (Joana)" userId="f65935fc-33e4-4fd5-ad3c-015411c25312" providerId="ADAL" clId="{0C94FCFD-76D7-4E3C-8B7E-1F1C6F716E47}" dt="2023-11-14T13:49:12.961" v="1531" actId="9405"/>
          <ac:inkMkLst>
            <pc:docMk/>
            <pc:sldMk cId="1091299762" sldId="386"/>
            <ac:inkMk id="5" creationId="{84163FCD-0D8C-F94A-6157-9ACB2963C29B}"/>
          </ac:inkMkLst>
        </pc:inkChg>
        <pc:inkChg chg="add mod">
          <ac:chgData name="Caldas Magalhaes, J. (Joana)" userId="f65935fc-33e4-4fd5-ad3c-015411c25312" providerId="ADAL" clId="{0C94FCFD-76D7-4E3C-8B7E-1F1C6F716E47}" dt="2023-11-14T13:50:23.035" v="1549"/>
          <ac:inkMkLst>
            <pc:docMk/>
            <pc:sldMk cId="1091299762" sldId="386"/>
            <ac:inkMk id="6" creationId="{28903C6D-D24C-DCCE-0EDA-3CF264072740}"/>
          </ac:inkMkLst>
        </pc:inkChg>
        <pc:inkChg chg="add mod">
          <ac:chgData name="Caldas Magalhaes, J. (Joana)" userId="f65935fc-33e4-4fd5-ad3c-015411c25312" providerId="ADAL" clId="{0C94FCFD-76D7-4E3C-8B7E-1F1C6F716E47}" dt="2023-11-14T13:50:23.035" v="1549"/>
          <ac:inkMkLst>
            <pc:docMk/>
            <pc:sldMk cId="1091299762" sldId="386"/>
            <ac:inkMk id="8" creationId="{E626BF6F-497A-4664-F6D8-987367C247B5}"/>
          </ac:inkMkLst>
        </pc:inkChg>
        <pc:inkChg chg="add mod">
          <ac:chgData name="Caldas Magalhaes, J. (Joana)" userId="f65935fc-33e4-4fd5-ad3c-015411c25312" providerId="ADAL" clId="{0C94FCFD-76D7-4E3C-8B7E-1F1C6F716E47}" dt="2023-11-14T13:50:23.035" v="1549"/>
          <ac:inkMkLst>
            <pc:docMk/>
            <pc:sldMk cId="1091299762" sldId="386"/>
            <ac:inkMk id="10" creationId="{740D117D-8C40-B670-A228-4279F11F7004}"/>
          </ac:inkMkLst>
        </pc:inkChg>
        <pc:inkChg chg="add del mod">
          <ac:chgData name="Caldas Magalhaes, J. (Joana)" userId="f65935fc-33e4-4fd5-ad3c-015411c25312" providerId="ADAL" clId="{0C94FCFD-76D7-4E3C-8B7E-1F1C6F716E47}" dt="2023-11-14T13:50:01.494" v="1544"/>
          <ac:inkMkLst>
            <pc:docMk/>
            <pc:sldMk cId="1091299762" sldId="386"/>
            <ac:inkMk id="11" creationId="{E198F9D7-723C-4D4B-7F72-D6CAFA3464C8}"/>
          </ac:inkMkLst>
        </pc:inkChg>
        <pc:inkChg chg="add mod">
          <ac:chgData name="Caldas Magalhaes, J. (Joana)" userId="f65935fc-33e4-4fd5-ad3c-015411c25312" providerId="ADAL" clId="{0C94FCFD-76D7-4E3C-8B7E-1F1C6F716E47}" dt="2023-11-14T13:50:23.035" v="1549"/>
          <ac:inkMkLst>
            <pc:docMk/>
            <pc:sldMk cId="1091299762" sldId="386"/>
            <ac:inkMk id="13" creationId="{C4EDA0FE-A3BB-0804-010C-23415189AC33}"/>
          </ac:inkMkLst>
        </pc:inkChg>
        <pc:inkChg chg="add mod">
          <ac:chgData name="Caldas Magalhaes, J. (Joana)" userId="f65935fc-33e4-4fd5-ad3c-015411c25312" providerId="ADAL" clId="{0C94FCFD-76D7-4E3C-8B7E-1F1C6F716E47}" dt="2023-11-14T13:50:23.035" v="1549"/>
          <ac:inkMkLst>
            <pc:docMk/>
            <pc:sldMk cId="1091299762" sldId="386"/>
            <ac:inkMk id="15" creationId="{A8F6A909-D010-A6EC-D525-EFB6991F0227}"/>
          </ac:inkMkLst>
        </pc:inkChg>
        <pc:inkChg chg="add mod">
          <ac:chgData name="Caldas Magalhaes, J. (Joana)" userId="f65935fc-33e4-4fd5-ad3c-015411c25312" providerId="ADAL" clId="{0C94FCFD-76D7-4E3C-8B7E-1F1C6F716E47}" dt="2023-11-14T13:50:23.035" v="1549"/>
          <ac:inkMkLst>
            <pc:docMk/>
            <pc:sldMk cId="1091299762" sldId="386"/>
            <ac:inkMk id="16" creationId="{7B1990A8-E64C-25DF-0045-CCBC9E68C9D5}"/>
          </ac:inkMkLst>
        </pc:inkChg>
        <pc:inkChg chg="add mod">
          <ac:chgData name="Caldas Magalhaes, J. (Joana)" userId="f65935fc-33e4-4fd5-ad3c-015411c25312" providerId="ADAL" clId="{0C94FCFD-76D7-4E3C-8B7E-1F1C6F716E47}" dt="2023-11-14T13:51:53.200" v="1664" actId="164"/>
          <ac:inkMkLst>
            <pc:docMk/>
            <pc:sldMk cId="1091299762" sldId="386"/>
            <ac:inkMk id="18" creationId="{8F62C82C-152D-69AE-9B6F-A0E6B0197FC6}"/>
          </ac:inkMkLst>
        </pc:inkChg>
        <pc:inkChg chg="mod">
          <ac:chgData name="Caldas Magalhaes, J. (Joana)" userId="f65935fc-33e4-4fd5-ad3c-015411c25312" providerId="ADAL" clId="{0C94FCFD-76D7-4E3C-8B7E-1F1C6F716E47}" dt="2023-11-14T13:50:34.896" v="1550"/>
          <ac:inkMkLst>
            <pc:docMk/>
            <pc:sldMk cId="1091299762" sldId="386"/>
            <ac:inkMk id="20" creationId="{C6ECF7C1-4C94-4050-E8E4-CAA10BCB4B09}"/>
          </ac:inkMkLst>
        </pc:inkChg>
        <pc:inkChg chg="mod">
          <ac:chgData name="Caldas Magalhaes, J. (Joana)" userId="f65935fc-33e4-4fd5-ad3c-015411c25312" providerId="ADAL" clId="{0C94FCFD-76D7-4E3C-8B7E-1F1C6F716E47}" dt="2023-11-14T13:50:34.896" v="1550"/>
          <ac:inkMkLst>
            <pc:docMk/>
            <pc:sldMk cId="1091299762" sldId="386"/>
            <ac:inkMk id="21" creationId="{4C0294C2-BFEA-6AAF-0E3A-241B3200CDFA}"/>
          </ac:inkMkLst>
        </pc:inkChg>
        <pc:inkChg chg="mod">
          <ac:chgData name="Caldas Magalhaes, J. (Joana)" userId="f65935fc-33e4-4fd5-ad3c-015411c25312" providerId="ADAL" clId="{0C94FCFD-76D7-4E3C-8B7E-1F1C6F716E47}" dt="2023-11-14T13:50:34.896" v="1550"/>
          <ac:inkMkLst>
            <pc:docMk/>
            <pc:sldMk cId="1091299762" sldId="386"/>
            <ac:inkMk id="22" creationId="{2555991C-54F4-C8CD-C687-BCCB18584D85}"/>
          </ac:inkMkLst>
        </pc:inkChg>
        <pc:inkChg chg="mod">
          <ac:chgData name="Caldas Magalhaes, J. (Joana)" userId="f65935fc-33e4-4fd5-ad3c-015411c25312" providerId="ADAL" clId="{0C94FCFD-76D7-4E3C-8B7E-1F1C6F716E47}" dt="2023-11-14T13:50:34.896" v="1550"/>
          <ac:inkMkLst>
            <pc:docMk/>
            <pc:sldMk cId="1091299762" sldId="386"/>
            <ac:inkMk id="23" creationId="{A30731C6-C9F5-A4C3-CFBA-32B88AEA9723}"/>
          </ac:inkMkLst>
        </pc:inkChg>
        <pc:inkChg chg="mod">
          <ac:chgData name="Caldas Magalhaes, J. (Joana)" userId="f65935fc-33e4-4fd5-ad3c-015411c25312" providerId="ADAL" clId="{0C94FCFD-76D7-4E3C-8B7E-1F1C6F716E47}" dt="2023-11-14T13:50:34.896" v="1550"/>
          <ac:inkMkLst>
            <pc:docMk/>
            <pc:sldMk cId="1091299762" sldId="386"/>
            <ac:inkMk id="24" creationId="{37F2F924-405A-E6EE-82A4-F5778B3E081A}"/>
          </ac:inkMkLst>
        </pc:inkChg>
        <pc:inkChg chg="mod">
          <ac:chgData name="Caldas Magalhaes, J. (Joana)" userId="f65935fc-33e4-4fd5-ad3c-015411c25312" providerId="ADAL" clId="{0C94FCFD-76D7-4E3C-8B7E-1F1C6F716E47}" dt="2023-11-14T13:50:34.896" v="1550"/>
          <ac:inkMkLst>
            <pc:docMk/>
            <pc:sldMk cId="1091299762" sldId="386"/>
            <ac:inkMk id="25" creationId="{80C4433A-7B29-6F42-54F6-A0DBF613DB7B}"/>
          </ac:inkMkLst>
        </pc:inkChg>
        <pc:inkChg chg="add mod">
          <ac:chgData name="Caldas Magalhaes, J. (Joana)" userId="f65935fc-33e4-4fd5-ad3c-015411c25312" providerId="ADAL" clId="{0C94FCFD-76D7-4E3C-8B7E-1F1C6F716E47}" dt="2023-11-14T13:51:53.200" v="1664" actId="164"/>
          <ac:inkMkLst>
            <pc:docMk/>
            <pc:sldMk cId="1091299762" sldId="386"/>
            <ac:inkMk id="26" creationId="{2BBC555B-D716-F430-771E-53404850CF4F}"/>
          </ac:inkMkLst>
        </pc:inkChg>
        <pc:inkChg chg="mod topLvl">
          <ac:chgData name="Caldas Magalhaes, J. (Joana)" userId="f65935fc-33e4-4fd5-ad3c-015411c25312" providerId="ADAL" clId="{0C94FCFD-76D7-4E3C-8B7E-1F1C6F716E47}" dt="2023-11-14T13:51:53.200" v="1664" actId="164"/>
          <ac:inkMkLst>
            <pc:docMk/>
            <pc:sldMk cId="1091299762" sldId="386"/>
            <ac:inkMk id="28" creationId="{60ECE1FC-CA7B-7E1F-7C82-FF92742F44E6}"/>
          </ac:inkMkLst>
        </pc:inkChg>
        <pc:inkChg chg="del mod topLvl">
          <ac:chgData name="Caldas Magalhaes, J. (Joana)" userId="f65935fc-33e4-4fd5-ad3c-015411c25312" providerId="ADAL" clId="{0C94FCFD-76D7-4E3C-8B7E-1F1C6F716E47}" dt="2023-11-14T13:51:39.123" v="1662" actId="478"/>
          <ac:inkMkLst>
            <pc:docMk/>
            <pc:sldMk cId="1091299762" sldId="386"/>
            <ac:inkMk id="29" creationId="{55E0E38A-57CC-8002-A296-03E6F9180DF6}"/>
          </ac:inkMkLst>
        </pc:inkChg>
        <pc:inkChg chg="mod topLvl">
          <ac:chgData name="Caldas Magalhaes, J. (Joana)" userId="f65935fc-33e4-4fd5-ad3c-015411c25312" providerId="ADAL" clId="{0C94FCFD-76D7-4E3C-8B7E-1F1C6F716E47}" dt="2023-11-14T13:51:53.200" v="1664" actId="164"/>
          <ac:inkMkLst>
            <pc:docMk/>
            <pc:sldMk cId="1091299762" sldId="386"/>
            <ac:inkMk id="30" creationId="{2EEB7434-B94E-BD4C-799C-CC37F1FB8983}"/>
          </ac:inkMkLst>
        </pc:inkChg>
        <pc:inkChg chg="mod topLvl">
          <ac:chgData name="Caldas Magalhaes, J. (Joana)" userId="f65935fc-33e4-4fd5-ad3c-015411c25312" providerId="ADAL" clId="{0C94FCFD-76D7-4E3C-8B7E-1F1C6F716E47}" dt="2023-11-14T13:51:53.200" v="1664" actId="164"/>
          <ac:inkMkLst>
            <pc:docMk/>
            <pc:sldMk cId="1091299762" sldId="386"/>
            <ac:inkMk id="31" creationId="{4D88C86B-74BB-E70C-64F4-2D83F6EC6756}"/>
          </ac:inkMkLst>
        </pc:inkChg>
        <pc:inkChg chg="mod topLvl">
          <ac:chgData name="Caldas Magalhaes, J. (Joana)" userId="f65935fc-33e4-4fd5-ad3c-015411c25312" providerId="ADAL" clId="{0C94FCFD-76D7-4E3C-8B7E-1F1C6F716E47}" dt="2023-11-14T13:51:53.200" v="1664" actId="164"/>
          <ac:inkMkLst>
            <pc:docMk/>
            <pc:sldMk cId="1091299762" sldId="386"/>
            <ac:inkMk id="32" creationId="{F70706C6-5D35-FD2B-1FC7-621821B1FBD1}"/>
          </ac:inkMkLst>
        </pc:inkChg>
        <pc:inkChg chg="mod topLvl">
          <ac:chgData name="Caldas Magalhaes, J. (Joana)" userId="f65935fc-33e4-4fd5-ad3c-015411c25312" providerId="ADAL" clId="{0C94FCFD-76D7-4E3C-8B7E-1F1C6F716E47}" dt="2023-11-14T13:51:53.200" v="1664" actId="164"/>
          <ac:inkMkLst>
            <pc:docMk/>
            <pc:sldMk cId="1091299762" sldId="386"/>
            <ac:inkMk id="33" creationId="{95CCE2B9-BC80-A608-C3E0-C60F184D3A7B}"/>
          </ac:inkMkLst>
        </pc:inkChg>
        <pc:inkChg chg="add mod">
          <ac:chgData name="Caldas Magalhaes, J. (Joana)" userId="f65935fc-33e4-4fd5-ad3c-015411c25312" providerId="ADAL" clId="{0C94FCFD-76D7-4E3C-8B7E-1F1C6F716E47}" dt="2023-11-14T13:51:53.200" v="1664" actId="164"/>
          <ac:inkMkLst>
            <pc:docMk/>
            <pc:sldMk cId="1091299762" sldId="386"/>
            <ac:inkMk id="34" creationId="{4F5D23DD-58C7-4F46-F344-B77E877F58B0}"/>
          </ac:inkMkLst>
        </pc:inkChg>
        <pc:inkChg chg="mod">
          <ac:chgData name="Caldas Magalhaes, J. (Joana)" userId="f65935fc-33e4-4fd5-ad3c-015411c25312" providerId="ADAL" clId="{0C94FCFD-76D7-4E3C-8B7E-1F1C6F716E47}" dt="2023-11-14T13:51:54.309" v="1665"/>
          <ac:inkMkLst>
            <pc:docMk/>
            <pc:sldMk cId="1091299762" sldId="386"/>
            <ac:inkMk id="37" creationId="{0AF0E709-1548-DE69-7E55-806E662936F0}"/>
          </ac:inkMkLst>
        </pc:inkChg>
        <pc:inkChg chg="mod">
          <ac:chgData name="Caldas Magalhaes, J. (Joana)" userId="f65935fc-33e4-4fd5-ad3c-015411c25312" providerId="ADAL" clId="{0C94FCFD-76D7-4E3C-8B7E-1F1C6F716E47}" dt="2023-11-14T13:51:54.309" v="1665"/>
          <ac:inkMkLst>
            <pc:docMk/>
            <pc:sldMk cId="1091299762" sldId="386"/>
            <ac:inkMk id="39" creationId="{AE096320-06C2-C5D6-25F2-8440FF21064E}"/>
          </ac:inkMkLst>
        </pc:inkChg>
        <pc:inkChg chg="mod">
          <ac:chgData name="Caldas Magalhaes, J. (Joana)" userId="f65935fc-33e4-4fd5-ad3c-015411c25312" providerId="ADAL" clId="{0C94FCFD-76D7-4E3C-8B7E-1F1C6F716E47}" dt="2023-11-14T13:51:54.309" v="1665"/>
          <ac:inkMkLst>
            <pc:docMk/>
            <pc:sldMk cId="1091299762" sldId="386"/>
            <ac:inkMk id="40" creationId="{256E64BD-7C0E-1B3C-8EB9-C09C2C6FD0DD}"/>
          </ac:inkMkLst>
        </pc:inkChg>
        <pc:inkChg chg="mod">
          <ac:chgData name="Caldas Magalhaes, J. (Joana)" userId="f65935fc-33e4-4fd5-ad3c-015411c25312" providerId="ADAL" clId="{0C94FCFD-76D7-4E3C-8B7E-1F1C6F716E47}" dt="2023-11-14T13:51:54.309" v="1665"/>
          <ac:inkMkLst>
            <pc:docMk/>
            <pc:sldMk cId="1091299762" sldId="386"/>
            <ac:inkMk id="41" creationId="{D67539DB-0DCE-6167-2480-D92E5B86FB95}"/>
          </ac:inkMkLst>
        </pc:inkChg>
        <pc:inkChg chg="mod">
          <ac:chgData name="Caldas Magalhaes, J. (Joana)" userId="f65935fc-33e4-4fd5-ad3c-015411c25312" providerId="ADAL" clId="{0C94FCFD-76D7-4E3C-8B7E-1F1C6F716E47}" dt="2023-11-14T13:51:54.309" v="1665"/>
          <ac:inkMkLst>
            <pc:docMk/>
            <pc:sldMk cId="1091299762" sldId="386"/>
            <ac:inkMk id="42" creationId="{03D16574-3B7A-2604-7FD4-E9EA75851CF5}"/>
          </ac:inkMkLst>
        </pc:inkChg>
        <pc:inkChg chg="mod">
          <ac:chgData name="Caldas Magalhaes, J. (Joana)" userId="f65935fc-33e4-4fd5-ad3c-015411c25312" providerId="ADAL" clId="{0C94FCFD-76D7-4E3C-8B7E-1F1C6F716E47}" dt="2023-11-14T13:51:54.309" v="1665"/>
          <ac:inkMkLst>
            <pc:docMk/>
            <pc:sldMk cId="1091299762" sldId="386"/>
            <ac:inkMk id="43" creationId="{A7B3EDEB-E232-B31C-6F9D-6A6F8C7F75FE}"/>
          </ac:inkMkLst>
        </pc:inkChg>
        <pc:inkChg chg="mod">
          <ac:chgData name="Caldas Magalhaes, J. (Joana)" userId="f65935fc-33e4-4fd5-ad3c-015411c25312" providerId="ADAL" clId="{0C94FCFD-76D7-4E3C-8B7E-1F1C6F716E47}" dt="2023-11-14T13:51:54.309" v="1665"/>
          <ac:inkMkLst>
            <pc:docMk/>
            <pc:sldMk cId="1091299762" sldId="386"/>
            <ac:inkMk id="44" creationId="{52842818-5F93-B25E-B458-638F5D752109}"/>
          </ac:inkMkLst>
        </pc:inkChg>
        <pc:inkChg chg="mod">
          <ac:chgData name="Caldas Magalhaes, J. (Joana)" userId="f65935fc-33e4-4fd5-ad3c-015411c25312" providerId="ADAL" clId="{0C94FCFD-76D7-4E3C-8B7E-1F1C6F716E47}" dt="2023-11-14T13:51:54.309" v="1665"/>
          <ac:inkMkLst>
            <pc:docMk/>
            <pc:sldMk cId="1091299762" sldId="386"/>
            <ac:inkMk id="45" creationId="{1AA2001A-D8B6-75A4-3B63-1F422F580D19}"/>
          </ac:inkMkLst>
        </pc:inkChg>
        <pc:inkChg chg="mod">
          <ac:chgData name="Caldas Magalhaes, J. (Joana)" userId="f65935fc-33e4-4fd5-ad3c-015411c25312" providerId="ADAL" clId="{0C94FCFD-76D7-4E3C-8B7E-1F1C6F716E47}" dt="2023-11-14T13:51:54.309" v="1665"/>
          <ac:inkMkLst>
            <pc:docMk/>
            <pc:sldMk cId="1091299762" sldId="386"/>
            <ac:inkMk id="46" creationId="{C46BC0D6-12E5-EE09-F696-6631B6D7E3FE}"/>
          </ac:inkMkLst>
        </pc:inkChg>
        <pc:inkChg chg="mod">
          <ac:chgData name="Caldas Magalhaes, J. (Joana)" userId="f65935fc-33e4-4fd5-ad3c-015411c25312" providerId="ADAL" clId="{0C94FCFD-76D7-4E3C-8B7E-1F1C6F716E47}" dt="2023-11-14T13:51:54.309" v="1665"/>
          <ac:inkMkLst>
            <pc:docMk/>
            <pc:sldMk cId="1091299762" sldId="386"/>
            <ac:inkMk id="47" creationId="{DCAE86B7-1A1B-D4DC-7D09-05023A94BF3A}"/>
          </ac:inkMkLst>
        </pc:inkChg>
        <pc:inkChg chg="mod">
          <ac:chgData name="Caldas Magalhaes, J. (Joana)" userId="f65935fc-33e4-4fd5-ad3c-015411c25312" providerId="ADAL" clId="{0C94FCFD-76D7-4E3C-8B7E-1F1C6F716E47}" dt="2023-11-14T13:51:54.309" v="1665"/>
          <ac:inkMkLst>
            <pc:docMk/>
            <pc:sldMk cId="1091299762" sldId="386"/>
            <ac:inkMk id="48" creationId="{44537573-693C-F078-D763-8AEEFE2D2E55}"/>
          </ac:inkMkLst>
        </pc:inkChg>
        <pc:inkChg chg="mod">
          <ac:chgData name="Caldas Magalhaes, J. (Joana)" userId="f65935fc-33e4-4fd5-ad3c-015411c25312" providerId="ADAL" clId="{0C94FCFD-76D7-4E3C-8B7E-1F1C6F716E47}" dt="2023-11-14T13:51:54.309" v="1665"/>
          <ac:inkMkLst>
            <pc:docMk/>
            <pc:sldMk cId="1091299762" sldId="386"/>
            <ac:inkMk id="49" creationId="{5DF5749C-6617-E169-5D0F-516D27AE4BDA}"/>
          </ac:inkMkLst>
        </pc:inkChg>
        <pc:inkChg chg="mod">
          <ac:chgData name="Caldas Magalhaes, J. (Joana)" userId="f65935fc-33e4-4fd5-ad3c-015411c25312" providerId="ADAL" clId="{0C94FCFD-76D7-4E3C-8B7E-1F1C6F716E47}" dt="2023-11-14T13:51:54.309" v="1665"/>
          <ac:inkMkLst>
            <pc:docMk/>
            <pc:sldMk cId="1091299762" sldId="386"/>
            <ac:inkMk id="50" creationId="{E0D8EB38-2A33-C715-F8EB-D7DB5A82DCB4}"/>
          </ac:inkMkLst>
        </pc:inkChg>
        <pc:inkChg chg="mod">
          <ac:chgData name="Caldas Magalhaes, J. (Joana)" userId="f65935fc-33e4-4fd5-ad3c-015411c25312" providerId="ADAL" clId="{0C94FCFD-76D7-4E3C-8B7E-1F1C6F716E47}" dt="2023-11-14T13:51:54.309" v="1665"/>
          <ac:inkMkLst>
            <pc:docMk/>
            <pc:sldMk cId="1091299762" sldId="386"/>
            <ac:inkMk id="51" creationId="{F5DF171F-C666-EAEF-2F84-20508D8F0E91}"/>
          </ac:inkMkLst>
        </pc:inkChg>
        <pc:inkChg chg="add mod">
          <ac:chgData name="Caldas Magalhaes, J. (Joana)" userId="f65935fc-33e4-4fd5-ad3c-015411c25312" providerId="ADAL" clId="{0C94FCFD-76D7-4E3C-8B7E-1F1C6F716E47}" dt="2023-11-14T13:52:19.262" v="1733"/>
          <ac:inkMkLst>
            <pc:docMk/>
            <pc:sldMk cId="1091299762" sldId="386"/>
            <ac:inkMk id="52" creationId="{CA4E6221-C2E8-B0C8-35EE-C6183F4B0F0F}"/>
          </ac:inkMkLst>
        </pc:inkChg>
        <pc:inkChg chg="add mod">
          <ac:chgData name="Caldas Magalhaes, J. (Joana)" userId="f65935fc-33e4-4fd5-ad3c-015411c25312" providerId="ADAL" clId="{0C94FCFD-76D7-4E3C-8B7E-1F1C6F716E47}" dt="2023-11-14T13:52:19.262" v="1733"/>
          <ac:inkMkLst>
            <pc:docMk/>
            <pc:sldMk cId="1091299762" sldId="386"/>
            <ac:inkMk id="53" creationId="{D8A8D7DC-6B16-5569-F018-EA39CBDDBD79}"/>
          </ac:inkMkLst>
        </pc:inkChg>
        <pc:inkChg chg="add mod">
          <ac:chgData name="Caldas Magalhaes, J. (Joana)" userId="f65935fc-33e4-4fd5-ad3c-015411c25312" providerId="ADAL" clId="{0C94FCFD-76D7-4E3C-8B7E-1F1C6F716E47}" dt="2023-11-14T13:52:19.262" v="1733"/>
          <ac:inkMkLst>
            <pc:docMk/>
            <pc:sldMk cId="1091299762" sldId="386"/>
            <ac:inkMk id="54" creationId="{0D727DE5-4ECE-CF4D-8593-928E4D3234BF}"/>
          </ac:inkMkLst>
        </pc:inkChg>
        <pc:inkChg chg="add mod">
          <ac:chgData name="Caldas Magalhaes, J. (Joana)" userId="f65935fc-33e4-4fd5-ad3c-015411c25312" providerId="ADAL" clId="{0C94FCFD-76D7-4E3C-8B7E-1F1C6F716E47}" dt="2023-11-14T13:52:19.262" v="1733"/>
          <ac:inkMkLst>
            <pc:docMk/>
            <pc:sldMk cId="1091299762" sldId="386"/>
            <ac:inkMk id="55" creationId="{91F34C21-C5B9-28A6-4C17-DB72294BD81E}"/>
          </ac:inkMkLst>
        </pc:inkChg>
        <pc:inkChg chg="add mod">
          <ac:chgData name="Caldas Magalhaes, J. (Joana)" userId="f65935fc-33e4-4fd5-ad3c-015411c25312" providerId="ADAL" clId="{0C94FCFD-76D7-4E3C-8B7E-1F1C6F716E47}" dt="2023-11-14T13:52:19.262" v="1733"/>
          <ac:inkMkLst>
            <pc:docMk/>
            <pc:sldMk cId="1091299762" sldId="386"/>
            <ac:inkMk id="56" creationId="{D4115522-5BFA-42FE-2184-18F9E61D7866}"/>
          </ac:inkMkLst>
        </pc:inkChg>
        <pc:inkChg chg="add mod">
          <ac:chgData name="Caldas Magalhaes, J. (Joana)" userId="f65935fc-33e4-4fd5-ad3c-015411c25312" providerId="ADAL" clId="{0C94FCFD-76D7-4E3C-8B7E-1F1C6F716E47}" dt="2023-11-14T13:52:19.262" v="1733"/>
          <ac:inkMkLst>
            <pc:docMk/>
            <pc:sldMk cId="1091299762" sldId="386"/>
            <ac:inkMk id="57" creationId="{20B1E05C-E80D-E3A6-3F80-CE5233E8D8AD}"/>
          </ac:inkMkLst>
        </pc:inkChg>
        <pc:inkChg chg="add mod">
          <ac:chgData name="Caldas Magalhaes, J. (Joana)" userId="f65935fc-33e4-4fd5-ad3c-015411c25312" providerId="ADAL" clId="{0C94FCFD-76D7-4E3C-8B7E-1F1C6F716E47}" dt="2023-11-14T13:52:19.262" v="1733"/>
          <ac:inkMkLst>
            <pc:docMk/>
            <pc:sldMk cId="1091299762" sldId="386"/>
            <ac:inkMk id="58" creationId="{ED0DB346-7062-43BA-128C-14F5C7EA0078}"/>
          </ac:inkMkLst>
        </pc:inkChg>
        <pc:inkChg chg="add mod">
          <ac:chgData name="Caldas Magalhaes, J. (Joana)" userId="f65935fc-33e4-4fd5-ad3c-015411c25312" providerId="ADAL" clId="{0C94FCFD-76D7-4E3C-8B7E-1F1C6F716E47}" dt="2023-11-14T13:52:19.262" v="1733"/>
          <ac:inkMkLst>
            <pc:docMk/>
            <pc:sldMk cId="1091299762" sldId="386"/>
            <ac:inkMk id="59" creationId="{2F2817BC-8379-EDA9-D04D-2D69063C43F2}"/>
          </ac:inkMkLst>
        </pc:inkChg>
        <pc:inkChg chg="add mod">
          <ac:chgData name="Caldas Magalhaes, J. (Joana)" userId="f65935fc-33e4-4fd5-ad3c-015411c25312" providerId="ADAL" clId="{0C94FCFD-76D7-4E3C-8B7E-1F1C6F716E47}" dt="2023-11-14T13:52:19.262" v="1733"/>
          <ac:inkMkLst>
            <pc:docMk/>
            <pc:sldMk cId="1091299762" sldId="386"/>
            <ac:inkMk id="60" creationId="{A9B9259D-CBAA-94FC-3780-87D28F109B7D}"/>
          </ac:inkMkLst>
        </pc:inkChg>
        <pc:inkChg chg="mod">
          <ac:chgData name="Caldas Magalhaes, J. (Joana)" userId="f65935fc-33e4-4fd5-ad3c-015411c25312" providerId="ADAL" clId="{0C94FCFD-76D7-4E3C-8B7E-1F1C6F716E47}" dt="2023-11-14T13:52:25.757" v="1734"/>
          <ac:inkMkLst>
            <pc:docMk/>
            <pc:sldMk cId="1091299762" sldId="386"/>
            <ac:inkMk id="65" creationId="{0BCD577E-1181-DB09-0731-02235630477D}"/>
          </ac:inkMkLst>
        </pc:inkChg>
        <pc:inkChg chg="mod">
          <ac:chgData name="Caldas Magalhaes, J. (Joana)" userId="f65935fc-33e4-4fd5-ad3c-015411c25312" providerId="ADAL" clId="{0C94FCFD-76D7-4E3C-8B7E-1F1C6F716E47}" dt="2023-11-14T13:52:25.757" v="1734"/>
          <ac:inkMkLst>
            <pc:docMk/>
            <pc:sldMk cId="1091299762" sldId="386"/>
            <ac:inkMk id="66" creationId="{E6AC6B79-0597-0C1E-7532-D8279E1B3B7E}"/>
          </ac:inkMkLst>
        </pc:inkChg>
        <pc:inkChg chg="mod">
          <ac:chgData name="Caldas Magalhaes, J. (Joana)" userId="f65935fc-33e4-4fd5-ad3c-015411c25312" providerId="ADAL" clId="{0C94FCFD-76D7-4E3C-8B7E-1F1C6F716E47}" dt="2023-11-14T13:52:25.757" v="1734"/>
          <ac:inkMkLst>
            <pc:docMk/>
            <pc:sldMk cId="1091299762" sldId="386"/>
            <ac:inkMk id="67" creationId="{6A4DEC33-F98A-A7E6-BC5C-F8F7E1BFBFF6}"/>
          </ac:inkMkLst>
        </pc:inkChg>
        <pc:inkChg chg="mod">
          <ac:chgData name="Caldas Magalhaes, J. (Joana)" userId="f65935fc-33e4-4fd5-ad3c-015411c25312" providerId="ADAL" clId="{0C94FCFD-76D7-4E3C-8B7E-1F1C6F716E47}" dt="2023-11-14T13:52:25.757" v="1734"/>
          <ac:inkMkLst>
            <pc:docMk/>
            <pc:sldMk cId="1091299762" sldId="386"/>
            <ac:inkMk id="68" creationId="{D5CC2BED-9696-47DE-3F9F-31DD720613FD}"/>
          </ac:inkMkLst>
        </pc:inkChg>
        <pc:inkChg chg="mod">
          <ac:chgData name="Caldas Magalhaes, J. (Joana)" userId="f65935fc-33e4-4fd5-ad3c-015411c25312" providerId="ADAL" clId="{0C94FCFD-76D7-4E3C-8B7E-1F1C6F716E47}" dt="2023-11-14T13:52:25.757" v="1734"/>
          <ac:inkMkLst>
            <pc:docMk/>
            <pc:sldMk cId="1091299762" sldId="386"/>
            <ac:inkMk id="69" creationId="{CA3453B8-90D7-F420-CEDD-D761071CE8AE}"/>
          </ac:inkMkLst>
        </pc:inkChg>
        <pc:inkChg chg="mod">
          <ac:chgData name="Caldas Magalhaes, J. (Joana)" userId="f65935fc-33e4-4fd5-ad3c-015411c25312" providerId="ADAL" clId="{0C94FCFD-76D7-4E3C-8B7E-1F1C6F716E47}" dt="2023-11-14T13:52:25.757" v="1734"/>
          <ac:inkMkLst>
            <pc:docMk/>
            <pc:sldMk cId="1091299762" sldId="386"/>
            <ac:inkMk id="70" creationId="{69690458-299F-B12D-2F82-1A57405BB530}"/>
          </ac:inkMkLst>
        </pc:inkChg>
        <pc:inkChg chg="mod">
          <ac:chgData name="Caldas Magalhaes, J. (Joana)" userId="f65935fc-33e4-4fd5-ad3c-015411c25312" providerId="ADAL" clId="{0C94FCFD-76D7-4E3C-8B7E-1F1C6F716E47}" dt="2023-11-14T13:52:25.757" v="1734"/>
          <ac:inkMkLst>
            <pc:docMk/>
            <pc:sldMk cId="1091299762" sldId="386"/>
            <ac:inkMk id="71" creationId="{173F1A21-EEC2-8596-4D13-AA0E2B1F2233}"/>
          </ac:inkMkLst>
        </pc:inkChg>
        <pc:inkChg chg="mod">
          <ac:chgData name="Caldas Magalhaes, J. (Joana)" userId="f65935fc-33e4-4fd5-ad3c-015411c25312" providerId="ADAL" clId="{0C94FCFD-76D7-4E3C-8B7E-1F1C6F716E47}" dt="2023-11-14T13:52:25.757" v="1734"/>
          <ac:inkMkLst>
            <pc:docMk/>
            <pc:sldMk cId="1091299762" sldId="386"/>
            <ac:inkMk id="72" creationId="{85D03EEE-568D-1A37-1D22-63459235725C}"/>
          </ac:inkMkLst>
        </pc:inkChg>
        <pc:inkChg chg="mod">
          <ac:chgData name="Caldas Magalhaes, J. (Joana)" userId="f65935fc-33e4-4fd5-ad3c-015411c25312" providerId="ADAL" clId="{0C94FCFD-76D7-4E3C-8B7E-1F1C6F716E47}" dt="2023-11-14T13:52:25.757" v="1734"/>
          <ac:inkMkLst>
            <pc:docMk/>
            <pc:sldMk cId="1091299762" sldId="386"/>
            <ac:inkMk id="73" creationId="{91D1CB9A-FA3C-6A9B-CF93-6A53F55A51B3}"/>
          </ac:inkMkLst>
        </pc:inkChg>
        <pc:inkChg chg="mod topLvl">
          <ac:chgData name="Caldas Magalhaes, J. (Joana)" userId="f65935fc-33e4-4fd5-ad3c-015411c25312" providerId="ADAL" clId="{0C94FCFD-76D7-4E3C-8B7E-1F1C6F716E47}" dt="2023-11-14T13:53:34.518" v="1897" actId="164"/>
          <ac:inkMkLst>
            <pc:docMk/>
            <pc:sldMk cId="1091299762" sldId="386"/>
            <ac:inkMk id="75" creationId="{13EBDED7-6685-C1C9-2E49-995060EFCD15}"/>
          </ac:inkMkLst>
        </pc:inkChg>
        <pc:inkChg chg="del mod topLvl">
          <ac:chgData name="Caldas Magalhaes, J. (Joana)" userId="f65935fc-33e4-4fd5-ad3c-015411c25312" providerId="ADAL" clId="{0C94FCFD-76D7-4E3C-8B7E-1F1C6F716E47}" dt="2023-11-14T13:52:57.571" v="1890" actId="478"/>
          <ac:inkMkLst>
            <pc:docMk/>
            <pc:sldMk cId="1091299762" sldId="386"/>
            <ac:inkMk id="76" creationId="{BC0811E2-115E-BA40-59A4-D562AF859287}"/>
          </ac:inkMkLst>
        </pc:inkChg>
        <pc:inkChg chg="mod topLvl">
          <ac:chgData name="Caldas Magalhaes, J. (Joana)" userId="f65935fc-33e4-4fd5-ad3c-015411c25312" providerId="ADAL" clId="{0C94FCFD-76D7-4E3C-8B7E-1F1C6F716E47}" dt="2023-11-14T13:53:34.518" v="1897" actId="164"/>
          <ac:inkMkLst>
            <pc:docMk/>
            <pc:sldMk cId="1091299762" sldId="386"/>
            <ac:inkMk id="77" creationId="{198FCE42-767C-27A4-73F5-C2BFEAAAD10B}"/>
          </ac:inkMkLst>
        </pc:inkChg>
        <pc:inkChg chg="mod topLvl">
          <ac:chgData name="Caldas Magalhaes, J. (Joana)" userId="f65935fc-33e4-4fd5-ad3c-015411c25312" providerId="ADAL" clId="{0C94FCFD-76D7-4E3C-8B7E-1F1C6F716E47}" dt="2023-11-14T13:53:34.518" v="1897" actId="164"/>
          <ac:inkMkLst>
            <pc:docMk/>
            <pc:sldMk cId="1091299762" sldId="386"/>
            <ac:inkMk id="78" creationId="{7E80D16E-9722-8A8E-3607-1695A27208A1}"/>
          </ac:inkMkLst>
        </pc:inkChg>
        <pc:inkChg chg="mod topLvl">
          <ac:chgData name="Caldas Magalhaes, J. (Joana)" userId="f65935fc-33e4-4fd5-ad3c-015411c25312" providerId="ADAL" clId="{0C94FCFD-76D7-4E3C-8B7E-1F1C6F716E47}" dt="2023-11-14T13:53:34.518" v="1897" actId="164"/>
          <ac:inkMkLst>
            <pc:docMk/>
            <pc:sldMk cId="1091299762" sldId="386"/>
            <ac:inkMk id="79" creationId="{D6A98C02-994E-4813-2D07-77966D13ABE7}"/>
          </ac:inkMkLst>
        </pc:inkChg>
        <pc:inkChg chg="mod topLvl">
          <ac:chgData name="Caldas Magalhaes, J. (Joana)" userId="f65935fc-33e4-4fd5-ad3c-015411c25312" providerId="ADAL" clId="{0C94FCFD-76D7-4E3C-8B7E-1F1C6F716E47}" dt="2023-11-14T13:53:34.518" v="1897" actId="164"/>
          <ac:inkMkLst>
            <pc:docMk/>
            <pc:sldMk cId="1091299762" sldId="386"/>
            <ac:inkMk id="80" creationId="{DBCF7E28-57DA-EC1B-F55E-089CF952CBA2}"/>
          </ac:inkMkLst>
        </pc:inkChg>
        <pc:inkChg chg="mod topLvl">
          <ac:chgData name="Caldas Magalhaes, J. (Joana)" userId="f65935fc-33e4-4fd5-ad3c-015411c25312" providerId="ADAL" clId="{0C94FCFD-76D7-4E3C-8B7E-1F1C6F716E47}" dt="2023-11-14T13:53:34.518" v="1897" actId="164"/>
          <ac:inkMkLst>
            <pc:docMk/>
            <pc:sldMk cId="1091299762" sldId="386"/>
            <ac:inkMk id="81" creationId="{E6942DAE-0C28-A0B2-2EC6-99C804C82E72}"/>
          </ac:inkMkLst>
        </pc:inkChg>
        <pc:inkChg chg="mod topLvl">
          <ac:chgData name="Caldas Magalhaes, J. (Joana)" userId="f65935fc-33e4-4fd5-ad3c-015411c25312" providerId="ADAL" clId="{0C94FCFD-76D7-4E3C-8B7E-1F1C6F716E47}" dt="2023-11-14T13:53:34.518" v="1897" actId="164"/>
          <ac:inkMkLst>
            <pc:docMk/>
            <pc:sldMk cId="1091299762" sldId="386"/>
            <ac:inkMk id="82" creationId="{BE1CC459-966B-4053-6B99-7E21C7FEF6F4}"/>
          </ac:inkMkLst>
        </pc:inkChg>
        <pc:inkChg chg="mod topLvl">
          <ac:chgData name="Caldas Magalhaes, J. (Joana)" userId="f65935fc-33e4-4fd5-ad3c-015411c25312" providerId="ADAL" clId="{0C94FCFD-76D7-4E3C-8B7E-1F1C6F716E47}" dt="2023-11-14T13:53:34.518" v="1897" actId="164"/>
          <ac:inkMkLst>
            <pc:docMk/>
            <pc:sldMk cId="1091299762" sldId="386"/>
            <ac:inkMk id="83" creationId="{12A1DE9F-5B01-EBEB-0588-1A72D9FC1005}"/>
          </ac:inkMkLst>
        </pc:inkChg>
        <pc:inkChg chg="add del">
          <ac:chgData name="Caldas Magalhaes, J. (Joana)" userId="f65935fc-33e4-4fd5-ad3c-015411c25312" providerId="ADAL" clId="{0C94FCFD-76D7-4E3C-8B7E-1F1C6F716E47}" dt="2023-11-14T13:53:04.172" v="1892" actId="9405"/>
          <ac:inkMkLst>
            <pc:docMk/>
            <pc:sldMk cId="1091299762" sldId="386"/>
            <ac:inkMk id="84" creationId="{288C36F1-5641-6751-06D3-46E0987830C7}"/>
          </ac:inkMkLst>
        </pc:inkChg>
        <pc:inkChg chg="add mod">
          <ac:chgData name="Caldas Magalhaes, J. (Joana)" userId="f65935fc-33e4-4fd5-ad3c-015411c25312" providerId="ADAL" clId="{0C94FCFD-76D7-4E3C-8B7E-1F1C6F716E47}" dt="2023-11-14T13:53:34.518" v="1897" actId="164"/>
          <ac:inkMkLst>
            <pc:docMk/>
            <pc:sldMk cId="1091299762" sldId="386"/>
            <ac:inkMk id="85" creationId="{E76E785F-397E-C05C-E225-4373B9C80E64}"/>
          </ac:inkMkLst>
        </pc:inkChg>
        <pc:inkChg chg="add del">
          <ac:chgData name="Caldas Magalhaes, J. (Joana)" userId="f65935fc-33e4-4fd5-ad3c-015411c25312" providerId="ADAL" clId="{0C94FCFD-76D7-4E3C-8B7E-1F1C6F716E47}" dt="2023-11-14T13:53:09.793" v="1895" actId="9405"/>
          <ac:inkMkLst>
            <pc:docMk/>
            <pc:sldMk cId="1091299762" sldId="386"/>
            <ac:inkMk id="86" creationId="{D7CE0D66-7A02-E7F0-8CB7-C7BF9517AB1B}"/>
          </ac:inkMkLst>
        </pc:inkChg>
        <pc:inkChg chg="add mod">
          <ac:chgData name="Caldas Magalhaes, J. (Joana)" userId="f65935fc-33e4-4fd5-ad3c-015411c25312" providerId="ADAL" clId="{0C94FCFD-76D7-4E3C-8B7E-1F1C6F716E47}" dt="2023-11-14T13:53:34.518" v="1897" actId="164"/>
          <ac:inkMkLst>
            <pc:docMk/>
            <pc:sldMk cId="1091299762" sldId="386"/>
            <ac:inkMk id="87" creationId="{E4402B92-A86C-7ABB-7475-1957F0836D05}"/>
          </ac:inkMkLst>
        </pc:inkChg>
        <pc:inkChg chg="add del">
          <ac:chgData name="Caldas Magalhaes, J. (Joana)" userId="f65935fc-33e4-4fd5-ad3c-015411c25312" providerId="ADAL" clId="{0C94FCFD-76D7-4E3C-8B7E-1F1C6F716E47}" dt="2023-11-14T13:53:51.435" v="1899" actId="9405"/>
          <ac:inkMkLst>
            <pc:docMk/>
            <pc:sldMk cId="1091299762" sldId="386"/>
            <ac:inkMk id="89" creationId="{8410061C-6D70-007F-92A2-013D4C8D885D}"/>
          </ac:inkMkLst>
        </pc:inkChg>
        <pc:inkChg chg="add">
          <ac:chgData name="Caldas Magalhaes, J. (Joana)" userId="f65935fc-33e4-4fd5-ad3c-015411c25312" providerId="ADAL" clId="{0C94FCFD-76D7-4E3C-8B7E-1F1C6F716E47}" dt="2023-11-14T13:53:54.399" v="1900" actId="9405"/>
          <ac:inkMkLst>
            <pc:docMk/>
            <pc:sldMk cId="1091299762" sldId="386"/>
            <ac:inkMk id="90" creationId="{D0A99612-9BC2-56B4-CDAE-E565828CCE5D}"/>
          </ac:inkMkLst>
        </pc:inkChg>
        <pc:inkChg chg="add">
          <ac:chgData name="Caldas Magalhaes, J. (Joana)" userId="f65935fc-33e4-4fd5-ad3c-015411c25312" providerId="ADAL" clId="{0C94FCFD-76D7-4E3C-8B7E-1F1C6F716E47}" dt="2023-11-14T13:53:57.040" v="1901" actId="9405"/>
          <ac:inkMkLst>
            <pc:docMk/>
            <pc:sldMk cId="1091299762" sldId="386"/>
            <ac:inkMk id="91" creationId="{1A702315-ED9A-53CF-7182-904E40DD2D3F}"/>
          </ac:inkMkLst>
        </pc:inkChg>
        <pc:inkChg chg="add">
          <ac:chgData name="Caldas Magalhaes, J. (Joana)" userId="f65935fc-33e4-4fd5-ad3c-015411c25312" providerId="ADAL" clId="{0C94FCFD-76D7-4E3C-8B7E-1F1C6F716E47}" dt="2023-11-14T13:53:59.354" v="1902" actId="9405"/>
          <ac:inkMkLst>
            <pc:docMk/>
            <pc:sldMk cId="1091299762" sldId="386"/>
            <ac:inkMk id="92" creationId="{3A65B2F0-F16C-C4EE-089E-CB23CF984D09}"/>
          </ac:inkMkLst>
        </pc:inkChg>
        <pc:inkChg chg="add">
          <ac:chgData name="Caldas Magalhaes, J. (Joana)" userId="f65935fc-33e4-4fd5-ad3c-015411c25312" providerId="ADAL" clId="{0C94FCFD-76D7-4E3C-8B7E-1F1C6F716E47}" dt="2023-11-14T13:54:02.569" v="1903" actId="9405"/>
          <ac:inkMkLst>
            <pc:docMk/>
            <pc:sldMk cId="1091299762" sldId="386"/>
            <ac:inkMk id="93" creationId="{B21B5DA2-BF1F-4B87-CB2D-EA5301EDDA77}"/>
          </ac:inkMkLst>
        </pc:inkChg>
        <pc:inkChg chg="add">
          <ac:chgData name="Caldas Magalhaes, J. (Joana)" userId="f65935fc-33e4-4fd5-ad3c-015411c25312" providerId="ADAL" clId="{0C94FCFD-76D7-4E3C-8B7E-1F1C6F716E47}" dt="2023-11-14T13:54:05.624" v="1904" actId="9405"/>
          <ac:inkMkLst>
            <pc:docMk/>
            <pc:sldMk cId="1091299762" sldId="386"/>
            <ac:inkMk id="94" creationId="{44948CD0-051A-A19F-0AA7-85F43427DBEB}"/>
          </ac:inkMkLst>
        </pc:inkChg>
      </pc:sldChg>
      <pc:sldChg chg="del">
        <pc:chgData name="Caldas Magalhaes, J. (Joana)" userId="f65935fc-33e4-4fd5-ad3c-015411c25312" providerId="ADAL" clId="{0C94FCFD-76D7-4E3C-8B7E-1F1C6F716E47}" dt="2023-11-14T12:59:04.565" v="67" actId="47"/>
        <pc:sldMkLst>
          <pc:docMk/>
          <pc:sldMk cId="728474939" sldId="387"/>
        </pc:sldMkLst>
      </pc:sldChg>
      <pc:sldChg chg="addSp delSp modSp add del mod">
        <pc:chgData name="Caldas Magalhaes, J. (Joana)" userId="f65935fc-33e4-4fd5-ad3c-015411c25312" providerId="ADAL" clId="{0C94FCFD-76D7-4E3C-8B7E-1F1C6F716E47}" dt="2023-11-15T13:48:39.709" v="2130" actId="47"/>
        <pc:sldMkLst>
          <pc:docMk/>
          <pc:sldMk cId="1895213838" sldId="387"/>
        </pc:sldMkLst>
        <pc:spChg chg="add mod">
          <ac:chgData name="Caldas Magalhaes, J. (Joana)" userId="f65935fc-33e4-4fd5-ad3c-015411c25312" providerId="ADAL" clId="{0C94FCFD-76D7-4E3C-8B7E-1F1C6F716E47}" dt="2023-11-14T13:55:59.209" v="2114" actId="20577"/>
          <ac:spMkLst>
            <pc:docMk/>
            <pc:sldMk cId="1895213838" sldId="387"/>
            <ac:spMk id="4" creationId="{B160D733-8C2C-248D-555F-C5CD338D71E9}"/>
          </ac:spMkLst>
        </pc:spChg>
        <pc:grpChg chg="del">
          <ac:chgData name="Caldas Magalhaes, J. (Joana)" userId="f65935fc-33e4-4fd5-ad3c-015411c25312" providerId="ADAL" clId="{0C94FCFD-76D7-4E3C-8B7E-1F1C6F716E47}" dt="2023-11-14T13:55:15.345" v="1934" actId="478"/>
          <ac:grpSpMkLst>
            <pc:docMk/>
            <pc:sldMk cId="1895213838" sldId="387"/>
            <ac:grpSpMk id="17" creationId="{7CCEE42A-D364-3DE0-CD48-8F237C9EC862}"/>
          </ac:grpSpMkLst>
        </pc:grpChg>
        <pc:grpChg chg="del">
          <ac:chgData name="Caldas Magalhaes, J. (Joana)" userId="f65935fc-33e4-4fd5-ad3c-015411c25312" providerId="ADAL" clId="{0C94FCFD-76D7-4E3C-8B7E-1F1C6F716E47}" dt="2023-11-14T13:55:15.345" v="1934" actId="478"/>
          <ac:grpSpMkLst>
            <pc:docMk/>
            <pc:sldMk cId="1895213838" sldId="387"/>
            <ac:grpSpMk id="35" creationId="{67C13BF8-3421-DF31-249E-A4648AFBBE57}"/>
          </ac:grpSpMkLst>
        </pc:grpChg>
        <pc:grpChg chg="del">
          <ac:chgData name="Caldas Magalhaes, J. (Joana)" userId="f65935fc-33e4-4fd5-ad3c-015411c25312" providerId="ADAL" clId="{0C94FCFD-76D7-4E3C-8B7E-1F1C6F716E47}" dt="2023-11-14T13:55:15.345" v="1934" actId="478"/>
          <ac:grpSpMkLst>
            <pc:docMk/>
            <pc:sldMk cId="1895213838" sldId="387"/>
            <ac:grpSpMk id="36" creationId="{3545249C-2118-F787-F3B7-2DD1B2CBEB69}"/>
          </ac:grpSpMkLst>
        </pc:grpChg>
        <pc:grpChg chg="del">
          <ac:chgData name="Caldas Magalhaes, J. (Joana)" userId="f65935fc-33e4-4fd5-ad3c-015411c25312" providerId="ADAL" clId="{0C94FCFD-76D7-4E3C-8B7E-1F1C6F716E47}" dt="2023-11-14T13:55:15.345" v="1934" actId="478"/>
          <ac:grpSpMkLst>
            <pc:docMk/>
            <pc:sldMk cId="1895213838" sldId="387"/>
            <ac:grpSpMk id="63" creationId="{16A41992-B72A-AD0A-DA07-949D0B74B09C}"/>
          </ac:grpSpMkLst>
        </pc:grpChg>
        <pc:grpChg chg="del">
          <ac:chgData name="Caldas Magalhaes, J. (Joana)" userId="f65935fc-33e4-4fd5-ad3c-015411c25312" providerId="ADAL" clId="{0C94FCFD-76D7-4E3C-8B7E-1F1C6F716E47}" dt="2023-11-14T13:55:15.345" v="1934" actId="478"/>
          <ac:grpSpMkLst>
            <pc:docMk/>
            <pc:sldMk cId="1895213838" sldId="387"/>
            <ac:grpSpMk id="64" creationId="{DA36D75B-ADE2-27D3-524D-53EBE74D8A32}"/>
          </ac:grpSpMkLst>
        </pc:grpChg>
        <pc:grpChg chg="del">
          <ac:chgData name="Caldas Magalhaes, J. (Joana)" userId="f65935fc-33e4-4fd5-ad3c-015411c25312" providerId="ADAL" clId="{0C94FCFD-76D7-4E3C-8B7E-1F1C6F716E47}" dt="2023-11-14T13:55:15.345" v="1934" actId="478"/>
          <ac:grpSpMkLst>
            <pc:docMk/>
            <pc:sldMk cId="1895213838" sldId="387"/>
            <ac:grpSpMk id="88" creationId="{03C9D03C-E91F-CF92-CD84-259CE2ABD0CC}"/>
          </ac:grpSpMkLst>
        </pc:grpChg>
        <pc:graphicFrameChg chg="del">
          <ac:chgData name="Caldas Magalhaes, J. (Joana)" userId="f65935fc-33e4-4fd5-ad3c-015411c25312" providerId="ADAL" clId="{0C94FCFD-76D7-4E3C-8B7E-1F1C6F716E47}" dt="2023-11-14T13:55:10.669" v="1933" actId="478"/>
          <ac:graphicFrameMkLst>
            <pc:docMk/>
            <pc:sldMk cId="1895213838" sldId="387"/>
            <ac:graphicFrameMk id="7" creationId="{DA5EA165-0B58-8E28-B1F1-D7E1D011CF4A}"/>
          </ac:graphicFrameMkLst>
        </pc:graphicFrameChg>
        <pc:inkChg chg="del">
          <ac:chgData name="Caldas Magalhaes, J. (Joana)" userId="f65935fc-33e4-4fd5-ad3c-015411c25312" providerId="ADAL" clId="{0C94FCFD-76D7-4E3C-8B7E-1F1C6F716E47}" dt="2023-11-14T13:55:15.345" v="1934" actId="478"/>
          <ac:inkMkLst>
            <pc:docMk/>
            <pc:sldMk cId="1895213838" sldId="387"/>
            <ac:inkMk id="5" creationId="{4522A9CE-61FA-E8BD-B212-169E8B6FC5C8}"/>
          </ac:inkMkLst>
        </pc:inkChg>
        <pc:inkChg chg="del">
          <ac:chgData name="Caldas Magalhaes, J. (Joana)" userId="f65935fc-33e4-4fd5-ad3c-015411c25312" providerId="ADAL" clId="{0C94FCFD-76D7-4E3C-8B7E-1F1C6F716E47}" dt="2023-11-14T13:55:15.345" v="1934" actId="478"/>
          <ac:inkMkLst>
            <pc:docMk/>
            <pc:sldMk cId="1895213838" sldId="387"/>
            <ac:inkMk id="90" creationId="{D0A99612-9BC2-56B4-CDAE-E565828CCE5D}"/>
          </ac:inkMkLst>
        </pc:inkChg>
        <pc:inkChg chg="del">
          <ac:chgData name="Caldas Magalhaes, J. (Joana)" userId="f65935fc-33e4-4fd5-ad3c-015411c25312" providerId="ADAL" clId="{0C94FCFD-76D7-4E3C-8B7E-1F1C6F716E47}" dt="2023-11-14T13:55:15.345" v="1934" actId="478"/>
          <ac:inkMkLst>
            <pc:docMk/>
            <pc:sldMk cId="1895213838" sldId="387"/>
            <ac:inkMk id="91" creationId="{1A702315-ED9A-53CF-7182-904E40DD2D3F}"/>
          </ac:inkMkLst>
        </pc:inkChg>
        <pc:inkChg chg="del">
          <ac:chgData name="Caldas Magalhaes, J. (Joana)" userId="f65935fc-33e4-4fd5-ad3c-015411c25312" providerId="ADAL" clId="{0C94FCFD-76D7-4E3C-8B7E-1F1C6F716E47}" dt="2023-11-14T13:55:15.345" v="1934" actId="478"/>
          <ac:inkMkLst>
            <pc:docMk/>
            <pc:sldMk cId="1895213838" sldId="387"/>
            <ac:inkMk id="92" creationId="{3A65B2F0-F16C-C4EE-089E-CB23CF984D09}"/>
          </ac:inkMkLst>
        </pc:inkChg>
        <pc:inkChg chg="del">
          <ac:chgData name="Caldas Magalhaes, J. (Joana)" userId="f65935fc-33e4-4fd5-ad3c-015411c25312" providerId="ADAL" clId="{0C94FCFD-76D7-4E3C-8B7E-1F1C6F716E47}" dt="2023-11-14T13:55:15.345" v="1934" actId="478"/>
          <ac:inkMkLst>
            <pc:docMk/>
            <pc:sldMk cId="1895213838" sldId="387"/>
            <ac:inkMk id="93" creationId="{B21B5DA2-BF1F-4B87-CB2D-EA5301EDDA77}"/>
          </ac:inkMkLst>
        </pc:inkChg>
        <pc:inkChg chg="del">
          <ac:chgData name="Caldas Magalhaes, J. (Joana)" userId="f65935fc-33e4-4fd5-ad3c-015411c25312" providerId="ADAL" clId="{0C94FCFD-76D7-4E3C-8B7E-1F1C6F716E47}" dt="2023-11-14T13:55:15.345" v="1934" actId="478"/>
          <ac:inkMkLst>
            <pc:docMk/>
            <pc:sldMk cId="1895213838" sldId="387"/>
            <ac:inkMk id="94" creationId="{44948CD0-051A-A19F-0AA7-85F43427DBEB}"/>
          </ac:inkMkLst>
        </pc:inkChg>
      </pc:sldChg>
      <pc:sldChg chg="modSp add mod">
        <pc:chgData name="Caldas Magalhaes, J. (Joana)" userId="f65935fc-33e4-4fd5-ad3c-015411c25312" providerId="ADAL" clId="{0C94FCFD-76D7-4E3C-8B7E-1F1C6F716E47}" dt="2023-11-16T10:07:59.644" v="2477" actId="20577"/>
        <pc:sldMkLst>
          <pc:docMk/>
          <pc:sldMk cId="4285231263" sldId="387"/>
        </pc:sldMkLst>
        <pc:spChg chg="mod">
          <ac:chgData name="Caldas Magalhaes, J. (Joana)" userId="f65935fc-33e4-4fd5-ad3c-015411c25312" providerId="ADAL" clId="{0C94FCFD-76D7-4E3C-8B7E-1F1C6F716E47}" dt="2023-11-15T14:03:05.590" v="2474" actId="20577"/>
          <ac:spMkLst>
            <pc:docMk/>
            <pc:sldMk cId="4285231263" sldId="387"/>
            <ac:spMk id="2" creationId="{00000000-0000-0000-0000-000000000000}"/>
          </ac:spMkLst>
        </pc:spChg>
        <pc:graphicFrameChg chg="modGraphic">
          <ac:chgData name="Caldas Magalhaes, J. (Joana)" userId="f65935fc-33e4-4fd5-ad3c-015411c25312" providerId="ADAL" clId="{0C94FCFD-76D7-4E3C-8B7E-1F1C6F716E47}" dt="2023-11-16T10:07:59.644" v="2477" actId="20577"/>
          <ac:graphicFrameMkLst>
            <pc:docMk/>
            <pc:sldMk cId="4285231263" sldId="387"/>
            <ac:graphicFrameMk id="7" creationId="{DA5EA165-0B58-8E28-B1F1-D7E1D011CF4A}"/>
          </ac:graphicFrameMkLst>
        </pc:graphicFrameChg>
      </pc:sldChg>
      <pc:sldChg chg="del">
        <pc:chgData name="Caldas Magalhaes, J. (Joana)" userId="f65935fc-33e4-4fd5-ad3c-015411c25312" providerId="ADAL" clId="{0C94FCFD-76D7-4E3C-8B7E-1F1C6F716E47}" dt="2023-11-14T12:59:02.652" v="56" actId="47"/>
        <pc:sldMkLst>
          <pc:docMk/>
          <pc:sldMk cId="3777698867" sldId="389"/>
        </pc:sldMkLst>
      </pc:sldChg>
      <pc:sldChg chg="del">
        <pc:chgData name="Caldas Magalhaes, J. (Joana)" userId="f65935fc-33e4-4fd5-ad3c-015411c25312" providerId="ADAL" clId="{0C94FCFD-76D7-4E3C-8B7E-1F1C6F716E47}" dt="2023-11-14T12:59:03.672" v="62" actId="47"/>
        <pc:sldMkLst>
          <pc:docMk/>
          <pc:sldMk cId="791031673" sldId="390"/>
        </pc:sldMkLst>
      </pc:sldChg>
      <pc:sldChg chg="del">
        <pc:chgData name="Caldas Magalhaes, J. (Joana)" userId="f65935fc-33e4-4fd5-ad3c-015411c25312" providerId="ADAL" clId="{0C94FCFD-76D7-4E3C-8B7E-1F1C6F716E47}" dt="2023-11-14T12:59:01.830" v="51" actId="47"/>
        <pc:sldMkLst>
          <pc:docMk/>
          <pc:sldMk cId="3557570728" sldId="391"/>
        </pc:sldMkLst>
      </pc:sldChg>
    </pc:docChg>
  </pc:docChgLst>
  <pc:docChgLst>
    <pc:chgData name="Caldas Magalhaes, J. (Joana)" userId="f65935fc-33e4-4fd5-ad3c-015411c25312" providerId="ADAL" clId="{951A3D15-28F5-49A2-8834-A60DB0D7C568}"/>
    <pc:docChg chg="undo redo custSel addSld delSld modSld sldOrd">
      <pc:chgData name="Caldas Magalhaes, J. (Joana)" userId="f65935fc-33e4-4fd5-ad3c-015411c25312" providerId="ADAL" clId="{951A3D15-28F5-49A2-8834-A60DB0D7C568}" dt="2021-12-08T12:22:44.884" v="18932" actId="478"/>
      <pc:docMkLst>
        <pc:docMk/>
      </pc:docMkLst>
      <pc:sldChg chg="del">
        <pc:chgData name="Caldas Magalhaes, J. (Joana)" userId="f65935fc-33e4-4fd5-ad3c-015411c25312" providerId="ADAL" clId="{951A3D15-28F5-49A2-8834-A60DB0D7C568}" dt="2021-12-01T21:28:41.585" v="558" actId="47"/>
        <pc:sldMkLst>
          <pc:docMk/>
          <pc:sldMk cId="1782975950" sldId="312"/>
        </pc:sldMkLst>
      </pc:sldChg>
      <pc:sldChg chg="del">
        <pc:chgData name="Caldas Magalhaes, J. (Joana)" userId="f65935fc-33e4-4fd5-ad3c-015411c25312" providerId="ADAL" clId="{951A3D15-28F5-49A2-8834-A60DB0D7C568}" dt="2021-12-01T21:28:42.153" v="559" actId="47"/>
        <pc:sldMkLst>
          <pc:docMk/>
          <pc:sldMk cId="3092975772" sldId="314"/>
        </pc:sldMkLst>
      </pc:sldChg>
      <pc:sldChg chg="add del">
        <pc:chgData name="Caldas Magalhaes, J. (Joana)" userId="f65935fc-33e4-4fd5-ad3c-015411c25312" providerId="ADAL" clId="{951A3D15-28F5-49A2-8834-A60DB0D7C568}" dt="2021-12-01T21:29:09.307" v="574" actId="47"/>
        <pc:sldMkLst>
          <pc:docMk/>
          <pc:sldMk cId="3003744748" sldId="318"/>
        </pc:sldMkLst>
      </pc:sldChg>
      <pc:sldChg chg="del">
        <pc:chgData name="Caldas Magalhaes, J. (Joana)" userId="f65935fc-33e4-4fd5-ad3c-015411c25312" providerId="ADAL" clId="{951A3D15-28F5-49A2-8834-A60DB0D7C568}" dt="2021-12-01T21:28:45.175" v="565" actId="47"/>
        <pc:sldMkLst>
          <pc:docMk/>
          <pc:sldMk cId="4080280882" sldId="319"/>
        </pc:sldMkLst>
      </pc:sldChg>
      <pc:sldChg chg="del">
        <pc:chgData name="Caldas Magalhaes, J. (Joana)" userId="f65935fc-33e4-4fd5-ad3c-015411c25312" providerId="ADAL" clId="{951A3D15-28F5-49A2-8834-A60DB0D7C568}" dt="2021-12-01T21:28:41.062" v="557" actId="47"/>
        <pc:sldMkLst>
          <pc:docMk/>
          <pc:sldMk cId="2051146202" sldId="324"/>
        </pc:sldMkLst>
      </pc:sldChg>
      <pc:sldChg chg="del">
        <pc:chgData name="Caldas Magalhaes, J. (Joana)" userId="f65935fc-33e4-4fd5-ad3c-015411c25312" providerId="ADAL" clId="{951A3D15-28F5-49A2-8834-A60DB0D7C568}" dt="2021-12-01T21:28:42.636" v="560" actId="47"/>
        <pc:sldMkLst>
          <pc:docMk/>
          <pc:sldMk cId="1269312908" sldId="325"/>
        </pc:sldMkLst>
      </pc:sldChg>
      <pc:sldChg chg="del">
        <pc:chgData name="Caldas Magalhaes, J. (Joana)" userId="f65935fc-33e4-4fd5-ad3c-015411c25312" providerId="ADAL" clId="{951A3D15-28F5-49A2-8834-A60DB0D7C568}" dt="2021-12-01T21:28:43.102" v="561" actId="47"/>
        <pc:sldMkLst>
          <pc:docMk/>
          <pc:sldMk cId="2563133721" sldId="327"/>
        </pc:sldMkLst>
      </pc:sldChg>
      <pc:sldChg chg="del">
        <pc:chgData name="Caldas Magalhaes, J. (Joana)" userId="f65935fc-33e4-4fd5-ad3c-015411c25312" providerId="ADAL" clId="{951A3D15-28F5-49A2-8834-A60DB0D7C568}" dt="2021-12-01T21:28:44.003" v="563" actId="47"/>
        <pc:sldMkLst>
          <pc:docMk/>
          <pc:sldMk cId="3327690034" sldId="328"/>
        </pc:sldMkLst>
      </pc:sldChg>
      <pc:sldChg chg="del">
        <pc:chgData name="Caldas Magalhaes, J. (Joana)" userId="f65935fc-33e4-4fd5-ad3c-015411c25312" providerId="ADAL" clId="{951A3D15-28F5-49A2-8834-A60DB0D7C568}" dt="2021-12-01T21:28:43.544" v="562" actId="47"/>
        <pc:sldMkLst>
          <pc:docMk/>
          <pc:sldMk cId="1297625510" sldId="329"/>
        </pc:sldMkLst>
      </pc:sldChg>
      <pc:sldChg chg="del">
        <pc:chgData name="Caldas Magalhaes, J. (Joana)" userId="f65935fc-33e4-4fd5-ad3c-015411c25312" providerId="ADAL" clId="{951A3D15-28F5-49A2-8834-A60DB0D7C568}" dt="2021-12-01T21:28:44.723" v="564" actId="47"/>
        <pc:sldMkLst>
          <pc:docMk/>
          <pc:sldMk cId="1331396588" sldId="330"/>
        </pc:sldMkLst>
      </pc:sldChg>
      <pc:sldChg chg="del">
        <pc:chgData name="Caldas Magalhaes, J. (Joana)" userId="f65935fc-33e4-4fd5-ad3c-015411c25312" providerId="ADAL" clId="{951A3D15-28F5-49A2-8834-A60DB0D7C568}" dt="2021-12-01T21:28:40.021" v="555" actId="47"/>
        <pc:sldMkLst>
          <pc:docMk/>
          <pc:sldMk cId="3916491569" sldId="331"/>
        </pc:sldMkLst>
      </pc:sldChg>
      <pc:sldChg chg="modSp mod ord modAnim modNotesTx">
        <pc:chgData name="Caldas Magalhaes, J. (Joana)" userId="f65935fc-33e4-4fd5-ad3c-015411c25312" providerId="ADAL" clId="{951A3D15-28F5-49A2-8834-A60DB0D7C568}" dt="2021-12-07T19:21:32.465" v="18056"/>
        <pc:sldMkLst>
          <pc:docMk/>
          <pc:sldMk cId="1306855323" sldId="333"/>
        </pc:sldMkLst>
        <pc:spChg chg="mod">
          <ac:chgData name="Caldas Magalhaes, J. (Joana)" userId="f65935fc-33e4-4fd5-ad3c-015411c25312" providerId="ADAL" clId="{951A3D15-28F5-49A2-8834-A60DB0D7C568}" dt="2021-12-01T21:23:08.563" v="442" actId="20577"/>
          <ac:spMkLst>
            <pc:docMk/>
            <pc:sldMk cId="1306855323" sldId="333"/>
            <ac:spMk id="2" creationId="{00000000-0000-0000-0000-000000000000}"/>
          </ac:spMkLst>
        </pc:spChg>
        <pc:spChg chg="mod">
          <ac:chgData name="Caldas Magalhaes, J. (Joana)" userId="f65935fc-33e4-4fd5-ad3c-015411c25312" providerId="ADAL" clId="{951A3D15-28F5-49A2-8834-A60DB0D7C568}" dt="2021-12-07T19:21:14.850" v="18055" actId="20577"/>
          <ac:spMkLst>
            <pc:docMk/>
            <pc:sldMk cId="1306855323" sldId="333"/>
            <ac:spMk id="5" creationId="{5E7BAE7E-CCED-41BA-ADAC-5934DEB09B99}"/>
          </ac:spMkLst>
        </pc:spChg>
      </pc:sldChg>
      <pc:sldChg chg="add del">
        <pc:chgData name="Caldas Magalhaes, J. (Joana)" userId="f65935fc-33e4-4fd5-ad3c-015411c25312" providerId="ADAL" clId="{951A3D15-28F5-49A2-8834-A60DB0D7C568}" dt="2021-12-01T21:29:11.734" v="575" actId="47"/>
        <pc:sldMkLst>
          <pc:docMk/>
          <pc:sldMk cId="1958101808" sldId="335"/>
        </pc:sldMkLst>
      </pc:sldChg>
      <pc:sldChg chg="del">
        <pc:chgData name="Caldas Magalhaes, J. (Joana)" userId="f65935fc-33e4-4fd5-ad3c-015411c25312" providerId="ADAL" clId="{951A3D15-28F5-49A2-8834-A60DB0D7C568}" dt="2021-12-01T21:23:29.314" v="462" actId="47"/>
        <pc:sldMkLst>
          <pc:docMk/>
          <pc:sldMk cId="3574142353" sldId="336"/>
        </pc:sldMkLst>
      </pc:sldChg>
      <pc:sldChg chg="modSp mod">
        <pc:chgData name="Caldas Magalhaes, J. (Joana)" userId="f65935fc-33e4-4fd5-ad3c-015411c25312" providerId="ADAL" clId="{951A3D15-28F5-49A2-8834-A60DB0D7C568}" dt="2021-12-07T15:12:20.914" v="11747" actId="255"/>
        <pc:sldMkLst>
          <pc:docMk/>
          <pc:sldMk cId="4251020459" sldId="337"/>
        </pc:sldMkLst>
        <pc:spChg chg="mod">
          <ac:chgData name="Caldas Magalhaes, J. (Joana)" userId="f65935fc-33e4-4fd5-ad3c-015411c25312" providerId="ADAL" clId="{951A3D15-28F5-49A2-8834-A60DB0D7C568}" dt="2021-12-07T15:12:01.933" v="11708" actId="20577"/>
          <ac:spMkLst>
            <pc:docMk/>
            <pc:sldMk cId="4251020459" sldId="337"/>
            <ac:spMk id="2" creationId="{00000000-0000-0000-0000-000000000000}"/>
          </ac:spMkLst>
        </pc:spChg>
        <pc:spChg chg="mod">
          <ac:chgData name="Caldas Magalhaes, J. (Joana)" userId="f65935fc-33e4-4fd5-ad3c-015411c25312" providerId="ADAL" clId="{951A3D15-28F5-49A2-8834-A60DB0D7C568}" dt="2021-12-07T15:12:20.914" v="11747" actId="255"/>
          <ac:spMkLst>
            <pc:docMk/>
            <pc:sldMk cId="4251020459" sldId="337"/>
            <ac:spMk id="5" creationId="{7B6E3B75-050A-4B58-AB4C-64A63B280AFC}"/>
          </ac:spMkLst>
        </pc:spChg>
      </pc:sldChg>
      <pc:sldChg chg="del">
        <pc:chgData name="Caldas Magalhaes, J. (Joana)" userId="f65935fc-33e4-4fd5-ad3c-015411c25312" providerId="ADAL" clId="{951A3D15-28F5-49A2-8834-A60DB0D7C568}" dt="2021-12-01T22:14:35.678" v="1903" actId="47"/>
        <pc:sldMkLst>
          <pc:docMk/>
          <pc:sldMk cId="391479942" sldId="338"/>
        </pc:sldMkLst>
      </pc:sldChg>
      <pc:sldChg chg="del">
        <pc:chgData name="Caldas Magalhaes, J. (Joana)" userId="f65935fc-33e4-4fd5-ad3c-015411c25312" providerId="ADAL" clId="{951A3D15-28F5-49A2-8834-A60DB0D7C568}" dt="2021-12-01T21:27:58.134" v="547" actId="47"/>
        <pc:sldMkLst>
          <pc:docMk/>
          <pc:sldMk cId="3464004300" sldId="339"/>
        </pc:sldMkLst>
      </pc:sldChg>
      <pc:sldChg chg="del">
        <pc:chgData name="Caldas Magalhaes, J. (Joana)" userId="f65935fc-33e4-4fd5-ad3c-015411c25312" providerId="ADAL" clId="{951A3D15-28F5-49A2-8834-A60DB0D7C568}" dt="2021-12-01T21:28:38.741" v="553" actId="47"/>
        <pc:sldMkLst>
          <pc:docMk/>
          <pc:sldMk cId="700901179" sldId="340"/>
        </pc:sldMkLst>
      </pc:sldChg>
      <pc:sldChg chg="del">
        <pc:chgData name="Caldas Magalhaes, J. (Joana)" userId="f65935fc-33e4-4fd5-ad3c-015411c25312" providerId="ADAL" clId="{951A3D15-28F5-49A2-8834-A60DB0D7C568}" dt="2021-12-01T21:28:39.337" v="554" actId="47"/>
        <pc:sldMkLst>
          <pc:docMk/>
          <pc:sldMk cId="969878613" sldId="341"/>
        </pc:sldMkLst>
      </pc:sldChg>
      <pc:sldChg chg="del">
        <pc:chgData name="Caldas Magalhaes, J. (Joana)" userId="f65935fc-33e4-4fd5-ad3c-015411c25312" providerId="ADAL" clId="{951A3D15-28F5-49A2-8834-A60DB0D7C568}" dt="2021-12-01T21:28:37.723" v="551" actId="47"/>
        <pc:sldMkLst>
          <pc:docMk/>
          <pc:sldMk cId="3302657883" sldId="342"/>
        </pc:sldMkLst>
      </pc:sldChg>
      <pc:sldChg chg="del">
        <pc:chgData name="Caldas Magalhaes, J. (Joana)" userId="f65935fc-33e4-4fd5-ad3c-015411c25312" providerId="ADAL" clId="{951A3D15-28F5-49A2-8834-A60DB0D7C568}" dt="2021-12-01T21:28:34.371" v="548" actId="47"/>
        <pc:sldMkLst>
          <pc:docMk/>
          <pc:sldMk cId="2437978364" sldId="343"/>
        </pc:sldMkLst>
      </pc:sldChg>
      <pc:sldChg chg="del">
        <pc:chgData name="Caldas Magalhaes, J. (Joana)" userId="f65935fc-33e4-4fd5-ad3c-015411c25312" providerId="ADAL" clId="{951A3D15-28F5-49A2-8834-A60DB0D7C568}" dt="2021-12-01T21:28:38.091" v="552" actId="47"/>
        <pc:sldMkLst>
          <pc:docMk/>
          <pc:sldMk cId="1043592206" sldId="344"/>
        </pc:sldMkLst>
      </pc:sldChg>
      <pc:sldChg chg="add del">
        <pc:chgData name="Caldas Magalhaes, J. (Joana)" userId="f65935fc-33e4-4fd5-ad3c-015411c25312" providerId="ADAL" clId="{951A3D15-28F5-49A2-8834-A60DB0D7C568}" dt="2021-12-01T22:14:39.873" v="1905" actId="47"/>
        <pc:sldMkLst>
          <pc:docMk/>
          <pc:sldMk cId="1678518663" sldId="345"/>
        </pc:sldMkLst>
      </pc:sldChg>
      <pc:sldChg chg="del">
        <pc:chgData name="Caldas Magalhaes, J. (Joana)" userId="f65935fc-33e4-4fd5-ad3c-015411c25312" providerId="ADAL" clId="{951A3D15-28F5-49A2-8834-A60DB0D7C568}" dt="2021-12-01T21:29:22.522" v="579" actId="47"/>
        <pc:sldMkLst>
          <pc:docMk/>
          <pc:sldMk cId="3691676162" sldId="346"/>
        </pc:sldMkLst>
      </pc:sldChg>
      <pc:sldChg chg="del">
        <pc:chgData name="Caldas Magalhaes, J. (Joana)" userId="f65935fc-33e4-4fd5-ad3c-015411c25312" providerId="ADAL" clId="{951A3D15-28F5-49A2-8834-A60DB0D7C568}" dt="2021-12-01T21:28:40.519" v="556" actId="47"/>
        <pc:sldMkLst>
          <pc:docMk/>
          <pc:sldMk cId="73259409" sldId="347"/>
        </pc:sldMkLst>
      </pc:sldChg>
      <pc:sldChg chg="del">
        <pc:chgData name="Caldas Magalhaes, J. (Joana)" userId="f65935fc-33e4-4fd5-ad3c-015411c25312" providerId="ADAL" clId="{951A3D15-28F5-49A2-8834-A60DB0D7C568}" dt="2021-12-01T21:29:16.676" v="576" actId="47"/>
        <pc:sldMkLst>
          <pc:docMk/>
          <pc:sldMk cId="3931632442" sldId="348"/>
        </pc:sldMkLst>
      </pc:sldChg>
      <pc:sldChg chg="add del">
        <pc:chgData name="Caldas Magalhaes, J. (Joana)" userId="f65935fc-33e4-4fd5-ad3c-015411c25312" providerId="ADAL" clId="{951A3D15-28F5-49A2-8834-A60DB0D7C568}" dt="2021-12-01T22:14:37.552" v="1904" actId="47"/>
        <pc:sldMkLst>
          <pc:docMk/>
          <pc:sldMk cId="3573277999" sldId="349"/>
        </pc:sldMkLst>
      </pc:sldChg>
      <pc:sldChg chg="del">
        <pc:chgData name="Caldas Magalhaes, J. (Joana)" userId="f65935fc-33e4-4fd5-ad3c-015411c25312" providerId="ADAL" clId="{951A3D15-28F5-49A2-8834-A60DB0D7C568}" dt="2021-12-01T21:29:17.266" v="577" actId="47"/>
        <pc:sldMkLst>
          <pc:docMk/>
          <pc:sldMk cId="2413707377" sldId="350"/>
        </pc:sldMkLst>
      </pc:sldChg>
      <pc:sldChg chg="modSp del mod">
        <pc:chgData name="Caldas Magalhaes, J. (Joana)" userId="f65935fc-33e4-4fd5-ad3c-015411c25312" providerId="ADAL" clId="{951A3D15-28F5-49A2-8834-A60DB0D7C568}" dt="2021-12-07T15:13:09.347" v="11819" actId="47"/>
        <pc:sldMkLst>
          <pc:docMk/>
          <pc:sldMk cId="1414444502" sldId="352"/>
        </pc:sldMkLst>
        <pc:spChg chg="mod">
          <ac:chgData name="Caldas Magalhaes, J. (Joana)" userId="f65935fc-33e4-4fd5-ad3c-015411c25312" providerId="ADAL" clId="{951A3D15-28F5-49A2-8834-A60DB0D7C568}" dt="2021-12-07T13:16:04.285" v="9092" actId="20577"/>
          <ac:spMkLst>
            <pc:docMk/>
            <pc:sldMk cId="1414444502" sldId="352"/>
            <ac:spMk id="2" creationId="{00000000-0000-0000-0000-000000000000}"/>
          </ac:spMkLst>
        </pc:spChg>
        <pc:spChg chg="mod">
          <ac:chgData name="Caldas Magalhaes, J. (Joana)" userId="f65935fc-33e4-4fd5-ad3c-015411c25312" providerId="ADAL" clId="{951A3D15-28F5-49A2-8834-A60DB0D7C568}" dt="2021-12-07T15:12:57.502" v="11791" actId="20577"/>
          <ac:spMkLst>
            <pc:docMk/>
            <pc:sldMk cId="1414444502" sldId="352"/>
            <ac:spMk id="4" creationId="{5F77EEF9-6F66-44F6-B75B-3C50851B9DB6}"/>
          </ac:spMkLst>
        </pc:spChg>
      </pc:sldChg>
      <pc:sldChg chg="del">
        <pc:chgData name="Caldas Magalhaes, J. (Joana)" userId="f65935fc-33e4-4fd5-ad3c-015411c25312" providerId="ADAL" clId="{951A3D15-28F5-49A2-8834-A60DB0D7C568}" dt="2021-12-01T21:28:37.088" v="550" actId="47"/>
        <pc:sldMkLst>
          <pc:docMk/>
          <pc:sldMk cId="3150271774" sldId="353"/>
        </pc:sldMkLst>
      </pc:sldChg>
      <pc:sldChg chg="del">
        <pc:chgData name="Caldas Magalhaes, J. (Joana)" userId="f65935fc-33e4-4fd5-ad3c-015411c25312" providerId="ADAL" clId="{951A3D15-28F5-49A2-8834-A60DB0D7C568}" dt="2021-12-01T21:28:36.435" v="549" actId="47"/>
        <pc:sldMkLst>
          <pc:docMk/>
          <pc:sldMk cId="3700149781" sldId="354"/>
        </pc:sldMkLst>
      </pc:sldChg>
      <pc:sldChg chg="del">
        <pc:chgData name="Caldas Magalhaes, J. (Joana)" userId="f65935fc-33e4-4fd5-ad3c-015411c25312" providerId="ADAL" clId="{951A3D15-28F5-49A2-8834-A60DB0D7C568}" dt="2021-12-01T21:29:23.636" v="580" actId="47"/>
        <pc:sldMkLst>
          <pc:docMk/>
          <pc:sldMk cId="3887536112" sldId="355"/>
        </pc:sldMkLst>
      </pc:sldChg>
      <pc:sldChg chg="del">
        <pc:chgData name="Caldas Magalhaes, J. (Joana)" userId="f65935fc-33e4-4fd5-ad3c-015411c25312" providerId="ADAL" clId="{951A3D15-28F5-49A2-8834-A60DB0D7C568}" dt="2021-12-01T21:29:17.867" v="578" actId="47"/>
        <pc:sldMkLst>
          <pc:docMk/>
          <pc:sldMk cId="4051840816" sldId="356"/>
        </pc:sldMkLst>
      </pc:sldChg>
      <pc:sldChg chg="modSp mod modAnim">
        <pc:chgData name="Caldas Magalhaes, J. (Joana)" userId="f65935fc-33e4-4fd5-ad3c-015411c25312" providerId="ADAL" clId="{951A3D15-28F5-49A2-8834-A60DB0D7C568}" dt="2021-12-07T18:51:02.284" v="17087"/>
        <pc:sldMkLst>
          <pc:docMk/>
          <pc:sldMk cId="3338247834" sldId="357"/>
        </pc:sldMkLst>
        <pc:spChg chg="mod">
          <ac:chgData name="Caldas Magalhaes, J. (Joana)" userId="f65935fc-33e4-4fd5-ad3c-015411c25312" providerId="ADAL" clId="{951A3D15-28F5-49A2-8834-A60DB0D7C568}" dt="2021-12-07T09:40:39.942" v="7365" actId="1038"/>
          <ac:spMkLst>
            <pc:docMk/>
            <pc:sldMk cId="3338247834" sldId="357"/>
            <ac:spMk id="4" creationId="{D489E4D5-3AD0-42E9-B4CA-FA4C4C93A178}"/>
          </ac:spMkLst>
        </pc:spChg>
        <pc:spChg chg="mod">
          <ac:chgData name="Caldas Magalhaes, J. (Joana)" userId="f65935fc-33e4-4fd5-ad3c-015411c25312" providerId="ADAL" clId="{951A3D15-28F5-49A2-8834-A60DB0D7C568}" dt="2021-12-07T09:40:39.942" v="7365" actId="1038"/>
          <ac:spMkLst>
            <pc:docMk/>
            <pc:sldMk cId="3338247834" sldId="357"/>
            <ac:spMk id="5" creationId="{0354219F-8BFA-41A4-B491-9D8722566AEB}"/>
          </ac:spMkLst>
        </pc:spChg>
        <pc:spChg chg="mod">
          <ac:chgData name="Caldas Magalhaes, J. (Joana)" userId="f65935fc-33e4-4fd5-ad3c-015411c25312" providerId="ADAL" clId="{951A3D15-28F5-49A2-8834-A60DB0D7C568}" dt="2021-12-07T09:40:39.942" v="7365" actId="1038"/>
          <ac:spMkLst>
            <pc:docMk/>
            <pc:sldMk cId="3338247834" sldId="357"/>
            <ac:spMk id="9" creationId="{D9C54686-94F0-450A-95E2-C78DB30A6FE2}"/>
          </ac:spMkLst>
        </pc:spChg>
        <pc:spChg chg="mod">
          <ac:chgData name="Caldas Magalhaes, J. (Joana)" userId="f65935fc-33e4-4fd5-ad3c-015411c25312" providerId="ADAL" clId="{951A3D15-28F5-49A2-8834-A60DB0D7C568}" dt="2021-12-07T09:40:39.942" v="7365" actId="1038"/>
          <ac:spMkLst>
            <pc:docMk/>
            <pc:sldMk cId="3338247834" sldId="357"/>
            <ac:spMk id="10" creationId="{38752DB4-F37B-40A7-B866-B410EAE4D13B}"/>
          </ac:spMkLst>
        </pc:spChg>
        <pc:spChg chg="mod">
          <ac:chgData name="Caldas Magalhaes, J. (Joana)" userId="f65935fc-33e4-4fd5-ad3c-015411c25312" providerId="ADAL" clId="{951A3D15-28F5-49A2-8834-A60DB0D7C568}" dt="2021-12-07T09:40:39.942" v="7365" actId="1038"/>
          <ac:spMkLst>
            <pc:docMk/>
            <pc:sldMk cId="3338247834" sldId="357"/>
            <ac:spMk id="13" creationId="{D6F364CB-48D5-48E6-986B-E7F4525679CD}"/>
          </ac:spMkLst>
        </pc:spChg>
        <pc:spChg chg="mod">
          <ac:chgData name="Caldas Magalhaes, J. (Joana)" userId="f65935fc-33e4-4fd5-ad3c-015411c25312" providerId="ADAL" clId="{951A3D15-28F5-49A2-8834-A60DB0D7C568}" dt="2021-12-07T09:40:39.942" v="7365" actId="1038"/>
          <ac:spMkLst>
            <pc:docMk/>
            <pc:sldMk cId="3338247834" sldId="357"/>
            <ac:spMk id="14" creationId="{E515387E-7681-45F0-9F60-28F6D3C1B64F}"/>
          </ac:spMkLst>
        </pc:spChg>
        <pc:picChg chg="mod">
          <ac:chgData name="Caldas Magalhaes, J. (Joana)" userId="f65935fc-33e4-4fd5-ad3c-015411c25312" providerId="ADAL" clId="{951A3D15-28F5-49A2-8834-A60DB0D7C568}" dt="2021-12-07T09:40:39.942" v="7365" actId="1038"/>
          <ac:picMkLst>
            <pc:docMk/>
            <pc:sldMk cId="3338247834" sldId="357"/>
            <ac:picMk id="8" creationId="{85F218A4-5B7E-4B4E-8FC6-A4A87D24DC3C}"/>
          </ac:picMkLst>
        </pc:picChg>
      </pc:sldChg>
      <pc:sldChg chg="addSp delSp modSp del mod">
        <pc:chgData name="Caldas Magalhaes, J. (Joana)" userId="f65935fc-33e4-4fd5-ad3c-015411c25312" providerId="ADAL" clId="{951A3D15-28F5-49A2-8834-A60DB0D7C568}" dt="2021-12-07T15:12:47.462" v="11765" actId="47"/>
        <pc:sldMkLst>
          <pc:docMk/>
          <pc:sldMk cId="396258770" sldId="358"/>
        </pc:sldMkLst>
        <pc:spChg chg="mod">
          <ac:chgData name="Caldas Magalhaes, J. (Joana)" userId="f65935fc-33e4-4fd5-ad3c-015411c25312" providerId="ADAL" clId="{951A3D15-28F5-49A2-8834-A60DB0D7C568}" dt="2021-12-07T13:12:47.366" v="9066" actId="20577"/>
          <ac:spMkLst>
            <pc:docMk/>
            <pc:sldMk cId="396258770" sldId="358"/>
            <ac:spMk id="2" creationId="{00000000-0000-0000-0000-000000000000}"/>
          </ac:spMkLst>
        </pc:spChg>
        <pc:spChg chg="add del mod">
          <ac:chgData name="Caldas Magalhaes, J. (Joana)" userId="f65935fc-33e4-4fd5-ad3c-015411c25312" providerId="ADAL" clId="{951A3D15-28F5-49A2-8834-A60DB0D7C568}" dt="2021-12-07T13:15:21.442" v="9068" actId="478"/>
          <ac:spMkLst>
            <pc:docMk/>
            <pc:sldMk cId="396258770" sldId="358"/>
            <ac:spMk id="4" creationId="{B286C71F-120C-417A-A62D-AC9643294C42}"/>
          </ac:spMkLst>
        </pc:spChg>
      </pc:sldChg>
      <pc:sldChg chg="addSp delSp modSp add del mod setBg">
        <pc:chgData name="Caldas Magalhaes, J. (Joana)" userId="f65935fc-33e4-4fd5-ad3c-015411c25312" providerId="ADAL" clId="{951A3D15-28F5-49A2-8834-A60DB0D7C568}" dt="2021-12-07T09:54:01.820" v="7697" actId="47"/>
        <pc:sldMkLst>
          <pc:docMk/>
          <pc:sldMk cId="1779837575" sldId="359"/>
        </pc:sldMkLst>
        <pc:spChg chg="mod">
          <ac:chgData name="Caldas Magalhaes, J. (Joana)" userId="f65935fc-33e4-4fd5-ad3c-015411c25312" providerId="ADAL" clId="{951A3D15-28F5-49A2-8834-A60DB0D7C568}" dt="2021-12-07T09:53:47.599" v="7692" actId="1076"/>
          <ac:spMkLst>
            <pc:docMk/>
            <pc:sldMk cId="1779837575" sldId="359"/>
            <ac:spMk id="2" creationId="{00000000-0000-0000-0000-000000000000}"/>
          </ac:spMkLst>
        </pc:spChg>
        <pc:spChg chg="add del mod">
          <ac:chgData name="Caldas Magalhaes, J. (Joana)" userId="f65935fc-33e4-4fd5-ad3c-015411c25312" providerId="ADAL" clId="{951A3D15-28F5-49A2-8834-A60DB0D7C568}" dt="2021-12-07T09:02:39.967" v="7096" actId="478"/>
          <ac:spMkLst>
            <pc:docMk/>
            <pc:sldMk cId="1779837575" sldId="359"/>
            <ac:spMk id="4" creationId="{DE2055C2-2208-4113-AF97-51DBE039FC61}"/>
          </ac:spMkLst>
        </pc:spChg>
        <pc:spChg chg="del mod">
          <ac:chgData name="Caldas Magalhaes, J. (Joana)" userId="f65935fc-33e4-4fd5-ad3c-015411c25312" providerId="ADAL" clId="{951A3D15-28F5-49A2-8834-A60DB0D7C568}" dt="2021-12-01T21:24:12.643" v="464" actId="478"/>
          <ac:spMkLst>
            <pc:docMk/>
            <pc:sldMk cId="1779837575" sldId="359"/>
            <ac:spMk id="5" creationId="{5E7BAE7E-CCED-41BA-ADAC-5934DEB09B99}"/>
          </ac:spMkLst>
        </pc:spChg>
        <pc:spChg chg="add del mod">
          <ac:chgData name="Caldas Magalhaes, J. (Joana)" userId="f65935fc-33e4-4fd5-ad3c-015411c25312" providerId="ADAL" clId="{951A3D15-28F5-49A2-8834-A60DB0D7C568}" dt="2021-12-07T09:46:04.795" v="7462"/>
          <ac:spMkLst>
            <pc:docMk/>
            <pc:sldMk cId="1779837575" sldId="359"/>
            <ac:spMk id="11" creationId="{DB4E9EB5-D109-4C5C-9F24-D62DF0925F27}"/>
          </ac:spMkLst>
        </pc:spChg>
        <pc:spChg chg="add del">
          <ac:chgData name="Caldas Magalhaes, J. (Joana)" userId="f65935fc-33e4-4fd5-ad3c-015411c25312" providerId="ADAL" clId="{951A3D15-28F5-49A2-8834-A60DB0D7C568}" dt="2021-12-07T09:19:53.584" v="7290" actId="26606"/>
          <ac:spMkLst>
            <pc:docMk/>
            <pc:sldMk cId="1779837575" sldId="359"/>
            <ac:spMk id="73" creationId="{3BC921DF-9345-4B9D-A324-FA2A21AFF5D6}"/>
          </ac:spMkLst>
        </pc:spChg>
        <pc:spChg chg="add del">
          <ac:chgData name="Caldas Magalhaes, J. (Joana)" userId="f65935fc-33e4-4fd5-ad3c-015411c25312" providerId="ADAL" clId="{951A3D15-28F5-49A2-8834-A60DB0D7C568}" dt="2021-12-07T09:19:53.584" v="7290" actId="26606"/>
          <ac:spMkLst>
            <pc:docMk/>
            <pc:sldMk cId="1779837575" sldId="359"/>
            <ac:spMk id="75" creationId="{923954F6-B06F-4543-BFD3-31E45F2F0090}"/>
          </ac:spMkLst>
        </pc:spChg>
        <pc:spChg chg="add">
          <ac:chgData name="Caldas Magalhaes, J. (Joana)" userId="f65935fc-33e4-4fd5-ad3c-015411c25312" providerId="ADAL" clId="{951A3D15-28F5-49A2-8834-A60DB0D7C568}" dt="2021-12-07T09:20:02.874" v="7291" actId="26606"/>
          <ac:spMkLst>
            <pc:docMk/>
            <pc:sldMk cId="1779837575" sldId="359"/>
            <ac:spMk id="1030" creationId="{3BC921DF-9345-4B9D-A324-FA2A21AFF5D6}"/>
          </ac:spMkLst>
        </pc:spChg>
        <pc:spChg chg="add">
          <ac:chgData name="Caldas Magalhaes, J. (Joana)" userId="f65935fc-33e4-4fd5-ad3c-015411c25312" providerId="ADAL" clId="{951A3D15-28F5-49A2-8834-A60DB0D7C568}" dt="2021-12-07T09:20:02.874" v="7291" actId="26606"/>
          <ac:spMkLst>
            <pc:docMk/>
            <pc:sldMk cId="1779837575" sldId="359"/>
            <ac:spMk id="1031" creationId="{923954F6-B06F-4543-BFD3-31E45F2F0090}"/>
          </ac:spMkLst>
        </pc:spChg>
        <pc:picChg chg="add del mod ord">
          <ac:chgData name="Caldas Magalhaes, J. (Joana)" userId="f65935fc-33e4-4fd5-ad3c-015411c25312" providerId="ADAL" clId="{951A3D15-28F5-49A2-8834-A60DB0D7C568}" dt="2021-12-07T09:51:35.546" v="7506" actId="21"/>
          <ac:picMkLst>
            <pc:docMk/>
            <pc:sldMk cId="1779837575" sldId="359"/>
            <ac:picMk id="3" creationId="{7AB7E8DA-A8E9-4BF5-9798-7EA4E57FEBD9}"/>
          </ac:picMkLst>
        </pc:picChg>
        <pc:picChg chg="add del mod">
          <ac:chgData name="Caldas Magalhaes, J. (Joana)" userId="f65935fc-33e4-4fd5-ad3c-015411c25312" providerId="ADAL" clId="{951A3D15-28F5-49A2-8834-A60DB0D7C568}" dt="2021-12-07T09:51:35.546" v="7506" actId="21"/>
          <ac:picMkLst>
            <pc:docMk/>
            <pc:sldMk cId="1779837575" sldId="359"/>
            <ac:picMk id="5" creationId="{3C0611C1-501B-4E91-8C6F-B7982D374D16}"/>
          </ac:picMkLst>
        </pc:picChg>
        <pc:picChg chg="add del mod">
          <ac:chgData name="Caldas Magalhaes, J. (Joana)" userId="f65935fc-33e4-4fd5-ad3c-015411c25312" providerId="ADAL" clId="{951A3D15-28F5-49A2-8834-A60DB0D7C568}" dt="2021-12-07T09:53:48.781" v="7693" actId="21"/>
          <ac:picMkLst>
            <pc:docMk/>
            <pc:sldMk cId="1779837575" sldId="359"/>
            <ac:picMk id="1026" creationId="{7616FCD1-5836-4CFC-BDA5-DB7B6356A19C}"/>
          </ac:picMkLst>
        </pc:picChg>
        <pc:picChg chg="add del mod">
          <ac:chgData name="Caldas Magalhaes, J. (Joana)" userId="f65935fc-33e4-4fd5-ad3c-015411c25312" providerId="ADAL" clId="{951A3D15-28F5-49A2-8834-A60DB0D7C568}" dt="2021-12-07T09:51:35.546" v="7506" actId="21"/>
          <ac:picMkLst>
            <pc:docMk/>
            <pc:sldMk cId="1779837575" sldId="359"/>
            <ac:picMk id="1028" creationId="{F8593F3F-FA7A-4D7A-8590-E4F6C223BE01}"/>
          </ac:picMkLst>
        </pc:picChg>
      </pc:sldChg>
      <pc:sldChg chg="addSp delSp modSp add mod delAnim modAnim modNotesTx">
        <pc:chgData name="Caldas Magalhaes, J. (Joana)" userId="f65935fc-33e4-4fd5-ad3c-015411c25312" providerId="ADAL" clId="{951A3D15-28F5-49A2-8834-A60DB0D7C568}" dt="2021-12-07T18:57:15.261" v="17149" actId="478"/>
        <pc:sldMkLst>
          <pc:docMk/>
          <pc:sldMk cId="1046643771" sldId="360"/>
        </pc:sldMkLst>
        <pc:spChg chg="mod">
          <ac:chgData name="Caldas Magalhaes, J. (Joana)" userId="f65935fc-33e4-4fd5-ad3c-015411c25312" providerId="ADAL" clId="{951A3D15-28F5-49A2-8834-A60DB0D7C568}" dt="2021-12-07T10:01:26.099" v="7844" actId="20577"/>
          <ac:spMkLst>
            <pc:docMk/>
            <pc:sldMk cId="1046643771" sldId="360"/>
            <ac:spMk id="2" creationId="{00000000-0000-0000-0000-000000000000}"/>
          </ac:spMkLst>
        </pc:spChg>
        <pc:spChg chg="mod">
          <ac:chgData name="Caldas Magalhaes, J. (Joana)" userId="f65935fc-33e4-4fd5-ad3c-015411c25312" providerId="ADAL" clId="{951A3D15-28F5-49A2-8834-A60DB0D7C568}" dt="2021-12-07T17:58:56.526" v="14991" actId="255"/>
          <ac:spMkLst>
            <pc:docMk/>
            <pc:sldMk cId="1046643771" sldId="360"/>
            <ac:spMk id="4" creationId="{DE2055C2-2208-4113-AF97-51DBE039FC61}"/>
          </ac:spMkLst>
        </pc:spChg>
        <pc:spChg chg="add del mod">
          <ac:chgData name="Caldas Magalhaes, J. (Joana)" userId="f65935fc-33e4-4fd5-ad3c-015411c25312" providerId="ADAL" clId="{951A3D15-28F5-49A2-8834-A60DB0D7C568}" dt="2021-12-07T17:58:58.557" v="14992" actId="478"/>
          <ac:spMkLst>
            <pc:docMk/>
            <pc:sldMk cId="1046643771" sldId="360"/>
            <ac:spMk id="5" creationId="{F78A7C57-C40E-4454-89F1-04FF4F668C86}"/>
          </ac:spMkLst>
        </pc:spChg>
        <pc:spChg chg="add del mod">
          <ac:chgData name="Caldas Magalhaes, J. (Joana)" userId="f65935fc-33e4-4fd5-ad3c-015411c25312" providerId="ADAL" clId="{951A3D15-28F5-49A2-8834-A60DB0D7C568}" dt="2021-12-07T17:59:54.709" v="15066" actId="478"/>
          <ac:spMkLst>
            <pc:docMk/>
            <pc:sldMk cId="1046643771" sldId="360"/>
            <ac:spMk id="6" creationId="{1EDCB903-E9BA-431E-A280-069021032975}"/>
          </ac:spMkLst>
        </pc:spChg>
        <pc:spChg chg="add del mod">
          <ac:chgData name="Caldas Magalhaes, J. (Joana)" userId="f65935fc-33e4-4fd5-ad3c-015411c25312" providerId="ADAL" clId="{951A3D15-28F5-49A2-8834-A60DB0D7C568}" dt="2021-12-07T17:59:52.936" v="15065"/>
          <ac:spMkLst>
            <pc:docMk/>
            <pc:sldMk cId="1046643771" sldId="360"/>
            <ac:spMk id="7" creationId="{EFDEBC05-58D1-4B69-B751-4356966E1B5D}"/>
          </ac:spMkLst>
        </pc:spChg>
        <pc:spChg chg="add del mod">
          <ac:chgData name="Caldas Magalhaes, J. (Joana)" userId="f65935fc-33e4-4fd5-ad3c-015411c25312" providerId="ADAL" clId="{951A3D15-28F5-49A2-8834-A60DB0D7C568}" dt="2021-12-07T18:57:10.993" v="17147" actId="478"/>
          <ac:spMkLst>
            <pc:docMk/>
            <pc:sldMk cId="1046643771" sldId="360"/>
            <ac:spMk id="8" creationId="{1D8D536F-A666-4538-ACB1-82D808C5CFE8}"/>
          </ac:spMkLst>
        </pc:spChg>
        <pc:spChg chg="mod topLvl">
          <ac:chgData name="Caldas Magalhaes, J. (Joana)" userId="f65935fc-33e4-4fd5-ad3c-015411c25312" providerId="ADAL" clId="{951A3D15-28F5-49A2-8834-A60DB0D7C568}" dt="2021-12-07T18:02:39.895" v="15268" actId="164"/>
          <ac:spMkLst>
            <pc:docMk/>
            <pc:sldMk cId="1046643771" sldId="360"/>
            <ac:spMk id="10" creationId="{9022D37E-94B9-46E9-8D8F-9EB1DA941200}"/>
          </ac:spMkLst>
        </pc:spChg>
        <pc:spChg chg="mod topLvl">
          <ac:chgData name="Caldas Magalhaes, J. (Joana)" userId="f65935fc-33e4-4fd5-ad3c-015411c25312" providerId="ADAL" clId="{951A3D15-28F5-49A2-8834-A60DB0D7C568}" dt="2021-12-07T18:02:39.895" v="15268" actId="164"/>
          <ac:spMkLst>
            <pc:docMk/>
            <pc:sldMk cId="1046643771" sldId="360"/>
            <ac:spMk id="12" creationId="{BB478144-68B0-401C-B606-B5850F118E01}"/>
          </ac:spMkLst>
        </pc:spChg>
        <pc:spChg chg="add del mod">
          <ac:chgData name="Caldas Magalhaes, J. (Joana)" userId="f65935fc-33e4-4fd5-ad3c-015411c25312" providerId="ADAL" clId="{951A3D15-28F5-49A2-8834-A60DB0D7C568}" dt="2021-12-07T18:57:15.261" v="17149" actId="478"/>
          <ac:spMkLst>
            <pc:docMk/>
            <pc:sldMk cId="1046643771" sldId="360"/>
            <ac:spMk id="17" creationId="{E32EFDD7-34FD-465A-B772-FDFA988953E5}"/>
          </ac:spMkLst>
        </pc:spChg>
        <pc:grpChg chg="add del mod">
          <ac:chgData name="Caldas Magalhaes, J. (Joana)" userId="f65935fc-33e4-4fd5-ad3c-015411c25312" providerId="ADAL" clId="{951A3D15-28F5-49A2-8834-A60DB0D7C568}" dt="2021-12-07T18:01:32.419" v="15156" actId="165"/>
          <ac:grpSpMkLst>
            <pc:docMk/>
            <pc:sldMk cId="1046643771" sldId="360"/>
            <ac:grpSpMk id="9" creationId="{09BE7B0C-905E-43A1-BE54-E04372912659}"/>
          </ac:grpSpMkLst>
        </pc:grpChg>
        <pc:grpChg chg="add del mod">
          <ac:chgData name="Caldas Magalhaes, J. (Joana)" userId="f65935fc-33e4-4fd5-ad3c-015411c25312" providerId="ADAL" clId="{951A3D15-28F5-49A2-8834-A60DB0D7C568}" dt="2021-12-07T18:57:13.117" v="17148" actId="478"/>
          <ac:grpSpMkLst>
            <pc:docMk/>
            <pc:sldMk cId="1046643771" sldId="360"/>
            <ac:grpSpMk id="16" creationId="{8F5926A1-AD23-40A7-B059-187A744FB22E}"/>
          </ac:grpSpMkLst>
        </pc:grpChg>
        <pc:picChg chg="del">
          <ac:chgData name="Caldas Magalhaes, J. (Joana)" userId="f65935fc-33e4-4fd5-ad3c-015411c25312" providerId="ADAL" clId="{951A3D15-28F5-49A2-8834-A60DB0D7C568}" dt="2021-12-01T21:32:49.942" v="697" actId="478"/>
          <ac:picMkLst>
            <pc:docMk/>
            <pc:sldMk cId="1046643771" sldId="360"/>
            <ac:picMk id="1026" creationId="{7616FCD1-5836-4CFC-BDA5-DB7B6356A19C}"/>
          </ac:picMkLst>
        </pc:picChg>
        <pc:cxnChg chg="mod topLvl">
          <ac:chgData name="Caldas Magalhaes, J. (Joana)" userId="f65935fc-33e4-4fd5-ad3c-015411c25312" providerId="ADAL" clId="{951A3D15-28F5-49A2-8834-A60DB0D7C568}" dt="2021-12-07T18:02:39.895" v="15268" actId="164"/>
          <ac:cxnSpMkLst>
            <pc:docMk/>
            <pc:sldMk cId="1046643771" sldId="360"/>
            <ac:cxnSpMk id="11" creationId="{90569372-0E24-4591-877E-E8DB05ACCEE3}"/>
          </ac:cxnSpMkLst>
        </pc:cxnChg>
      </pc:sldChg>
      <pc:sldChg chg="delSp modSp add del mod">
        <pc:chgData name="Caldas Magalhaes, J. (Joana)" userId="f65935fc-33e4-4fd5-ad3c-015411c25312" providerId="ADAL" clId="{951A3D15-28F5-49A2-8834-A60DB0D7C568}" dt="2021-12-07T10:21:13.823" v="8551" actId="47"/>
        <pc:sldMkLst>
          <pc:docMk/>
          <pc:sldMk cId="554509052" sldId="361"/>
        </pc:sldMkLst>
        <pc:spChg chg="mod">
          <ac:chgData name="Caldas Magalhaes, J. (Joana)" userId="f65935fc-33e4-4fd5-ad3c-015411c25312" providerId="ADAL" clId="{951A3D15-28F5-49A2-8834-A60DB0D7C568}" dt="2021-12-01T22:42:15.608" v="3547" actId="20577"/>
          <ac:spMkLst>
            <pc:docMk/>
            <pc:sldMk cId="554509052" sldId="361"/>
            <ac:spMk id="2" creationId="{00000000-0000-0000-0000-000000000000}"/>
          </ac:spMkLst>
        </pc:spChg>
        <pc:spChg chg="mod">
          <ac:chgData name="Caldas Magalhaes, J. (Joana)" userId="f65935fc-33e4-4fd5-ad3c-015411c25312" providerId="ADAL" clId="{951A3D15-28F5-49A2-8834-A60DB0D7C568}" dt="2021-12-01T21:40:25.297" v="1340" actId="20577"/>
          <ac:spMkLst>
            <pc:docMk/>
            <pc:sldMk cId="554509052" sldId="361"/>
            <ac:spMk id="4" creationId="{DE2055C2-2208-4113-AF97-51DBE039FC61}"/>
          </ac:spMkLst>
        </pc:spChg>
        <pc:picChg chg="del">
          <ac:chgData name="Caldas Magalhaes, J. (Joana)" userId="f65935fc-33e4-4fd5-ad3c-015411c25312" providerId="ADAL" clId="{951A3D15-28F5-49A2-8834-A60DB0D7C568}" dt="2021-12-01T21:34:23.561" v="801" actId="478"/>
          <ac:picMkLst>
            <pc:docMk/>
            <pc:sldMk cId="554509052" sldId="361"/>
            <ac:picMk id="1026" creationId="{7616FCD1-5836-4CFC-BDA5-DB7B6356A19C}"/>
          </ac:picMkLst>
        </pc:picChg>
      </pc:sldChg>
      <pc:sldChg chg="modSp add mod ord modAnim">
        <pc:chgData name="Caldas Magalhaes, J. (Joana)" userId="f65935fc-33e4-4fd5-ad3c-015411c25312" providerId="ADAL" clId="{951A3D15-28F5-49A2-8834-A60DB0D7C568}" dt="2021-12-08T12:18:08.883" v="18856"/>
        <pc:sldMkLst>
          <pc:docMk/>
          <pc:sldMk cId="1573709838" sldId="362"/>
        </pc:sldMkLst>
        <pc:spChg chg="mod">
          <ac:chgData name="Caldas Magalhaes, J. (Joana)" userId="f65935fc-33e4-4fd5-ad3c-015411c25312" providerId="ADAL" clId="{951A3D15-28F5-49A2-8834-A60DB0D7C568}" dt="2021-12-07T17:29:46.420" v="13464" actId="20577"/>
          <ac:spMkLst>
            <pc:docMk/>
            <pc:sldMk cId="1573709838" sldId="362"/>
            <ac:spMk id="2" creationId="{00000000-0000-0000-0000-000000000000}"/>
          </ac:spMkLst>
        </pc:spChg>
        <pc:spChg chg="mod">
          <ac:chgData name="Caldas Magalhaes, J. (Joana)" userId="f65935fc-33e4-4fd5-ad3c-015411c25312" providerId="ADAL" clId="{951A3D15-28F5-49A2-8834-A60DB0D7C568}" dt="2021-12-08T12:18:08.883" v="18856"/>
          <ac:spMkLst>
            <pc:docMk/>
            <pc:sldMk cId="1573709838" sldId="362"/>
            <ac:spMk id="4" creationId="{DE2055C2-2208-4113-AF97-51DBE039FC61}"/>
          </ac:spMkLst>
        </pc:spChg>
      </pc:sldChg>
      <pc:sldChg chg="add del">
        <pc:chgData name="Caldas Magalhaes, J. (Joana)" userId="f65935fc-33e4-4fd5-ad3c-015411c25312" providerId="ADAL" clId="{951A3D15-28F5-49A2-8834-A60DB0D7C568}" dt="2021-12-01T22:13:10.232" v="1703" actId="47"/>
        <pc:sldMkLst>
          <pc:docMk/>
          <pc:sldMk cId="4177079211" sldId="363"/>
        </pc:sldMkLst>
      </pc:sldChg>
      <pc:sldChg chg="addSp delSp modSp add mod ord modAnim addCm delCm">
        <pc:chgData name="Caldas Magalhaes, J. (Joana)" userId="f65935fc-33e4-4fd5-ad3c-015411c25312" providerId="ADAL" clId="{951A3D15-28F5-49A2-8834-A60DB0D7C568}" dt="2021-12-08T10:20:39.008" v="18444" actId="14100"/>
        <pc:sldMkLst>
          <pc:docMk/>
          <pc:sldMk cId="3765773135" sldId="364"/>
        </pc:sldMkLst>
        <pc:spChg chg="mod">
          <ac:chgData name="Caldas Magalhaes, J. (Joana)" userId="f65935fc-33e4-4fd5-ad3c-015411c25312" providerId="ADAL" clId="{951A3D15-28F5-49A2-8834-A60DB0D7C568}" dt="2021-12-07T15:19:32.826" v="12098" actId="20577"/>
          <ac:spMkLst>
            <pc:docMk/>
            <pc:sldMk cId="3765773135" sldId="364"/>
            <ac:spMk id="2" creationId="{00000000-0000-0000-0000-000000000000}"/>
          </ac:spMkLst>
        </pc:spChg>
        <pc:spChg chg="add mod">
          <ac:chgData name="Caldas Magalhaes, J. (Joana)" userId="f65935fc-33e4-4fd5-ad3c-015411c25312" providerId="ADAL" clId="{951A3D15-28F5-49A2-8834-A60DB0D7C568}" dt="2021-12-08T10:20:39.008" v="18444" actId="14100"/>
          <ac:spMkLst>
            <pc:docMk/>
            <pc:sldMk cId="3765773135" sldId="364"/>
            <ac:spMk id="3" creationId="{534D737A-68F3-4B72-8762-0CD123BF2F6E}"/>
          </ac:spMkLst>
        </pc:spChg>
        <pc:spChg chg="mod">
          <ac:chgData name="Caldas Magalhaes, J. (Joana)" userId="f65935fc-33e4-4fd5-ad3c-015411c25312" providerId="ADAL" clId="{951A3D15-28F5-49A2-8834-A60DB0D7C568}" dt="2021-12-08T10:20:22.090" v="18439" actId="20577"/>
          <ac:spMkLst>
            <pc:docMk/>
            <pc:sldMk cId="3765773135" sldId="364"/>
            <ac:spMk id="4" creationId="{DE2055C2-2208-4113-AF97-51DBE039FC61}"/>
          </ac:spMkLst>
        </pc:spChg>
        <pc:spChg chg="add mod">
          <ac:chgData name="Caldas Magalhaes, J. (Joana)" userId="f65935fc-33e4-4fd5-ad3c-015411c25312" providerId="ADAL" clId="{951A3D15-28F5-49A2-8834-A60DB0D7C568}" dt="2021-12-08T10:20:33.032" v="18443" actId="20577"/>
          <ac:spMkLst>
            <pc:docMk/>
            <pc:sldMk cId="3765773135" sldId="364"/>
            <ac:spMk id="5" creationId="{A5CBBB0B-492C-42A3-BAE8-51BAC73A5034}"/>
          </ac:spMkLst>
        </pc:spChg>
        <pc:spChg chg="add mod">
          <ac:chgData name="Caldas Magalhaes, J. (Joana)" userId="f65935fc-33e4-4fd5-ad3c-015411c25312" providerId="ADAL" clId="{951A3D15-28F5-49A2-8834-A60DB0D7C568}" dt="2021-12-07T15:44:36.854" v="12942" actId="2711"/>
          <ac:spMkLst>
            <pc:docMk/>
            <pc:sldMk cId="3765773135" sldId="364"/>
            <ac:spMk id="6" creationId="{79F1D68C-F38C-4FDE-9826-7BA0B352E05C}"/>
          </ac:spMkLst>
        </pc:spChg>
        <pc:spChg chg="add mod">
          <ac:chgData name="Caldas Magalhaes, J. (Joana)" userId="f65935fc-33e4-4fd5-ad3c-015411c25312" providerId="ADAL" clId="{951A3D15-28F5-49A2-8834-A60DB0D7C568}" dt="2021-12-07T15:25:24.281" v="12627" actId="164"/>
          <ac:spMkLst>
            <pc:docMk/>
            <pc:sldMk cId="3765773135" sldId="364"/>
            <ac:spMk id="12" creationId="{7B69A85C-AEDB-4BF0-8CCC-469BBBC73395}"/>
          </ac:spMkLst>
        </pc:spChg>
        <pc:grpChg chg="add mod">
          <ac:chgData name="Caldas Magalhaes, J. (Joana)" userId="f65935fc-33e4-4fd5-ad3c-015411c25312" providerId="ADAL" clId="{951A3D15-28F5-49A2-8834-A60DB0D7C568}" dt="2021-12-07T15:25:24.281" v="12627" actId="164"/>
          <ac:grpSpMkLst>
            <pc:docMk/>
            <pc:sldMk cId="3765773135" sldId="364"/>
            <ac:grpSpMk id="13" creationId="{A1974BC5-0008-4BFD-B1D3-B51F78C037CA}"/>
          </ac:grpSpMkLst>
        </pc:grpChg>
        <pc:cxnChg chg="add del mod">
          <ac:chgData name="Caldas Magalhaes, J. (Joana)" userId="f65935fc-33e4-4fd5-ad3c-015411c25312" providerId="ADAL" clId="{951A3D15-28F5-49A2-8834-A60DB0D7C568}" dt="2021-12-07T15:23:34.940" v="12470" actId="478"/>
          <ac:cxnSpMkLst>
            <pc:docMk/>
            <pc:sldMk cId="3765773135" sldId="364"/>
            <ac:cxnSpMk id="8" creationId="{0EB3B03D-76A9-494B-94C0-777F05E20DC8}"/>
          </ac:cxnSpMkLst>
        </pc:cxnChg>
        <pc:cxnChg chg="add mod">
          <ac:chgData name="Caldas Magalhaes, J. (Joana)" userId="f65935fc-33e4-4fd5-ad3c-015411c25312" providerId="ADAL" clId="{951A3D15-28F5-49A2-8834-A60DB0D7C568}" dt="2021-12-07T15:25:24.281" v="12627" actId="164"/>
          <ac:cxnSpMkLst>
            <pc:docMk/>
            <pc:sldMk cId="3765773135" sldId="364"/>
            <ac:cxnSpMk id="10" creationId="{680216EA-EA26-4E76-972C-D1EE1A0D1F7F}"/>
          </ac:cxnSpMkLst>
        </pc:cxnChg>
      </pc:sldChg>
      <pc:sldChg chg="add del">
        <pc:chgData name="Caldas Magalhaes, J. (Joana)" userId="f65935fc-33e4-4fd5-ad3c-015411c25312" providerId="ADAL" clId="{951A3D15-28F5-49A2-8834-A60DB0D7C568}" dt="2021-12-01T22:13:08.273" v="1702" actId="47"/>
        <pc:sldMkLst>
          <pc:docMk/>
          <pc:sldMk cId="3181990545" sldId="365"/>
        </pc:sldMkLst>
      </pc:sldChg>
      <pc:sldChg chg="addSp delSp modSp add mod ord addAnim delAnim modAnim modNotesTx">
        <pc:chgData name="Caldas Magalhaes, J. (Joana)" userId="f65935fc-33e4-4fd5-ad3c-015411c25312" providerId="ADAL" clId="{951A3D15-28F5-49A2-8834-A60DB0D7C568}" dt="2021-12-08T10:29:22.972" v="18822" actId="14100"/>
        <pc:sldMkLst>
          <pc:docMk/>
          <pc:sldMk cId="4025057599" sldId="365"/>
        </pc:sldMkLst>
        <pc:spChg chg="mod">
          <ac:chgData name="Caldas Magalhaes, J. (Joana)" userId="f65935fc-33e4-4fd5-ad3c-015411c25312" providerId="ADAL" clId="{951A3D15-28F5-49A2-8834-A60DB0D7C568}" dt="2021-12-01T22:15:10.162" v="1977" actId="20577"/>
          <ac:spMkLst>
            <pc:docMk/>
            <pc:sldMk cId="4025057599" sldId="365"/>
            <ac:spMk id="2" creationId="{00000000-0000-0000-0000-000000000000}"/>
          </ac:spMkLst>
        </pc:spChg>
        <pc:spChg chg="del mod">
          <ac:chgData name="Caldas Magalhaes, J. (Joana)" userId="f65935fc-33e4-4fd5-ad3c-015411c25312" providerId="ADAL" clId="{951A3D15-28F5-49A2-8834-A60DB0D7C568}" dt="2021-12-06T18:30:44.730" v="7085" actId="478"/>
          <ac:spMkLst>
            <pc:docMk/>
            <pc:sldMk cId="4025057599" sldId="365"/>
            <ac:spMk id="4" creationId="{DE2055C2-2208-4113-AF97-51DBE039FC61}"/>
          </ac:spMkLst>
        </pc:spChg>
        <pc:spChg chg="add del mod">
          <ac:chgData name="Caldas Magalhaes, J. (Joana)" userId="f65935fc-33e4-4fd5-ad3c-015411c25312" providerId="ADAL" clId="{951A3D15-28F5-49A2-8834-A60DB0D7C568}" dt="2021-12-06T18:30:49.788" v="7087" actId="478"/>
          <ac:spMkLst>
            <pc:docMk/>
            <pc:sldMk cId="4025057599" sldId="365"/>
            <ac:spMk id="5" creationId="{EE51CF01-6102-4464-8D95-5C4F54B2BA2B}"/>
          </ac:spMkLst>
        </pc:spChg>
        <pc:spChg chg="add mod">
          <ac:chgData name="Caldas Magalhaes, J. (Joana)" userId="f65935fc-33e4-4fd5-ad3c-015411c25312" providerId="ADAL" clId="{951A3D15-28F5-49A2-8834-A60DB0D7C568}" dt="2021-12-07T19:32:00.836" v="18350" actId="1036"/>
          <ac:spMkLst>
            <pc:docMk/>
            <pc:sldMk cId="4025057599" sldId="365"/>
            <ac:spMk id="5" creationId="{FEFB6615-0CB7-479F-8C8A-F6C21B9C2279}"/>
          </ac:spMkLst>
        </pc:spChg>
        <pc:spChg chg="add mod">
          <ac:chgData name="Caldas Magalhaes, J. (Joana)" userId="f65935fc-33e4-4fd5-ad3c-015411c25312" providerId="ADAL" clId="{951A3D15-28F5-49A2-8834-A60DB0D7C568}" dt="2021-12-07T19:31:30.260" v="18284" actId="6549"/>
          <ac:spMkLst>
            <pc:docMk/>
            <pc:sldMk cId="4025057599" sldId="365"/>
            <ac:spMk id="6" creationId="{631F100C-0F30-454B-912D-C8DFC7C7A901}"/>
          </ac:spMkLst>
        </pc:spChg>
        <pc:spChg chg="add del mod">
          <ac:chgData name="Caldas Magalhaes, J. (Joana)" userId="f65935fc-33e4-4fd5-ad3c-015411c25312" providerId="ADAL" clId="{951A3D15-28F5-49A2-8834-A60DB0D7C568}" dt="2021-12-07T19:31:44.595" v="18313" actId="1035"/>
          <ac:spMkLst>
            <pc:docMk/>
            <pc:sldMk cId="4025057599" sldId="365"/>
            <ac:spMk id="7" creationId="{F2BE683A-2470-4153-9735-A370998FAA70}"/>
          </ac:spMkLst>
        </pc:spChg>
        <pc:spChg chg="add mod">
          <ac:chgData name="Caldas Magalhaes, J. (Joana)" userId="f65935fc-33e4-4fd5-ad3c-015411c25312" providerId="ADAL" clId="{951A3D15-28F5-49A2-8834-A60DB0D7C568}" dt="2021-12-08T10:29:22.972" v="18822" actId="14100"/>
          <ac:spMkLst>
            <pc:docMk/>
            <pc:sldMk cId="4025057599" sldId="365"/>
            <ac:spMk id="8" creationId="{F4ED61E3-5BF5-4C40-A2CD-37FD47A79671}"/>
          </ac:spMkLst>
        </pc:spChg>
      </pc:sldChg>
      <pc:sldChg chg="modSp add del mod">
        <pc:chgData name="Caldas Magalhaes, J. (Joana)" userId="f65935fc-33e4-4fd5-ad3c-015411c25312" providerId="ADAL" clId="{951A3D15-28F5-49A2-8834-A60DB0D7C568}" dt="2021-12-07T15:11:11.027" v="11683" actId="47"/>
        <pc:sldMkLst>
          <pc:docMk/>
          <pc:sldMk cId="2720168653" sldId="366"/>
        </pc:sldMkLst>
        <pc:spChg chg="mod">
          <ac:chgData name="Caldas Magalhaes, J. (Joana)" userId="f65935fc-33e4-4fd5-ad3c-015411c25312" providerId="ADAL" clId="{951A3D15-28F5-49A2-8834-A60DB0D7C568}" dt="2021-12-01T22:48:22.768" v="4261" actId="20577"/>
          <ac:spMkLst>
            <pc:docMk/>
            <pc:sldMk cId="2720168653" sldId="366"/>
            <ac:spMk id="2" creationId="{00000000-0000-0000-0000-000000000000}"/>
          </ac:spMkLst>
        </pc:spChg>
        <pc:spChg chg="mod">
          <ac:chgData name="Caldas Magalhaes, J. (Joana)" userId="f65935fc-33e4-4fd5-ad3c-015411c25312" providerId="ADAL" clId="{951A3D15-28F5-49A2-8834-A60DB0D7C568}" dt="2021-12-07T14:50:41.403" v="10952" actId="21"/>
          <ac:spMkLst>
            <pc:docMk/>
            <pc:sldMk cId="2720168653" sldId="366"/>
            <ac:spMk id="4" creationId="{DE2055C2-2208-4113-AF97-51DBE039FC61}"/>
          </ac:spMkLst>
        </pc:spChg>
      </pc:sldChg>
      <pc:sldChg chg="addSp delSp modSp add mod ord">
        <pc:chgData name="Caldas Magalhaes, J. (Joana)" userId="f65935fc-33e4-4fd5-ad3c-015411c25312" providerId="ADAL" clId="{951A3D15-28F5-49A2-8834-A60DB0D7C568}" dt="2021-12-07T18:55:20.979" v="17139"/>
        <pc:sldMkLst>
          <pc:docMk/>
          <pc:sldMk cId="1326011952" sldId="367"/>
        </pc:sldMkLst>
        <pc:spChg chg="mod">
          <ac:chgData name="Caldas Magalhaes, J. (Joana)" userId="f65935fc-33e4-4fd5-ad3c-015411c25312" providerId="ADAL" clId="{951A3D15-28F5-49A2-8834-A60DB0D7C568}" dt="2021-12-01T23:00:36.153" v="4685" actId="20577"/>
          <ac:spMkLst>
            <pc:docMk/>
            <pc:sldMk cId="1326011952" sldId="367"/>
            <ac:spMk id="2" creationId="{00000000-0000-0000-0000-000000000000}"/>
          </ac:spMkLst>
        </pc:spChg>
        <pc:spChg chg="mod">
          <ac:chgData name="Caldas Magalhaes, J. (Joana)" userId="f65935fc-33e4-4fd5-ad3c-015411c25312" providerId="ADAL" clId="{951A3D15-28F5-49A2-8834-A60DB0D7C568}" dt="2021-12-07T11:05:07.759" v="8884" actId="20577"/>
          <ac:spMkLst>
            <pc:docMk/>
            <pc:sldMk cId="1326011952" sldId="367"/>
            <ac:spMk id="4" creationId="{DE2055C2-2208-4113-AF97-51DBE039FC61}"/>
          </ac:spMkLst>
        </pc:spChg>
        <pc:spChg chg="add del mod">
          <ac:chgData name="Caldas Magalhaes, J. (Joana)" userId="f65935fc-33e4-4fd5-ad3c-015411c25312" providerId="ADAL" clId="{951A3D15-28F5-49A2-8834-A60DB0D7C568}" dt="2021-12-07T10:07:08.958" v="7887"/>
          <ac:spMkLst>
            <pc:docMk/>
            <pc:sldMk cId="1326011952" sldId="367"/>
            <ac:spMk id="5" creationId="{718DE204-CEFE-47CB-90FA-E5D002BEF8F1}"/>
          </ac:spMkLst>
        </pc:spChg>
        <pc:spChg chg="add del">
          <ac:chgData name="Caldas Magalhaes, J. (Joana)" userId="f65935fc-33e4-4fd5-ad3c-015411c25312" providerId="ADAL" clId="{951A3D15-28F5-49A2-8834-A60DB0D7C568}" dt="2021-12-07T10:07:31.662" v="7927" actId="478"/>
          <ac:spMkLst>
            <pc:docMk/>
            <pc:sldMk cId="1326011952" sldId="367"/>
            <ac:spMk id="6" creationId="{4A40B307-935F-4681-ABC7-24F18EA762E3}"/>
          </ac:spMkLst>
        </pc:spChg>
        <pc:spChg chg="add mod">
          <ac:chgData name="Caldas Magalhaes, J. (Joana)" userId="f65935fc-33e4-4fd5-ad3c-015411c25312" providerId="ADAL" clId="{951A3D15-28F5-49A2-8834-A60DB0D7C568}" dt="2021-12-07T10:17:44.928" v="8337" actId="1036"/>
          <ac:spMkLst>
            <pc:docMk/>
            <pc:sldMk cId="1326011952" sldId="367"/>
            <ac:spMk id="7" creationId="{C9128BC8-A9A0-40A1-8F29-8B5F1AE7020E}"/>
          </ac:spMkLst>
        </pc:spChg>
        <pc:spChg chg="add mod">
          <ac:chgData name="Caldas Magalhaes, J. (Joana)" userId="f65935fc-33e4-4fd5-ad3c-015411c25312" providerId="ADAL" clId="{951A3D15-28F5-49A2-8834-A60DB0D7C568}" dt="2021-12-07T10:17:44.928" v="8337" actId="1036"/>
          <ac:spMkLst>
            <pc:docMk/>
            <pc:sldMk cId="1326011952" sldId="367"/>
            <ac:spMk id="8" creationId="{3545FFEB-8E7C-45A4-BE65-DBCD9F2354A5}"/>
          </ac:spMkLst>
        </pc:spChg>
        <pc:spChg chg="add mod">
          <ac:chgData name="Caldas Magalhaes, J. (Joana)" userId="f65935fc-33e4-4fd5-ad3c-015411c25312" providerId="ADAL" clId="{951A3D15-28F5-49A2-8834-A60DB0D7C568}" dt="2021-12-07T10:17:44.928" v="8337" actId="1036"/>
          <ac:spMkLst>
            <pc:docMk/>
            <pc:sldMk cId="1326011952" sldId="367"/>
            <ac:spMk id="9" creationId="{9EB2F357-2729-4FE2-B60B-6BA490E0C825}"/>
          </ac:spMkLst>
        </pc:spChg>
        <pc:spChg chg="add del mod">
          <ac:chgData name="Caldas Magalhaes, J. (Joana)" userId="f65935fc-33e4-4fd5-ad3c-015411c25312" providerId="ADAL" clId="{951A3D15-28F5-49A2-8834-A60DB0D7C568}" dt="2021-12-07T10:09:43.508" v="7951" actId="478"/>
          <ac:spMkLst>
            <pc:docMk/>
            <pc:sldMk cId="1326011952" sldId="367"/>
            <ac:spMk id="10" creationId="{FF7A0628-D4DA-42A3-A61B-2321F963F58A}"/>
          </ac:spMkLst>
        </pc:spChg>
        <pc:spChg chg="add mod">
          <ac:chgData name="Caldas Magalhaes, J. (Joana)" userId="f65935fc-33e4-4fd5-ad3c-015411c25312" providerId="ADAL" clId="{951A3D15-28F5-49A2-8834-A60DB0D7C568}" dt="2021-12-07T10:17:44.928" v="8337" actId="1036"/>
          <ac:spMkLst>
            <pc:docMk/>
            <pc:sldMk cId="1326011952" sldId="367"/>
            <ac:spMk id="16" creationId="{36BF31E0-A51F-4A33-BE05-97008026CCAF}"/>
          </ac:spMkLst>
        </pc:spChg>
        <pc:spChg chg="add mod">
          <ac:chgData name="Caldas Magalhaes, J. (Joana)" userId="f65935fc-33e4-4fd5-ad3c-015411c25312" providerId="ADAL" clId="{951A3D15-28F5-49A2-8834-A60DB0D7C568}" dt="2021-12-07T10:17:44.928" v="8337" actId="1036"/>
          <ac:spMkLst>
            <pc:docMk/>
            <pc:sldMk cId="1326011952" sldId="367"/>
            <ac:spMk id="17" creationId="{3948F46F-5431-4B3F-A557-AC3F4E09C264}"/>
          </ac:spMkLst>
        </pc:spChg>
        <pc:spChg chg="add mod">
          <ac:chgData name="Caldas Magalhaes, J. (Joana)" userId="f65935fc-33e4-4fd5-ad3c-015411c25312" providerId="ADAL" clId="{951A3D15-28F5-49A2-8834-A60DB0D7C568}" dt="2021-12-07T10:17:44.928" v="8337" actId="1036"/>
          <ac:spMkLst>
            <pc:docMk/>
            <pc:sldMk cId="1326011952" sldId="367"/>
            <ac:spMk id="18" creationId="{2FA547F6-F1E2-4CC7-8DC7-64C2FC4F41B7}"/>
          </ac:spMkLst>
        </pc:spChg>
        <pc:spChg chg="add mod">
          <ac:chgData name="Caldas Magalhaes, J. (Joana)" userId="f65935fc-33e4-4fd5-ad3c-015411c25312" providerId="ADAL" clId="{951A3D15-28F5-49A2-8834-A60DB0D7C568}" dt="2021-12-07T10:17:44.928" v="8337" actId="1036"/>
          <ac:spMkLst>
            <pc:docMk/>
            <pc:sldMk cId="1326011952" sldId="367"/>
            <ac:spMk id="19" creationId="{0AA27D93-C5D9-4B77-926B-45A43240DC56}"/>
          </ac:spMkLst>
        </pc:spChg>
        <pc:spChg chg="add mod">
          <ac:chgData name="Caldas Magalhaes, J. (Joana)" userId="f65935fc-33e4-4fd5-ad3c-015411c25312" providerId="ADAL" clId="{951A3D15-28F5-49A2-8834-A60DB0D7C568}" dt="2021-12-07T10:17:44.928" v="8337" actId="1036"/>
          <ac:spMkLst>
            <pc:docMk/>
            <pc:sldMk cId="1326011952" sldId="367"/>
            <ac:spMk id="20" creationId="{F325F463-3A29-4166-A595-B635A6BA93F3}"/>
          </ac:spMkLst>
        </pc:spChg>
        <pc:spChg chg="add mod">
          <ac:chgData name="Caldas Magalhaes, J. (Joana)" userId="f65935fc-33e4-4fd5-ad3c-015411c25312" providerId="ADAL" clId="{951A3D15-28F5-49A2-8834-A60DB0D7C568}" dt="2021-12-07T10:18:05.036" v="8348" actId="1038"/>
          <ac:spMkLst>
            <pc:docMk/>
            <pc:sldMk cId="1326011952" sldId="367"/>
            <ac:spMk id="26" creationId="{5ABD1BAE-5B82-4E5E-92C3-77E48ABC208B}"/>
          </ac:spMkLst>
        </pc:spChg>
        <pc:cxnChg chg="add mod">
          <ac:chgData name="Caldas Magalhaes, J. (Joana)" userId="f65935fc-33e4-4fd5-ad3c-015411c25312" providerId="ADAL" clId="{951A3D15-28F5-49A2-8834-A60DB0D7C568}" dt="2021-12-07T10:17:44.928" v="8337" actId="1036"/>
          <ac:cxnSpMkLst>
            <pc:docMk/>
            <pc:sldMk cId="1326011952" sldId="367"/>
            <ac:cxnSpMk id="12" creationId="{1C36604D-0834-41DC-A0C2-0D87E2B37D4C}"/>
          </ac:cxnSpMkLst>
        </pc:cxnChg>
        <pc:cxnChg chg="add mod">
          <ac:chgData name="Caldas Magalhaes, J. (Joana)" userId="f65935fc-33e4-4fd5-ad3c-015411c25312" providerId="ADAL" clId="{951A3D15-28F5-49A2-8834-A60DB0D7C568}" dt="2021-12-07T10:17:44.928" v="8337" actId="1036"/>
          <ac:cxnSpMkLst>
            <pc:docMk/>
            <pc:sldMk cId="1326011952" sldId="367"/>
            <ac:cxnSpMk id="13" creationId="{422E132C-58D0-4FC9-A63B-7A90A79CC43A}"/>
          </ac:cxnSpMkLst>
        </pc:cxnChg>
        <pc:cxnChg chg="add mod">
          <ac:chgData name="Caldas Magalhaes, J. (Joana)" userId="f65935fc-33e4-4fd5-ad3c-015411c25312" providerId="ADAL" clId="{951A3D15-28F5-49A2-8834-A60DB0D7C568}" dt="2021-12-07T10:17:44.928" v="8337" actId="1036"/>
          <ac:cxnSpMkLst>
            <pc:docMk/>
            <pc:sldMk cId="1326011952" sldId="367"/>
            <ac:cxnSpMk id="14" creationId="{D188FE7F-8943-4D1E-A3E3-F31C471D023A}"/>
          </ac:cxnSpMkLst>
        </pc:cxnChg>
        <pc:cxnChg chg="add mod">
          <ac:chgData name="Caldas Magalhaes, J. (Joana)" userId="f65935fc-33e4-4fd5-ad3c-015411c25312" providerId="ADAL" clId="{951A3D15-28F5-49A2-8834-A60DB0D7C568}" dt="2021-12-07T10:17:44.928" v="8337" actId="1036"/>
          <ac:cxnSpMkLst>
            <pc:docMk/>
            <pc:sldMk cId="1326011952" sldId="367"/>
            <ac:cxnSpMk id="15" creationId="{644F967E-DF07-4765-865B-45FF25786C1C}"/>
          </ac:cxnSpMkLst>
        </pc:cxnChg>
        <pc:cxnChg chg="add del mod">
          <ac:chgData name="Caldas Magalhaes, J. (Joana)" userId="f65935fc-33e4-4fd5-ad3c-015411c25312" providerId="ADAL" clId="{951A3D15-28F5-49A2-8834-A60DB0D7C568}" dt="2021-12-07T10:16:12.053" v="8281" actId="478"/>
          <ac:cxnSpMkLst>
            <pc:docMk/>
            <pc:sldMk cId="1326011952" sldId="367"/>
            <ac:cxnSpMk id="21" creationId="{5D0CF306-2715-4896-BE94-00F9BAB58B17}"/>
          </ac:cxnSpMkLst>
        </pc:cxnChg>
        <pc:cxnChg chg="add mod">
          <ac:chgData name="Caldas Magalhaes, J. (Joana)" userId="f65935fc-33e4-4fd5-ad3c-015411c25312" providerId="ADAL" clId="{951A3D15-28F5-49A2-8834-A60DB0D7C568}" dt="2021-12-07T10:17:56.762" v="8345" actId="14100"/>
          <ac:cxnSpMkLst>
            <pc:docMk/>
            <pc:sldMk cId="1326011952" sldId="367"/>
            <ac:cxnSpMk id="24" creationId="{AFAF12B3-5768-4E53-BDCA-6248F327C2FC}"/>
          </ac:cxnSpMkLst>
        </pc:cxnChg>
      </pc:sldChg>
      <pc:sldChg chg="addSp delSp modSp add mod ord modAnim">
        <pc:chgData name="Caldas Magalhaes, J. (Joana)" userId="f65935fc-33e4-4fd5-ad3c-015411c25312" providerId="ADAL" clId="{951A3D15-28F5-49A2-8834-A60DB0D7C568}" dt="2021-12-08T10:19:58.350" v="18437" actId="20577"/>
        <pc:sldMkLst>
          <pc:docMk/>
          <pc:sldMk cId="1960250155" sldId="368"/>
        </pc:sldMkLst>
        <pc:spChg chg="add del">
          <ac:chgData name="Caldas Magalhaes, J. (Joana)" userId="f65935fc-33e4-4fd5-ad3c-015411c25312" providerId="ADAL" clId="{951A3D15-28F5-49A2-8834-A60DB0D7C568}" dt="2021-12-01T22:25:21.935" v="2807"/>
          <ac:spMkLst>
            <pc:docMk/>
            <pc:sldMk cId="1960250155" sldId="368"/>
            <ac:spMk id="3" creationId="{7896E796-D482-4922-B644-71CC34267A43}"/>
          </ac:spMkLst>
        </pc:spChg>
        <pc:spChg chg="mod">
          <ac:chgData name="Caldas Magalhaes, J. (Joana)" userId="f65935fc-33e4-4fd5-ad3c-015411c25312" providerId="ADAL" clId="{951A3D15-28F5-49A2-8834-A60DB0D7C568}" dt="2021-12-08T10:19:58.350" v="18437" actId="20577"/>
          <ac:spMkLst>
            <pc:docMk/>
            <pc:sldMk cId="1960250155" sldId="368"/>
            <ac:spMk id="4" creationId="{DE2055C2-2208-4113-AF97-51DBE039FC61}"/>
          </ac:spMkLst>
        </pc:spChg>
      </pc:sldChg>
      <pc:sldChg chg="addSp modSp add del mod ord">
        <pc:chgData name="Caldas Magalhaes, J. (Joana)" userId="f65935fc-33e4-4fd5-ad3c-015411c25312" providerId="ADAL" clId="{951A3D15-28F5-49A2-8834-A60DB0D7C568}" dt="2021-12-06T18:28:31.770" v="7065" actId="47"/>
        <pc:sldMkLst>
          <pc:docMk/>
          <pc:sldMk cId="1315571966" sldId="369"/>
        </pc:sldMkLst>
        <pc:spChg chg="mod">
          <ac:chgData name="Caldas Magalhaes, J. (Joana)" userId="f65935fc-33e4-4fd5-ad3c-015411c25312" providerId="ADAL" clId="{951A3D15-28F5-49A2-8834-A60DB0D7C568}" dt="2021-12-01T22:55:52.034" v="4525" actId="14100"/>
          <ac:spMkLst>
            <pc:docMk/>
            <pc:sldMk cId="1315571966" sldId="369"/>
            <ac:spMk id="4" creationId="{DE2055C2-2208-4113-AF97-51DBE039FC61}"/>
          </ac:spMkLst>
        </pc:spChg>
        <pc:picChg chg="add mod">
          <ac:chgData name="Caldas Magalhaes, J. (Joana)" userId="f65935fc-33e4-4fd5-ad3c-015411c25312" providerId="ADAL" clId="{951A3D15-28F5-49A2-8834-A60DB0D7C568}" dt="2021-12-01T22:55:54.471" v="4527" actId="1076"/>
          <ac:picMkLst>
            <pc:docMk/>
            <pc:sldMk cId="1315571966" sldId="369"/>
            <ac:picMk id="1026" creationId="{54CD89EF-95FC-49CA-890E-78B026E6E2ED}"/>
          </ac:picMkLst>
        </pc:picChg>
      </pc:sldChg>
      <pc:sldChg chg="addSp delSp modSp add mod modAnim">
        <pc:chgData name="Caldas Magalhaes, J. (Joana)" userId="f65935fc-33e4-4fd5-ad3c-015411c25312" providerId="ADAL" clId="{951A3D15-28F5-49A2-8834-A60DB0D7C568}" dt="2021-12-07T19:16:36.148" v="17788" actId="20577"/>
        <pc:sldMkLst>
          <pc:docMk/>
          <pc:sldMk cId="1216023385" sldId="370"/>
        </pc:sldMkLst>
        <pc:spChg chg="mod">
          <ac:chgData name="Caldas Magalhaes, J. (Joana)" userId="f65935fc-33e4-4fd5-ad3c-015411c25312" providerId="ADAL" clId="{951A3D15-28F5-49A2-8834-A60DB0D7C568}" dt="2021-12-07T19:16:36.148" v="17788" actId="20577"/>
          <ac:spMkLst>
            <pc:docMk/>
            <pc:sldMk cId="1216023385" sldId="370"/>
            <ac:spMk id="2" creationId="{00000000-0000-0000-0000-000000000000}"/>
          </ac:spMkLst>
        </pc:spChg>
        <pc:spChg chg="del mod">
          <ac:chgData name="Caldas Magalhaes, J. (Joana)" userId="f65935fc-33e4-4fd5-ad3c-015411c25312" providerId="ADAL" clId="{951A3D15-28F5-49A2-8834-A60DB0D7C568}" dt="2021-12-06T15:12:46.413" v="4931" actId="478"/>
          <ac:spMkLst>
            <pc:docMk/>
            <pc:sldMk cId="1216023385" sldId="370"/>
            <ac:spMk id="4" creationId="{DE2055C2-2208-4113-AF97-51DBE039FC61}"/>
          </ac:spMkLst>
        </pc:spChg>
        <pc:spChg chg="add del mod">
          <ac:chgData name="Caldas Magalhaes, J. (Joana)" userId="f65935fc-33e4-4fd5-ad3c-015411c25312" providerId="ADAL" clId="{951A3D15-28F5-49A2-8834-A60DB0D7C568}" dt="2021-12-06T15:27:53.222" v="4970" actId="478"/>
          <ac:spMkLst>
            <pc:docMk/>
            <pc:sldMk cId="1216023385" sldId="370"/>
            <ac:spMk id="5" creationId="{1559231A-44DD-4D60-A734-EFDF6BDEC4EC}"/>
          </ac:spMkLst>
        </pc:spChg>
        <pc:spChg chg="add mod">
          <ac:chgData name="Caldas Magalhaes, J. (Joana)" userId="f65935fc-33e4-4fd5-ad3c-015411c25312" providerId="ADAL" clId="{951A3D15-28F5-49A2-8834-A60DB0D7C568}" dt="2021-12-07T17:31:30.687" v="13727" actId="1076"/>
          <ac:spMkLst>
            <pc:docMk/>
            <pc:sldMk cId="1216023385" sldId="370"/>
            <ac:spMk id="6" creationId="{19B5B842-243C-49AA-8C71-779949937F8B}"/>
          </ac:spMkLst>
        </pc:spChg>
        <pc:spChg chg="add del mod">
          <ac:chgData name="Caldas Magalhaes, J. (Joana)" userId="f65935fc-33e4-4fd5-ad3c-015411c25312" providerId="ADAL" clId="{951A3D15-28F5-49A2-8834-A60DB0D7C568}" dt="2021-12-06T15:19:54.834" v="4934" actId="478"/>
          <ac:spMkLst>
            <pc:docMk/>
            <pc:sldMk cId="1216023385" sldId="370"/>
            <ac:spMk id="8" creationId="{59629571-E699-434A-ABD2-658ECECC436F}"/>
          </ac:spMkLst>
        </pc:spChg>
        <pc:spChg chg="add mod">
          <ac:chgData name="Caldas Magalhaes, J. (Joana)" userId="f65935fc-33e4-4fd5-ad3c-015411c25312" providerId="ADAL" clId="{951A3D15-28F5-49A2-8834-A60DB0D7C568}" dt="2021-12-06T15:29:02.513" v="4978" actId="164"/>
          <ac:spMkLst>
            <pc:docMk/>
            <pc:sldMk cId="1216023385" sldId="370"/>
            <ac:spMk id="9" creationId="{1DD3720B-23A5-4572-B775-BD51522D9E81}"/>
          </ac:spMkLst>
        </pc:spChg>
        <pc:spChg chg="add mod ord">
          <ac:chgData name="Caldas Magalhaes, J. (Joana)" userId="f65935fc-33e4-4fd5-ad3c-015411c25312" providerId="ADAL" clId="{951A3D15-28F5-49A2-8834-A60DB0D7C568}" dt="2021-12-06T15:29:02.513" v="4978" actId="164"/>
          <ac:spMkLst>
            <pc:docMk/>
            <pc:sldMk cId="1216023385" sldId="370"/>
            <ac:spMk id="10" creationId="{1BEDA0C2-844A-4B8D-ADB5-16834A49A663}"/>
          </ac:spMkLst>
        </pc:spChg>
        <pc:spChg chg="mod">
          <ac:chgData name="Caldas Magalhaes, J. (Joana)" userId="f65935fc-33e4-4fd5-ad3c-015411c25312" providerId="ADAL" clId="{951A3D15-28F5-49A2-8834-A60DB0D7C568}" dt="2021-12-06T15:29:09.255" v="4979"/>
          <ac:spMkLst>
            <pc:docMk/>
            <pc:sldMk cId="1216023385" sldId="370"/>
            <ac:spMk id="14" creationId="{0739AFD9-9BDE-48EF-AD4C-667AED4A009A}"/>
          </ac:spMkLst>
        </pc:spChg>
        <pc:spChg chg="mod">
          <ac:chgData name="Caldas Magalhaes, J. (Joana)" userId="f65935fc-33e4-4fd5-ad3c-015411c25312" providerId="ADAL" clId="{951A3D15-28F5-49A2-8834-A60DB0D7C568}" dt="2021-12-06T15:30:01.568" v="4993" actId="20577"/>
          <ac:spMkLst>
            <pc:docMk/>
            <pc:sldMk cId="1216023385" sldId="370"/>
            <ac:spMk id="15" creationId="{F59E13DD-EFC0-449F-921C-8E0C46781146}"/>
          </ac:spMkLst>
        </pc:spChg>
        <pc:spChg chg="mod">
          <ac:chgData name="Caldas Magalhaes, J. (Joana)" userId="f65935fc-33e4-4fd5-ad3c-015411c25312" providerId="ADAL" clId="{951A3D15-28F5-49A2-8834-A60DB0D7C568}" dt="2021-12-06T15:29:44.970" v="4981"/>
          <ac:spMkLst>
            <pc:docMk/>
            <pc:sldMk cId="1216023385" sldId="370"/>
            <ac:spMk id="17" creationId="{F212FD20-0A34-4AC6-9F23-1F72DD13C1B7}"/>
          </ac:spMkLst>
        </pc:spChg>
        <pc:spChg chg="mod">
          <ac:chgData name="Caldas Magalhaes, J. (Joana)" userId="f65935fc-33e4-4fd5-ad3c-015411c25312" providerId="ADAL" clId="{951A3D15-28F5-49A2-8834-A60DB0D7C568}" dt="2021-12-06T15:31:55.592" v="5191" actId="1076"/>
          <ac:spMkLst>
            <pc:docMk/>
            <pc:sldMk cId="1216023385" sldId="370"/>
            <ac:spMk id="18" creationId="{2FB082AE-AFEC-4D91-8A88-1643CB22809D}"/>
          </ac:spMkLst>
        </pc:spChg>
        <pc:spChg chg="mod">
          <ac:chgData name="Caldas Magalhaes, J. (Joana)" userId="f65935fc-33e4-4fd5-ad3c-015411c25312" providerId="ADAL" clId="{951A3D15-28F5-49A2-8834-A60DB0D7C568}" dt="2021-12-06T15:29:45.386" v="4982"/>
          <ac:spMkLst>
            <pc:docMk/>
            <pc:sldMk cId="1216023385" sldId="370"/>
            <ac:spMk id="20" creationId="{A38F5525-7FDC-49F9-BD28-358BC4AD220F}"/>
          </ac:spMkLst>
        </pc:spChg>
        <pc:spChg chg="mod">
          <ac:chgData name="Caldas Magalhaes, J. (Joana)" userId="f65935fc-33e4-4fd5-ad3c-015411c25312" providerId="ADAL" clId="{951A3D15-28F5-49A2-8834-A60DB0D7C568}" dt="2021-12-06T15:30:03.694" v="4998" actId="20577"/>
          <ac:spMkLst>
            <pc:docMk/>
            <pc:sldMk cId="1216023385" sldId="370"/>
            <ac:spMk id="21" creationId="{334BEB13-B367-4BFD-85DA-A75EF8F1F7AD}"/>
          </ac:spMkLst>
        </pc:spChg>
        <pc:spChg chg="mod">
          <ac:chgData name="Caldas Magalhaes, J. (Joana)" userId="f65935fc-33e4-4fd5-ad3c-015411c25312" providerId="ADAL" clId="{951A3D15-28F5-49A2-8834-A60DB0D7C568}" dt="2021-12-06T15:34:06.241" v="5218"/>
          <ac:spMkLst>
            <pc:docMk/>
            <pc:sldMk cId="1216023385" sldId="370"/>
            <ac:spMk id="23" creationId="{F4F75898-F4E1-4061-BA77-D696FE828BAB}"/>
          </ac:spMkLst>
        </pc:spChg>
        <pc:spChg chg="mod">
          <ac:chgData name="Caldas Magalhaes, J. (Joana)" userId="f65935fc-33e4-4fd5-ad3c-015411c25312" providerId="ADAL" clId="{951A3D15-28F5-49A2-8834-A60DB0D7C568}" dt="2021-12-06T15:34:19.650" v="5224" actId="20577"/>
          <ac:spMkLst>
            <pc:docMk/>
            <pc:sldMk cId="1216023385" sldId="370"/>
            <ac:spMk id="24" creationId="{6DA5A313-E11D-4211-B489-3D8355E7A2F3}"/>
          </ac:spMkLst>
        </pc:spChg>
        <pc:spChg chg="mod">
          <ac:chgData name="Caldas Magalhaes, J. (Joana)" userId="f65935fc-33e4-4fd5-ad3c-015411c25312" providerId="ADAL" clId="{951A3D15-28F5-49A2-8834-A60DB0D7C568}" dt="2021-12-06T15:34:06.241" v="5218"/>
          <ac:spMkLst>
            <pc:docMk/>
            <pc:sldMk cId="1216023385" sldId="370"/>
            <ac:spMk id="26" creationId="{FB93EFC0-7FEF-432E-B661-DCFC55624ABD}"/>
          </ac:spMkLst>
        </pc:spChg>
        <pc:spChg chg="mod">
          <ac:chgData name="Caldas Magalhaes, J. (Joana)" userId="f65935fc-33e4-4fd5-ad3c-015411c25312" providerId="ADAL" clId="{951A3D15-28F5-49A2-8834-A60DB0D7C568}" dt="2021-12-06T15:34:25.116" v="5234" actId="20577"/>
          <ac:spMkLst>
            <pc:docMk/>
            <pc:sldMk cId="1216023385" sldId="370"/>
            <ac:spMk id="27" creationId="{FDD032A2-D298-46F2-99D8-8B6ED011D9FF}"/>
          </ac:spMkLst>
        </pc:spChg>
        <pc:spChg chg="mod">
          <ac:chgData name="Caldas Magalhaes, J. (Joana)" userId="f65935fc-33e4-4fd5-ad3c-015411c25312" providerId="ADAL" clId="{951A3D15-28F5-49A2-8834-A60DB0D7C568}" dt="2021-12-06T15:34:06.241" v="5218"/>
          <ac:spMkLst>
            <pc:docMk/>
            <pc:sldMk cId="1216023385" sldId="370"/>
            <ac:spMk id="29" creationId="{1702A8A5-CD5D-4414-9B30-3C37CB01CF8A}"/>
          </ac:spMkLst>
        </pc:spChg>
        <pc:spChg chg="mod">
          <ac:chgData name="Caldas Magalhaes, J. (Joana)" userId="f65935fc-33e4-4fd5-ad3c-015411c25312" providerId="ADAL" clId="{951A3D15-28F5-49A2-8834-A60DB0D7C568}" dt="2021-12-06T15:34:22.414" v="5229" actId="20577"/>
          <ac:spMkLst>
            <pc:docMk/>
            <pc:sldMk cId="1216023385" sldId="370"/>
            <ac:spMk id="30" creationId="{27163010-F7AB-4378-AE7D-D0AEFA8E5673}"/>
          </ac:spMkLst>
        </pc:spChg>
        <pc:spChg chg="mod">
          <ac:chgData name="Caldas Magalhaes, J. (Joana)" userId="f65935fc-33e4-4fd5-ad3c-015411c25312" providerId="ADAL" clId="{951A3D15-28F5-49A2-8834-A60DB0D7C568}" dt="2021-12-06T15:35:28.253" v="5411"/>
          <ac:spMkLst>
            <pc:docMk/>
            <pc:sldMk cId="1216023385" sldId="370"/>
            <ac:spMk id="32" creationId="{02F8B10A-ECA3-490F-AA02-A79A2A6DC648}"/>
          </ac:spMkLst>
        </pc:spChg>
        <pc:spChg chg="mod">
          <ac:chgData name="Caldas Magalhaes, J. (Joana)" userId="f65935fc-33e4-4fd5-ad3c-015411c25312" providerId="ADAL" clId="{951A3D15-28F5-49A2-8834-A60DB0D7C568}" dt="2021-12-06T15:35:28.253" v="5411"/>
          <ac:spMkLst>
            <pc:docMk/>
            <pc:sldMk cId="1216023385" sldId="370"/>
            <ac:spMk id="33" creationId="{BD53AC54-0FED-4529-BC51-8561B32954E0}"/>
          </ac:spMkLst>
        </pc:spChg>
        <pc:spChg chg="mod">
          <ac:chgData name="Caldas Magalhaes, J. (Joana)" userId="f65935fc-33e4-4fd5-ad3c-015411c25312" providerId="ADAL" clId="{951A3D15-28F5-49A2-8834-A60DB0D7C568}" dt="2021-12-06T15:35:28.253" v="5411"/>
          <ac:spMkLst>
            <pc:docMk/>
            <pc:sldMk cId="1216023385" sldId="370"/>
            <ac:spMk id="35" creationId="{88DEE192-6D5A-4A7F-A34C-38BBC3236AF8}"/>
          </ac:spMkLst>
        </pc:spChg>
        <pc:spChg chg="mod">
          <ac:chgData name="Caldas Magalhaes, J. (Joana)" userId="f65935fc-33e4-4fd5-ad3c-015411c25312" providerId="ADAL" clId="{951A3D15-28F5-49A2-8834-A60DB0D7C568}" dt="2021-12-06T15:35:28.253" v="5411"/>
          <ac:spMkLst>
            <pc:docMk/>
            <pc:sldMk cId="1216023385" sldId="370"/>
            <ac:spMk id="36" creationId="{FF8408AC-3F32-43AC-8609-6D7B72325A12}"/>
          </ac:spMkLst>
        </pc:spChg>
        <pc:spChg chg="mod">
          <ac:chgData name="Caldas Magalhaes, J. (Joana)" userId="f65935fc-33e4-4fd5-ad3c-015411c25312" providerId="ADAL" clId="{951A3D15-28F5-49A2-8834-A60DB0D7C568}" dt="2021-12-06T15:35:28.253" v="5411"/>
          <ac:spMkLst>
            <pc:docMk/>
            <pc:sldMk cId="1216023385" sldId="370"/>
            <ac:spMk id="38" creationId="{BBE2B887-0A9E-4920-BD1A-C610CB1E1926}"/>
          </ac:spMkLst>
        </pc:spChg>
        <pc:spChg chg="mod">
          <ac:chgData name="Caldas Magalhaes, J. (Joana)" userId="f65935fc-33e4-4fd5-ad3c-015411c25312" providerId="ADAL" clId="{951A3D15-28F5-49A2-8834-A60DB0D7C568}" dt="2021-12-06T15:35:28.253" v="5411"/>
          <ac:spMkLst>
            <pc:docMk/>
            <pc:sldMk cId="1216023385" sldId="370"/>
            <ac:spMk id="39" creationId="{7809E609-27C3-4537-B63E-6D3C3DBBCC37}"/>
          </ac:spMkLst>
        </pc:spChg>
        <pc:spChg chg="add mod">
          <ac:chgData name="Caldas Magalhaes, J. (Joana)" userId="f65935fc-33e4-4fd5-ad3c-015411c25312" providerId="ADAL" clId="{951A3D15-28F5-49A2-8834-A60DB0D7C568}" dt="2021-12-07T17:56:21.695" v="14923"/>
          <ac:spMkLst>
            <pc:docMk/>
            <pc:sldMk cId="1216023385" sldId="370"/>
            <ac:spMk id="40" creationId="{9B168845-CE3C-4C78-B1BE-F19112E5CA21}"/>
          </ac:spMkLst>
        </pc:spChg>
        <pc:spChg chg="add del mod">
          <ac:chgData name="Caldas Magalhaes, J. (Joana)" userId="f65935fc-33e4-4fd5-ad3c-015411c25312" providerId="ADAL" clId="{951A3D15-28F5-49A2-8834-A60DB0D7C568}" dt="2021-12-06T18:09:43.150" v="5812" actId="478"/>
          <ac:spMkLst>
            <pc:docMk/>
            <pc:sldMk cId="1216023385" sldId="370"/>
            <ac:spMk id="41" creationId="{A8BBB3FA-EB21-4D8D-955F-432B07B20D7B}"/>
          </ac:spMkLst>
        </pc:spChg>
        <pc:spChg chg="add mod">
          <ac:chgData name="Caldas Magalhaes, J. (Joana)" userId="f65935fc-33e4-4fd5-ad3c-015411c25312" providerId="ADAL" clId="{951A3D15-28F5-49A2-8834-A60DB0D7C568}" dt="2021-12-06T18:12:52.334" v="6091" actId="1038"/>
          <ac:spMkLst>
            <pc:docMk/>
            <pc:sldMk cId="1216023385" sldId="370"/>
            <ac:spMk id="42" creationId="{D63C5D08-BE8A-4891-AEA8-4F7953F98392}"/>
          </ac:spMkLst>
        </pc:spChg>
        <pc:spChg chg="add mod">
          <ac:chgData name="Caldas Magalhaes, J. (Joana)" userId="f65935fc-33e4-4fd5-ad3c-015411c25312" providerId="ADAL" clId="{951A3D15-28F5-49A2-8834-A60DB0D7C568}" dt="2021-12-07T17:30:14.461" v="13474" actId="1037"/>
          <ac:spMkLst>
            <pc:docMk/>
            <pc:sldMk cId="1216023385" sldId="370"/>
            <ac:spMk id="43" creationId="{6540A69C-24E9-49CC-BFA0-5CC717EA0A9C}"/>
          </ac:spMkLst>
        </pc:spChg>
        <pc:grpChg chg="add del mod">
          <ac:chgData name="Caldas Magalhaes, J. (Joana)" userId="f65935fc-33e4-4fd5-ad3c-015411c25312" providerId="ADAL" clId="{951A3D15-28F5-49A2-8834-A60DB0D7C568}" dt="2021-12-06T17:58:11.296" v="5541" actId="478"/>
          <ac:grpSpMkLst>
            <pc:docMk/>
            <pc:sldMk cId="1216023385" sldId="370"/>
            <ac:grpSpMk id="11" creationId="{E730D3CB-36E0-4BC5-8364-BA7DBE8F6E55}"/>
          </ac:grpSpMkLst>
        </pc:grpChg>
        <pc:grpChg chg="add del mod">
          <ac:chgData name="Caldas Magalhaes, J. (Joana)" userId="f65935fc-33e4-4fd5-ad3c-015411c25312" providerId="ADAL" clId="{951A3D15-28F5-49A2-8834-A60DB0D7C568}" dt="2021-12-06T17:58:11.296" v="5541" actId="478"/>
          <ac:grpSpMkLst>
            <pc:docMk/>
            <pc:sldMk cId="1216023385" sldId="370"/>
            <ac:grpSpMk id="13" creationId="{CFDE5E51-BC1E-4417-803D-DE987D06467A}"/>
          </ac:grpSpMkLst>
        </pc:grpChg>
        <pc:grpChg chg="add del mod">
          <ac:chgData name="Caldas Magalhaes, J. (Joana)" userId="f65935fc-33e4-4fd5-ad3c-015411c25312" providerId="ADAL" clId="{951A3D15-28F5-49A2-8834-A60DB0D7C568}" dt="2021-12-06T17:58:11.296" v="5541" actId="478"/>
          <ac:grpSpMkLst>
            <pc:docMk/>
            <pc:sldMk cId="1216023385" sldId="370"/>
            <ac:grpSpMk id="16" creationId="{27CA90EA-4DD7-471C-A25E-8DEE67A96466}"/>
          </ac:grpSpMkLst>
        </pc:grpChg>
        <pc:grpChg chg="add del mod">
          <ac:chgData name="Caldas Magalhaes, J. (Joana)" userId="f65935fc-33e4-4fd5-ad3c-015411c25312" providerId="ADAL" clId="{951A3D15-28F5-49A2-8834-A60DB0D7C568}" dt="2021-12-06T17:58:11.296" v="5541" actId="478"/>
          <ac:grpSpMkLst>
            <pc:docMk/>
            <pc:sldMk cId="1216023385" sldId="370"/>
            <ac:grpSpMk id="19" creationId="{1997B70F-0B12-48AD-B74F-1D1C554BE83C}"/>
          </ac:grpSpMkLst>
        </pc:grpChg>
        <pc:grpChg chg="add del mod">
          <ac:chgData name="Caldas Magalhaes, J. (Joana)" userId="f65935fc-33e4-4fd5-ad3c-015411c25312" providerId="ADAL" clId="{951A3D15-28F5-49A2-8834-A60DB0D7C568}" dt="2021-12-06T17:58:11.296" v="5541" actId="478"/>
          <ac:grpSpMkLst>
            <pc:docMk/>
            <pc:sldMk cId="1216023385" sldId="370"/>
            <ac:grpSpMk id="22" creationId="{6D0E673C-D32C-43D3-BF16-9C3EA294973E}"/>
          </ac:grpSpMkLst>
        </pc:grpChg>
        <pc:grpChg chg="add del mod">
          <ac:chgData name="Caldas Magalhaes, J. (Joana)" userId="f65935fc-33e4-4fd5-ad3c-015411c25312" providerId="ADAL" clId="{951A3D15-28F5-49A2-8834-A60DB0D7C568}" dt="2021-12-06T17:58:11.296" v="5541" actId="478"/>
          <ac:grpSpMkLst>
            <pc:docMk/>
            <pc:sldMk cId="1216023385" sldId="370"/>
            <ac:grpSpMk id="25" creationId="{E93A3F3A-EB15-4B9C-B5F5-4FB77F34AB55}"/>
          </ac:grpSpMkLst>
        </pc:grpChg>
        <pc:grpChg chg="add del mod">
          <ac:chgData name="Caldas Magalhaes, J. (Joana)" userId="f65935fc-33e4-4fd5-ad3c-015411c25312" providerId="ADAL" clId="{951A3D15-28F5-49A2-8834-A60DB0D7C568}" dt="2021-12-06T17:58:11.296" v="5541" actId="478"/>
          <ac:grpSpMkLst>
            <pc:docMk/>
            <pc:sldMk cId="1216023385" sldId="370"/>
            <ac:grpSpMk id="28" creationId="{9B00BD99-CCE4-487B-A58C-E1BBCF2C76B2}"/>
          </ac:grpSpMkLst>
        </pc:grpChg>
        <pc:grpChg chg="add del mod">
          <ac:chgData name="Caldas Magalhaes, J. (Joana)" userId="f65935fc-33e4-4fd5-ad3c-015411c25312" providerId="ADAL" clId="{951A3D15-28F5-49A2-8834-A60DB0D7C568}" dt="2021-12-06T17:58:11.296" v="5541" actId="478"/>
          <ac:grpSpMkLst>
            <pc:docMk/>
            <pc:sldMk cId="1216023385" sldId="370"/>
            <ac:grpSpMk id="31" creationId="{B89FACEC-7652-4BCB-9E01-84C9B5E27182}"/>
          </ac:grpSpMkLst>
        </pc:grpChg>
        <pc:grpChg chg="add del mod">
          <ac:chgData name="Caldas Magalhaes, J. (Joana)" userId="f65935fc-33e4-4fd5-ad3c-015411c25312" providerId="ADAL" clId="{951A3D15-28F5-49A2-8834-A60DB0D7C568}" dt="2021-12-06T17:58:11.296" v="5541" actId="478"/>
          <ac:grpSpMkLst>
            <pc:docMk/>
            <pc:sldMk cId="1216023385" sldId="370"/>
            <ac:grpSpMk id="34" creationId="{F4E1DD3C-594D-47ED-9554-1C4610268331}"/>
          </ac:grpSpMkLst>
        </pc:grpChg>
        <pc:grpChg chg="add del mod">
          <ac:chgData name="Caldas Magalhaes, J. (Joana)" userId="f65935fc-33e4-4fd5-ad3c-015411c25312" providerId="ADAL" clId="{951A3D15-28F5-49A2-8834-A60DB0D7C568}" dt="2021-12-06T17:58:11.296" v="5541" actId="478"/>
          <ac:grpSpMkLst>
            <pc:docMk/>
            <pc:sldMk cId="1216023385" sldId="370"/>
            <ac:grpSpMk id="37" creationId="{5070024E-EF54-4051-B163-4329AD1D522F}"/>
          </ac:grpSpMkLst>
        </pc:grpChg>
        <pc:picChg chg="del">
          <ac:chgData name="Caldas Magalhaes, J. (Joana)" userId="f65935fc-33e4-4fd5-ad3c-015411c25312" providerId="ADAL" clId="{951A3D15-28F5-49A2-8834-A60DB0D7C568}" dt="2021-12-06T15:12:40.969" v="4929" actId="478"/>
          <ac:picMkLst>
            <pc:docMk/>
            <pc:sldMk cId="1216023385" sldId="370"/>
            <ac:picMk id="1026" creationId="{54CD89EF-95FC-49CA-890E-78B026E6E2ED}"/>
          </ac:picMkLst>
        </pc:picChg>
      </pc:sldChg>
      <pc:sldChg chg="add del">
        <pc:chgData name="Caldas Magalhaes, J. (Joana)" userId="f65935fc-33e4-4fd5-ad3c-015411c25312" providerId="ADAL" clId="{951A3D15-28F5-49A2-8834-A60DB0D7C568}" dt="2021-12-07T10:18:22.551" v="8349" actId="47"/>
        <pc:sldMkLst>
          <pc:docMk/>
          <pc:sldMk cId="1137245669" sldId="371"/>
        </pc:sldMkLst>
      </pc:sldChg>
      <pc:sldChg chg="addSp delSp modSp add mod">
        <pc:chgData name="Caldas Magalhaes, J. (Joana)" userId="f65935fc-33e4-4fd5-ad3c-015411c25312" providerId="ADAL" clId="{951A3D15-28F5-49A2-8834-A60DB0D7C568}" dt="2021-12-08T12:19:49.306" v="18857" actId="20577"/>
        <pc:sldMkLst>
          <pc:docMk/>
          <pc:sldMk cId="3090516688" sldId="372"/>
        </pc:sldMkLst>
        <pc:spChg chg="mod">
          <ac:chgData name="Caldas Magalhaes, J. (Joana)" userId="f65935fc-33e4-4fd5-ad3c-015411c25312" providerId="ADAL" clId="{951A3D15-28F5-49A2-8834-A60DB0D7C568}" dt="2021-12-07T19:16:44.958" v="17790"/>
          <ac:spMkLst>
            <pc:docMk/>
            <pc:sldMk cId="3090516688" sldId="372"/>
            <ac:spMk id="2" creationId="{00000000-0000-0000-0000-000000000000}"/>
          </ac:spMkLst>
        </pc:spChg>
        <pc:spChg chg="add mod">
          <ac:chgData name="Caldas Magalhaes, J. (Joana)" userId="f65935fc-33e4-4fd5-ad3c-015411c25312" providerId="ADAL" clId="{951A3D15-28F5-49A2-8834-A60DB0D7C568}" dt="2021-12-08T12:19:49.306" v="18857" actId="20577"/>
          <ac:spMkLst>
            <pc:docMk/>
            <pc:sldMk cId="3090516688" sldId="372"/>
            <ac:spMk id="3" creationId="{2066A237-4E93-4E05-B02E-8F678442200F}"/>
          </ac:spMkLst>
        </pc:spChg>
        <pc:spChg chg="del mod">
          <ac:chgData name="Caldas Magalhaes, J. (Joana)" userId="f65935fc-33e4-4fd5-ad3c-015411c25312" providerId="ADAL" clId="{951A3D15-28F5-49A2-8834-A60DB0D7C568}" dt="2021-12-06T18:30:28.884" v="7084" actId="478"/>
          <ac:spMkLst>
            <pc:docMk/>
            <pc:sldMk cId="3090516688" sldId="372"/>
            <ac:spMk id="40" creationId="{9B168845-CE3C-4C78-B1BE-F19112E5CA21}"/>
          </ac:spMkLst>
        </pc:spChg>
        <pc:spChg chg="del">
          <ac:chgData name="Caldas Magalhaes, J. (Joana)" userId="f65935fc-33e4-4fd5-ad3c-015411c25312" providerId="ADAL" clId="{951A3D15-28F5-49A2-8834-A60DB0D7C568}" dt="2021-12-06T18:17:20.376" v="6138" actId="478"/>
          <ac:spMkLst>
            <pc:docMk/>
            <pc:sldMk cId="3090516688" sldId="372"/>
            <ac:spMk id="42" creationId="{D63C5D08-BE8A-4891-AEA8-4F7953F98392}"/>
          </ac:spMkLst>
        </pc:spChg>
        <pc:spChg chg="del">
          <ac:chgData name="Caldas Magalhaes, J. (Joana)" userId="f65935fc-33e4-4fd5-ad3c-015411c25312" providerId="ADAL" clId="{951A3D15-28F5-49A2-8834-A60DB0D7C568}" dt="2021-12-06T18:17:16.911" v="6137" actId="478"/>
          <ac:spMkLst>
            <pc:docMk/>
            <pc:sldMk cId="3090516688" sldId="372"/>
            <ac:spMk id="43" creationId="{6540A69C-24E9-49CC-BFA0-5CC717EA0A9C}"/>
          </ac:spMkLst>
        </pc:spChg>
      </pc:sldChg>
      <pc:sldChg chg="addSp modSp add mod ord modAnim">
        <pc:chgData name="Caldas Magalhaes, J. (Joana)" userId="f65935fc-33e4-4fd5-ad3c-015411c25312" providerId="ADAL" clId="{951A3D15-28F5-49A2-8834-A60DB0D7C568}" dt="2021-12-08T10:24:20.404" v="18563" actId="20577"/>
        <pc:sldMkLst>
          <pc:docMk/>
          <pc:sldMk cId="2168831230" sldId="373"/>
        </pc:sldMkLst>
        <pc:spChg chg="mod">
          <ac:chgData name="Caldas Magalhaes, J. (Joana)" userId="f65935fc-33e4-4fd5-ad3c-015411c25312" providerId="ADAL" clId="{951A3D15-28F5-49A2-8834-A60DB0D7C568}" dt="2021-12-08T10:24:20.404" v="18563" actId="20577"/>
          <ac:spMkLst>
            <pc:docMk/>
            <pc:sldMk cId="2168831230" sldId="373"/>
            <ac:spMk id="4" creationId="{DE2055C2-2208-4113-AF97-51DBE039FC61}"/>
          </ac:spMkLst>
        </pc:spChg>
        <pc:spChg chg="add mod">
          <ac:chgData name="Caldas Magalhaes, J. (Joana)" userId="f65935fc-33e4-4fd5-ad3c-015411c25312" providerId="ADAL" clId="{951A3D15-28F5-49A2-8834-A60DB0D7C568}" dt="2021-12-07T15:02:35.628" v="11616" actId="14100"/>
          <ac:spMkLst>
            <pc:docMk/>
            <pc:sldMk cId="2168831230" sldId="373"/>
            <ac:spMk id="5" creationId="{168D9070-D046-4958-8E30-C7C9ACCD9C25}"/>
          </ac:spMkLst>
        </pc:spChg>
        <pc:picChg chg="mod">
          <ac:chgData name="Caldas Magalhaes, J. (Joana)" userId="f65935fc-33e4-4fd5-ad3c-015411c25312" providerId="ADAL" clId="{951A3D15-28F5-49A2-8834-A60DB0D7C568}" dt="2021-12-07T15:11:01.564" v="11682" actId="1037"/>
          <ac:picMkLst>
            <pc:docMk/>
            <pc:sldMk cId="2168831230" sldId="373"/>
            <ac:picMk id="1026" creationId="{54CD89EF-95FC-49CA-890E-78B026E6E2ED}"/>
          </ac:picMkLst>
        </pc:picChg>
      </pc:sldChg>
      <pc:sldChg chg="addSp modSp add mod ord modAnim">
        <pc:chgData name="Caldas Magalhaes, J. (Joana)" userId="f65935fc-33e4-4fd5-ad3c-015411c25312" providerId="ADAL" clId="{951A3D15-28F5-49A2-8834-A60DB0D7C568}" dt="2021-12-07T18:56:06.611" v="17144"/>
        <pc:sldMkLst>
          <pc:docMk/>
          <pc:sldMk cId="2130985882" sldId="374"/>
        </pc:sldMkLst>
        <pc:spChg chg="mod">
          <ac:chgData name="Caldas Magalhaes, J. (Joana)" userId="f65935fc-33e4-4fd5-ad3c-015411c25312" providerId="ADAL" clId="{951A3D15-28F5-49A2-8834-A60DB0D7C568}" dt="2021-12-07T13:44:34.401" v="9692" actId="20577"/>
          <ac:spMkLst>
            <pc:docMk/>
            <pc:sldMk cId="2130985882" sldId="374"/>
            <ac:spMk id="2" creationId="{00000000-0000-0000-0000-000000000000}"/>
          </ac:spMkLst>
        </pc:spChg>
        <pc:spChg chg="mod">
          <ac:chgData name="Caldas Magalhaes, J. (Joana)" userId="f65935fc-33e4-4fd5-ad3c-015411c25312" providerId="ADAL" clId="{951A3D15-28F5-49A2-8834-A60DB0D7C568}" dt="2021-12-07T13:44:45.064" v="9706" actId="6549"/>
          <ac:spMkLst>
            <pc:docMk/>
            <pc:sldMk cId="2130985882" sldId="374"/>
            <ac:spMk id="4" creationId="{DE2055C2-2208-4113-AF97-51DBE039FC61}"/>
          </ac:spMkLst>
        </pc:spChg>
        <pc:picChg chg="add mod">
          <ac:chgData name="Caldas Magalhaes, J. (Joana)" userId="f65935fc-33e4-4fd5-ad3c-015411c25312" providerId="ADAL" clId="{951A3D15-28F5-49A2-8834-A60DB0D7C568}" dt="2021-12-07T09:54:27.235" v="7718" actId="1037"/>
          <ac:picMkLst>
            <pc:docMk/>
            <pc:sldMk cId="2130985882" sldId="374"/>
            <ac:picMk id="5" creationId="{42BFB9C3-1128-49A0-ADF2-5717BBA1D20D}"/>
          </ac:picMkLst>
        </pc:picChg>
        <pc:picChg chg="add mod">
          <ac:chgData name="Caldas Magalhaes, J. (Joana)" userId="f65935fc-33e4-4fd5-ad3c-015411c25312" providerId="ADAL" clId="{951A3D15-28F5-49A2-8834-A60DB0D7C568}" dt="2021-12-07T09:54:30.165" v="7720" actId="1038"/>
          <ac:picMkLst>
            <pc:docMk/>
            <pc:sldMk cId="2130985882" sldId="374"/>
            <ac:picMk id="6" creationId="{B5BA02FF-69A5-43BD-8090-7CFCA207DBA5}"/>
          </ac:picMkLst>
        </pc:picChg>
        <pc:picChg chg="add mod">
          <ac:chgData name="Caldas Magalhaes, J. (Joana)" userId="f65935fc-33e4-4fd5-ad3c-015411c25312" providerId="ADAL" clId="{951A3D15-28F5-49A2-8834-A60DB0D7C568}" dt="2021-12-07T09:52:04.777" v="7605" actId="14100"/>
          <ac:picMkLst>
            <pc:docMk/>
            <pc:sldMk cId="2130985882" sldId="374"/>
            <ac:picMk id="7" creationId="{9B20109A-2F38-4A0D-9C27-BC2558FAC1D3}"/>
          </ac:picMkLst>
        </pc:picChg>
      </pc:sldChg>
      <pc:sldChg chg="modSp add mod ord">
        <pc:chgData name="Caldas Magalhaes, J. (Joana)" userId="f65935fc-33e4-4fd5-ad3c-015411c25312" providerId="ADAL" clId="{951A3D15-28F5-49A2-8834-A60DB0D7C568}" dt="2021-12-07T15:16:25.013" v="11923"/>
        <pc:sldMkLst>
          <pc:docMk/>
          <pc:sldMk cId="1480717095" sldId="375"/>
        </pc:sldMkLst>
        <pc:spChg chg="mod">
          <ac:chgData name="Caldas Magalhaes, J. (Joana)" userId="f65935fc-33e4-4fd5-ad3c-015411c25312" providerId="ADAL" clId="{951A3D15-28F5-49A2-8834-A60DB0D7C568}" dt="2021-12-07T09:58:48.758" v="7747" actId="20577"/>
          <ac:spMkLst>
            <pc:docMk/>
            <pc:sldMk cId="1480717095" sldId="375"/>
            <ac:spMk id="2" creationId="{00000000-0000-0000-0000-000000000000}"/>
          </ac:spMkLst>
        </pc:spChg>
        <pc:spChg chg="mod">
          <ac:chgData name="Caldas Magalhaes, J. (Joana)" userId="f65935fc-33e4-4fd5-ad3c-015411c25312" providerId="ADAL" clId="{951A3D15-28F5-49A2-8834-A60DB0D7C568}" dt="2021-12-07T10:01:01.331" v="7825" actId="27636"/>
          <ac:spMkLst>
            <pc:docMk/>
            <pc:sldMk cId="1480717095" sldId="375"/>
            <ac:spMk id="4" creationId="{DE2055C2-2208-4113-AF97-51DBE039FC61}"/>
          </ac:spMkLst>
        </pc:spChg>
      </pc:sldChg>
      <pc:sldChg chg="addSp delSp modSp add mod modNotesTx">
        <pc:chgData name="Caldas Magalhaes, J. (Joana)" userId="f65935fc-33e4-4fd5-ad3c-015411c25312" providerId="ADAL" clId="{951A3D15-28F5-49A2-8834-A60DB0D7C568}" dt="2021-12-07T15:15:46.210" v="11919" actId="20577"/>
        <pc:sldMkLst>
          <pc:docMk/>
          <pc:sldMk cId="2688314617" sldId="376"/>
        </pc:sldMkLst>
        <pc:spChg chg="mod">
          <ac:chgData name="Caldas Magalhaes, J. (Joana)" userId="f65935fc-33e4-4fd5-ad3c-015411c25312" providerId="ADAL" clId="{951A3D15-28F5-49A2-8834-A60DB0D7C568}" dt="2021-12-07T09:53:41.419" v="7690" actId="20577"/>
          <ac:spMkLst>
            <pc:docMk/>
            <pc:sldMk cId="2688314617" sldId="376"/>
            <ac:spMk id="2" creationId="{00000000-0000-0000-0000-000000000000}"/>
          </ac:spMkLst>
        </pc:spChg>
        <pc:spChg chg="add mod">
          <ac:chgData name="Caldas Magalhaes, J. (Joana)" userId="f65935fc-33e4-4fd5-ad3c-015411c25312" providerId="ADAL" clId="{951A3D15-28F5-49A2-8834-A60DB0D7C568}" dt="2021-12-07T09:53:44.661" v="7691" actId="478"/>
          <ac:spMkLst>
            <pc:docMk/>
            <pc:sldMk cId="2688314617" sldId="376"/>
            <ac:spMk id="4" creationId="{4A87A4CF-FC16-4A24-8700-F9823FA8FA68}"/>
          </ac:spMkLst>
        </pc:spChg>
        <pc:spChg chg="del">
          <ac:chgData name="Caldas Magalhaes, J. (Joana)" userId="f65935fc-33e4-4fd5-ad3c-015411c25312" providerId="ADAL" clId="{951A3D15-28F5-49A2-8834-A60DB0D7C568}" dt="2021-12-07T09:53:44.661" v="7691" actId="478"/>
          <ac:spMkLst>
            <pc:docMk/>
            <pc:sldMk cId="2688314617" sldId="376"/>
            <ac:spMk id="5" creationId="{5E7BAE7E-CCED-41BA-ADAC-5934DEB09B99}"/>
          </ac:spMkLst>
        </pc:spChg>
        <pc:picChg chg="add mod">
          <ac:chgData name="Caldas Magalhaes, J. (Joana)" userId="f65935fc-33e4-4fd5-ad3c-015411c25312" providerId="ADAL" clId="{951A3D15-28F5-49A2-8834-A60DB0D7C568}" dt="2021-12-07T09:53:57.618" v="7696" actId="14100"/>
          <ac:picMkLst>
            <pc:docMk/>
            <pc:sldMk cId="2688314617" sldId="376"/>
            <ac:picMk id="6" creationId="{34A7805C-3341-4EA2-80EB-380A56CCE9C7}"/>
          </ac:picMkLst>
        </pc:picChg>
      </pc:sldChg>
      <pc:sldChg chg="addSp modSp add mod ord modAnim">
        <pc:chgData name="Caldas Magalhaes, J. (Joana)" userId="f65935fc-33e4-4fd5-ad3c-015411c25312" providerId="ADAL" clId="{951A3D15-28F5-49A2-8834-A60DB0D7C568}" dt="2021-12-07T19:04:15.565" v="17254" actId="255"/>
        <pc:sldMkLst>
          <pc:docMk/>
          <pc:sldMk cId="2220737399" sldId="377"/>
        </pc:sldMkLst>
        <pc:spChg chg="mod">
          <ac:chgData name="Caldas Magalhaes, J. (Joana)" userId="f65935fc-33e4-4fd5-ad3c-015411c25312" providerId="ADAL" clId="{951A3D15-28F5-49A2-8834-A60DB0D7C568}" dt="2021-12-07T17:58:26.861" v="14955" actId="20577"/>
          <ac:spMkLst>
            <pc:docMk/>
            <pc:sldMk cId="2220737399" sldId="377"/>
            <ac:spMk id="2" creationId="{00000000-0000-0000-0000-000000000000}"/>
          </ac:spMkLst>
        </pc:spChg>
        <pc:spChg chg="mod">
          <ac:chgData name="Caldas Magalhaes, J. (Joana)" userId="f65935fc-33e4-4fd5-ad3c-015411c25312" providerId="ADAL" clId="{951A3D15-28F5-49A2-8834-A60DB0D7C568}" dt="2021-12-07T17:56:21.695" v="14923"/>
          <ac:spMkLst>
            <pc:docMk/>
            <pc:sldMk cId="2220737399" sldId="377"/>
            <ac:spMk id="4" creationId="{DE2055C2-2208-4113-AF97-51DBE039FC61}"/>
          </ac:spMkLst>
        </pc:spChg>
        <pc:spChg chg="add mod">
          <ac:chgData name="Caldas Magalhaes, J. (Joana)" userId="f65935fc-33e4-4fd5-ad3c-015411c25312" providerId="ADAL" clId="{951A3D15-28F5-49A2-8834-A60DB0D7C568}" dt="2021-12-07T18:53:00.189" v="17111" actId="20577"/>
          <ac:spMkLst>
            <pc:docMk/>
            <pc:sldMk cId="2220737399" sldId="377"/>
            <ac:spMk id="5" creationId="{F875C04D-421F-4837-B53B-5428CBC38E4F}"/>
          </ac:spMkLst>
        </pc:spChg>
        <pc:spChg chg="add mod">
          <ac:chgData name="Caldas Magalhaes, J. (Joana)" userId="f65935fc-33e4-4fd5-ad3c-015411c25312" providerId="ADAL" clId="{951A3D15-28F5-49A2-8834-A60DB0D7C568}" dt="2021-12-07T19:04:15.565" v="17254" actId="255"/>
          <ac:spMkLst>
            <pc:docMk/>
            <pc:sldMk cId="2220737399" sldId="377"/>
            <ac:spMk id="6" creationId="{5413D0AC-1087-4A31-A8E9-FC009115513F}"/>
          </ac:spMkLst>
        </pc:spChg>
      </pc:sldChg>
      <pc:sldChg chg="addSp modSp add mod modAnim">
        <pc:chgData name="Caldas Magalhaes, J. (Joana)" userId="f65935fc-33e4-4fd5-ad3c-015411c25312" providerId="ADAL" clId="{951A3D15-28F5-49A2-8834-A60DB0D7C568}" dt="2021-12-08T10:21:48.661" v="18448" actId="20577"/>
        <pc:sldMkLst>
          <pc:docMk/>
          <pc:sldMk cId="1486901163" sldId="378"/>
        </pc:sldMkLst>
        <pc:spChg chg="mod">
          <ac:chgData name="Caldas Magalhaes, J. (Joana)" userId="f65935fc-33e4-4fd5-ad3c-015411c25312" providerId="ADAL" clId="{951A3D15-28F5-49A2-8834-A60DB0D7C568}" dt="2021-12-07T15:44:43.381" v="12951" actId="20577"/>
          <ac:spMkLst>
            <pc:docMk/>
            <pc:sldMk cId="1486901163" sldId="378"/>
            <ac:spMk id="2" creationId="{00000000-0000-0000-0000-000000000000}"/>
          </ac:spMkLst>
        </pc:spChg>
        <pc:spChg chg="mod">
          <ac:chgData name="Caldas Magalhaes, J. (Joana)" userId="f65935fc-33e4-4fd5-ad3c-015411c25312" providerId="ADAL" clId="{951A3D15-28F5-49A2-8834-A60DB0D7C568}" dt="2021-12-08T10:21:48.661" v="18448" actId="20577"/>
          <ac:spMkLst>
            <pc:docMk/>
            <pc:sldMk cId="1486901163" sldId="378"/>
            <ac:spMk id="4" creationId="{DE2055C2-2208-4113-AF97-51DBE039FC61}"/>
          </ac:spMkLst>
        </pc:spChg>
        <pc:spChg chg="add mod">
          <ac:chgData name="Caldas Magalhaes, J. (Joana)" userId="f65935fc-33e4-4fd5-ad3c-015411c25312" providerId="ADAL" clId="{951A3D15-28F5-49A2-8834-A60DB0D7C568}" dt="2021-12-08T10:21:37.980" v="18447" actId="20577"/>
          <ac:spMkLst>
            <pc:docMk/>
            <pc:sldMk cId="1486901163" sldId="378"/>
            <ac:spMk id="5" creationId="{319FACEA-9A59-4ABE-A91A-6D72D4B4A32F}"/>
          </ac:spMkLst>
        </pc:spChg>
        <pc:spChg chg="add mod">
          <ac:chgData name="Caldas Magalhaes, J. (Joana)" userId="f65935fc-33e4-4fd5-ad3c-015411c25312" providerId="ADAL" clId="{951A3D15-28F5-49A2-8834-A60DB0D7C568}" dt="2021-12-07T19:09:44.306" v="17498"/>
          <ac:spMkLst>
            <pc:docMk/>
            <pc:sldMk cId="1486901163" sldId="378"/>
            <ac:spMk id="6" creationId="{ECFD2AEB-80C8-4104-AD27-58D2C60CC73D}"/>
          </ac:spMkLst>
        </pc:spChg>
      </pc:sldChg>
      <pc:sldChg chg="addSp delSp modSp add mod ord">
        <pc:chgData name="Caldas Magalhaes, J. (Joana)" userId="f65935fc-33e4-4fd5-ad3c-015411c25312" providerId="ADAL" clId="{951A3D15-28F5-49A2-8834-A60DB0D7C568}" dt="2021-12-07T18:46:21.269" v="16865"/>
        <pc:sldMkLst>
          <pc:docMk/>
          <pc:sldMk cId="1628152825" sldId="379"/>
        </pc:sldMkLst>
        <pc:spChg chg="mod">
          <ac:chgData name="Caldas Magalhaes, J. (Joana)" userId="f65935fc-33e4-4fd5-ad3c-015411c25312" providerId="ADAL" clId="{951A3D15-28F5-49A2-8834-A60DB0D7C568}" dt="2021-12-07T11:32:27.438" v="8907" actId="20577"/>
          <ac:spMkLst>
            <pc:docMk/>
            <pc:sldMk cId="1628152825" sldId="379"/>
            <ac:spMk id="2" creationId="{00000000-0000-0000-0000-000000000000}"/>
          </ac:spMkLst>
        </pc:spChg>
        <pc:spChg chg="del">
          <ac:chgData name="Caldas Magalhaes, J. (Joana)" userId="f65935fc-33e4-4fd5-ad3c-015411c25312" providerId="ADAL" clId="{951A3D15-28F5-49A2-8834-A60DB0D7C568}" dt="2021-12-07T11:32:31.480" v="8908" actId="478"/>
          <ac:spMkLst>
            <pc:docMk/>
            <pc:sldMk cId="1628152825" sldId="379"/>
            <ac:spMk id="4" creationId="{DE2055C2-2208-4113-AF97-51DBE039FC61}"/>
          </ac:spMkLst>
        </pc:spChg>
        <pc:spChg chg="add del mod">
          <ac:chgData name="Caldas Magalhaes, J. (Joana)" userId="f65935fc-33e4-4fd5-ad3c-015411c25312" providerId="ADAL" clId="{951A3D15-28F5-49A2-8834-A60DB0D7C568}" dt="2021-12-07T11:32:33.813" v="8909" actId="478"/>
          <ac:spMkLst>
            <pc:docMk/>
            <pc:sldMk cId="1628152825" sldId="379"/>
            <ac:spMk id="5" creationId="{E625FEC4-EB01-47EA-B1AF-0D93BE75F6E8}"/>
          </ac:spMkLst>
        </pc:spChg>
        <pc:spChg chg="del">
          <ac:chgData name="Caldas Magalhaes, J. (Joana)" userId="f65935fc-33e4-4fd5-ad3c-015411c25312" providerId="ADAL" clId="{951A3D15-28F5-49A2-8834-A60DB0D7C568}" dt="2021-12-07T11:32:35.766" v="8910" actId="478"/>
          <ac:spMkLst>
            <pc:docMk/>
            <pc:sldMk cId="1628152825" sldId="379"/>
            <ac:spMk id="7" creationId="{C9128BC8-A9A0-40A1-8F29-8B5F1AE7020E}"/>
          </ac:spMkLst>
        </pc:spChg>
        <pc:spChg chg="del">
          <ac:chgData name="Caldas Magalhaes, J. (Joana)" userId="f65935fc-33e4-4fd5-ad3c-015411c25312" providerId="ADAL" clId="{951A3D15-28F5-49A2-8834-A60DB0D7C568}" dt="2021-12-07T11:32:35.766" v="8910" actId="478"/>
          <ac:spMkLst>
            <pc:docMk/>
            <pc:sldMk cId="1628152825" sldId="379"/>
            <ac:spMk id="8" creationId="{3545FFEB-8E7C-45A4-BE65-DBCD9F2354A5}"/>
          </ac:spMkLst>
        </pc:spChg>
        <pc:spChg chg="del">
          <ac:chgData name="Caldas Magalhaes, J. (Joana)" userId="f65935fc-33e4-4fd5-ad3c-015411c25312" providerId="ADAL" clId="{951A3D15-28F5-49A2-8834-A60DB0D7C568}" dt="2021-12-07T11:32:35.766" v="8910" actId="478"/>
          <ac:spMkLst>
            <pc:docMk/>
            <pc:sldMk cId="1628152825" sldId="379"/>
            <ac:spMk id="9" creationId="{9EB2F357-2729-4FE2-B60B-6BA490E0C825}"/>
          </ac:spMkLst>
        </pc:spChg>
        <pc:spChg chg="del">
          <ac:chgData name="Caldas Magalhaes, J. (Joana)" userId="f65935fc-33e4-4fd5-ad3c-015411c25312" providerId="ADAL" clId="{951A3D15-28F5-49A2-8834-A60DB0D7C568}" dt="2021-12-07T11:32:35.766" v="8910" actId="478"/>
          <ac:spMkLst>
            <pc:docMk/>
            <pc:sldMk cId="1628152825" sldId="379"/>
            <ac:spMk id="16" creationId="{36BF31E0-A51F-4A33-BE05-97008026CCAF}"/>
          </ac:spMkLst>
        </pc:spChg>
        <pc:spChg chg="del">
          <ac:chgData name="Caldas Magalhaes, J. (Joana)" userId="f65935fc-33e4-4fd5-ad3c-015411c25312" providerId="ADAL" clId="{951A3D15-28F5-49A2-8834-A60DB0D7C568}" dt="2021-12-07T11:32:35.766" v="8910" actId="478"/>
          <ac:spMkLst>
            <pc:docMk/>
            <pc:sldMk cId="1628152825" sldId="379"/>
            <ac:spMk id="17" creationId="{3948F46F-5431-4B3F-A557-AC3F4E09C264}"/>
          </ac:spMkLst>
        </pc:spChg>
        <pc:spChg chg="del">
          <ac:chgData name="Caldas Magalhaes, J. (Joana)" userId="f65935fc-33e4-4fd5-ad3c-015411c25312" providerId="ADAL" clId="{951A3D15-28F5-49A2-8834-A60DB0D7C568}" dt="2021-12-07T11:32:35.766" v="8910" actId="478"/>
          <ac:spMkLst>
            <pc:docMk/>
            <pc:sldMk cId="1628152825" sldId="379"/>
            <ac:spMk id="18" creationId="{2FA547F6-F1E2-4CC7-8DC7-64C2FC4F41B7}"/>
          </ac:spMkLst>
        </pc:spChg>
        <pc:spChg chg="del">
          <ac:chgData name="Caldas Magalhaes, J. (Joana)" userId="f65935fc-33e4-4fd5-ad3c-015411c25312" providerId="ADAL" clId="{951A3D15-28F5-49A2-8834-A60DB0D7C568}" dt="2021-12-07T11:32:35.766" v="8910" actId="478"/>
          <ac:spMkLst>
            <pc:docMk/>
            <pc:sldMk cId="1628152825" sldId="379"/>
            <ac:spMk id="19" creationId="{0AA27D93-C5D9-4B77-926B-45A43240DC56}"/>
          </ac:spMkLst>
        </pc:spChg>
        <pc:spChg chg="del">
          <ac:chgData name="Caldas Magalhaes, J. (Joana)" userId="f65935fc-33e4-4fd5-ad3c-015411c25312" providerId="ADAL" clId="{951A3D15-28F5-49A2-8834-A60DB0D7C568}" dt="2021-12-07T11:32:35.766" v="8910" actId="478"/>
          <ac:spMkLst>
            <pc:docMk/>
            <pc:sldMk cId="1628152825" sldId="379"/>
            <ac:spMk id="20" creationId="{F325F463-3A29-4166-A595-B635A6BA93F3}"/>
          </ac:spMkLst>
        </pc:spChg>
        <pc:spChg chg="del">
          <ac:chgData name="Caldas Magalhaes, J. (Joana)" userId="f65935fc-33e4-4fd5-ad3c-015411c25312" providerId="ADAL" clId="{951A3D15-28F5-49A2-8834-A60DB0D7C568}" dt="2021-12-07T11:32:35.766" v="8910" actId="478"/>
          <ac:spMkLst>
            <pc:docMk/>
            <pc:sldMk cId="1628152825" sldId="379"/>
            <ac:spMk id="26" creationId="{5ABD1BAE-5B82-4E5E-92C3-77E48ABC208B}"/>
          </ac:spMkLst>
        </pc:spChg>
        <pc:cxnChg chg="del">
          <ac:chgData name="Caldas Magalhaes, J. (Joana)" userId="f65935fc-33e4-4fd5-ad3c-015411c25312" providerId="ADAL" clId="{951A3D15-28F5-49A2-8834-A60DB0D7C568}" dt="2021-12-07T11:32:35.766" v="8910" actId="478"/>
          <ac:cxnSpMkLst>
            <pc:docMk/>
            <pc:sldMk cId="1628152825" sldId="379"/>
            <ac:cxnSpMk id="12" creationId="{1C36604D-0834-41DC-A0C2-0D87E2B37D4C}"/>
          </ac:cxnSpMkLst>
        </pc:cxnChg>
        <pc:cxnChg chg="del">
          <ac:chgData name="Caldas Magalhaes, J. (Joana)" userId="f65935fc-33e4-4fd5-ad3c-015411c25312" providerId="ADAL" clId="{951A3D15-28F5-49A2-8834-A60DB0D7C568}" dt="2021-12-07T11:32:35.766" v="8910" actId="478"/>
          <ac:cxnSpMkLst>
            <pc:docMk/>
            <pc:sldMk cId="1628152825" sldId="379"/>
            <ac:cxnSpMk id="13" creationId="{422E132C-58D0-4FC9-A63B-7A90A79CC43A}"/>
          </ac:cxnSpMkLst>
        </pc:cxnChg>
        <pc:cxnChg chg="del">
          <ac:chgData name="Caldas Magalhaes, J. (Joana)" userId="f65935fc-33e4-4fd5-ad3c-015411c25312" providerId="ADAL" clId="{951A3D15-28F5-49A2-8834-A60DB0D7C568}" dt="2021-12-07T11:32:35.766" v="8910" actId="478"/>
          <ac:cxnSpMkLst>
            <pc:docMk/>
            <pc:sldMk cId="1628152825" sldId="379"/>
            <ac:cxnSpMk id="14" creationId="{D188FE7F-8943-4D1E-A3E3-F31C471D023A}"/>
          </ac:cxnSpMkLst>
        </pc:cxnChg>
        <pc:cxnChg chg="del">
          <ac:chgData name="Caldas Magalhaes, J. (Joana)" userId="f65935fc-33e4-4fd5-ad3c-015411c25312" providerId="ADAL" clId="{951A3D15-28F5-49A2-8834-A60DB0D7C568}" dt="2021-12-07T11:32:35.766" v="8910" actId="478"/>
          <ac:cxnSpMkLst>
            <pc:docMk/>
            <pc:sldMk cId="1628152825" sldId="379"/>
            <ac:cxnSpMk id="15" creationId="{644F967E-DF07-4765-865B-45FF25786C1C}"/>
          </ac:cxnSpMkLst>
        </pc:cxnChg>
        <pc:cxnChg chg="del">
          <ac:chgData name="Caldas Magalhaes, J. (Joana)" userId="f65935fc-33e4-4fd5-ad3c-015411c25312" providerId="ADAL" clId="{951A3D15-28F5-49A2-8834-A60DB0D7C568}" dt="2021-12-07T11:32:35.766" v="8910" actId="478"/>
          <ac:cxnSpMkLst>
            <pc:docMk/>
            <pc:sldMk cId="1628152825" sldId="379"/>
            <ac:cxnSpMk id="24" creationId="{AFAF12B3-5768-4E53-BDCA-6248F327C2FC}"/>
          </ac:cxnSpMkLst>
        </pc:cxnChg>
      </pc:sldChg>
      <pc:sldChg chg="addSp modSp add mod">
        <pc:chgData name="Caldas Magalhaes, J. (Joana)" userId="f65935fc-33e4-4fd5-ad3c-015411c25312" providerId="ADAL" clId="{951A3D15-28F5-49A2-8834-A60DB0D7C568}" dt="2021-12-07T19:18:17.373" v="17877" actId="6549"/>
        <pc:sldMkLst>
          <pc:docMk/>
          <pc:sldMk cId="14261353" sldId="380"/>
        </pc:sldMkLst>
        <pc:spChg chg="mod">
          <ac:chgData name="Caldas Magalhaes, J. (Joana)" userId="f65935fc-33e4-4fd5-ad3c-015411c25312" providerId="ADAL" clId="{951A3D15-28F5-49A2-8834-A60DB0D7C568}" dt="2021-12-07T13:25:03.926" v="9218" actId="20577"/>
          <ac:spMkLst>
            <pc:docMk/>
            <pc:sldMk cId="14261353" sldId="380"/>
            <ac:spMk id="2" creationId="{00000000-0000-0000-0000-000000000000}"/>
          </ac:spMkLst>
        </pc:spChg>
        <pc:spChg chg="mod">
          <ac:chgData name="Caldas Magalhaes, J. (Joana)" userId="f65935fc-33e4-4fd5-ad3c-015411c25312" providerId="ADAL" clId="{951A3D15-28F5-49A2-8834-A60DB0D7C568}" dt="2021-12-07T19:18:17.373" v="17877" actId="6549"/>
          <ac:spMkLst>
            <pc:docMk/>
            <pc:sldMk cId="14261353" sldId="380"/>
            <ac:spMk id="4" creationId="{5F77EEF9-6F66-44F6-B75B-3C50851B9DB6}"/>
          </ac:spMkLst>
        </pc:spChg>
        <pc:picChg chg="add mod">
          <ac:chgData name="Caldas Magalhaes, J. (Joana)" userId="f65935fc-33e4-4fd5-ad3c-015411c25312" providerId="ADAL" clId="{951A3D15-28F5-49A2-8834-A60DB0D7C568}" dt="2021-12-07T15:15:28.068" v="11918" actId="1038"/>
          <ac:picMkLst>
            <pc:docMk/>
            <pc:sldMk cId="14261353" sldId="380"/>
            <ac:picMk id="6" creationId="{3D15C876-2E96-4FA8-B695-6877F8B20F4C}"/>
          </ac:picMkLst>
        </pc:picChg>
      </pc:sldChg>
      <pc:sldChg chg="modSp add mod">
        <pc:chgData name="Caldas Magalhaes, J. (Joana)" userId="f65935fc-33e4-4fd5-ad3c-015411c25312" providerId="ADAL" clId="{951A3D15-28F5-49A2-8834-A60DB0D7C568}" dt="2021-12-07T15:14:31.230" v="11873" actId="5793"/>
        <pc:sldMkLst>
          <pc:docMk/>
          <pc:sldMk cId="2628698678" sldId="381"/>
        </pc:sldMkLst>
        <pc:spChg chg="mod">
          <ac:chgData name="Caldas Magalhaes, J. (Joana)" userId="f65935fc-33e4-4fd5-ad3c-015411c25312" providerId="ADAL" clId="{951A3D15-28F5-49A2-8834-A60DB0D7C568}" dt="2021-12-07T13:32:08.038" v="9262" actId="20577"/>
          <ac:spMkLst>
            <pc:docMk/>
            <pc:sldMk cId="2628698678" sldId="381"/>
            <ac:spMk id="2" creationId="{00000000-0000-0000-0000-000000000000}"/>
          </ac:spMkLst>
        </pc:spChg>
        <pc:spChg chg="mod">
          <ac:chgData name="Caldas Magalhaes, J. (Joana)" userId="f65935fc-33e4-4fd5-ad3c-015411c25312" providerId="ADAL" clId="{951A3D15-28F5-49A2-8834-A60DB0D7C568}" dt="2021-12-07T15:14:31.230" v="11873" actId="5793"/>
          <ac:spMkLst>
            <pc:docMk/>
            <pc:sldMk cId="2628698678" sldId="381"/>
            <ac:spMk id="4" creationId="{5F77EEF9-6F66-44F6-B75B-3C50851B9DB6}"/>
          </ac:spMkLst>
        </pc:spChg>
      </pc:sldChg>
      <pc:sldChg chg="add del">
        <pc:chgData name="Caldas Magalhaes, J. (Joana)" userId="f65935fc-33e4-4fd5-ad3c-015411c25312" providerId="ADAL" clId="{951A3D15-28F5-49A2-8834-A60DB0D7C568}" dt="2021-12-07T13:44:13.432" v="9679" actId="47"/>
        <pc:sldMkLst>
          <pc:docMk/>
          <pc:sldMk cId="3465612310" sldId="382"/>
        </pc:sldMkLst>
      </pc:sldChg>
      <pc:sldChg chg="delSp modSp add mod modAnim modNotesTx">
        <pc:chgData name="Caldas Magalhaes, J. (Joana)" userId="f65935fc-33e4-4fd5-ad3c-015411c25312" providerId="ADAL" clId="{951A3D15-28F5-49A2-8834-A60DB0D7C568}" dt="2021-12-07T19:20:50.484" v="18047" actId="20577"/>
        <pc:sldMkLst>
          <pc:docMk/>
          <pc:sldMk cId="4198283761" sldId="382"/>
        </pc:sldMkLst>
        <pc:spChg chg="mod">
          <ac:chgData name="Caldas Magalhaes, J. (Joana)" userId="f65935fc-33e4-4fd5-ad3c-015411c25312" providerId="ADAL" clId="{951A3D15-28F5-49A2-8834-A60DB0D7C568}" dt="2021-12-07T18:52:02.457" v="17109" actId="255"/>
          <ac:spMkLst>
            <pc:docMk/>
            <pc:sldMk cId="4198283761" sldId="382"/>
            <ac:spMk id="4" creationId="{4A87A4CF-FC16-4A24-8700-F9823FA8FA68}"/>
          </ac:spMkLst>
        </pc:spChg>
        <pc:picChg chg="del">
          <ac:chgData name="Caldas Magalhaes, J. (Joana)" userId="f65935fc-33e4-4fd5-ad3c-015411c25312" providerId="ADAL" clId="{951A3D15-28F5-49A2-8834-A60DB0D7C568}" dt="2021-12-07T13:44:29.517" v="9681" actId="478"/>
          <ac:picMkLst>
            <pc:docMk/>
            <pc:sldMk cId="4198283761" sldId="382"/>
            <ac:picMk id="6" creationId="{34A7805C-3341-4EA2-80EB-380A56CCE9C7}"/>
          </ac:picMkLst>
        </pc:picChg>
      </pc:sldChg>
      <pc:sldChg chg="addSp delSp modSp add mod ord addAnim delAnim modAnim">
        <pc:chgData name="Caldas Magalhaes, J. (Joana)" userId="f65935fc-33e4-4fd5-ad3c-015411c25312" providerId="ADAL" clId="{951A3D15-28F5-49A2-8834-A60DB0D7C568}" dt="2021-12-07T19:27:17.813" v="18115" actId="20577"/>
        <pc:sldMkLst>
          <pc:docMk/>
          <pc:sldMk cId="3871685955" sldId="383"/>
        </pc:sldMkLst>
        <pc:spChg chg="add del">
          <ac:chgData name="Caldas Magalhaes, J. (Joana)" userId="f65935fc-33e4-4fd5-ad3c-015411c25312" providerId="ADAL" clId="{951A3D15-28F5-49A2-8834-A60DB0D7C568}" dt="2021-12-07T18:31:27.340" v="16424" actId="478"/>
          <ac:spMkLst>
            <pc:docMk/>
            <pc:sldMk cId="3871685955" sldId="383"/>
            <ac:spMk id="3" creationId="{2FD2E585-6EE6-494B-95B2-6481F7A24F1C}"/>
          </ac:spMkLst>
        </pc:spChg>
        <pc:spChg chg="mod">
          <ac:chgData name="Caldas Magalhaes, J. (Joana)" userId="f65935fc-33e4-4fd5-ad3c-015411c25312" providerId="ADAL" clId="{951A3D15-28F5-49A2-8834-A60DB0D7C568}" dt="2021-12-07T13:52:42.279" v="9784" actId="20577"/>
          <ac:spMkLst>
            <pc:docMk/>
            <pc:sldMk cId="3871685955" sldId="383"/>
            <ac:spMk id="4" creationId="{DE2055C2-2208-4113-AF97-51DBE039FC61}"/>
          </ac:spMkLst>
        </pc:spChg>
        <pc:spChg chg="add mod">
          <ac:chgData name="Caldas Magalhaes, J. (Joana)" userId="f65935fc-33e4-4fd5-ad3c-015411c25312" providerId="ADAL" clId="{951A3D15-28F5-49A2-8834-A60DB0D7C568}" dt="2021-12-07T19:26:38.580" v="18108" actId="20577"/>
          <ac:spMkLst>
            <pc:docMk/>
            <pc:sldMk cId="3871685955" sldId="383"/>
            <ac:spMk id="5" creationId="{422F9D98-963C-4902-9CD3-5844BB0988EF}"/>
          </ac:spMkLst>
        </pc:spChg>
        <pc:spChg chg="add del mod">
          <ac:chgData name="Caldas Magalhaes, J. (Joana)" userId="f65935fc-33e4-4fd5-ad3c-015411c25312" providerId="ADAL" clId="{951A3D15-28F5-49A2-8834-A60DB0D7C568}" dt="2021-12-07T18:31:36.620" v="16426" actId="478"/>
          <ac:spMkLst>
            <pc:docMk/>
            <pc:sldMk cId="3871685955" sldId="383"/>
            <ac:spMk id="6" creationId="{2E773749-4993-4CBF-AFC3-DCE7BFA33083}"/>
          </ac:spMkLst>
        </pc:spChg>
        <pc:spChg chg="add del">
          <ac:chgData name="Caldas Magalhaes, J. (Joana)" userId="f65935fc-33e4-4fd5-ad3c-015411c25312" providerId="ADAL" clId="{951A3D15-28F5-49A2-8834-A60DB0D7C568}" dt="2021-12-07T18:31:54.260" v="16428" actId="478"/>
          <ac:spMkLst>
            <pc:docMk/>
            <pc:sldMk cId="3871685955" sldId="383"/>
            <ac:spMk id="7" creationId="{E6C9FFCD-8B3F-4CDA-8A0C-4D2BF8F7A91D}"/>
          </ac:spMkLst>
        </pc:spChg>
        <pc:spChg chg="add mod">
          <ac:chgData name="Caldas Magalhaes, J. (Joana)" userId="f65935fc-33e4-4fd5-ad3c-015411c25312" providerId="ADAL" clId="{951A3D15-28F5-49A2-8834-A60DB0D7C568}" dt="2021-12-07T18:43:28.539" v="16788" actId="20577"/>
          <ac:spMkLst>
            <pc:docMk/>
            <pc:sldMk cId="3871685955" sldId="383"/>
            <ac:spMk id="44" creationId="{76024A86-A7AB-4F25-A16A-9518A1D65C28}"/>
          </ac:spMkLst>
        </pc:spChg>
        <pc:grpChg chg="add del mod">
          <ac:chgData name="Caldas Magalhaes, J. (Joana)" userId="f65935fc-33e4-4fd5-ad3c-015411c25312" providerId="ADAL" clId="{951A3D15-28F5-49A2-8834-A60DB0D7C568}" dt="2021-12-07T18:36:44.817" v="16637" actId="165"/>
          <ac:grpSpMkLst>
            <pc:docMk/>
            <pc:sldMk cId="3871685955" sldId="383"/>
            <ac:grpSpMk id="36" creationId="{EEF3D40E-4EEC-4415-84D9-FC6B6A9DF07C}"/>
          </ac:grpSpMkLst>
        </pc:grpChg>
        <pc:grpChg chg="add mod">
          <ac:chgData name="Caldas Magalhaes, J. (Joana)" userId="f65935fc-33e4-4fd5-ad3c-015411c25312" providerId="ADAL" clId="{951A3D15-28F5-49A2-8834-A60DB0D7C568}" dt="2021-12-07T18:36:55.853" v="16639" actId="164"/>
          <ac:grpSpMkLst>
            <pc:docMk/>
            <pc:sldMk cId="3871685955" sldId="383"/>
            <ac:grpSpMk id="37" creationId="{8BEEF281-8A56-407B-9041-FAB6CCFC8D4D}"/>
          </ac:grpSpMkLst>
        </pc:grpChg>
        <pc:grpChg chg="add mod">
          <ac:chgData name="Caldas Magalhaes, J. (Joana)" userId="f65935fc-33e4-4fd5-ad3c-015411c25312" providerId="ADAL" clId="{951A3D15-28F5-49A2-8834-A60DB0D7C568}" dt="2021-12-07T18:37:00.027" v="16640" actId="164"/>
          <ac:grpSpMkLst>
            <pc:docMk/>
            <pc:sldMk cId="3871685955" sldId="383"/>
            <ac:grpSpMk id="38" creationId="{C04E8F70-806C-4C5D-A949-A80FB7481B87}"/>
          </ac:grpSpMkLst>
        </pc:grpChg>
        <pc:grpChg chg="add mod">
          <ac:chgData name="Caldas Magalhaes, J. (Joana)" userId="f65935fc-33e4-4fd5-ad3c-015411c25312" providerId="ADAL" clId="{951A3D15-28F5-49A2-8834-A60DB0D7C568}" dt="2021-12-07T18:37:05.479" v="16641" actId="164"/>
          <ac:grpSpMkLst>
            <pc:docMk/>
            <pc:sldMk cId="3871685955" sldId="383"/>
            <ac:grpSpMk id="39" creationId="{F35AAC49-91F1-436F-BB6E-AEFF2846D846}"/>
          </ac:grpSpMkLst>
        </pc:grpChg>
        <pc:grpChg chg="add del mod">
          <ac:chgData name="Caldas Magalhaes, J. (Joana)" userId="f65935fc-33e4-4fd5-ad3c-015411c25312" providerId="ADAL" clId="{951A3D15-28F5-49A2-8834-A60DB0D7C568}" dt="2021-12-07T19:27:17.021" v="18113" actId="478"/>
          <ac:grpSpMkLst>
            <pc:docMk/>
            <pc:sldMk cId="3871685955" sldId="383"/>
            <ac:grpSpMk id="40" creationId="{46E822FD-78F8-4590-BCF3-C68D8120BCA5}"/>
          </ac:grpSpMkLst>
        </pc:grpChg>
        <pc:grpChg chg="add del mod">
          <ac:chgData name="Caldas Magalhaes, J. (Joana)" userId="f65935fc-33e4-4fd5-ad3c-015411c25312" providerId="ADAL" clId="{951A3D15-28F5-49A2-8834-A60DB0D7C568}" dt="2021-12-07T19:27:16.462" v="18112" actId="478"/>
          <ac:grpSpMkLst>
            <pc:docMk/>
            <pc:sldMk cId="3871685955" sldId="383"/>
            <ac:grpSpMk id="41" creationId="{5E43E5CE-E525-424E-831A-8A206CBCEFD9}"/>
          </ac:grpSpMkLst>
        </pc:grpChg>
        <pc:grpChg chg="add del mod">
          <ac:chgData name="Caldas Magalhaes, J. (Joana)" userId="f65935fc-33e4-4fd5-ad3c-015411c25312" providerId="ADAL" clId="{951A3D15-28F5-49A2-8834-A60DB0D7C568}" dt="2021-12-07T19:27:16.012" v="18111" actId="478"/>
          <ac:grpSpMkLst>
            <pc:docMk/>
            <pc:sldMk cId="3871685955" sldId="383"/>
            <ac:grpSpMk id="42" creationId="{1C0E92AF-5CC4-4C3C-9A95-22D1F1C3140D}"/>
          </ac:grpSpMkLst>
        </pc:grpChg>
        <pc:grpChg chg="add mod">
          <ac:chgData name="Caldas Magalhaes, J. (Joana)" userId="f65935fc-33e4-4fd5-ad3c-015411c25312" providerId="ADAL" clId="{951A3D15-28F5-49A2-8834-A60DB0D7C568}" dt="2021-12-07T18:37:25.144" v="16645" actId="164"/>
          <ac:grpSpMkLst>
            <pc:docMk/>
            <pc:sldMk cId="3871685955" sldId="383"/>
            <ac:grpSpMk id="43" creationId="{C8E2C285-4078-4297-9094-83BD4BFEE9E8}"/>
          </ac:grpSpMkLst>
        </pc:grpChg>
        <pc:picChg chg="add mod">
          <ac:chgData name="Caldas Magalhaes, J. (Joana)" userId="f65935fc-33e4-4fd5-ad3c-015411c25312" providerId="ADAL" clId="{951A3D15-28F5-49A2-8834-A60DB0D7C568}" dt="2021-12-07T19:24:38.012" v="18071" actId="1076"/>
          <ac:picMkLst>
            <pc:docMk/>
            <pc:sldMk cId="3871685955" sldId="383"/>
            <ac:picMk id="2050" creationId="{AD028DBC-C718-4763-90BE-F2391689A9CA}"/>
          </ac:picMkLst>
        </pc:picChg>
        <pc:cxnChg chg="add mod topLvl">
          <ac:chgData name="Caldas Magalhaes, J. (Joana)" userId="f65935fc-33e4-4fd5-ad3c-015411c25312" providerId="ADAL" clId="{951A3D15-28F5-49A2-8834-A60DB0D7C568}" dt="2021-12-07T18:36:55.853" v="16639" actId="164"/>
          <ac:cxnSpMkLst>
            <pc:docMk/>
            <pc:sldMk cId="3871685955" sldId="383"/>
            <ac:cxnSpMk id="9" creationId="{DEF3474E-D95D-42DD-8EFA-9F7B698F947B}"/>
          </ac:cxnSpMkLst>
        </pc:cxnChg>
        <pc:cxnChg chg="add mod topLvl">
          <ac:chgData name="Caldas Magalhaes, J. (Joana)" userId="f65935fc-33e4-4fd5-ad3c-015411c25312" providerId="ADAL" clId="{951A3D15-28F5-49A2-8834-A60DB0D7C568}" dt="2021-12-07T18:36:55.853" v="16639" actId="164"/>
          <ac:cxnSpMkLst>
            <pc:docMk/>
            <pc:sldMk cId="3871685955" sldId="383"/>
            <ac:cxnSpMk id="11" creationId="{A3F2B3E4-30F7-43B3-90EA-B0F3BDA1D248}"/>
          </ac:cxnSpMkLst>
        </pc:cxnChg>
        <pc:cxnChg chg="add mod topLvl">
          <ac:chgData name="Caldas Magalhaes, J. (Joana)" userId="f65935fc-33e4-4fd5-ad3c-015411c25312" providerId="ADAL" clId="{951A3D15-28F5-49A2-8834-A60DB0D7C568}" dt="2021-12-07T18:37:00.027" v="16640" actId="164"/>
          <ac:cxnSpMkLst>
            <pc:docMk/>
            <pc:sldMk cId="3871685955" sldId="383"/>
            <ac:cxnSpMk id="12" creationId="{B5FAC473-E74F-4A4F-8337-1CD92B8DEACF}"/>
          </ac:cxnSpMkLst>
        </pc:cxnChg>
        <pc:cxnChg chg="add mod topLvl">
          <ac:chgData name="Caldas Magalhaes, J. (Joana)" userId="f65935fc-33e4-4fd5-ad3c-015411c25312" providerId="ADAL" clId="{951A3D15-28F5-49A2-8834-A60DB0D7C568}" dt="2021-12-07T18:37:00.027" v="16640" actId="164"/>
          <ac:cxnSpMkLst>
            <pc:docMk/>
            <pc:sldMk cId="3871685955" sldId="383"/>
            <ac:cxnSpMk id="13" creationId="{DBEFE28B-18F0-4861-B651-D6DBED074E43}"/>
          </ac:cxnSpMkLst>
        </pc:cxnChg>
        <pc:cxnChg chg="add del mod">
          <ac:chgData name="Caldas Magalhaes, J. (Joana)" userId="f65935fc-33e4-4fd5-ad3c-015411c25312" providerId="ADAL" clId="{951A3D15-28F5-49A2-8834-A60DB0D7C568}" dt="2021-12-07T18:33:24.757" v="16454"/>
          <ac:cxnSpMkLst>
            <pc:docMk/>
            <pc:sldMk cId="3871685955" sldId="383"/>
            <ac:cxnSpMk id="18" creationId="{249C122E-9B65-4860-88B3-EBD3EEA946B0}"/>
          </ac:cxnSpMkLst>
        </pc:cxnChg>
        <pc:cxnChg chg="add del mod">
          <ac:chgData name="Caldas Magalhaes, J. (Joana)" userId="f65935fc-33e4-4fd5-ad3c-015411c25312" providerId="ADAL" clId="{951A3D15-28F5-49A2-8834-A60DB0D7C568}" dt="2021-12-07T18:33:24.757" v="16454"/>
          <ac:cxnSpMkLst>
            <pc:docMk/>
            <pc:sldMk cId="3871685955" sldId="383"/>
            <ac:cxnSpMk id="19" creationId="{C69CC740-8E03-4CEA-971B-D5FE9CA1B82E}"/>
          </ac:cxnSpMkLst>
        </pc:cxnChg>
        <pc:cxnChg chg="add mod topLvl">
          <ac:chgData name="Caldas Magalhaes, J. (Joana)" userId="f65935fc-33e4-4fd5-ad3c-015411c25312" providerId="ADAL" clId="{951A3D15-28F5-49A2-8834-A60DB0D7C568}" dt="2021-12-07T18:37:05.479" v="16641" actId="164"/>
          <ac:cxnSpMkLst>
            <pc:docMk/>
            <pc:sldMk cId="3871685955" sldId="383"/>
            <ac:cxnSpMk id="24" creationId="{36F299A1-55E9-4DE4-BFE5-9D1C330D88E2}"/>
          </ac:cxnSpMkLst>
        </pc:cxnChg>
        <pc:cxnChg chg="add mod topLvl">
          <ac:chgData name="Caldas Magalhaes, J. (Joana)" userId="f65935fc-33e4-4fd5-ad3c-015411c25312" providerId="ADAL" clId="{951A3D15-28F5-49A2-8834-A60DB0D7C568}" dt="2021-12-07T18:37:05.479" v="16641" actId="164"/>
          <ac:cxnSpMkLst>
            <pc:docMk/>
            <pc:sldMk cId="3871685955" sldId="383"/>
            <ac:cxnSpMk id="25" creationId="{89A9E839-A77E-497E-92C8-D62DD4C79594}"/>
          </ac:cxnSpMkLst>
        </pc:cxnChg>
        <pc:cxnChg chg="add mod topLvl">
          <ac:chgData name="Caldas Magalhaes, J. (Joana)" userId="f65935fc-33e4-4fd5-ad3c-015411c25312" providerId="ADAL" clId="{951A3D15-28F5-49A2-8834-A60DB0D7C568}" dt="2021-12-07T18:37:10.757" v="16642" actId="164"/>
          <ac:cxnSpMkLst>
            <pc:docMk/>
            <pc:sldMk cId="3871685955" sldId="383"/>
            <ac:cxnSpMk id="26" creationId="{4A1EF07E-491D-43BF-90D2-AA6BB102754A}"/>
          </ac:cxnSpMkLst>
        </pc:cxnChg>
        <pc:cxnChg chg="add mod topLvl">
          <ac:chgData name="Caldas Magalhaes, J. (Joana)" userId="f65935fc-33e4-4fd5-ad3c-015411c25312" providerId="ADAL" clId="{951A3D15-28F5-49A2-8834-A60DB0D7C568}" dt="2021-12-07T18:37:10.757" v="16642" actId="164"/>
          <ac:cxnSpMkLst>
            <pc:docMk/>
            <pc:sldMk cId="3871685955" sldId="383"/>
            <ac:cxnSpMk id="27" creationId="{8C00BDBD-5CE6-4B7F-BC35-42F30EAFC258}"/>
          </ac:cxnSpMkLst>
        </pc:cxnChg>
        <pc:cxnChg chg="add mod topLvl">
          <ac:chgData name="Caldas Magalhaes, J. (Joana)" userId="f65935fc-33e4-4fd5-ad3c-015411c25312" providerId="ADAL" clId="{951A3D15-28F5-49A2-8834-A60DB0D7C568}" dt="2021-12-07T18:37:15.062" v="16643" actId="164"/>
          <ac:cxnSpMkLst>
            <pc:docMk/>
            <pc:sldMk cId="3871685955" sldId="383"/>
            <ac:cxnSpMk id="28" creationId="{BA3F8BA4-1578-4A4F-B71C-7A64679ED6DD}"/>
          </ac:cxnSpMkLst>
        </pc:cxnChg>
        <pc:cxnChg chg="add mod topLvl">
          <ac:chgData name="Caldas Magalhaes, J. (Joana)" userId="f65935fc-33e4-4fd5-ad3c-015411c25312" providerId="ADAL" clId="{951A3D15-28F5-49A2-8834-A60DB0D7C568}" dt="2021-12-07T18:37:15.062" v="16643" actId="164"/>
          <ac:cxnSpMkLst>
            <pc:docMk/>
            <pc:sldMk cId="3871685955" sldId="383"/>
            <ac:cxnSpMk id="29" creationId="{A9DEC258-393F-4BF7-ABBF-73EB7D7A7C96}"/>
          </ac:cxnSpMkLst>
        </pc:cxnChg>
        <pc:cxnChg chg="add mod topLvl">
          <ac:chgData name="Caldas Magalhaes, J. (Joana)" userId="f65935fc-33e4-4fd5-ad3c-015411c25312" providerId="ADAL" clId="{951A3D15-28F5-49A2-8834-A60DB0D7C568}" dt="2021-12-07T18:37:25.144" v="16645" actId="164"/>
          <ac:cxnSpMkLst>
            <pc:docMk/>
            <pc:sldMk cId="3871685955" sldId="383"/>
            <ac:cxnSpMk id="31" creationId="{D45FE184-523C-4EDC-B2A5-67343AE49641}"/>
          </ac:cxnSpMkLst>
        </pc:cxnChg>
        <pc:cxnChg chg="add mod topLvl">
          <ac:chgData name="Caldas Magalhaes, J. (Joana)" userId="f65935fc-33e4-4fd5-ad3c-015411c25312" providerId="ADAL" clId="{951A3D15-28F5-49A2-8834-A60DB0D7C568}" dt="2021-12-07T18:37:25.144" v="16645" actId="164"/>
          <ac:cxnSpMkLst>
            <pc:docMk/>
            <pc:sldMk cId="3871685955" sldId="383"/>
            <ac:cxnSpMk id="32" creationId="{3F7BBE0E-6AEF-47D9-8D6D-41DF6B6E1633}"/>
          </ac:cxnSpMkLst>
        </pc:cxnChg>
        <pc:cxnChg chg="add mod topLvl">
          <ac:chgData name="Caldas Magalhaes, J. (Joana)" userId="f65935fc-33e4-4fd5-ad3c-015411c25312" providerId="ADAL" clId="{951A3D15-28F5-49A2-8834-A60DB0D7C568}" dt="2021-12-07T18:37:19.623" v="16644" actId="164"/>
          <ac:cxnSpMkLst>
            <pc:docMk/>
            <pc:sldMk cId="3871685955" sldId="383"/>
            <ac:cxnSpMk id="33" creationId="{34246DED-7869-42BD-913F-ED4698BDC3EA}"/>
          </ac:cxnSpMkLst>
        </pc:cxnChg>
        <pc:cxnChg chg="add mod topLvl">
          <ac:chgData name="Caldas Magalhaes, J. (Joana)" userId="f65935fc-33e4-4fd5-ad3c-015411c25312" providerId="ADAL" clId="{951A3D15-28F5-49A2-8834-A60DB0D7C568}" dt="2021-12-07T18:37:19.623" v="16644" actId="164"/>
          <ac:cxnSpMkLst>
            <pc:docMk/>
            <pc:sldMk cId="3871685955" sldId="383"/>
            <ac:cxnSpMk id="34" creationId="{B114208D-19B3-4720-87DD-8439A501F656}"/>
          </ac:cxnSpMkLst>
        </pc:cxnChg>
      </pc:sldChg>
      <pc:sldChg chg="addSp modSp add mod modAnim">
        <pc:chgData name="Caldas Magalhaes, J. (Joana)" userId="f65935fc-33e4-4fd5-ad3c-015411c25312" providerId="ADAL" clId="{951A3D15-28F5-49A2-8834-A60DB0D7C568}" dt="2021-12-07T15:13:47.618" v="11852" actId="1035"/>
        <pc:sldMkLst>
          <pc:docMk/>
          <pc:sldMk cId="234195297" sldId="384"/>
        </pc:sldMkLst>
        <pc:spChg chg="mod">
          <ac:chgData name="Caldas Magalhaes, J. (Joana)" userId="f65935fc-33e4-4fd5-ad3c-015411c25312" providerId="ADAL" clId="{951A3D15-28F5-49A2-8834-A60DB0D7C568}" dt="2021-12-07T15:12:42.045" v="11755" actId="20577"/>
          <ac:spMkLst>
            <pc:docMk/>
            <pc:sldMk cId="234195297" sldId="384"/>
            <ac:spMk id="2" creationId="{00000000-0000-0000-0000-000000000000}"/>
          </ac:spMkLst>
        </pc:spChg>
        <pc:spChg chg="add mod">
          <ac:chgData name="Caldas Magalhaes, J. (Joana)" userId="f65935fc-33e4-4fd5-ad3c-015411c25312" providerId="ADAL" clId="{951A3D15-28F5-49A2-8834-A60DB0D7C568}" dt="2021-12-07T15:13:47.618" v="11852" actId="1035"/>
          <ac:spMkLst>
            <pc:docMk/>
            <pc:sldMk cId="234195297" sldId="384"/>
            <ac:spMk id="4" creationId="{38A0C5A6-6CA5-49DB-A484-159AB425A072}"/>
          </ac:spMkLst>
        </pc:spChg>
        <pc:spChg chg="mod">
          <ac:chgData name="Caldas Magalhaes, J. (Joana)" userId="f65935fc-33e4-4fd5-ad3c-015411c25312" providerId="ADAL" clId="{951A3D15-28F5-49A2-8834-A60DB0D7C568}" dt="2021-12-07T15:13:44.146" v="11838" actId="14100"/>
          <ac:spMkLst>
            <pc:docMk/>
            <pc:sldMk cId="234195297" sldId="384"/>
            <ac:spMk id="5" creationId="{7B6E3B75-050A-4B58-AB4C-64A63B280AFC}"/>
          </ac:spMkLst>
        </pc:spChg>
      </pc:sldChg>
      <pc:sldChg chg="modSp add mod modAnim">
        <pc:chgData name="Caldas Magalhaes, J. (Joana)" userId="f65935fc-33e4-4fd5-ad3c-015411c25312" providerId="ADAL" clId="{951A3D15-28F5-49A2-8834-A60DB0D7C568}" dt="2021-12-08T10:24:06.485" v="18560" actId="20577"/>
        <pc:sldMkLst>
          <pc:docMk/>
          <pc:sldMk cId="3929309745" sldId="385"/>
        </pc:sldMkLst>
        <pc:spChg chg="mod">
          <ac:chgData name="Caldas Magalhaes, J. (Joana)" userId="f65935fc-33e4-4fd5-ad3c-015411c25312" providerId="ADAL" clId="{951A3D15-28F5-49A2-8834-A60DB0D7C568}" dt="2021-12-07T17:50:30.364" v="14411" actId="255"/>
          <ac:spMkLst>
            <pc:docMk/>
            <pc:sldMk cId="3929309745" sldId="385"/>
            <ac:spMk id="2" creationId="{00000000-0000-0000-0000-000000000000}"/>
          </ac:spMkLst>
        </pc:spChg>
        <pc:spChg chg="mod">
          <ac:chgData name="Caldas Magalhaes, J. (Joana)" userId="f65935fc-33e4-4fd5-ad3c-015411c25312" providerId="ADAL" clId="{951A3D15-28F5-49A2-8834-A60DB0D7C568}" dt="2021-12-07T17:56:21.695" v="14923"/>
          <ac:spMkLst>
            <pc:docMk/>
            <pc:sldMk cId="3929309745" sldId="385"/>
            <ac:spMk id="4" creationId="{DE2055C2-2208-4113-AF97-51DBE039FC61}"/>
          </ac:spMkLst>
        </pc:spChg>
        <pc:spChg chg="mod">
          <ac:chgData name="Caldas Magalhaes, J. (Joana)" userId="f65935fc-33e4-4fd5-ad3c-015411c25312" providerId="ADAL" clId="{951A3D15-28F5-49A2-8834-A60DB0D7C568}" dt="2021-12-08T10:24:06.485" v="18560" actId="20577"/>
          <ac:spMkLst>
            <pc:docMk/>
            <pc:sldMk cId="3929309745" sldId="385"/>
            <ac:spMk id="5" creationId="{F875C04D-421F-4837-B53B-5428CBC38E4F}"/>
          </ac:spMkLst>
        </pc:spChg>
      </pc:sldChg>
      <pc:sldChg chg="modSp add del mod modAnim">
        <pc:chgData name="Caldas Magalhaes, J. (Joana)" userId="f65935fc-33e4-4fd5-ad3c-015411c25312" providerId="ADAL" clId="{951A3D15-28F5-49A2-8834-A60DB0D7C568}" dt="2021-12-07T17:50:51.435" v="14412" actId="47"/>
        <pc:sldMkLst>
          <pc:docMk/>
          <pc:sldMk cId="1392478044" sldId="386"/>
        </pc:sldMkLst>
        <pc:spChg chg="mod">
          <ac:chgData name="Caldas Magalhaes, J. (Joana)" userId="f65935fc-33e4-4fd5-ad3c-015411c25312" providerId="ADAL" clId="{951A3D15-28F5-49A2-8834-A60DB0D7C568}" dt="2021-12-07T15:52:26.422" v="13295" actId="20577"/>
          <ac:spMkLst>
            <pc:docMk/>
            <pc:sldMk cId="1392478044" sldId="386"/>
            <ac:spMk id="4" creationId="{DE2055C2-2208-4113-AF97-51DBE039FC61}"/>
          </ac:spMkLst>
        </pc:spChg>
        <pc:spChg chg="mod">
          <ac:chgData name="Caldas Magalhaes, J. (Joana)" userId="f65935fc-33e4-4fd5-ad3c-015411c25312" providerId="ADAL" clId="{951A3D15-28F5-49A2-8834-A60DB0D7C568}" dt="2021-12-07T15:54:33.997" v="13453" actId="20577"/>
          <ac:spMkLst>
            <pc:docMk/>
            <pc:sldMk cId="1392478044" sldId="386"/>
            <ac:spMk id="5" creationId="{F875C04D-421F-4837-B53B-5428CBC38E4F}"/>
          </ac:spMkLst>
        </pc:spChg>
      </pc:sldChg>
      <pc:sldChg chg="addSp delSp modSp add mod ord modAnim">
        <pc:chgData name="Caldas Magalhaes, J. (Joana)" userId="f65935fc-33e4-4fd5-ad3c-015411c25312" providerId="ADAL" clId="{951A3D15-28F5-49A2-8834-A60DB0D7C568}" dt="2021-12-08T12:22:44.884" v="18932" actId="478"/>
        <pc:sldMkLst>
          <pc:docMk/>
          <pc:sldMk cId="728474939" sldId="387"/>
        </pc:sldMkLst>
        <pc:spChg chg="mod">
          <ac:chgData name="Caldas Magalhaes, J. (Joana)" userId="f65935fc-33e4-4fd5-ad3c-015411c25312" providerId="ADAL" clId="{951A3D15-28F5-49A2-8834-A60DB0D7C568}" dt="2021-12-07T17:39:03.509" v="13974" actId="20577"/>
          <ac:spMkLst>
            <pc:docMk/>
            <pc:sldMk cId="728474939" sldId="387"/>
            <ac:spMk id="2" creationId="{00000000-0000-0000-0000-000000000000}"/>
          </ac:spMkLst>
        </pc:spChg>
        <pc:spChg chg="mod">
          <ac:chgData name="Caldas Magalhaes, J. (Joana)" userId="f65935fc-33e4-4fd5-ad3c-015411c25312" providerId="ADAL" clId="{951A3D15-28F5-49A2-8834-A60DB0D7C568}" dt="2021-12-08T12:22:20.302" v="18928" actId="20577"/>
          <ac:spMkLst>
            <pc:docMk/>
            <pc:sldMk cId="728474939" sldId="387"/>
            <ac:spMk id="3" creationId="{2066A237-4E93-4E05-B02E-8F678442200F}"/>
          </ac:spMkLst>
        </pc:spChg>
        <pc:spChg chg="add mod">
          <ac:chgData name="Caldas Magalhaes, J. (Joana)" userId="f65935fc-33e4-4fd5-ad3c-015411c25312" providerId="ADAL" clId="{951A3D15-28F5-49A2-8834-A60DB0D7C568}" dt="2021-12-07T17:56:21.695" v="14923"/>
          <ac:spMkLst>
            <pc:docMk/>
            <pc:sldMk cId="728474939" sldId="387"/>
            <ac:spMk id="5" creationId="{443ED773-3715-4842-B222-91FA9F675A25}"/>
          </ac:spMkLst>
        </pc:spChg>
        <pc:spChg chg="add del mod">
          <ac:chgData name="Caldas Magalhaes, J. (Joana)" userId="f65935fc-33e4-4fd5-ad3c-015411c25312" providerId="ADAL" clId="{951A3D15-28F5-49A2-8834-A60DB0D7C568}" dt="2021-12-07T19:16:03.317" v="17761" actId="478"/>
          <ac:spMkLst>
            <pc:docMk/>
            <pc:sldMk cId="728474939" sldId="387"/>
            <ac:spMk id="6" creationId="{1621949D-D1D3-45E9-BDFA-38EBD4AC3DA0}"/>
          </ac:spMkLst>
        </pc:spChg>
        <pc:spChg chg="add del mod">
          <ac:chgData name="Caldas Magalhaes, J. (Joana)" userId="f65935fc-33e4-4fd5-ad3c-015411c25312" providerId="ADAL" clId="{951A3D15-28F5-49A2-8834-A60DB0D7C568}" dt="2021-12-07T19:16:09.587" v="17762" actId="478"/>
          <ac:spMkLst>
            <pc:docMk/>
            <pc:sldMk cId="728474939" sldId="387"/>
            <ac:spMk id="8" creationId="{76B7B73F-B32C-466D-9ECF-ED7F7AD42616}"/>
          </ac:spMkLst>
        </pc:spChg>
        <pc:picChg chg="add del mod">
          <ac:chgData name="Caldas Magalhaes, J. (Joana)" userId="f65935fc-33e4-4fd5-ad3c-015411c25312" providerId="ADAL" clId="{951A3D15-28F5-49A2-8834-A60DB0D7C568}" dt="2021-12-08T12:22:44.884" v="18932" actId="478"/>
          <ac:picMkLst>
            <pc:docMk/>
            <pc:sldMk cId="728474939" sldId="387"/>
            <ac:picMk id="6" creationId="{ACC87FFA-1384-404E-B9A2-AF3FF21FB266}"/>
          </ac:picMkLst>
        </pc:picChg>
      </pc:sldChg>
      <pc:sldChg chg="modSp add del">
        <pc:chgData name="Caldas Magalhaes, J. (Joana)" userId="f65935fc-33e4-4fd5-ad3c-015411c25312" providerId="ADAL" clId="{951A3D15-28F5-49A2-8834-A60DB0D7C568}" dt="2021-12-07T18:50:15.400" v="17081" actId="47"/>
        <pc:sldMkLst>
          <pc:docMk/>
          <pc:sldMk cId="2437923421" sldId="388"/>
        </pc:sldMkLst>
        <pc:spChg chg="mod">
          <ac:chgData name="Caldas Magalhaes, J. (Joana)" userId="f65935fc-33e4-4fd5-ad3c-015411c25312" providerId="ADAL" clId="{951A3D15-28F5-49A2-8834-A60DB0D7C568}" dt="2021-12-07T17:56:21.695" v="14923"/>
          <ac:spMkLst>
            <pc:docMk/>
            <pc:sldMk cId="2437923421" sldId="388"/>
            <ac:spMk id="3" creationId="{2066A237-4E93-4E05-B02E-8F678442200F}"/>
          </ac:spMkLst>
        </pc:spChg>
        <pc:spChg chg="mod">
          <ac:chgData name="Caldas Magalhaes, J. (Joana)" userId="f65935fc-33e4-4fd5-ad3c-015411c25312" providerId="ADAL" clId="{951A3D15-28F5-49A2-8834-A60DB0D7C568}" dt="2021-12-07T17:56:21.695" v="14923"/>
          <ac:spMkLst>
            <pc:docMk/>
            <pc:sldMk cId="2437923421" sldId="388"/>
            <ac:spMk id="5" creationId="{443ED773-3715-4842-B222-91FA9F675A25}"/>
          </ac:spMkLst>
        </pc:spChg>
      </pc:sldChg>
      <pc:sldChg chg="modSp add mod ord">
        <pc:chgData name="Caldas Magalhaes, J. (Joana)" userId="f65935fc-33e4-4fd5-ad3c-015411c25312" providerId="ADAL" clId="{951A3D15-28F5-49A2-8834-A60DB0D7C568}" dt="2021-12-08T12:15:16.940" v="18828" actId="14100"/>
        <pc:sldMkLst>
          <pc:docMk/>
          <pc:sldMk cId="3777698867" sldId="389"/>
        </pc:sldMkLst>
        <pc:spChg chg="mod">
          <ac:chgData name="Caldas Magalhaes, J. (Joana)" userId="f65935fc-33e4-4fd5-ad3c-015411c25312" providerId="ADAL" clId="{951A3D15-28F5-49A2-8834-A60DB0D7C568}" dt="2021-12-07T17:48:09.559" v="14094" actId="20577"/>
          <ac:spMkLst>
            <pc:docMk/>
            <pc:sldMk cId="3777698867" sldId="389"/>
            <ac:spMk id="2" creationId="{00000000-0000-0000-0000-000000000000}"/>
          </ac:spMkLst>
        </pc:spChg>
        <pc:spChg chg="mod">
          <ac:chgData name="Caldas Magalhaes, J. (Joana)" userId="f65935fc-33e4-4fd5-ad3c-015411c25312" providerId="ADAL" clId="{951A3D15-28F5-49A2-8834-A60DB0D7C568}" dt="2021-12-08T12:15:16.940" v="18828" actId="14100"/>
          <ac:spMkLst>
            <pc:docMk/>
            <pc:sldMk cId="3777698867" sldId="389"/>
            <ac:spMk id="4" creationId="{DE2055C2-2208-4113-AF97-51DBE039FC61}"/>
          </ac:spMkLst>
        </pc:spChg>
      </pc:sldChg>
      <pc:sldChg chg="add del">
        <pc:chgData name="Caldas Magalhaes, J. (Joana)" userId="f65935fc-33e4-4fd5-ad3c-015411c25312" providerId="ADAL" clId="{951A3D15-28F5-49A2-8834-A60DB0D7C568}" dt="2021-12-07T18:45:04.708" v="16820"/>
        <pc:sldMkLst>
          <pc:docMk/>
          <pc:sldMk cId="186950669" sldId="390"/>
        </pc:sldMkLst>
      </pc:sldChg>
      <pc:sldChg chg="modSp add mod ord modAnim modNotesTx">
        <pc:chgData name="Caldas Magalhaes, J. (Joana)" userId="f65935fc-33e4-4fd5-ad3c-015411c25312" providerId="ADAL" clId="{951A3D15-28F5-49A2-8834-A60DB0D7C568}" dt="2021-12-08T10:23:14.631" v="18549" actId="20577"/>
        <pc:sldMkLst>
          <pc:docMk/>
          <pc:sldMk cId="791031673" sldId="390"/>
        </pc:sldMkLst>
        <pc:spChg chg="mod">
          <ac:chgData name="Caldas Magalhaes, J. (Joana)" userId="f65935fc-33e4-4fd5-ad3c-015411c25312" providerId="ADAL" clId="{951A3D15-28F5-49A2-8834-A60DB0D7C568}" dt="2021-12-07T18:45:24.189" v="16855" actId="20577"/>
          <ac:spMkLst>
            <pc:docMk/>
            <pc:sldMk cId="791031673" sldId="390"/>
            <ac:spMk id="2" creationId="{00000000-0000-0000-0000-000000000000}"/>
          </ac:spMkLst>
        </pc:spChg>
        <pc:spChg chg="mod">
          <ac:chgData name="Caldas Magalhaes, J. (Joana)" userId="f65935fc-33e4-4fd5-ad3c-015411c25312" providerId="ADAL" clId="{951A3D15-28F5-49A2-8834-A60DB0D7C568}" dt="2021-12-08T10:23:14.631" v="18549" actId="20577"/>
          <ac:spMkLst>
            <pc:docMk/>
            <pc:sldMk cId="791031673" sldId="390"/>
            <ac:spMk id="4" creationId="{DE2055C2-2208-4113-AF97-51DBE039FC61}"/>
          </ac:spMkLst>
        </pc:spChg>
      </pc:sldChg>
      <pc:sldChg chg="modSp add del">
        <pc:chgData name="Caldas Magalhaes, J. (Joana)" userId="f65935fc-33e4-4fd5-ad3c-015411c25312" providerId="ADAL" clId="{951A3D15-28F5-49A2-8834-A60DB0D7C568}" dt="2021-12-07T18:41:57.370" v="16734" actId="47"/>
        <pc:sldMkLst>
          <pc:docMk/>
          <pc:sldMk cId="2538300482" sldId="390"/>
        </pc:sldMkLst>
        <pc:spChg chg="mod">
          <ac:chgData name="Caldas Magalhaes, J. (Joana)" userId="f65935fc-33e4-4fd5-ad3c-015411c25312" providerId="ADAL" clId="{951A3D15-28F5-49A2-8834-A60DB0D7C568}" dt="2021-12-07T18:40:36.252" v="16689" actId="20577"/>
          <ac:spMkLst>
            <pc:docMk/>
            <pc:sldMk cId="2538300482" sldId="390"/>
            <ac:spMk id="5" creationId="{422F9D98-963C-4902-9CD3-5844BB0988EF}"/>
          </ac:spMkLst>
        </pc:spChg>
      </pc:sldChg>
      <pc:sldChg chg="modSp add del ord modAnim">
        <pc:chgData name="Caldas Magalhaes, J. (Joana)" userId="f65935fc-33e4-4fd5-ad3c-015411c25312" providerId="ADAL" clId="{951A3D15-28F5-49A2-8834-A60DB0D7C568}" dt="2021-12-07T18:42:05.362" v="16735" actId="47"/>
        <pc:sldMkLst>
          <pc:docMk/>
          <pc:sldMk cId="3264304627" sldId="391"/>
        </pc:sldMkLst>
        <pc:spChg chg="mod">
          <ac:chgData name="Caldas Magalhaes, J. (Joana)" userId="f65935fc-33e4-4fd5-ad3c-015411c25312" providerId="ADAL" clId="{951A3D15-28F5-49A2-8834-A60DB0D7C568}" dt="2021-12-07T18:41:05.485" v="16712" actId="20577"/>
          <ac:spMkLst>
            <pc:docMk/>
            <pc:sldMk cId="3264304627" sldId="391"/>
            <ac:spMk id="5" creationId="{422F9D98-963C-4902-9CD3-5844BB0988EF}"/>
          </ac:spMkLst>
        </pc:spChg>
      </pc:sldChg>
      <pc:sldChg chg="modSp add mod modAnim">
        <pc:chgData name="Caldas Magalhaes, J. (Joana)" userId="f65935fc-33e4-4fd5-ad3c-015411c25312" providerId="ADAL" clId="{951A3D15-28F5-49A2-8834-A60DB0D7C568}" dt="2021-12-08T12:16:03.176" v="18829" actId="13926"/>
        <pc:sldMkLst>
          <pc:docMk/>
          <pc:sldMk cId="3557570728" sldId="391"/>
        </pc:sldMkLst>
        <pc:spChg chg="mod">
          <ac:chgData name="Caldas Magalhaes, J. (Joana)" userId="f65935fc-33e4-4fd5-ad3c-015411c25312" providerId="ADAL" clId="{951A3D15-28F5-49A2-8834-A60DB0D7C568}" dt="2021-12-07T19:01:06.789" v="17192" actId="20577"/>
          <ac:spMkLst>
            <pc:docMk/>
            <pc:sldMk cId="3557570728" sldId="391"/>
            <ac:spMk id="4" creationId="{DE2055C2-2208-4113-AF97-51DBE039FC61}"/>
          </ac:spMkLst>
        </pc:spChg>
        <pc:spChg chg="mod">
          <ac:chgData name="Caldas Magalhaes, J. (Joana)" userId="f65935fc-33e4-4fd5-ad3c-015411c25312" providerId="ADAL" clId="{951A3D15-28F5-49A2-8834-A60DB0D7C568}" dt="2021-12-08T12:16:03.176" v="18829" actId="13926"/>
          <ac:spMkLst>
            <pc:docMk/>
            <pc:sldMk cId="3557570728" sldId="391"/>
            <ac:spMk id="17" creationId="{E32EFDD7-34FD-465A-B772-FDFA988953E5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4T13:05:14.60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24575,'0'326'0,"1"-300"0,7 39 0,-4-38 0,1 35 0,-5-48 0,0-1 0,1 0 0,1 1 0,5 20 0,-6-31 0,0 1 0,0-1 0,0-1 0,0 1 0,1 0 0,-1 0 0,1 0 0,0-1 0,-1 1 0,1-1 0,1 1 0,-1-1 0,0 0 0,1 0 0,-1 0 0,1 0 0,-1 0 0,1-1 0,0 1 0,0-1 0,0 0 0,0 1 0,0-2 0,0 1 0,4 1 0,15 0 0,0-1 0,44-3 0,-7-1 0,-45 3 0,41 0 0,83-10 0,-51 2 0,11-2 0,-56 4 0,1 3 0,81 3 0,-44 2 0,765-2-1365,-829 0-5461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4T13:07:21.01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253 0 24575,'-3'0'0,"-7"3"0,-6 4 0,-2 7 0,-7 11 0,-3 6 0,0 2 0,5-2 0,3-3 0,3-1 0,3-1 0,2-2 0,-1 4 0,-1 0 0,2-4-8191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4T13:50:45.91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1 239 24575,'1'-5'0,"0"1"0,1-1 0,-1 1 0,1 0 0,0 0 0,0-1 0,1 1 0,-1 0 0,1 1 0,4-6 0,2-3 0,39-71 0,-7 12 0,-40 69 0,0 0 0,0 0 0,0 1 0,1-1 0,-1 0 0,1 1 0,-1-1 0,1 1 0,0 0 0,-1 0 0,5-3 0,-6 4 0,1 0 0,-1 0 0,0 0 0,1 0 0,-1 0 0,1 0 0,-1 0 0,1 0 0,-1 0 0,0 0 0,1 0 0,-1 0 0,1 0 0,-1 0 0,0 0 0,1 0 0,-1 0 0,1 1 0,-1-1 0,0 0 0,1 0 0,-1 0 0,0 1 0,1-1 0,0 1 0,0 0 0,-1 0 0,1 1 0,0-1 0,-1 0 0,1 0 0,-1 0 0,0 0 0,1 0 0,-1 1 0,0-1 0,1 2 0,2 30 0,-2-1 0,-3 52 0,0-12 0,2-37 0,1 1 0,2 0 0,7 36 0,-3-43 0,-3-13 0,0-1 0,-2 1 0,0 0 0,1 17 0,-3-31 0,-1-1 0,1 1 0,0-1 0,0 1 0,-1-1 0,1 1 0,0-1 0,-1 0 0,1 1 0,-1-1 0,0 0 0,0 1 0,1-1 0,-1 0 0,0 0 0,0 0 0,0 1 0,0-1 0,0 0 0,0 0 0,-1-1 0,1 1 0,0 0 0,0 0 0,-1-1 0,1 1 0,-1 0 0,1-1 0,0 1 0,-1-1 0,1 0 0,-1 0 0,1 1 0,-1-1 0,1 0 0,-2 0 0,-8 0 0,0-1 0,0 0 0,1-1 0,-13-3 0,1 1 0,-9 0 0,118 5 0,-36-2 0,76 1-1365,-112 0-5461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4T13:51:44.15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58 156 24575,'0'-6'0,"1"0"0,0 0 0,0 0 0,0 0 0,1 0 0,0 0 0,0 1 0,1-1 0,-1 1 0,1-1 0,0 1 0,1 0 0,-1 0 0,1 1 0,4-5 0,-1 2 0,0 0 0,0 1 0,1 0 0,0 0 0,0 1 0,0 0 0,1 0 0,14-5 0,-19 8 0,1 1 0,-1 0 0,0 0 0,1 1 0,-1-1 0,1 1 0,-1 0 0,1 0 0,-1 0 0,1 1 0,-1-1 0,0 1 0,1 0 0,-1 1 0,0-1 0,0 1 0,1 0 0,-1 0 0,-1 0 0,1 0 0,0 1 0,3 2 0,-2-1 0,-1 0 0,0 0 0,0 0 0,-1 1 0,1-1 0,-1 1 0,0 0 0,0 0 0,-1 0 0,1 0 0,-1 1 0,0-1 0,-1 0 0,1 1 0,-1 0 0,1 10 0,-2-5 0,0 0 0,0 0 0,-2 0 0,1 0 0,-1 0 0,-1 0 0,0 0 0,-7 15 0,0-4 0,-2 0 0,-25 35 0,-43 73 0,-18 25 0,95-152 0,-22 28 0,24-30 0,0 0 0,0 0 0,0 0 0,0 0 0,0 0 0,0 0 0,-1 0 0,1 0 0,0-1 0,0 1 0,-1 0 0,1-1 0,0 1 0,-1-1 0,1 0 0,-1 1 0,1-1 0,0 0 0,-1 0 0,1 0 0,-1 0 0,-1 0 0,1-1 0,1 0 0,0 1 0,0-1 0,0 0 0,0 0 0,1 0 0,-1 0 0,0 0 0,0 0 0,1-1 0,-1 1 0,0 0 0,1 0 0,-1-1 0,1 1 0,0 0 0,-1 0 0,1-1 0,0 1 0,0 0 0,0-3 0,0-34 0,0 30 0,0-24 0,1-25 0,-1 52 0,1-1 0,0 0 0,0 1 0,0-1 0,1 1 0,0 0 0,3-7 0,-4 10 0,0 0 0,1 0 0,-1 0 0,1 0 0,-1 0 0,1 0 0,0 0 0,0 1 0,-1-1 0,1 1 0,0-1 0,1 1 0,-1 0 0,0 0 0,0 0 0,1 0 0,-1 0 0,0 0 0,1 1 0,-1-1 0,0 1 0,1 0 0,-1-1 0,1 1 0,-1 0 0,1 1 0,-1-1 0,1 0 0,-1 1 0,0-1 0,1 1 0,-1 0 0,5 2 0,2 1 0,1 0 0,-1 1 0,0 0 0,-1 1 0,1 0 0,12 13 0,20 21-94,-22-20 201,33 27-1,-46-42-255,1 0 1,0 0 0,0-1-1,1 0 1,-1-1-1,1 0 1,-1 0 0,1 0-1,13 2 1,-5-3-6678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4T13:51:54.30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24575,'0'1245'0,"0"-1243"0,0 1 0,0-1 0,0 1 0,0 0 0,0-1 0,1 1 0,-1 0 0,1-1 0,-1 1 0,1-1 0,0 1 0,0-1 0,0 0 0,1 1 0,-1-1 0,1 0 0,-1 0 0,1 0 0,-1 0 0,1 0 0,0 0 0,0 0 0,0 0 0,0-1 0,1 1 0,-1-1 0,0 0 0,0 0 0,1 1 0,-1-2 0,1 1 0,-1 0 0,1 0 0,4 0 0,20 3 0,0-1 0,1-2 0,-1 0 0,35-4 0,11 0 0,-28 3 0,20 0 0,1-2 0,85-15 0,-27-12 0,-78 17 0,-19 7 0,1 0 0,49-1 0,59 7 0,-57 1 0,816-2 0,-618 18 0,6 1 0,163-20 0,-373 4 0,83 15 0,-29-3 0,-21-4 0,292 16 0,-351-28 0,260 11 0,84-1 0,-243-11 0,984 2 0,-1128 1 0,-1-1 0,1-1 0,0 1 0,0 0 0,0-1 0,0 0 0,0 0 0,-1 0 0,1 0 0,0-1 0,-1 0 0,1 1 0,-1-1 0,1 0 0,-1-1 0,5-3 0,-5 2 0,-1 1 0,1-1 0,-1 1 0,0-1 0,0 0 0,0 0 0,0 0 0,-1 0 0,0 0 0,1 0 0,-2-1 0,1 1 0,0 0 0,-1-1 0,0-3 0,2-56 0,-14-124 0,6 160 0,0 0 0,-17-42 0,3 12 0,19 54 0,-9-29 0,-6-34 0,10 41 0,-13-37 0,0 0 0,17 56 0,-6-26 0,1 1 0,-6-62 0,3-1 0,2 39 0,1 4 0,2 27 0,0-41 0,5 63 0,0 0 0,0 1 0,0-1 0,0 0 0,0 1 0,-1-1 0,1 1 0,-1-1 0,1 0 0,-1 1 0,0-1 0,0 1 0,0 0 0,-1-1 0,1 1 0,0 0 0,-1 0 0,1 0 0,-1 0 0,0 0 0,0 0 0,0 0 0,0 0 0,0 1 0,0-1 0,0 1 0,-1 0 0,1 0 0,0-1 0,-1 1 0,1 1 0,-1-1 0,1 0 0,-1 1 0,-2-1 0,-25-3 0,-1 1 0,1 1 0,-56 5 0,20-1 0,-1068 0 0,586-3 0,-1909 1 0,2436-1 0,1-1 0,-1-1 0,-32-10 0,33 8 0,-1 0 0,0 2 0,-27-2 0,-445 5 0,206 1 0,17-1-1365,254 0-5461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4T13:51:54.31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310 150 24575,'0'-17'0,"1"5"0,-1 1 0,-1 0 0,0 0 0,-3-18 0,3 26 0,0 0 0,0 1 0,0-1 0,0 0 0,-1 0 0,1 1 0,-1-1 0,0 1 0,1 0 0,-1-1 0,0 1 0,0 0 0,0 0 0,-1 0 0,1 0 0,-1 0 0,1 1 0,-1-1 0,1 1 0,-1 0 0,0-1 0,-3 0 0,-9-1 0,0 1 0,0 0 0,0 1 0,-1 0 0,1 2 0,-17 1 0,-11 1 0,39-3 0,0 0 0,0 0 0,0 0 0,0 1 0,0 0 0,0 0 0,0 0 0,0 0 0,0 1 0,0 0 0,1-1 0,-1 1 0,1 1 0,-1-1 0,-3 4 0,4-3 0,0 0 0,1 0 0,0 1 0,0-1 0,0 1 0,0-1 0,0 1 0,1 0 0,-1-1 0,1 1 0,0 0 0,0 0 0,1 0 0,-1 0 0,1 7 0,3 125 0,-2-126 0,1 0 0,0 0 0,0 0 0,1-1 0,0 1 0,1 0 0,0-1 0,0 0 0,1 0 0,0 0 0,7 8 0,-10-14 0,0 0 0,1-1 0,-1 1 0,1 0 0,0-1 0,-1 1 0,1-1 0,0 0 0,1 0 0,-1 0 0,0 0 0,0-1 0,1 1 0,-1-1 0,1 0 0,-1 0 0,1 0 0,0 0 0,-1-1 0,1 1 0,0-1 0,-1 0 0,1 0 0,0-1 0,-1 1 0,1-1 0,0 0 0,-1 0 0,1 0 0,-1 0 0,1 0 0,-1-1 0,4-2 0,-1 1 0,0-1 0,0 0 0,-1-1 0,1 1 0,-1-1 0,0 0 0,0-1 0,-1 1 0,0-1 0,0 0 0,0 0 0,5-12 0,0-3 0,-1-2 0,7-34 0,-5 18 0,-9 36 0,0-1 0,1 0 0,-1 1 0,1-1 0,0 1 0,0 0 0,0 0 0,1-1 0,2-2 0,-4 5 0,-1 1 0,1-1 0,0 1 0,-1-1 0,1 0 0,0 1 0,0-1 0,-1 1 0,1 0 0,0-1 0,0 1 0,0 0 0,0-1 0,0 1 0,-1 0 0,1 0 0,0 0 0,0 0 0,0 0 0,0 0 0,0 0 0,0 0 0,0 0 0,0 0 0,-1 1 0,1-1 0,0 0 0,0 0 0,0 1 0,0-1 0,-1 1 0,1-1 0,0 1 0,0-1 0,-1 1 0,1-1 0,0 1 0,-1 0 0,1-1 0,0 1 0,-1 0 0,1 0 0,-1-1 0,0 1 0,1 1 0,5 8 0,-1 0 0,-1 0 0,0 0 0,0 1 0,-1 0 0,0-1 0,2 18 0,7 27 0,-8-45 0,-1 0 0,1-1 0,1 1 0,0-1 0,12 17 0,-16-24 0,1 0 0,0 0 0,0 0 0,0-1 0,0 1 0,0 0 0,0-1 0,0 1 0,0-1 0,1 0 0,-1 0 0,5 2 0,-5-3 0,-1 0 0,1 1 0,0-1 0,0 0 0,0-1 0,-1 1 0,1 0 0,0 0 0,0-1 0,-1 1 0,1-1 0,0 1 0,-1-1 0,1 0 0,0 0 0,-1 0 0,1 0 0,-1 0 0,1 0 0,1-2 0,1-2 0,0 1 0,0-1 0,0 1 0,-1-1 0,0 0 0,0 0 0,-1-1 0,1 1 0,-1-1 0,0 1 0,0-1 0,-1 0 0,0 1 0,1-8 0,0-11 0,-1-1 0,-2-25 0,1 32 0,0 8 0,-1 0 0,1 1 0,-2-1 0,-3-15 0,5 24 0,1 1 0,-1 0 0,0 0 0,0 0 0,1-1 0,-1 1 0,0 0 0,1 0 0,-1 0 0,0 0 0,0 0 0,1 0 0,-1 0 0,0 0 0,1-1 0,-1 1 0,0 0 0,1 0 0,-1 1 0,0-1 0,1 0 0,-1 0 0,0 0 0,1 0 0,-1 0 0,0 0 0,1 0 0,-1 0 0,1 1 0,19 3 0,-10-1 0,-2-2 0,1-1 0,-1 1 0,0-2 0,10 0 0,23 0 0,-39 1 0,0 1 0,0-1 0,0 1 0,-1 0 0,1-1 0,0 1 0,0 0 0,-1 0 0,1 0 0,0 0 0,-1 0 0,1 1 0,-1-1 0,0 0 0,1 1 0,-1-1 0,0 1 0,0-1 0,0 1 0,0 0 0,0 0 0,0-1 0,-1 1 0,1 0 0,0 0 0,-1 0 0,1 0 0,-1 3 0,2 6 0,-1 1 0,0-1 0,-2 19 0,1-22 0,-3 31 0,1-26 0,1 0 0,1 0 0,0 0 0,0 0 0,1 0 0,4 17 0,-4-28 0,0 0 0,0 0 0,0 0 0,0 0 0,0 0 0,0 0 0,1 0 0,-1-1 0,1 1 0,-1 0 0,1-1 0,0 0 0,-1 1 0,1-1 0,0 0 0,0 1 0,0-1 0,0 0 0,0-1 0,0 1 0,0 0 0,1-1 0,-1 1 0,0-1 0,0 1 0,0-1 0,1 0 0,-1 0 0,0 0 0,0 0 0,1-1 0,-1 1 0,3-1 0,1 0 0,0-1 0,0 1 0,1-1 0,-1 0 0,0-1 0,-1 0 0,1 0 0,0 0 0,-1 0 0,9-8 0,-8 5 0,-1 0 0,1-1 0,-1 0 0,0 0 0,-1 0 0,1-1 0,-1 1 0,-1-1 0,0 0 0,0 0 0,0-1 0,-1 1 0,2-14 0,-2-2 0,-1 1 0,0-1 0,-6-41 0,5 62 0,-1 0 0,1 1 0,-1-1 0,0 0 0,0 0 0,0 1 0,-1-1 0,-1-3 0,2 5 0,1 0 0,0 1 0,-1-1 0,0 0 0,1 0 0,-1 1 0,1-1 0,-1 0 0,0 1 0,1-1 0,-1 1 0,0-1 0,0 1 0,0-1 0,1 1 0,-1 0 0,0-1 0,0 1 0,0 0 0,0 0 0,0-1 0,1 1 0,-1 0 0,0 0 0,0 0 0,0 0 0,0 0 0,0 0 0,0 1 0,-1-1 0,1 0 0,0 1 0,0-1 0,1 1 0,-1-1 0,0 1 0,1-1 0,-1 1 0,0 0 0,1-1 0,-1 1 0,0 0 0,1 0 0,-1-1 0,1 1 0,0 0 0,-1 0 0,1 0 0,0-1 0,-1 1 0,1 0 0,0 0 0,0 0 0,0 0 0,0 0 0,0 0 0,0-1 0,0 1 0,0 0 0,0 0 0,0 0 0,0 0 0,0 0 0,1 0 0,-1-1 0,0 1 0,1 0 0,-1 0 0,1 0 0,0 0 0,0 2 0,0 0 0,1 0 0,0 0 0,0 0 0,0-1 0,0 1 0,0-1 0,0 1 0,6 3 0,-3-4 0,0 1 0,0-1 0,0 0 0,0-1 0,1 1 0,-1-1 0,0 0 0,1 0 0,-1-1 0,1 0 0,-1 0 0,10-1 0,8-2 0,39-10 0,-37 6 0,-17 5 0,-2 1 0,1-1 0,-1 1 0,0 0 0,1 0 0,10 1 0,-16 0 0,1 0 0,-1 1 0,0-1 0,1 0 0,-1 1 0,0-1 0,1 1 0,-1-1 0,0 1 0,0 0 0,1-1 0,-1 1 0,0 0 0,0 0 0,0 0 0,0 0 0,0 0 0,0 0 0,0 0 0,0 0 0,-1 0 0,1 1 0,0-1 0,-1 0 0,1 0 0,-1 1 0,1-1 0,-1 0 0,0 1 0,1-1 0,-1 3 0,2 13 0,-1 0 0,-1 1 0,-3 26 0,1-22 0,1 34 0,1-49 0,1 0 0,0 0 0,1 0 0,0 0 0,0 0 0,0 0 0,1 0 0,5 11 0,6 2-1365,0-2-5461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4T13:51:54.31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0 292 24575,'31'-68'0,"28"-92"0,-44 107 0,-15 53 0,0-1 0,1 0 0,-1 1 0,0-1 0,0 1 0,1-1 0,-1 0 0,0 1 0,1-1 0,-1 1 0,0-1 0,1 1 0,-1-1 0,1 1 0,-1-1 0,1 1 0,-1-1 0,1 0 0,0 1 0,-1 0 0,0 1 0,1-1 0,-1 0 0,0 0 0,0 0 0,1 0 0,-1 0 0,0 0 0,0 0 0,1 1 0,-1-1 0,0 0 0,0 0 0,1 0 0,-1 1 0,0-1 0,0 0 0,0 0 0,0 1 0,1-1 0,-1 0 0,0 0 0,0 1 0,0-1 0,0 1 0,7 24 0,-3 44 0,-5 79 0,-1-48 0,2-95-50,0 27-388,1 1-1,9 57 1,-6-74-6388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4T13:51:54.31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24575,'2'0'0,"-1"0"0,1 1 0,0-1 0,0 1 0,0 0 0,0-1 0,0 1 0,-1 0 0,1 0 0,0 0 0,-1 0 0,1 0 0,-1 1 0,1-1 0,-1 0 0,0 1 0,1-1 0,-1 1 0,0-1 0,0 1 0,0 0 0,1 2 0,1 1 0,-1 1 0,1 0 0,-1-1 0,0 1 0,1 12 0,2 27 0,-3 0 0,-4 47 0,0-21 0,1 658 0,1-722-170,0 0-1,1-1 0,0 1 1,0 0-1,0-1 0,1 1 1,2 7-1,4 3-6655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4T13:51:54.31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1 453 24575,'11'4'0,"0"-1"0,0-1 0,1 1 0,-1-2 0,1 0 0,-1 0 0,1-1 0,-1 0 0,15-3 0,-22 2 0,1 1 0,-1-2 0,0 1 0,1-1 0,-1 1 0,0-1 0,0 0 0,0-1 0,0 1 0,0-1 0,0 1 0,-1-1 0,1 0 0,-1-1 0,0 1 0,0 0 0,0-1 0,-1 0 0,1 0 0,-1 0 0,0 0 0,0 0 0,0 0 0,0 0 0,1-9 0,0-5 0,-1 0 0,0 0 0,-2 0 0,0-1 0,-3-17 0,1-20 0,2 51 0,-1 0 0,1 1 0,-1-1 0,0 1 0,0 0 0,0-1 0,0 1 0,-4-7 0,5 10 0,-1 1 0,1-1 0,-1 0 0,1 0 0,-1 0 0,1 1 0,-1-1 0,0 0 0,0 1 0,1-1 0,-1 0 0,0 1 0,0-1 0,1 1 0,-1-1 0,0 1 0,0 0 0,0-1 0,0 1 0,0 0 0,0 0 0,0-1 0,0 1 0,0 0 0,0 0 0,0 0 0,0 0 0,1 0 0,-1 0 0,0 1 0,0-1 0,0 0 0,0 0 0,0 1 0,0-1 0,0 0 0,0 1 0,0-1 0,1 1 0,-1-1 0,0 1 0,0 0 0,1-1 0,-1 1 0,0 0 0,0 0 0,-1 1 0,0 0 0,0 0 0,0 0 0,0 1 0,0-1 0,0 1 0,1-1 0,-1 1 0,1-1 0,0 1 0,0 0 0,0 0 0,0-1 0,0 1 0,1 0 0,-1 0 0,1 0 0,0 0 0,-1 0 0,1 0 0,1 0 0,-1 0 0,0 0 0,1 0 0,0 0 0,-1-1 0,1 1 0,0 0 0,1 0 0,-1-1 0,0 1 0,3 2 0,-1 1 0,0-1 0,1 0 0,-1 0 0,1 0 0,0 0 0,1-1 0,-1 0 0,1 0 0,0 0 0,0 0 0,0-1 0,0 0 0,1 0 0,9 3 0,-4-3 0,1-1 0,-1 0 0,0-1 0,1-1 0,-1 1 0,1-2 0,-1 0 0,1 0 0,-1-1 0,0 0 0,1-1 0,-1-1 0,20-9 0,-29 12 0,0 0 0,0 0 0,-1 1 0,1-1 0,0 0 0,0 1 0,0-1 0,0 1 0,0-1 0,0 1 0,0 0 0,0 0 0,3 0 0,-4 0 0,0 1 0,0-1 0,-1 1 0,1-1 0,0 1 0,0 0 0,0-1 0,-1 1 0,1 0 0,0 0 0,-1-1 0,1 1 0,-1 0 0,1 0 0,-1 0 0,1 0 0,-1 0 0,0 0 0,1 0 0,-1 0 0,0 0 0,0 0 0,0 0 0,0 0 0,0 0 0,0 0 0,0 0 0,0 1 0,0 42 0,-1-37 0,0 0 0,1 1 0,0-1 0,0 0 0,1 0 0,0 0 0,0 0 0,0 0 0,1 0 0,0 0 0,1-1 0,-1 1 0,5 7 0,-2-7 0,-1 0 0,1-1 0,0 1 0,1-1 0,0 0 0,0-1 0,0 1 0,1-1 0,-1 0 0,1-1 0,0 0 0,1 0 0,-1 0 0,1-1 0,0 0 0,-1 0 0,1-1 0,0 0 0,1-1 0,-1 1 0,0-2 0,0 1 0,14-2 0,-22 1 0,15 0 0,-1 0 0,1-2 0,-1 0 0,1 0 0,16-6 0,-27 6 0,-1 1 0,1-1 0,-1 1 0,0-1 0,1 0 0,-1 0 0,0-1 0,0 1 0,-1-1 0,1 1 0,0-1 0,-1 0 0,0 0 0,1 0 0,-1 0 0,0 0 0,-1-1 0,1 1 0,-1-1 0,1 1 0,-1-1 0,0 1 0,0-1 0,-1 0 0,1-6 0,1-20 0,-4-46 0,-1 17 0,3 54 0,0 1 0,0-1 0,-1 1 0,0-1 0,0 1 0,0-1 0,0 1 0,-4-8 0,4 11 0,0 0 0,1 0 0,-1 0 0,0 0 0,0 0 0,0 0 0,1 0 0,-1 0 0,0 0 0,0 0 0,0 0 0,0 1 0,-1-1 0,1 0 0,0 1 0,0-1 0,0 1 0,0 0 0,-1-1 0,1 1 0,0 0 0,0 0 0,-1-1 0,1 1 0,0 0 0,-1 0 0,1 0 0,0 1 0,0-1 0,-1 0 0,1 0 0,0 1 0,0-1 0,0 1 0,-3 0 0,2 1 0,-1 0 0,0-1 0,1 1 0,-1 0 0,1 0 0,0 1 0,0-1 0,0 0 0,0 1 0,0-1 0,0 1 0,1 0 0,-1-1 0,1 1 0,0 0 0,0 0 0,0 0 0,0 0 0,0 0 0,0 6 0,-1 6 0,0 1 0,2 27 0,0-41 0,0 40 0,-1-15 0,2 0 0,6 38 0,-6-59 0,0 1 0,1-1 0,1 1 0,-1-1 0,1 0 0,0 0 0,0 0 0,0 0 0,1-1 0,0 1 0,7 7 0,-7-10 0,0 1 0,0-1 0,0 0 0,0 0 0,1 0 0,-1-1 0,1 0 0,0 0 0,-1 0 0,1 0 0,0-1 0,0 1 0,0-1 0,0-1 0,9 1 0,2 0 0,1-1 0,0 0 0,0-1 0,20-5 0,-32 5 0,0 0 0,-1-1 0,1 1 0,0-1 0,-1 0 0,0-1 0,1 1 0,-1-1 0,0 0 0,0 1 0,-1-2 0,1 1 0,-1 0 0,1-1 0,-1 0 0,0 0 0,0 0 0,-1 0 0,3-5 0,7-21 0,-1-1 0,-1-1 0,8-52 0,1-2 0,-16 76 0,6-22 0,-2 1 0,0-1 0,-2 0 0,0-47 0,-5 77 0,1-5 0,-2-1 0,1 1 0,-1-1 0,0 0 0,-4-12 0,4 18 0,1 0 0,-1 0 0,0 0 0,0 1 0,0-1 0,0 0 0,-1 1 0,1-1 0,0 1 0,-1 0 0,1-1 0,-1 1 0,1 0 0,-1 0 0,0 0 0,0 0 0,1 0 0,-1 0 0,0 0 0,0 1 0,0-1 0,0 0 0,0 1 0,0 0 0,0 0 0,0-1 0,-3 1 0,2 0 0,1 0 0,-1 0 0,0 1 0,0-1 0,1 0 0,-1 1 0,0 0 0,0-1 0,1 1 0,-1 0 0,1 1 0,-1-1 0,1 0 0,-1 1 0,1-1 0,-4 4 0,3-2 0,0 1 0,1-1 0,0 0 0,0 0 0,0 1 0,0 0 0,0-1 0,1 1 0,-1 0 0,-1 6 0,0 8 0,1-1 0,1 1 0,0 0 0,3 23 0,-1-23 0,-1 20 0,0-13 0,1 0 0,1-1 0,1 1 0,7 28 0,13 21 0,-5-16 0,18 92 0,-15-20 0,-20-121 0,-1-6 0,1 1 0,-1-1 0,1 1 0,-1-1 0,1 0 0,0 1 0,0-1 0,1 0 0,-1 0 0,1 0 0,-1 0 0,1 0 0,0 0 0,3 4 0,-4-7 0,-1 0 0,0 0 0,1 1 0,-1-1 0,0 0 0,1 0 0,-1 0 0,0 1 0,1-1 0,-1 0 0,0 0 0,1 0 0,-1 0 0,0 0 0,1 0 0,-1 0 0,1 0 0,-1 0 0,0 0 0,1 0 0,-1 0 0,1 0 0,-1 0 0,0 0 0,1 0 0,-1 0 0,0 0 0,1-1 0,-1 1 0,0 0 0,1 0 0,-1 0 0,0-1 0,1 1 0,7-16 0,-1-20 0,-5 18 0,8-69 0,-4 1 0,-5-106 0,-2 188 0,1 1 0,0-1 0,-1 1 0,0 0 0,0-1 0,0 1 0,0 0 0,0-1 0,-1 1 0,0 0 0,1 0 0,-1 0 0,0 1 0,0-1 0,-1 0 0,1 1 0,0-1 0,-1 1 0,-4-3 0,4 3 0,0 1 0,1-1 0,-1 1 0,0 0 0,0 0 0,0 0 0,-1 1 0,1-1 0,0 1 0,0 0 0,0 0 0,0 0 0,0 0 0,-1 0 0,1 1 0,0-1 0,0 1 0,0 0 0,0 0 0,0 0 0,-4 3 0,0-1 0,2 1 0,-1 0 0,0 0 0,1 0 0,0 1 0,0 0 0,0 0 0,1 0 0,-1 0 0,1 1 0,0 0 0,-5 11 0,8-14 0,-1 0 0,1 0 0,-1 0 0,1 0 0,0 0 0,0 1 0,1-1 0,-1 0 0,1 1 0,0-1 0,-1 0 0,2 1 0,-1-1 0,0 1 0,1-1 0,-1 0 0,1 1 0,0-1 0,0 0 0,0 0 0,0 0 0,1 0 0,0 0 0,-1 0 0,1 0 0,0 0 0,5 4 0,-4-4 0,1 0 0,-1-1 0,1 1 0,0-1 0,0 0 0,0 0 0,0 0 0,0-1 0,1 1 0,-1-1 0,1 0 0,-1-1 0,6 1 0,9 0 0,36-3 0,-26 1 0,7-4-1365,-20 1-5461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4T13:51:54.31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24575,'414'0'-1365,"-398"0"-5461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4T13:51:54.31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1 239 24575,'1'-5'0,"0"1"0,1-1 0,-1 1 0,1 0 0,0 0 0,0-1 0,1 1 0,-1 0 0,1 1 0,4-6 0,2-3 0,39-71 0,-7 12 0,-40 69 0,0 0 0,0 0 0,0 1 0,1-1 0,-1 0 0,1 1 0,-1-1 0,1 1 0,0 0 0,-1 0 0,5-3 0,-6 4 0,1 0 0,-1 0 0,0 0 0,1 0 0,-1 0 0,1 0 0,-1 0 0,1 0 0,-1 0 0,0 0 0,1 0 0,-1 0 0,1 0 0,-1 0 0,0 0 0,1 0 0,-1 0 0,1 1 0,-1-1 0,0 0 0,1 0 0,-1 0 0,0 1 0,1-1 0,0 1 0,0 0 0,-1 0 0,1 1 0,0-1 0,-1 0 0,1 0 0,-1 0 0,0 0 0,1 0 0,-1 1 0,0-1 0,1 2 0,2 30 0,-2-1 0,-3 52 0,0-12 0,2-37 0,1 1 0,2 0 0,7 36 0,-3-43 0,-3-13 0,0-1 0,-2 1 0,0 0 0,1 17 0,-3-31 0,-1-1 0,1 1 0,0-1 0,0 1 0,-1-1 0,1 1 0,0-1 0,-1 0 0,1 1 0,-1-1 0,0 0 0,0 1 0,1-1 0,-1 0 0,0 0 0,0 0 0,0 1 0,0-1 0,0 0 0,0 0 0,-1-1 0,1 1 0,0 0 0,0 0 0,-1-1 0,1 1 0,-1 0 0,1-1 0,0 1 0,-1-1 0,1 0 0,-1 0 0,1 1 0,-1-1 0,1 0 0,-2 0 0,-8 0 0,0-1 0,0 0 0,1-1 0,-13-3 0,1 1 0,-9 0 0,118 5 0,-36-2 0,76 1-1365,-112 0-5461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4T13:51:54.30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24575,'0'1245'0,"0"-1243"0,0 1 0,0-1 0,0 1 0,0 0 0,0-1 0,1 1 0,-1 0 0,1-1 0,-1 1 0,1-1 0,0 1 0,0-1 0,0 0 0,1 1 0,-1-1 0,1 0 0,-1 0 0,1 0 0,-1 0 0,1 0 0,0 0 0,0 0 0,0 0 0,0-1 0,1 1 0,-1-1 0,0 0 0,0 0 0,1 1 0,-1-2 0,1 1 0,-1 0 0,1 0 0,4 0 0,20 3 0,0-1 0,1-2 0,-1 0 0,35-4 0,11 0 0,-28 3 0,20 0 0,1-2 0,85-15 0,-27-12 0,-78 17 0,-19 7 0,1 0 0,49-1 0,59 7 0,-57 1 0,816-2 0,-618 18 0,6 1 0,163-20 0,-373 4 0,83 15 0,-29-3 0,-21-4 0,292 16 0,-351-28 0,260 11 0,84-1 0,-243-11 0,984 2 0,-1128 1 0,-1-1 0,1-1 0,0 1 0,0 0 0,0-1 0,0 0 0,0 0 0,-1 0 0,1 0 0,0-1 0,-1 0 0,1 1 0,-1-1 0,1 0 0,-1-1 0,5-3 0,-5 2 0,-1 1 0,1-1 0,-1 1 0,0-1 0,0 0 0,0 0 0,0 0 0,-1 0 0,0 0 0,1 0 0,-2-1 0,1 1 0,0 0 0,-1-1 0,0-3 0,2-56 0,-14-124 0,6 160 0,0 0 0,-17-42 0,3 12 0,19 54 0,-9-29 0,-6-34 0,10 41 0,-13-37 0,0 0 0,17 56 0,-6-26 0,1 1 0,-6-62 0,3-1 0,2 39 0,1 4 0,2 27 0,0-41 0,5 63 0,0 0 0,0 1 0,0-1 0,0 0 0,0 1 0,-1-1 0,1 1 0,-1-1 0,1 0 0,-1 1 0,0-1 0,0 1 0,0 0 0,-1-1 0,1 1 0,0 0 0,-1 0 0,1 0 0,-1 0 0,0 0 0,0 0 0,0 0 0,0 0 0,0 1 0,0-1 0,0 1 0,-1 0 0,1 0 0,0-1 0,-1 1 0,1 1 0,-1-1 0,1 0 0,-1 1 0,-2-1 0,-25-3 0,-1 1 0,1 1 0,-56 5 0,20-1 0,-1068 0 0,586-3 0,-1909 1 0,2436-1 0,1-1 0,-1-1 0,-32-10 0,33 8 0,-1 0 0,0 2 0,-27-2 0,-445 5 0,206 1 0,17-1-1365,254 0-5461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4T13:07:21.01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18 24575,'0'-1'0,"0"0"0,1 0 0,-1 0 0,1 1 0,-1-1 0,0 0 0,1 1 0,-1-1 0,1 0 0,0 1 0,-1-1 0,1 0 0,-1 1 0,1-1 0,0 1 0,0-1 0,-1 1 0,1 0 0,0-1 0,0 1 0,-1 0 0,1-1 0,0 1 0,0 0 0,0 0 0,0 0 0,1 0 0,27-4 0,-26 4 0,3 0 0,0 0 0,-1 1 0,1-1 0,0 1 0,-1 1 0,1-1 0,-1 1 0,0 0 0,1 0 0,8 5 0,4 4 0,27 21 0,-12-8 0,16 12 0,-28-20 0,0-1 0,25 13 0,2-3-1365,-27-14-5461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4T13:51:54.30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310 150 24575,'0'-17'0,"1"5"0,-1 1 0,-1 0 0,0 0 0,-3-18 0,3 26 0,0 0 0,0 1 0,0-1 0,0 0 0,-1 0 0,1 1 0,-1-1 0,0 1 0,1 0 0,-1-1 0,0 1 0,0 0 0,0 0 0,-1 0 0,1 0 0,-1 0 0,1 1 0,-1-1 0,1 1 0,-1 0 0,0-1 0,-3 0 0,-9-1 0,0 1 0,0 0 0,0 1 0,-1 0 0,1 2 0,-17 1 0,-11 1 0,39-3 0,0 0 0,0 0 0,0 0 0,0 1 0,0 0 0,0 0 0,0 0 0,0 0 0,0 1 0,0 0 0,1-1 0,-1 1 0,1 1 0,-1-1 0,-3 4 0,4-3 0,0 0 0,1 0 0,0 1 0,0-1 0,0 1 0,0-1 0,0 1 0,1 0 0,-1-1 0,1 1 0,0 0 0,0 0 0,1 0 0,-1 0 0,1 7 0,3 125 0,-2-126 0,1 0 0,0 0 0,0 0 0,1-1 0,0 1 0,1 0 0,0-1 0,0 0 0,1 0 0,0 0 0,7 8 0,-10-14 0,0 0 0,1-1 0,-1 1 0,1 0 0,0-1 0,-1 1 0,1-1 0,0 0 0,1 0 0,-1 0 0,0 0 0,0-1 0,1 1 0,-1-1 0,1 0 0,-1 0 0,1 0 0,0 0 0,-1-1 0,1 1 0,0-1 0,-1 0 0,1 0 0,0-1 0,-1 1 0,1-1 0,0 0 0,-1 0 0,1 0 0,-1 0 0,1 0 0,-1-1 0,4-2 0,-1 1 0,0-1 0,0 0 0,-1-1 0,1 1 0,-1-1 0,0 0 0,0-1 0,-1 1 0,0-1 0,0 0 0,0 0 0,5-12 0,0-3 0,-1-2 0,7-34 0,-5 18 0,-9 36 0,0-1 0,1 0 0,-1 1 0,1-1 0,0 1 0,0 0 0,0 0 0,1-1 0,2-2 0,-4 5 0,-1 1 0,1-1 0,0 1 0,-1-1 0,1 0 0,0 1 0,0-1 0,-1 1 0,1 0 0,0-1 0,0 1 0,0 0 0,0-1 0,0 1 0,-1 0 0,1 0 0,0 0 0,0 0 0,0 0 0,0 0 0,0 0 0,0 0 0,0 0 0,0 0 0,-1 1 0,1-1 0,0 0 0,0 0 0,0 1 0,0-1 0,-1 1 0,1-1 0,0 1 0,0-1 0,-1 1 0,1-1 0,0 1 0,-1 0 0,1-1 0,0 1 0,-1 0 0,1 0 0,-1-1 0,0 1 0,1 1 0,5 8 0,-1 0 0,-1 0 0,0 0 0,0 1 0,-1 0 0,0-1 0,2 18 0,7 27 0,-8-45 0,-1 0 0,1-1 0,1 1 0,0-1 0,12 17 0,-16-24 0,1 0 0,0 0 0,0 0 0,0-1 0,0 1 0,0 0 0,0-1 0,0 1 0,0-1 0,1 0 0,-1 0 0,5 2 0,-5-3 0,-1 0 0,1 1 0,0-1 0,0 0 0,0-1 0,-1 1 0,1 0 0,0 0 0,0-1 0,-1 1 0,1-1 0,0 1 0,-1-1 0,1 0 0,0 0 0,-1 0 0,1 0 0,-1 0 0,1 0 0,1-2 0,1-2 0,0 1 0,0-1 0,0 1 0,-1-1 0,0 0 0,0 0 0,-1-1 0,1 1 0,-1-1 0,0 1 0,0-1 0,-1 0 0,0 1 0,1-8 0,0-11 0,-1-1 0,-2-25 0,1 32 0,0 8 0,-1 0 0,1 1 0,-2-1 0,-3-15 0,5 24 0,1 1 0,-1 0 0,0 0 0,0 0 0,1-1 0,-1 1 0,0 0 0,1 0 0,-1 0 0,0 0 0,0 0 0,1 0 0,-1 0 0,0 0 0,1-1 0,-1 1 0,0 0 0,1 0 0,-1 1 0,0-1 0,1 0 0,-1 0 0,0 0 0,1 0 0,-1 0 0,0 0 0,1 0 0,-1 0 0,1 1 0,19 3 0,-10-1 0,-2-2 0,1-1 0,-1 1 0,0-2 0,10 0 0,23 0 0,-39 1 0,0 1 0,0-1 0,0 1 0,-1 0 0,1-1 0,0 1 0,0 0 0,-1 0 0,1 0 0,0 0 0,-1 0 0,1 1 0,-1-1 0,0 0 0,1 1 0,-1-1 0,0 1 0,0-1 0,0 1 0,0 0 0,0 0 0,0-1 0,-1 1 0,1 0 0,0 0 0,-1 0 0,1 0 0,-1 3 0,2 6 0,-1 1 0,0-1 0,-2 19 0,1-22 0,-3 31 0,1-26 0,1 0 0,1 0 0,0 0 0,0 0 0,1 0 0,4 17 0,-4-28 0,0 0 0,0 0 0,0 0 0,0 0 0,0 0 0,0 0 0,1 0 0,-1-1 0,1 1 0,-1 0 0,1-1 0,0 0 0,-1 1 0,1-1 0,0 0 0,0 1 0,0-1 0,0 0 0,0-1 0,0 1 0,0 0 0,1-1 0,-1 1 0,0-1 0,0 1 0,0-1 0,1 0 0,-1 0 0,0 0 0,0 0 0,1-1 0,-1 1 0,3-1 0,1 0 0,0-1 0,0 1 0,1-1 0,-1 0 0,0-1 0,-1 0 0,1 0 0,0 0 0,-1 0 0,9-8 0,-8 5 0,-1 0 0,1-1 0,-1 0 0,0 0 0,-1 0 0,1-1 0,-1 1 0,-1-1 0,0 0 0,0 0 0,0-1 0,-1 1 0,2-14 0,-2-2 0,-1 1 0,0-1 0,-6-41 0,5 62 0,-1 0 0,1 1 0,-1-1 0,0 0 0,0 0 0,0 1 0,-1-1 0,-1-3 0,2 5 0,1 0 0,0 1 0,-1-1 0,0 0 0,1 0 0,-1 1 0,1-1 0,-1 0 0,0 1 0,1-1 0,-1 1 0,0-1 0,0 1 0,0-1 0,1 1 0,-1 0 0,0-1 0,0 1 0,0 0 0,0 0 0,0-1 0,1 1 0,-1 0 0,0 0 0,0 0 0,0 0 0,0 0 0,0 0 0,0 1 0,-1-1 0,1 0 0,0 1 0,0-1 0,1 1 0,-1-1 0,0 1 0,1-1 0,-1 1 0,0 0 0,1-1 0,-1 1 0,0 0 0,1 0 0,-1-1 0,1 1 0,0 0 0,-1 0 0,1 0 0,0-1 0,-1 1 0,1 0 0,0 0 0,0 0 0,0 0 0,0 0 0,0 0 0,0-1 0,0 1 0,0 0 0,0 0 0,0 0 0,0 0 0,0 0 0,1 0 0,-1-1 0,0 1 0,1 0 0,-1 0 0,1 0 0,0 0 0,0 2 0,0 0 0,1 0 0,0 0 0,0 0 0,0-1 0,0 1 0,0-1 0,0 1 0,6 3 0,-3-4 0,0 1 0,0-1 0,0 0 0,0-1 0,1 1 0,-1-1 0,0 0 0,1 0 0,-1-1 0,1 0 0,-1 0 0,10-1 0,8-2 0,39-10 0,-37 6 0,-17 5 0,-2 1 0,1-1 0,-1 1 0,0 0 0,1 0 0,10 1 0,-16 0 0,1 0 0,-1 1 0,0-1 0,1 0 0,-1 1 0,0-1 0,1 1 0,-1-1 0,0 1 0,0 0 0,1-1 0,-1 1 0,0 0 0,0 0 0,0 0 0,0 0 0,0 0 0,0 0 0,0 0 0,0 0 0,-1 0 0,1 1 0,0-1 0,-1 0 0,1 0 0,-1 1 0,1-1 0,-1 0 0,0 1 0,1-1 0,-1 3 0,2 13 0,-1 0 0,-1 1 0,-3 26 0,1-22 0,1 34 0,1-49 0,1 0 0,0 0 0,1 0 0,0 0 0,0 0 0,0 0 0,1 0 0,5 11 0,6 2-1365,0-2-5461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4T13:51:54.30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24575,'2'0'0,"-1"0"0,1 1 0,0-1 0,0 1 0,0 0 0,0-1 0,0 1 0,-1 0 0,1 0 0,0 0 0,-1 0 0,1 0 0,-1 1 0,1-1 0,-1 0 0,0 1 0,1-1 0,-1 1 0,0-1 0,0 1 0,0 0 0,1 2 0,1 1 0,-1 1 0,1 0 0,-1-1 0,0 1 0,1 12 0,2 27 0,-3 0 0,-4 47 0,0-21 0,1 658 0,1-722-170,0 0-1,1-1 0,0 1 1,0 0-1,0-1 0,1 1 1,2 7-1,4 3-6655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4T13:51:54.31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1 453 24575,'11'4'0,"0"-1"0,0-1 0,1 1 0,-1-2 0,1 0 0,-1 0 0,1-1 0,-1 0 0,15-3 0,-22 2 0,1 1 0,-1-2 0,0 1 0,1-1 0,-1 1 0,0-1 0,0 0 0,0-1 0,0 1 0,0-1 0,0 1 0,-1-1 0,1 0 0,-1-1 0,0 1 0,0 0 0,0-1 0,-1 0 0,1 0 0,-1 0 0,0 0 0,0 0 0,0 0 0,0 0 0,1-9 0,0-5 0,-1 0 0,0 0 0,-2 0 0,0-1 0,-3-17 0,1-20 0,2 51 0,-1 0 0,1 1 0,-1-1 0,0 1 0,0 0 0,0-1 0,0 1 0,-4-7 0,5 10 0,-1 1 0,1-1 0,-1 0 0,1 0 0,-1 0 0,1 1 0,-1-1 0,0 0 0,0 1 0,1-1 0,-1 0 0,0 1 0,0-1 0,1 1 0,-1-1 0,0 1 0,0 0 0,0-1 0,0 1 0,0 0 0,0 0 0,0-1 0,0 1 0,0 0 0,0 0 0,0 0 0,0 0 0,1 0 0,-1 0 0,0 1 0,0-1 0,0 0 0,0 0 0,0 1 0,0-1 0,0 0 0,0 1 0,0-1 0,1 1 0,-1-1 0,0 1 0,0 0 0,1-1 0,-1 1 0,0 0 0,0 0 0,-1 1 0,0 0 0,0 0 0,0 0 0,0 1 0,0-1 0,0 1 0,1-1 0,-1 1 0,1-1 0,0 1 0,0 0 0,0 0 0,0-1 0,0 1 0,1 0 0,-1 0 0,1 0 0,0 0 0,-1 0 0,1 0 0,1 0 0,-1 0 0,0 0 0,1 0 0,0 0 0,-1-1 0,1 1 0,0 0 0,1 0 0,-1-1 0,0 1 0,3 2 0,-1 1 0,0-1 0,1 0 0,-1 0 0,1 0 0,0 0 0,1-1 0,-1 0 0,1 0 0,0 0 0,0 0 0,0-1 0,0 0 0,1 0 0,9 3 0,-4-3 0,1-1 0,-1 0 0,0-1 0,1-1 0,-1 1 0,1-2 0,-1 0 0,1 0 0,-1-1 0,0 0 0,1-1 0,-1-1 0,20-9 0,-29 12 0,0 0 0,0 0 0,-1 1 0,1-1 0,0 0 0,0 1 0,0-1 0,0 1 0,0-1 0,0 1 0,0 0 0,0 0 0,3 0 0,-4 0 0,0 1 0,0-1 0,-1 1 0,1-1 0,0 1 0,0 0 0,0-1 0,-1 1 0,1 0 0,0 0 0,-1-1 0,1 1 0,-1 0 0,1 0 0,-1 0 0,1 0 0,-1 0 0,0 0 0,1 0 0,-1 0 0,0 0 0,0 0 0,0 0 0,0 0 0,0 0 0,0 0 0,0 0 0,0 1 0,0 42 0,-1-37 0,0 0 0,1 1 0,0-1 0,0 0 0,1 0 0,0 0 0,0 0 0,0 0 0,1 0 0,0 0 0,1-1 0,-1 1 0,5 7 0,-2-7 0,-1 0 0,1-1 0,0 1 0,1-1 0,0 0 0,0-1 0,0 1 0,1-1 0,-1 0 0,1-1 0,0 0 0,1 0 0,-1 0 0,1-1 0,0 0 0,-1 0 0,1-1 0,0 0 0,1-1 0,-1 1 0,0-2 0,0 1 0,14-2 0,-22 1 0,15 0 0,-1 0 0,1-2 0,-1 0 0,1 0 0,16-6 0,-27 6 0,-1 1 0,1-1 0,-1 1 0,0-1 0,1 0 0,-1 0 0,0-1 0,0 1 0,-1-1 0,1 1 0,0-1 0,-1 0 0,0 0 0,1 0 0,-1 0 0,0 0 0,-1-1 0,1 1 0,-1-1 0,1 1 0,-1-1 0,0 1 0,0-1 0,-1 0 0,1-6 0,1-20 0,-4-46 0,-1 17 0,3 54 0,0 1 0,0-1 0,-1 1 0,0-1 0,0 1 0,0-1 0,0 1 0,-4-8 0,4 11 0,0 0 0,1 0 0,-1 0 0,0 0 0,0 0 0,0 0 0,1 0 0,-1 0 0,0 0 0,0 0 0,0 0 0,0 1 0,-1-1 0,1 0 0,0 1 0,0-1 0,0 1 0,0 0 0,-1-1 0,1 1 0,0 0 0,0 0 0,-1-1 0,1 1 0,0 0 0,-1 0 0,1 0 0,0 1 0,0-1 0,-1 0 0,1 0 0,0 1 0,0-1 0,0 1 0,-3 0 0,2 1 0,-1 0 0,0-1 0,1 1 0,-1 0 0,1 0 0,0 1 0,0-1 0,0 0 0,0 1 0,0-1 0,0 1 0,1 0 0,-1-1 0,1 1 0,0 0 0,0 0 0,0 0 0,0 0 0,0 0 0,0 6 0,-1 6 0,0 1 0,2 27 0,0-41 0,0 40 0,-1-15 0,2 0 0,6 38 0,-6-59 0,0 1 0,1-1 0,1 1 0,-1-1 0,1 0 0,0 0 0,0 0 0,0 0 0,1-1 0,0 1 0,7 7 0,-7-10 0,0 1 0,0-1 0,0 0 0,0 0 0,1 0 0,-1-1 0,1 0 0,0 0 0,-1 0 0,1 0 0,0-1 0,0 1 0,0-1 0,0-1 0,9 1 0,2 0 0,1-1 0,0 0 0,0-1 0,20-5 0,-32 5 0,0 0 0,-1-1 0,1 1 0,0-1 0,-1 0 0,0-1 0,1 1 0,-1-1 0,0 0 0,0 1 0,-1-2 0,1 1 0,-1 0 0,1-1 0,-1 0 0,0 0 0,0 0 0,-1 0 0,3-5 0,7-21 0,-1-1 0,-1-1 0,8-52 0,1-2 0,-16 76 0,6-22 0,-2 1 0,0-1 0,-2 0 0,0-47 0,-5 77 0,1-5 0,-2-1 0,1 1 0,-1-1 0,0 0 0,-4-12 0,4 18 0,1 0 0,-1 0 0,0 0 0,0 1 0,0-1 0,0 0 0,-1 1 0,1-1 0,0 1 0,-1 0 0,1-1 0,-1 1 0,1 0 0,-1 0 0,0 0 0,0 0 0,1 0 0,-1 0 0,0 0 0,0 1 0,0-1 0,0 0 0,0 1 0,0 0 0,0 0 0,0-1 0,-3 1 0,2 0 0,1 0 0,-1 0 0,0 1 0,0-1 0,1 0 0,-1 1 0,0 0 0,0-1 0,1 1 0,-1 0 0,1 1 0,-1-1 0,1 0 0,-1 1 0,1-1 0,-4 4 0,3-2 0,0 1 0,1-1 0,0 0 0,0 0 0,0 1 0,0 0 0,0-1 0,1 1 0,-1 0 0,-1 6 0,0 8 0,1-1 0,1 1 0,0 0 0,3 23 0,-1-23 0,-1 20 0,0-13 0,1 0 0,1-1 0,1 1 0,7 28 0,13 21 0,-5-16 0,18 92 0,-15-20 0,-20-121 0,-1-6 0,1 1 0,-1-1 0,1 1 0,-1-1 0,1 0 0,0 1 0,0-1 0,1 0 0,-1 0 0,1 0 0,-1 0 0,1 0 0,0 0 0,3 4 0,-4-7 0,-1 0 0,0 0 0,1 1 0,-1-1 0,0 0 0,1 0 0,-1 0 0,0 1 0,1-1 0,-1 0 0,0 0 0,1 0 0,-1 0 0,0 0 0,1 0 0,-1 0 0,1 0 0,-1 0 0,0 0 0,1 0 0,-1 0 0,1 0 0,-1 0 0,0 0 0,1 0 0,-1 0 0,0 0 0,1-1 0,-1 1 0,0 0 0,1 0 0,-1 0 0,0-1 0,1 1 0,7-16 0,-1-20 0,-5 18 0,8-69 0,-4 1 0,-5-106 0,-2 188 0,1 1 0,0-1 0,-1 1 0,0 0 0,0-1 0,0 1 0,0 0 0,0-1 0,-1 1 0,0 0 0,1 0 0,-1 0 0,0 1 0,0-1 0,-1 0 0,1 1 0,0-1 0,-1 1 0,-4-3 0,4 3 0,0 1 0,1-1 0,-1 1 0,0 0 0,0 0 0,0 0 0,-1 1 0,1-1 0,0 1 0,0 0 0,0 0 0,0 0 0,0 0 0,-1 0 0,1 1 0,0-1 0,0 1 0,0 0 0,0 0 0,0 0 0,-4 3 0,0-1 0,2 1 0,-1 0 0,0 0 0,1 0 0,0 1 0,0 0 0,0 0 0,1 0 0,-1 0 0,1 1 0,0 0 0,-5 11 0,8-14 0,-1 0 0,1 0 0,-1 0 0,1 0 0,0 0 0,0 1 0,1-1 0,-1 0 0,1 1 0,0-1 0,-1 0 0,2 1 0,-1-1 0,0 1 0,1-1 0,-1 0 0,1 1 0,0-1 0,0 0 0,0 0 0,0 0 0,1 0 0,0 0 0,-1 0 0,1 0 0,0 0 0,5 4 0,-4-4 0,1 0 0,-1-1 0,1 1 0,0-1 0,0 0 0,0 0 0,0 0 0,0-1 0,1 1 0,-1-1 0,1 0 0,-1-1 0,6 1 0,9 0 0,36-3 0,-26 1 0,7-4-1365,-20 1-5461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4T13:51:54.31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24575,'414'0'-1365,"-398"0"-5461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4T13:51:54.31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1 239 24575,'1'-5'0,"0"1"0,1-1 0,-1 1 0,1 0 0,0 0 0,0-1 0,1 1 0,-1 0 0,1 1 0,4-6 0,2-3 0,39-71 0,-7 12 0,-40 69 0,0 0 0,0 0 0,0 1 0,1-1 0,-1 0 0,1 1 0,-1-1 0,1 1 0,0 0 0,-1 0 0,5-3 0,-6 4 0,1 0 0,-1 0 0,0 0 0,1 0 0,-1 0 0,1 0 0,-1 0 0,1 0 0,-1 0 0,0 0 0,1 0 0,-1 0 0,1 0 0,-1 0 0,0 0 0,1 0 0,-1 0 0,1 1 0,-1-1 0,0 0 0,1 0 0,-1 0 0,0 1 0,1-1 0,0 1 0,0 0 0,-1 0 0,1 1 0,0-1 0,-1 0 0,1 0 0,-1 0 0,0 0 0,1 0 0,-1 1 0,0-1 0,1 2 0,2 30 0,-2-1 0,-3 52 0,0-12 0,2-37 0,1 1 0,2 0 0,7 36 0,-3-43 0,-3-13 0,0-1 0,-2 1 0,0 0 0,1 17 0,-3-31 0,-1-1 0,1 1 0,0-1 0,0 1 0,-1-1 0,1 1 0,0-1 0,-1 0 0,1 1 0,-1-1 0,0 0 0,0 1 0,1-1 0,-1 0 0,0 0 0,0 0 0,0 1 0,0-1 0,0 0 0,0 0 0,-1-1 0,1 1 0,0 0 0,0 0 0,-1-1 0,1 1 0,-1 0 0,1-1 0,0 1 0,-1-1 0,1 0 0,-1 0 0,1 1 0,-1-1 0,1 0 0,-2 0 0,-8 0 0,0-1 0,0 0 0,1-1 0,-13-3 0,1 1 0,-9 0 0,118 5 0,-36-2 0,76 1-1365,-112 0-5461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4T13:51:54.31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58 156 24575,'0'-6'0,"1"0"0,0 0 0,0 0 0,0 0 0,1 0 0,0 0 0,0 1 0,1-1 0,-1 1 0,1-1 0,0 1 0,1 0 0,-1 0 0,1 1 0,4-5 0,-1 2 0,0 0 0,0 1 0,1 0 0,0 0 0,0 1 0,0 0 0,1 0 0,14-5 0,-19 8 0,1 1 0,-1 0 0,0 0 0,1 1 0,-1-1 0,1 1 0,-1 0 0,1 0 0,-1 0 0,1 1 0,-1-1 0,0 1 0,1 0 0,-1 1 0,0-1 0,0 1 0,1 0 0,-1 0 0,-1 0 0,1 0 0,0 1 0,3 2 0,-2-1 0,-1 0 0,0 0 0,0 0 0,-1 1 0,1-1 0,-1 1 0,0 0 0,0 0 0,-1 0 0,1 0 0,-1 1 0,0-1 0,-1 0 0,1 1 0,-1 0 0,1 10 0,-2-5 0,0 0 0,0 0 0,-2 0 0,1 0 0,-1 0 0,-1 0 0,0 0 0,-7 15 0,0-4 0,-2 0 0,-25 35 0,-43 73 0,-18 25 0,95-152 0,-22 28 0,24-30 0,0 0 0,0 0 0,0 0 0,0 0 0,0 0 0,0 0 0,-1 0 0,1 0 0,0-1 0,0 1 0,-1 0 0,1-1 0,0 1 0,-1-1 0,1 0 0,-1 1 0,1-1 0,0 0 0,-1 0 0,1 0 0,-1 0 0,-1 0 0,1-1 0,1 0 0,0 1 0,0-1 0,0 0 0,0 0 0,1 0 0,-1 0 0,0 0 0,0 0 0,1-1 0,-1 1 0,0 0 0,1 0 0,-1-1 0,1 1 0,0 0 0,-1 0 0,1-1 0,0 1 0,0 0 0,0-3 0,0-34 0,0 30 0,0-24 0,1-25 0,-1 52 0,1-1 0,0 0 0,0 1 0,0-1 0,1 1 0,0 0 0,3-7 0,-4 10 0,0 0 0,1 0 0,-1 0 0,1 0 0,-1 0 0,1 0 0,0 0 0,0 1 0,-1-1 0,1 1 0,0-1 0,1 1 0,-1 0 0,0 0 0,0 0 0,1 0 0,-1 0 0,0 0 0,1 1 0,-1-1 0,0 1 0,1 0 0,-1-1 0,1 1 0,-1 0 0,1 1 0,-1-1 0,1 0 0,-1 1 0,0-1 0,1 1 0,-1 0 0,5 2 0,2 1 0,1 0 0,-1 1 0,0 0 0,-1 1 0,1 0 0,12 13 0,20 21-94,-22-20 201,33 27-1,-46-42-255,1 0 1,0 0 0,0-1-1,1 0 1,-1-1-1,1 0 1,-1 0 0,1 0-1,13 2 1,-5-3-6678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4T13:52:07.87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113 12 24575,'0'-1'0,"0"1"0,0-1 0,0 1 0,0-1 0,0 1 0,0-1 0,-1 1 0,1-1 0,0 1 0,0 0 0,-1-1 0,1 1 0,0-1 0,0 1 0,-1 0 0,1-1 0,0 1 0,-1-1 0,1 1 0,-1 0 0,1 0 0,0-1 0,-1 1 0,1 0 0,-1 0 0,1-1 0,-1 1 0,1 0 0,-1 0 0,1 0 0,-1 0 0,1 0 0,-1 0 0,1 0 0,-1 0 0,1 0 0,-1 0 0,1 0 0,-1 0 0,-21 5 0,17-2 0,0 0 0,1-1 0,-1 1 0,1 1 0,-1-1 0,1 1 0,0 0 0,0 0 0,1 0 0,-1 0 0,1 0 0,0 1 0,0 0 0,0 0 0,1 0 0,0 0 0,0 0 0,0 0 0,0 0 0,0 9 0,-1 5 0,1-1 0,2 1 0,0 0 0,4 33 0,-2-39 0,2 0 0,0 0 0,0 0 0,1-1 0,1 1 0,0-1 0,0-1 0,12 16 0,-4-5 0,11 25 0,8 33 0,-29-68 0,-1 0 0,0 0 0,0 1 0,1 24 0,-4-33 0,-1-1 0,1 1 0,-1 0 0,0 0 0,0 0 0,0 0 0,0 0 0,0-1 0,-1 1 0,0-1 0,0 1 0,0-1 0,0 0 0,-1 1 0,1-1 0,-5 4 0,0-1 0,0 0 0,0 0 0,0-1 0,-1-1 0,1 1 0,-11 3 0,15-7 0,1 1 0,-1-1 0,1 0 0,-1 1 0,1-1 0,-5 5 0,7-6 0,0 1 0,-1-1 0,1 1 0,0-1 0,-1 1 0,1-1 0,0 1 0,0-1 0,0 1 0,-1-1 0,1 1 0,0-1 0,0 1 0,0 0 0,0-1 0,0 1 0,0-1 0,0 1 0,0 0 0,0-1 0,1 1 0,-1-1 0,0 1 0,0-1 0,0 1 0,1-1 0,-1 1 0,0-1 0,1 1 0,-1-1 0,0 1 0,1-1 0,-1 1 0,1-1 0,-1 1 0,0-1 0,1 0 0,0 1 0,16 14 0,-13-11 0,1-1 0,0 1 0,-1 1 0,0-1 0,0 0 0,0 1 0,-1 0 0,1 0 0,-1 0 0,0 1 0,-1-1 0,1 0 0,-1 1 0,2 8 0,-1 13 0,-1 0 0,-1 1 0,-3 36 0,-1 5 0,2 43 0,3 137 0,-2-237 20,1 0 0,1 0 0,0-1 0,1 1 0,6 17 0,-7-24-134,1 1 0,0-1-1,0 1 1,0-1 0,0 0 0,1 0-1,0-1 1,0 1 0,1-1 0,-1 0-1,1 0 1,7 5 0,7 3-6712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4T13:52:10.29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8 246 24575,'0'0'0,"0"0"0,-1 0 0,1-1 0,0 1 0,-1 0 0,1 0 0,0 0 0,-1 0 0,1 0 0,0 0 0,-1 0 0,1-1 0,0 1 0,-1 0 0,1 0 0,0-1 0,0 1 0,-1 0 0,1 0 0,0-1 0,0 1 0,-1 0 0,1 0 0,0-1 0,0 1 0,0 0 0,0-1 0,-1 1 0,1 0 0,0-1 0,0 1 0,0 0 0,0-1 0,0 1 0,0 0 0,0-1 0,0 1 0,0-1 0,0 1 0,0 0 0,0-1 0,0 1 0,1 0 0,-1-1 0,0 1 0,0 0 0,0-1 0,0 1 0,0 0 0,1-1 0,10-20 0,-10 19 0,98-177 0,-96 175 0,-1 0 0,1 0 0,-1 0 0,7-6 0,-8 10 0,-1-1 0,0 1 0,0 0 0,1 0 0,-1-1 0,0 1 0,1 0 0,-1 0 0,0 0 0,1 0 0,-1-1 0,0 1 0,1 0 0,-1 0 0,1 0 0,-1 0 0,0 0 0,1 0 0,-1 0 0,1 0 0,-1 0 0,0 0 0,1 0 0,-1 0 0,0 0 0,1 0 0,0 1 0,0 0 0,-1-1 0,1 1 0,-1 0 0,1 0 0,-1-1 0,1 1 0,-1 0 0,1 0 0,-1 0 0,0-1 0,1 1 0,-1 0 0,0 0 0,0 0 0,1 1 0,2 25 0,0 0 0,-2 0 0,-3 36 0,1-18 0,1-34 0,2 139 0,0-116 0,1-1 0,13 49 0,-11-63-1365,-2-2-5461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4T13:52:11.09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24575,'0'6'0,"0"5"0,0 8 0,0 8 0,0 4 0,0 2 0,0-2 0,0-2 0,3 0 0,2-5-8191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4T13:52:12.88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52 33 24575,'0'-1'0,"0"1"0,1-1 0,-1 0 0,1 0 0,-1 0 0,1 1 0,0-1 0,-1 0 0,1 1 0,0-1 0,-1 0 0,1 1 0,0-1 0,0 1 0,-1-1 0,1 1 0,0-1 0,0 1 0,0 0 0,1-1 0,24-7 0,-21 6 0,2 0 0,-1 0 0,1 0 0,0 1 0,0 0 0,0 0 0,0 1 0,0 0 0,14 1 0,-18 0 0,0 0 0,-1-1 0,1 1 0,0 0 0,-1 1 0,1-1 0,-1 0 0,1 1 0,-1-1 0,0 1 0,1 0 0,-1 0 0,0 0 0,0 0 0,0 0 0,0 0 0,-1 1 0,1-1 0,-1 1 0,1-1 0,-1 1 0,0-1 0,0 1 0,1 4 0,2 11 0,-1 0 0,-1 0 0,-1 0 0,0 0 0,-4 32 0,1 0 0,2-42 0,-1 0 0,0 0 0,0 0 0,-1 0 0,0 0 0,0 0 0,-7 15 0,3-11 0,0-1 0,-2 1 0,1-1 0,-11 10 0,-18 26 0,19-26 0,-31 35 0,44-53 0,-1 1 0,1-1 0,-1 0 0,-9 6 0,12-8 0,0-1 0,0 1 0,0 0 0,0 0 0,0-1 0,0 1 0,0-1 0,0 0 0,0 1 0,0-1 0,-1 0 0,1 0 0,0 0 0,-4-2 0,6 3 0,1-1 0,-1 0 0,0-1 0,1 1 0,-1 0 0,0 0 0,1 0 0,-1 0 0,1 0 0,-1 0 0,0 0 0,1-1 0,-1 1 0,0 0 0,1 0 0,-1 0 0,0-1 0,1 1 0,-1 0 0,0 0 0,0-1 0,1 1 0,-1 0 0,0-1 0,0 1 0,1 0 0,-1-1 0,0 1 0,0-1 0,0 1 0,0 0 0,0-1 0,0 1 0,0 0 0,0-1 0,0 1 0,0-1 0,0 1 0,0 0 0,0-1 0,0 1 0,0-1 0,0 1 0,0 0 0,0-1 0,0 1 0,0 0 0,-1-1 0,1 1 0,0-1 0,0 1 0,0 0 0,-1 0 0,1-1 0,0 1 0,-1 0 0,1-1 0,0 1 0,0 0 0,-1 0 0,1 0 0,0-1 0,-1 1 0,1 0 0,-1 0 0,1 0 0,-1-1 0,5 1 0,-1 0 0,1 0 0,0 1 0,0-1 0,-1 1 0,1 0 0,-1 0 0,1 0 0,-1 0 0,1 0 0,-1 1 0,1-1 0,-1 1 0,4 3 0,7 5 0,23 21 0,-25-20 0,-3-3 0,2 0 0,-1 0 0,1-1 0,0 0 0,0-1 0,1 0 0,0 0 0,0-2 0,0 1 0,1-2 0,-1 0 0,1 0 0,0-1 0,21 1 0,-30-4-170,1 1-1,-1-1 0,0 1 1,1-1-1,-1-1 0,0 1 1,7-4-1,5-3-6655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4T13:07:21.01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36 24575,'2'-1'0,"1"1"0,0-1 0,-1 1 0,1-1 0,0 0 0,-1 0 0,1 0 0,-1-1 0,4-1 0,8-4 0,-6 3 0,1 1 0,0 0 0,0 1 0,0 0 0,0 1 0,1-1 0,-1 2 0,0-1 0,0 1 0,14 2 0,-19-1 0,1 0 0,0 1 0,0-1 0,0 1 0,-1 0 0,1 0 0,-1 0 0,1 1 0,-1 0 0,0-1 0,0 2 0,0-1 0,0 0 0,-1 1 0,1-1 0,-1 1 0,0 0 0,0 0 0,-1 1 0,5 7 0,-4-4 0,0 0 0,-1 0 0,0 0 0,0 0 0,-1 0 0,0 1 0,0 14 0,-7 60 0,6-80 0,0 0 0,-1 1 0,1-1 0,-1 0 0,0 1 0,0-1 0,-1 0 0,1 0 0,0 0 0,-1 0 0,0 0 0,0 0 0,0 0 0,0 0 0,0-1 0,-1 1 0,1-1 0,-1 1 0,1-1 0,-1 0 0,0 0 0,0 0 0,0-1 0,0 1 0,0-1 0,0 0 0,-1 0 0,1 0 0,0 0 0,-1 0 0,-6 0 0,6-1 0,0 1 0,0-1 0,0 0 0,-1-1 0,1 1 0,0-1 0,0 0 0,0 0 0,0 0 0,0-1 0,0 1 0,1-1 0,-1 0 0,0 0 0,1 0 0,-1-1 0,1 1 0,0-1 0,0 0 0,0 0 0,0 0 0,0 0 0,1 0 0,-1-1 0,-2-4 0,3 4 0,0 0 0,1 0 0,-1 0 0,1 0 0,0 0 0,0 0 0,0-1 0,1 1 0,0 0 0,-1 0 0,1-1 0,1 1 0,0-8 0,0 10 0,-1 0 0,1 0 0,0 0 0,0 1 0,0-1 0,0 0 0,0 1 0,0-1 0,0 1 0,1-1 0,-1 1 0,0-1 0,1 1 0,-1 0 0,1 0 0,0 0 0,-1 0 0,1 0 0,0 0 0,0 0 0,-1 0 0,1 1 0,0-1 0,0 1 0,0-1 0,0 1 0,0 0 0,0 0 0,0 0 0,0 0 0,3 0 0,-1 0-8,0 1 0,0 0 0,0-1 0,0 1 0,0 1 0,0-1 0,0 0-1,0 1 1,0 0 0,3 2 0,33 28 203,-31-25-247,0 1 0,18 11 1,-23-17-51,-1-1 1,1 1 0,-1-1 0,1 1 0,0-1-1,0 0 1,0 0 0,0-1 0,-1 1 0,1-1-1,0 0 1,6 0 0,9-3-6725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4T13:52:13.49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24575,'4'3'0,"0"4"0,3 4 0,0 6 0,3 4 0,-2 1 0,-1-1 0,-2 3 0,-2 1 0,-2-2 0,0-1 0,5 2 0,2-1 0,-1 0 0,2-2 0,-1-1 0,-2-1 0,-1-3-8191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4T13:52:14.91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19 24575,'120'-10'0,"-85"6"0,0 1 0,42 1 0,-73 3 0,-1-1 0,1 0 0,-1 1 0,0-1 0,1 1 0,-1 0 0,0 0 0,0 0 0,0 1 0,0-1 0,0 1 0,0 0 0,0 0 0,0 0 0,0 0 0,-1 0 0,1 0 0,-1 1 0,0-1 0,3 5 0,-3-3 0,0 0 0,0 0 0,0 1 0,-1-1 0,0 0 0,0 1 0,0-1 0,0 1 0,-1-1 0,0 1 0,0-1 0,0 1 0,0-1 0,-1 0 0,0 6 0,-1-4 0,0 1 0,0-1 0,0 0 0,-1 0 0,1 0 0,-2 0 0,1 0 0,0 0 0,-7 7 0,-3 1 0,-27 24 0,4-5 0,35-32 0,0 0 0,0 0 0,0 0 0,0 0 0,0 0 0,1 0 0,-1 1 0,0-1 0,1 0 0,-1 0 0,0 1 0,1-1 0,-1 2 0,1-2 0,0-1 0,0 1 0,0-1 0,0 0 0,0 1 0,1-1 0,-1 1 0,0-1 0,0 0 0,0 1 0,0-1 0,1 0 0,-1 1 0,0-1 0,0 0 0,1 1 0,-1-1 0,0 0 0,1 1 0,-1-1 0,0 0 0,1 0 0,-1 1 0,0-1 0,1 0 0,-1 0 0,1 0 0,-1 0 0,1 0 0,5 2 0,0-1 0,0-1 0,0 1 0,0-1 0,7-1 0,10 2 0,-17-1 0,-1 2 0,1-1 0,-1 1 0,0 0 0,0 0 0,0 0 0,0 0 0,0 1 0,0 0 0,-1 0 0,1 1 0,-1-1 0,0 1 0,0 0 0,4 5 0,-3-2 0,0 1 0,0-1 0,-1 1 0,0 0 0,0 0 0,-1 1 0,0-1 0,3 17 0,6 43 0,-11-59 0,0 1 0,-1-1 0,0 0 0,-1 0 0,-2 14 0,2-20 0,0 1 0,0-1 0,-1 1 0,0-1 0,0 0 0,1 0 0,-2 0 0,1 0 0,0 0 0,-1 0 0,1 0 0,-1-1 0,0 1 0,0-1 0,0 0 0,0 0 0,0 0 0,0 0 0,-1-1 0,1 1 0,-1-1 0,1 0 0,-7 1 0,-3 1 0,-1 0 0,0-1 0,-1-1 0,-25-1 0,-80-3-1365,101 3-5461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4T13:52:15.58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19 1 24575,'-3'0'0,"-1"6"0,1 12 0,-1 5 0,2 5 0,1 1 0,0 1 0,1 0 0,0-1 0,0-1 0,0-2 0,0-7-8191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4T13:52:17.07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22 0 24575,'0'0'0,"0"0"0,1 1 0,-1-1 0,1 0 0,-1 0 0,0 0 0,1 0 0,-1 1 0,0-1 0,1 0 0,-1 0 0,0 1 0,1-1 0,-1 0 0,0 1 0,0-1 0,1 0 0,-1 1 0,0-1 0,0 0 0,0 1 0,1-1 0,-1 1 0,0-1 0,0 0 0,0 1 0,3 14 0,-3-12 0,7 64 0,-5 122 0,-3-108 0,-2-33 0,-1 0 0,-17 71 0,20-114 0,-2 8 0,0 0 0,1 0 0,1-1 0,0 1 0,1 0 0,1 14 0,0-25 0,-1-1 0,1 1 0,-1-1 0,1 1 0,0-1 0,0 1 0,-1-1 0,1 1 0,0-1 0,0 0 0,1 0 0,-1 0 0,0 1 0,0-1 0,1 0 0,-1 0 0,0-1 0,1 1 0,-1 0 0,1 0 0,-1-1 0,1 1 0,2 0 0,4 1 0,1 0 0,-1-1 0,12 1 0,-15-2 0,40 2 0,87-6 0,-131 4 0,1 0 0,0 0 0,0-1 0,-1 1 0,1-1 0,0 1 0,-1-1 0,1 0 0,0 0 0,-1 0 0,1 0 0,-1 0 0,1 0 0,-1 0 0,0 0 0,0 0 0,1-1 0,-1 1 0,0 0 0,0-1 0,0 1 0,0-1 0,-1 1 0,1-1 0,0 0 0,0 1 0,-1-1 0,0 0 0,1 0 0,-1 1 0,0-1 0,1 0 0,-1-3 0,-1-6 0,1 0 0,-1 0 0,-1 0 0,-4-15 0,2 7 0,-3-20 0,5 121 0,9 15 0,21 98 0,-19-160-1365,-5-20-5461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4T13:52:18.65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24575,'13'0'0,"0"1"0,0 0 0,0 1 0,0 0 0,-1 1 0,1 1 0,-1 0 0,0 0 0,0 2 0,-1-1 0,1 1 0,-1 1 0,16 12 0,-19-12 0,-1-1 0,0 1 0,0 1 0,-1 0 0,1-1 0,-2 2 0,1-1 0,-1 1 0,-1 0 0,1 0 0,-1 0 0,-1 0 0,0 1 0,0 0 0,-1-1 0,0 1 0,-1 0 0,0 10 0,-3 66 0,0-59 0,1-1 0,1 1 0,6 39 0,-5-60 0,0 0 0,1 1 0,-1-1 0,2 0 0,-1 0 0,0 0 0,1 0 0,0-1 0,1 1 0,-1-1 0,1 0 0,0 0 0,0 0 0,1 0 0,-1-1 0,1 0 0,0 0 0,0 0 0,1 0 0,-1-1 0,1 0 0,0 0 0,0 0 0,0-1 0,0 0 0,9 2 0,-5-2 0,-4-1 0,0 0 0,0 0 0,0 0 0,0 1 0,9 4 0,-13-5 0,-1 0 0,1 0 0,0 1 0,-1-1 0,1 1 0,0-1 0,-1 1 0,0-1 0,1 1 0,-1 0 0,0 0 0,0-1 0,0 1 0,0 0 0,0 0 0,-1 0 0,1 0 0,0 0 0,-1 0 0,1 3 0,0 9 0,-1 0 0,0-1 0,-1 1 0,0 0 0,-7 26 0,-1 19 0,5 1 0,6 111 0,0-158 0,1 0 0,0-1 0,1 1 0,0-1 0,7 14 0,-6-14 0,0-1 0,-1 1 0,0 0 0,-1 1 0,3 22 0,-3 37 0,-7 84 0,4-154 2,0 0-1,-1 1 0,1-1 0,-1 1 1,0-1-1,1 0 0,-1 0 0,0 0 1,0 1-1,0-1 0,-1 0 0,1 0 1,0 0-1,-1 0 0,1-1 0,-1 1 1,0 0-1,0-1 0,0 1 0,1-1 1,-1 0-1,-1 1 0,1-1 0,0 0 1,0 0-1,0 0 0,-4 1 0,-6 0-33,0 0-1,1 0 1,-1-1-1,-19-1 0,-10 2-1204,24 2-5589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4T13:52:25.75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113 12 24575,'0'-1'0,"0"1"0,0-1 0,0 1 0,0-1 0,0 1 0,0-1 0,-1 1 0,1-1 0,0 1 0,0 0 0,-1-1 0,1 1 0,0-1 0,0 1 0,-1 0 0,1-1 0,0 1 0,-1-1 0,1 1 0,-1 0 0,1 0 0,0-1 0,-1 1 0,1 0 0,-1 0 0,1-1 0,-1 1 0,1 0 0,-1 0 0,1 0 0,-1 0 0,1 0 0,-1 0 0,1 0 0,-1 0 0,1 0 0,-1 0 0,1 0 0,-1 0 0,-21 5 0,17-2 0,0 0 0,1-1 0,-1 1 0,1 1 0,-1-1 0,1 1 0,0 0 0,0 0 0,1 0 0,-1 0 0,1 0 0,0 1 0,0 0 0,0 0 0,1 0 0,0 0 0,0 0 0,0 0 0,0 0 0,0 9 0,-1 5 0,1-1 0,2 1 0,0 0 0,4 33 0,-2-39 0,2 0 0,0 0 0,0 0 0,1-1 0,1 1 0,0-1 0,0-1 0,12 16 0,-4-5 0,11 25 0,8 33 0,-29-68 0,-1 0 0,0 0 0,0 1 0,1 24 0,-4-33 0,-1-1 0,1 1 0,-1 0 0,0 0 0,0 0 0,0 0 0,0 0 0,0-1 0,-1 1 0,0-1 0,0 1 0,0-1 0,0 0 0,-1 1 0,1-1 0,-5 4 0,0-1 0,0 0 0,0 0 0,0-1 0,-1-1 0,1 1 0,-11 3 0,15-7 0,1 1 0,-1-1 0,1 0 0,-1 1 0,1-1 0,-5 5 0,7-6 0,0 1 0,-1-1 0,1 1 0,0-1 0,-1 1 0,1-1 0,0 1 0,0-1 0,0 1 0,-1-1 0,1 1 0,0-1 0,0 1 0,0 0 0,0-1 0,0 1 0,0-1 0,0 1 0,0 0 0,0-1 0,1 1 0,-1-1 0,0 1 0,0-1 0,0 1 0,1-1 0,-1 1 0,0-1 0,1 1 0,-1-1 0,0 1 0,1-1 0,-1 1 0,1-1 0,-1 1 0,0-1 0,1 0 0,0 1 0,16 14 0,-13-11 0,1-1 0,0 1 0,-1 1 0,0-1 0,0 0 0,0 1 0,-1 0 0,1 0 0,-1 0 0,0 1 0,-1-1 0,1 0 0,-1 1 0,2 8 0,-1 13 0,-1 0 0,-1 1 0,-3 36 0,-1 5 0,2 43 0,3 137 0,-2-237 20,1 0 0,1 0 0,0-1 0,1 1 0,6 17 0,-7-24-134,1 1 0,0-1-1,0 1 1,0-1 0,0 0 0,1 0-1,0-1 1,0 1 0,1-1 0,-1 0-1,1 0 1,7 5 0,7 3-6712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4T13:52:25.75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8 246 24575,'0'0'0,"0"0"0,-1 0 0,1-1 0,0 1 0,-1 0 0,1 0 0,0 0 0,-1 0 0,1 0 0,0 0 0,-1 0 0,1-1 0,0 1 0,-1 0 0,1 0 0,0-1 0,0 1 0,-1 0 0,1 0 0,0-1 0,0 1 0,-1 0 0,1 0 0,0-1 0,0 1 0,0 0 0,0-1 0,-1 1 0,1 0 0,0-1 0,0 1 0,0 0 0,0-1 0,0 1 0,0 0 0,0-1 0,0 1 0,0-1 0,0 1 0,0 0 0,0-1 0,0 1 0,1 0 0,-1-1 0,0 1 0,0 0 0,0-1 0,0 1 0,0 0 0,1-1 0,10-20 0,-10 19 0,98-177 0,-96 175 0,-1 0 0,1 0 0,-1 0 0,7-6 0,-8 10 0,-1-1 0,0 1 0,0 0 0,1 0 0,-1-1 0,0 1 0,1 0 0,-1 0 0,0 0 0,1 0 0,-1-1 0,0 1 0,1 0 0,-1 0 0,1 0 0,-1 0 0,0 0 0,1 0 0,-1 0 0,1 0 0,-1 0 0,0 0 0,1 0 0,-1 0 0,0 0 0,1 0 0,0 1 0,0 0 0,-1-1 0,1 1 0,-1 0 0,1 0 0,-1-1 0,1 1 0,-1 0 0,1 0 0,-1 0 0,0-1 0,1 1 0,-1 0 0,0 0 0,0 0 0,1 1 0,2 25 0,0 0 0,-2 0 0,-3 36 0,1-18 0,1-34 0,2 139 0,0-116 0,1-1 0,13 49 0,-11-63-1365,-2-2-5461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4T13:52:25.75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24575,'0'6'0,"0"5"0,0 8 0,0 8 0,0 4 0,0 2 0,0-2 0,0-2 0,3 0 0,2-5-8191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4T13:52:25.75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52 33 24575,'0'-1'0,"0"1"0,1-1 0,-1 0 0,1 0 0,-1 0 0,1 1 0,0-1 0,-1 0 0,1 1 0,0-1 0,-1 0 0,1 1 0,0-1 0,0 1 0,-1-1 0,1 1 0,0-1 0,0 1 0,0 0 0,1-1 0,24-7 0,-21 6 0,2 0 0,-1 0 0,1 0 0,0 1 0,0 0 0,0 0 0,0 1 0,0 0 0,14 1 0,-18 0 0,0 0 0,-1-1 0,1 1 0,0 0 0,-1 1 0,1-1 0,-1 0 0,1 1 0,-1-1 0,0 1 0,1 0 0,-1 0 0,0 0 0,0 0 0,0 0 0,0 0 0,-1 1 0,1-1 0,-1 1 0,1-1 0,-1 1 0,0-1 0,0 1 0,1 4 0,2 11 0,-1 0 0,-1 0 0,-1 0 0,0 0 0,-4 32 0,1 0 0,2-42 0,-1 0 0,0 0 0,0 0 0,-1 0 0,0 0 0,0 0 0,-7 15 0,3-11 0,0-1 0,-2 1 0,1-1 0,-11 10 0,-18 26 0,19-26 0,-31 35 0,44-53 0,-1 1 0,1-1 0,-1 0 0,-9 6 0,12-8 0,0-1 0,0 1 0,0 0 0,0 0 0,0-1 0,0 1 0,0-1 0,0 0 0,0 1 0,0-1 0,-1 0 0,1 0 0,0 0 0,-4-2 0,6 3 0,1-1 0,-1 0 0,0-1 0,1 1 0,-1 0 0,0 0 0,1 0 0,-1 0 0,1 0 0,-1 0 0,0 0 0,1-1 0,-1 1 0,0 0 0,1 0 0,-1 0 0,0-1 0,1 1 0,-1 0 0,0 0 0,0-1 0,1 1 0,-1 0 0,0-1 0,0 1 0,1 0 0,-1-1 0,0 1 0,0-1 0,0 1 0,0 0 0,0-1 0,0 1 0,0 0 0,0-1 0,0 1 0,0-1 0,0 1 0,0 0 0,0-1 0,0 1 0,0-1 0,0 1 0,0 0 0,0-1 0,0 1 0,0 0 0,-1-1 0,1 1 0,0-1 0,0 1 0,0 0 0,-1 0 0,1-1 0,0 1 0,-1 0 0,1-1 0,0 1 0,0 0 0,-1 0 0,1 0 0,0-1 0,-1 1 0,1 0 0,-1 0 0,1 0 0,-1-1 0,5 1 0,-1 0 0,1 0 0,0 1 0,0-1 0,-1 1 0,1 0 0,-1 0 0,1 0 0,-1 0 0,1 0 0,-1 1 0,1-1 0,-1 1 0,4 3 0,7 5 0,23 21 0,-25-20 0,-3-3 0,2 0 0,-1 0 0,1-1 0,0 0 0,0-1 0,1 0 0,0 0 0,0-2 0,0 1 0,1-2 0,-1 0 0,1 0 0,0-1 0,21 1 0,-30-4-170,1 1-1,-1-1 0,0 1 1,1-1-1,-1-1 0,0 1 1,7-4-1,5-3-6655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4T13:52:25.75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24575,'4'3'0,"0"4"0,3 4 0,0 6 0,3 4 0,-2 1 0,-1-1 0,-2 3 0,-2 1 0,-2-2 0,0-1 0,5 2 0,2-1 0,-1 0 0,2-2 0,-1-1 0,-2-1 0,-1-3-8191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4T13:07:39.20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17 24575,'0'339'0,"1"-317"0,7 39 0,-4-38 0,1 37 0,-5-20 0,0 28 0,0-66 0,1 0 0,-1 1 0,0-1 0,1 0 0,-1 0 0,1 0 0,0 0 0,0 0 0,0 0 0,0 0 0,0 0 0,0 0 0,1 0 0,-1 0 0,1 0 0,-1-1 0,1 1 0,-1-1 0,1 1 0,0-1 0,0 0 0,0 0 0,0 1 0,0-1 0,0-1 0,0 1 0,0 0 0,0 0 0,0-1 0,1 1 0,-1-1 0,3 1 0,8-1 0,0 1 0,0-2 0,0 0 0,19-4 0,-14 3 0,62-5 0,124 5 0,-99 4 0,1119-2 0,-1220 0 0,-1 0 0,0 0 0,1 0 0,-1-1 0,1 1 0,-1-1 0,0 0 0,1 0 0,-1 0 0,0 0 0,0-1 0,0 1 0,0-1 0,6-4 0,-7 4 0,0 0 0,0-1 0,0 1 0,0-1 0,-1 0 0,1 0 0,-1 0 0,0 0 0,0 0 0,0 0 0,0 0 0,0 0 0,-1 0 0,1 0 0,-1 0 0,0-5 0,0-35 0,-2 0 0,-11-60 0,11 90 0,-3-18 0,-2-18 0,-3-87 0,11 105-113,0 14 234,-3-36-1,2 49-244,-1-1-1,0 0 1,0 1-1,0-1 1,-1 0 0,0 1-1,0 0 1,0-1-1,0 1 1,0 0-1,-7-7 1,-6-5-6702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4T13:52:25.75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19 24575,'120'-10'0,"-85"6"0,0 1 0,42 1 0,-73 3 0,-1-1 0,1 0 0,-1 1 0,0-1 0,1 1 0,-1 0 0,0 0 0,0 0 0,0 1 0,0-1 0,0 1 0,0 0 0,0 0 0,0 0 0,0 0 0,-1 0 0,1 0 0,-1 1 0,0-1 0,3 5 0,-3-3 0,0 0 0,0 0 0,0 1 0,-1-1 0,0 0 0,0 1 0,0-1 0,0 1 0,-1-1 0,0 1 0,0-1 0,0 1 0,0-1 0,-1 0 0,0 6 0,-1-4 0,0 1 0,0-1 0,0 0 0,-1 0 0,1 0 0,-2 0 0,1 0 0,0 0 0,-7 7 0,-3 1 0,-27 24 0,4-5 0,35-32 0,0 0 0,0 0 0,0 0 0,0 0 0,0 0 0,1 0 0,-1 1 0,0-1 0,1 0 0,-1 0 0,0 1 0,1-1 0,-1 2 0,1-2 0,0-1 0,0 1 0,0-1 0,0 0 0,0 1 0,1-1 0,-1 1 0,0-1 0,0 0 0,0 1 0,0-1 0,1 0 0,-1 1 0,0-1 0,0 0 0,1 1 0,-1-1 0,0 0 0,1 1 0,-1-1 0,0 0 0,1 0 0,-1 1 0,0-1 0,1 0 0,-1 0 0,1 0 0,-1 0 0,1 0 0,5 2 0,0-1 0,0-1 0,0 1 0,0-1 0,7-1 0,10 2 0,-17-1 0,-1 2 0,1-1 0,-1 1 0,0 0 0,0 0 0,0 0 0,0 0 0,0 1 0,0 0 0,-1 0 0,1 1 0,-1-1 0,0 1 0,0 0 0,4 5 0,-3-2 0,0 1 0,0-1 0,-1 1 0,0 0 0,0 0 0,-1 1 0,0-1 0,3 17 0,6 43 0,-11-59 0,0 1 0,-1-1 0,0 0 0,-1 0 0,-2 14 0,2-20 0,0 1 0,0-1 0,-1 1 0,0-1 0,0 0 0,1 0 0,-2 0 0,1 0 0,0 0 0,-1 0 0,1 0 0,-1-1 0,0 1 0,0-1 0,0 0 0,0 0 0,0 0 0,0 0 0,-1-1 0,1 1 0,-1-1 0,1 0 0,-7 1 0,-3 1 0,-1 0 0,0-1 0,-1-1 0,-25-1 0,-80-3-1365,101 3-5461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4T13:52:25.75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19 1 24575,'-3'0'0,"-1"6"0,1 12 0,-1 5 0,2 5 0,1 1 0,0 1 0,1 0 0,0-1 0,0-1 0,0-2 0,0-7-8191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4T13:52:25.76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22 0 24575,'0'0'0,"0"0"0,1 1 0,-1-1 0,1 0 0,-1 0 0,0 0 0,1 0 0,-1 1 0,0-1 0,1 0 0,-1 0 0,0 1 0,1-1 0,-1 0 0,0 1 0,0-1 0,1 0 0,-1 1 0,0-1 0,0 0 0,0 1 0,1-1 0,-1 1 0,0-1 0,0 0 0,0 1 0,3 14 0,-3-12 0,7 64 0,-5 122 0,-3-108 0,-2-33 0,-1 0 0,-17 71 0,20-114 0,-2 8 0,0 0 0,1 0 0,1-1 0,0 1 0,1 0 0,1 14 0,0-25 0,-1-1 0,1 1 0,-1-1 0,1 1 0,0-1 0,0 1 0,-1-1 0,1 1 0,0-1 0,0 0 0,1 0 0,-1 0 0,0 1 0,0-1 0,1 0 0,-1 0 0,0-1 0,1 1 0,-1 0 0,1 0 0,-1-1 0,1 1 0,2 0 0,4 1 0,1 0 0,-1-1 0,12 1 0,-15-2 0,40 2 0,87-6 0,-131 4 0,1 0 0,0 0 0,0-1 0,-1 1 0,1-1 0,0 1 0,-1-1 0,1 0 0,0 0 0,-1 0 0,1 0 0,-1 0 0,1 0 0,-1 0 0,0 0 0,0 0 0,1-1 0,-1 1 0,0 0 0,0-1 0,0 1 0,0-1 0,-1 1 0,1-1 0,0 0 0,0 1 0,-1-1 0,0 0 0,1 0 0,-1 1 0,0-1 0,1 0 0,-1-3 0,-1-6 0,1 0 0,-1 0 0,-1 0 0,-4-15 0,2 7 0,-3-20 0,5 121 0,9 15 0,21 98 0,-19-160-1365,-5-20-5461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4T13:52:25.76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24575,'13'0'0,"0"1"0,0 0 0,0 1 0,0 0 0,-1 1 0,1 1 0,-1 0 0,0 0 0,0 2 0,-1-1 0,1 1 0,-1 1 0,16 12 0,-19-12 0,-1-1 0,0 1 0,0 1 0,-1 0 0,1-1 0,-2 2 0,1-1 0,-1 1 0,-1 0 0,1 0 0,-1 0 0,-1 0 0,0 1 0,0 0 0,-1-1 0,0 1 0,-1 0 0,0 10 0,-3 66 0,0-59 0,1-1 0,1 1 0,6 39 0,-5-60 0,0 0 0,1 1 0,-1-1 0,2 0 0,-1 0 0,0 0 0,1 0 0,0-1 0,1 1 0,-1-1 0,1 0 0,0 0 0,0 0 0,1 0 0,-1-1 0,1 0 0,0 0 0,0 0 0,1 0 0,-1-1 0,1 0 0,0 0 0,0 0 0,0-1 0,0 0 0,9 2 0,-5-2 0,-4-1 0,0 0 0,0 0 0,0 0 0,0 1 0,9 4 0,-13-5 0,-1 0 0,1 0 0,0 1 0,-1-1 0,1 1 0,0-1 0,-1 1 0,0-1 0,1 1 0,-1 0 0,0 0 0,0-1 0,0 1 0,0 0 0,0 0 0,-1 0 0,1 0 0,0 0 0,-1 0 0,1 3 0,0 9 0,-1 0 0,0-1 0,-1 1 0,0 0 0,-7 26 0,-1 19 0,5 1 0,6 111 0,0-158 0,1 0 0,0-1 0,1 1 0,0-1 0,7 14 0,-6-14 0,0-1 0,-1 1 0,0 0 0,-1 1 0,3 22 0,-3 37 0,-7 84 0,4-154 2,0 0-1,-1 1 0,1-1 0,-1 1 1,0-1-1,1 0 0,-1 0 0,0 0 1,0 1-1,0-1 0,-1 0 0,1 0 1,0 0-1,-1 0 0,1-1 0,-1 1 1,0 0-1,0-1 0,0 1 0,1-1 1,-1 0-1,-1 1 0,1-1 0,0 0 1,0 0-1,0 0 0,-4 1 0,-6 0-33,0 0-1,1 0 1,-1-1-1,-19-1 0,-10 2-1204,24 2-5589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4T13:52:31.28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113 12 24575,'0'-1'0,"0"1"0,0-1 0,0 1 0,0-1 0,0 1 0,0-1 0,-1 1 0,1-1 0,0 1 0,0 0 0,-1-1 0,1 1 0,0-1 0,0 1 0,-1 0 0,1-1 0,0 1 0,-1-1 0,1 1 0,-1 0 0,1 0 0,0-1 0,-1 1 0,1 0 0,-1 0 0,1-1 0,-1 1 0,1 0 0,-1 0 0,1 0 0,-1 0 0,1 0 0,-1 0 0,1 0 0,-1 0 0,1 0 0,-1 0 0,1 0 0,-1 0 0,-21 5 0,17-2 0,0 0 0,1-1 0,-1 1 0,1 1 0,-1-1 0,1 1 0,0 0 0,0 0 0,1 0 0,-1 0 0,1 0 0,0 1 0,0 0 0,0 0 0,1 0 0,0 0 0,0 0 0,0 0 0,0 0 0,0 9 0,-1 5 0,1-1 0,2 1 0,0 0 0,4 33 0,-2-39 0,2 0 0,0 0 0,0 0 0,1-1 0,1 1 0,0-1 0,0-1 0,12 16 0,-4-5 0,11 25 0,8 33 0,-29-68 0,-1 0 0,0 0 0,0 1 0,1 24 0,-4-33 0,-1-1 0,1 1 0,-1 0 0,0 0 0,0 0 0,0 0 0,0 0 0,0-1 0,-1 1 0,0-1 0,0 1 0,0-1 0,0 0 0,-1 1 0,1-1 0,-5 4 0,0-1 0,0 0 0,0 0 0,0-1 0,-1-1 0,1 1 0,-11 3 0,15-7 0,1 1 0,-1-1 0,1 0 0,-1 1 0,1-1 0,-5 5 0,7-6 0,0 1 0,-1-1 0,1 1 0,0-1 0,-1 1 0,1-1 0,0 1 0,0-1 0,0 1 0,-1-1 0,1 1 0,0-1 0,0 1 0,0 0 0,0-1 0,0 1 0,0-1 0,0 1 0,0 0 0,0-1 0,1 1 0,-1-1 0,0 1 0,0-1 0,0 1 0,1-1 0,-1 1 0,0-1 0,1 1 0,-1-1 0,0 1 0,1-1 0,-1 1 0,1-1 0,-1 1 0,0-1 0,1 0 0,0 1 0,16 14 0,-13-11 0,1-1 0,0 1 0,-1 1 0,0-1 0,0 0 0,0 1 0,-1 0 0,1 0 0,-1 0 0,0 1 0,-1-1 0,1 0 0,-1 1 0,2 8 0,-1 13 0,-1 0 0,-1 1 0,-3 36 0,-1 5 0,2 43 0,3 137 0,-2-237 20,1 0 0,1 0 0,0-1 0,1 1 0,6 17 0,-7-24-134,1 1 0,0-1-1,0 1 1,0-1 0,0 0 0,1 0-1,0-1 1,0 1 0,1-1 0,-1 0-1,1 0 1,7 5 0,7 3-6712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4T13:52:31.28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24575,'0'6'0,"0"5"0,0 8 0,0 8 0,0 4 0,0 2 0,0-2 0,0-2 0,3 0 0,2-5-8191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4T13:52:31.28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52 33 24575,'0'-1'0,"0"1"0,1-1 0,-1 0 0,1 0 0,-1 0 0,1 1 0,0-1 0,-1 0 0,1 1 0,0-1 0,-1 0 0,1 1 0,0-1 0,0 1 0,-1-1 0,1 1 0,0-1 0,0 1 0,0 0 0,1-1 0,24-7 0,-21 6 0,2 0 0,-1 0 0,1 0 0,0 1 0,0 0 0,0 0 0,0 1 0,0 0 0,14 1 0,-18 0 0,0 0 0,-1-1 0,1 1 0,0 0 0,-1 1 0,1-1 0,-1 0 0,1 1 0,-1-1 0,0 1 0,1 0 0,-1 0 0,0 0 0,0 0 0,0 0 0,0 0 0,-1 1 0,1-1 0,-1 1 0,1-1 0,-1 1 0,0-1 0,0 1 0,1 4 0,2 11 0,-1 0 0,-1 0 0,-1 0 0,0 0 0,-4 32 0,1 0 0,2-42 0,-1 0 0,0 0 0,0 0 0,-1 0 0,0 0 0,0 0 0,-7 15 0,3-11 0,0-1 0,-2 1 0,1-1 0,-11 10 0,-18 26 0,19-26 0,-31 35 0,44-53 0,-1 1 0,1-1 0,-1 0 0,-9 6 0,12-8 0,0-1 0,0 1 0,0 0 0,0 0 0,0-1 0,0 1 0,0-1 0,0 0 0,0 1 0,0-1 0,-1 0 0,1 0 0,0 0 0,-4-2 0,6 3 0,1-1 0,-1 0 0,0-1 0,1 1 0,-1 0 0,0 0 0,1 0 0,-1 0 0,1 0 0,-1 0 0,0 0 0,1-1 0,-1 1 0,0 0 0,1 0 0,-1 0 0,0-1 0,1 1 0,-1 0 0,0 0 0,0-1 0,1 1 0,-1 0 0,0-1 0,0 1 0,1 0 0,-1-1 0,0 1 0,0-1 0,0 1 0,0 0 0,0-1 0,0 1 0,0 0 0,0-1 0,0 1 0,0-1 0,0 1 0,0 0 0,0-1 0,0 1 0,0-1 0,0 1 0,0 0 0,0-1 0,0 1 0,0 0 0,-1-1 0,1 1 0,0-1 0,0 1 0,0 0 0,-1 0 0,1-1 0,0 1 0,-1 0 0,1-1 0,0 1 0,0 0 0,-1 0 0,1 0 0,0-1 0,-1 1 0,1 0 0,-1 0 0,1 0 0,-1-1 0,5 1 0,-1 0 0,1 0 0,0 1 0,0-1 0,-1 1 0,1 0 0,-1 0 0,1 0 0,-1 0 0,1 0 0,-1 1 0,1-1 0,-1 1 0,4 3 0,7 5 0,23 21 0,-25-20 0,-3-3 0,2 0 0,-1 0 0,1-1 0,0 0 0,0-1 0,1 0 0,0 0 0,0-2 0,0 1 0,1-2 0,-1 0 0,1 0 0,0-1 0,21 1 0,-30-4-170,1 1-1,-1-1 0,0 1 1,1-1-1,-1-1 0,0 1 1,7-4-1,5-3-6655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4T13:52:31.28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24575,'4'3'0,"0"4"0,3 4 0,0 6 0,3 4 0,-2 1 0,-1-1 0,-2 3 0,-2 1 0,-2-2 0,0-1 0,5 2 0,2-1 0,-1 0 0,2-2 0,-1-1 0,-2-1 0,-1-3-8191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4T13:52:31.28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19 24575,'120'-10'0,"-85"6"0,0 1 0,42 1 0,-73 3 0,-1-1 0,1 0 0,-1 1 0,0-1 0,1 1 0,-1 0 0,0 0 0,0 0 0,0 1 0,0-1 0,0 1 0,0 0 0,0 0 0,0 0 0,0 0 0,-1 0 0,1 0 0,-1 1 0,0-1 0,3 5 0,-3-3 0,0 0 0,0 0 0,0 1 0,-1-1 0,0 0 0,0 1 0,0-1 0,0 1 0,-1-1 0,0 1 0,0-1 0,0 1 0,0-1 0,-1 0 0,0 6 0,-1-4 0,0 1 0,0-1 0,0 0 0,-1 0 0,1 0 0,-2 0 0,1 0 0,0 0 0,-7 7 0,-3 1 0,-27 24 0,4-5 0,35-32 0,0 0 0,0 0 0,0 0 0,0 0 0,0 0 0,1 0 0,-1 1 0,0-1 0,1 0 0,-1 0 0,0 1 0,1-1 0,-1 2 0,1-2 0,0-1 0,0 1 0,0-1 0,0 0 0,0 1 0,1-1 0,-1 1 0,0-1 0,0 0 0,0 1 0,0-1 0,1 0 0,-1 1 0,0-1 0,0 0 0,1 1 0,-1-1 0,0 0 0,1 1 0,-1-1 0,0 0 0,1 0 0,-1 1 0,0-1 0,1 0 0,-1 0 0,1 0 0,-1 0 0,1 0 0,5 2 0,0-1 0,0-1 0,0 1 0,0-1 0,7-1 0,10 2 0,-17-1 0,-1 2 0,1-1 0,-1 1 0,0 0 0,0 0 0,0 0 0,0 0 0,0 1 0,0 0 0,-1 0 0,1 1 0,-1-1 0,0 1 0,0 0 0,4 5 0,-3-2 0,0 1 0,0-1 0,-1 1 0,0 0 0,0 0 0,-1 1 0,0-1 0,3 17 0,6 43 0,-11-59 0,0 1 0,-1-1 0,0 0 0,-1 0 0,-2 14 0,2-20 0,0 1 0,0-1 0,-1 1 0,0-1 0,0 0 0,1 0 0,-2 0 0,1 0 0,0 0 0,-1 0 0,1 0 0,-1-1 0,0 1 0,0-1 0,0 0 0,0 0 0,0 0 0,0 0 0,-1-1 0,1 1 0,-1-1 0,1 0 0,-7 1 0,-3 1 0,-1 0 0,0-1 0,-1-1 0,-25-1 0,-80-3-1365,101 3-5461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4T13:52:31.28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19 1 24575,'-3'0'0,"-1"6"0,1 12 0,-1 5 0,2 5 0,1 1 0,0 1 0,1 0 0,0-1 0,0-1 0,0-2 0,0-7-8191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4T13:07:40.74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24575,'0'635'-1365,"0"-613"-5461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4T13:52:31.28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22 0 24575,'0'0'0,"0"0"0,1 1 0,-1-1 0,1 0 0,-1 0 0,0 0 0,1 0 0,-1 1 0,0-1 0,1 0 0,-1 0 0,0 1 0,1-1 0,-1 0 0,0 1 0,0-1 0,1 0 0,-1 1 0,0-1 0,0 0 0,0 1 0,1-1 0,-1 1 0,0-1 0,0 0 0,0 1 0,3 14 0,-3-12 0,7 64 0,-5 122 0,-3-108 0,-2-33 0,-1 0 0,-17 71 0,20-114 0,-2 8 0,0 0 0,1 0 0,1-1 0,0 1 0,1 0 0,1 14 0,0-25 0,-1-1 0,1 1 0,-1-1 0,1 1 0,0-1 0,0 1 0,-1-1 0,1 1 0,0-1 0,0 0 0,1 0 0,-1 0 0,0 1 0,0-1 0,1 0 0,-1 0 0,0-1 0,1 1 0,-1 0 0,1 0 0,-1-1 0,1 1 0,2 0 0,4 1 0,1 0 0,-1-1 0,12 1 0,-15-2 0,40 2 0,87-6 0,-131 4 0,1 0 0,0 0 0,0-1 0,-1 1 0,1-1 0,0 1 0,-1-1 0,1 0 0,0 0 0,-1 0 0,1 0 0,-1 0 0,1 0 0,-1 0 0,0 0 0,0 0 0,1-1 0,-1 1 0,0 0 0,0-1 0,0 1 0,0-1 0,-1 1 0,1-1 0,0 0 0,0 1 0,-1-1 0,0 0 0,1 0 0,-1 1 0,0-1 0,1 0 0,-1-3 0,-1-6 0,1 0 0,-1 0 0,-1 0 0,-4-15 0,2 7 0,-3-20 0,5 121 0,9 15 0,21 98 0,-19-160-1365,-5-20-5461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4T13:52:31.28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24575,'13'0'0,"0"1"0,0 0 0,0 1 0,0 0 0,-1 1 0,1 1 0,-1 0 0,0 0 0,0 2 0,-1-1 0,1 1 0,-1 1 0,16 12 0,-19-12 0,-1-1 0,0 1 0,0 1 0,-1 0 0,1-1 0,-2 2 0,1-1 0,-1 1 0,-1 0 0,1 0 0,-1 0 0,-1 0 0,0 1 0,0 0 0,-1-1 0,0 1 0,-1 0 0,0 10 0,-3 66 0,0-59 0,1-1 0,1 1 0,6 39 0,-5-60 0,0 0 0,1 1 0,-1-1 0,2 0 0,-1 0 0,0 0 0,1 0 0,0-1 0,1 1 0,-1-1 0,1 0 0,0 0 0,0 0 0,1 0 0,-1-1 0,1 0 0,0 0 0,0 0 0,1 0 0,-1-1 0,1 0 0,0 0 0,0 0 0,0-1 0,0 0 0,9 2 0,-5-2 0,-4-1 0,0 0 0,0 0 0,0 0 0,0 1 0,9 4 0,-13-5 0,-1 0 0,1 0 0,0 1 0,-1-1 0,1 1 0,0-1 0,-1 1 0,0-1 0,1 1 0,-1 0 0,0 0 0,0-1 0,0 1 0,0 0 0,0 0 0,-1 0 0,1 0 0,0 0 0,-1 0 0,1 3 0,0 9 0,-1 0 0,0-1 0,-1 1 0,0 0 0,-7 26 0,-1 19 0,5 1 0,6 111 0,0-158 0,1 0 0,0-1 0,1 1 0,0-1 0,7 14 0,-6-14 0,0-1 0,-1 1 0,0 0 0,-1 1 0,3 22 0,-3 37 0,-7 84 0,4-154 2,0 0-1,-1 1 0,1-1 0,-1 1 1,0-1-1,1 0 0,-1 0 0,0 0 1,0 1-1,0-1 0,-1 0 0,1 0 1,0 0-1,-1 0 0,1-1 0,-1 1 1,0 0-1,0-1 0,0 1 0,1-1 1,-1 0-1,-1 1 0,1-1 0,0 0 1,0 0-1,0 0 0,-4 1 0,-6 0-33,0 0-1,1 0 1,-1-1-1,-19-1 0,-10 2-1204,24 2-5589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4T13:53:06.92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325 70 24575,'-6'-5'0,"-1"0"0,0 0 0,0 0 0,0 1 0,-1 0 0,0 1 0,1-1 0,-13-2 0,-9-2 0,-31-3 0,26 5 0,29 5 0,1 0 0,-1 0 0,0 1 0,0-1 0,1 1 0,-1 1 0,0-1 0,1 0 0,-1 1 0,-6 2 0,9-2 0,0 0 0,0 0 0,0 0 0,0 0 0,0 1 0,1-1 0,-1 1 0,0-1 0,1 1 0,-1-1 0,1 1 0,0 0 0,-1 0 0,1 0 0,0 0 0,0 0 0,0 0 0,0 0 0,1 0 0,-1 0 0,1 1 0,-1-1 0,0 4 0,0 4 0,0 0 0,0 0 0,1 0 0,0 0 0,1 0 0,0 0 0,1 0 0,0 0 0,0 0 0,5 9 0,-5-13 0,1-1 0,-1 1 0,1-1 0,1 1 0,-1-1 0,1 0 0,0 0 0,0 0 0,1-1 0,-1 0 0,1 1 0,0-2 0,0 1 0,1 0 0,-1-1 0,12 5 0,-1-3 0,0-1 0,1 0 0,0-1 0,-1-1 0,1 0 0,0-2 0,0 0 0,31-4 0,-45 4 0,0 0 0,0-1 0,1 0 0,-1 0 0,0 0 0,0 0 0,0 0 0,0 0 0,0-1 0,0 0 0,-1 1 0,1-1 0,0 0 0,-1 0 0,1-1 0,-1 1 0,0 0 0,0-1 0,0 0 0,0 1 0,0-1 0,0 0 0,-1 0 0,0 0 0,1 0 0,-1 0 0,0 0 0,0 0 0,-1-1 0,1 1 0,-1 0 0,1 0 0,-1-1 0,0 1 0,-1 0 0,1-1 0,0 1 0,-1 0 0,0 0 0,1-1 0,-1 1 0,-1 0 0,1 0 0,0 0 0,-1 0 0,0 0 0,1 1 0,-4-4 0,5 6 0,0-1 0,0 1 0,0 0 0,0-1 0,0 1 0,-1 0 0,1 0 0,0-1 0,0 1 0,0 0 0,-1 0 0,1-1 0,0 1 0,0 0 0,-1 0 0,1 0 0,0 0 0,0-1 0,-1 1 0,1 0 0,0 0 0,-1 0 0,1 0 0,0 0 0,0 0 0,-1 0 0,1 0 0,0 0 0,-1 0 0,1 0 0,0 0 0,-1 0 0,1 0 0,-1 0 0,-1 11 0,5 18 0,5 18 0,-1-14 0,-2-1 0,2 55 0,-7-68 0,0 1 0,0-1 0,-1 0 0,-8 38 0,8-52 0,-1 0 0,0 0 0,0 0 0,0 0 0,0 0 0,-1 0 0,0-1 0,0 1 0,0-1 0,0 0 0,-1 1 0,0-2 0,0 1 0,0 0 0,0-1 0,0 0 0,-1 0 0,-9 5 0,5-5 0,-1 1 0,1-1 0,-1-1 0,0 0 0,0 0 0,-18 1 0,-63-6 0,41 1 0,-9 1-1365,44 1-5461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4T13:53:13.50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237 4 24575,'-41'-2'0,"26"1"0,0 1 0,0 0 0,0 1 0,-28 5 0,37-5 0,1 1 0,0 0 0,0 1 0,0 0 0,0-1 0,0 1 0,1 1 0,-1-1 0,1 1 0,0 0 0,0 0 0,0 0 0,1 0 0,-1 1 0,1-1 0,0 1 0,0 0 0,1 0 0,-1 0 0,1 0 0,0 1 0,1-1 0,-1 1 0,0 8 0,1-10 0,1 1 0,-1-1 0,1 1 0,0-1 0,1 1 0,-1-1 0,1 0 0,0 1 0,0-1 0,0 0 0,0 1 0,1-1 0,0 0 0,0 0 0,0 0 0,0 0 0,1-1 0,-1 1 0,1 0 0,0-1 0,0 0 0,0 0 0,1 0 0,-1 0 0,1 0 0,-1-1 0,1 1 0,0-1 0,0 0 0,0 0 0,5 1 0,2 0 0,0-1 0,0 0 0,0 0 0,1-1 0,14 0 0,58-7 0,-79 5 0,0 0 0,0 0 0,0 0 0,0-1 0,-1 0 0,1 0 0,-1 0 0,1-1 0,-1 1 0,0-1 0,0 0 0,0 0 0,0-1 0,0 1 0,-1-1 0,0 0 0,0 0 0,0 0 0,0 0 0,0 0 0,-1-1 0,4-7 0,-4 7 0,-1 1 0,1 0 0,-1-1 0,0 0 0,0 1 0,0-1 0,-1 0 0,1 1 0,-1-1 0,0 0 0,-1 1 0,1-1 0,-1 0 0,0 1 0,0-1 0,0 0 0,-1 1 0,0 0 0,1-1 0,-2 1 0,1 0 0,0 0 0,-6-7 0,2 8 0,8 10 0,7 17 0,-7-20 0,9 29 0,-2 0 0,-1 0 0,4 36 0,-5-28 0,-2-14 0,-1-1 0,0 52 0,-5-66 0,0 0 0,0 1 0,-2-1 0,1 0 0,-1 0 0,-1-1 0,0 1 0,-10 18 0,4-12 0,-1 0 0,0-1 0,-18 20 0,24-31 0,-1 0 0,0 0 0,0 0 0,-1-1 0,0 0 0,0 0 0,0-1 0,0 0 0,-1 0 0,-15 5 0,20-8 11,-1 0 0,0-1 0,0 1 0,0-1 0,0 0-1,0 0 1,0 0 0,0-1 0,0 0 0,-5-1 0,-36-15-1485,45 17 1463,-19-9-6815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4T13:53:54.3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 24575,'0'1'0,"0"0"0,1 0 0,-1 0 0,0 0 0,1 0 0,-1 0 0,0 0 0,1 0 0,-1 0 0,1 0 0,0 0 0,-1 0 0,1 0 0,0 0 0,-1-1 0,1 1 0,0 0 0,0-1 0,0 1 0,0 0 0,0-1 0,0 1 0,0-1 0,0 1 0,1 0 0,29 7 0,-30-8 0,112 12 0,-5 0 0,-70-6 0,0 2 0,50 16 0,-42-9 0,1-2 0,1-2 0,65 6 0,-81-13 0,348 25 0,462-30 0,-803 6 0,-33-3 0,0-1 0,0 0 0,-1 0 0,1-1 0,0 1 0,11-2 0,-17 1 0,0 0 0,0 0 0,1 0 0,-1 0 0,0 0 0,1 0 0,-1-1 0,0 1 0,0 0 0,1 0 0,-1 0 0,0 0 0,0 0 0,1 0 0,-1-1 0,0 1 0,0 0 0,1 0 0,-1 0 0,0-1 0,0 1 0,0 0 0,0 0 0,1-1 0,-1 1 0,0 0 0,0 0 0,0-1 0,0 1 0,0 0 0,0-1 0,0 1 0,0 0 0,0 0 0,0-1 0,0 1 0,0 0 0,0-1 0,-7-12 0,-15-9 0,-23-12 0,-10-8 0,49 36 0,1 1 0,-1-1 0,1 0 0,1 0 0,-1-1 0,-5-10 0,9 16 0,0 0 0,1 0 0,-1 0 0,1 0 0,0 0 0,-1 0 0,1 0 0,0 0 0,0 0 0,-1 0 0,1 0 0,0 0 0,0 0 0,0 0 0,0-2 0,1 3 0,-1 0 0,0-1 0,0 1 0,1 0 0,-1 0 0,0-1 0,0 1 0,1 0 0,-1 0 0,0 0 0,1 0 0,-1 0 0,0-1 0,1 1 0,-1 0 0,0 0 0,1 0 0,-1 0 0,0 0 0,1 0 0,-1 0 0,0 0 0,1 0 0,-1 0 0,0 0 0,1 0 0,-1 0 0,0 1 0,1-1 0,-1 0 0,5 2 0,-1-1 0,0 1 0,0 1 0,1-1 0,3 4 0,136 87 0,-94-63 0,-46-28 0,-1 0 0,0 0 0,0 0 0,0 1 0,0-1 0,-1 1 0,1-1 0,-1 1 0,0 0 0,1 0 0,1 4 0,-3-5 0,-1 0 0,1 0 0,-1 0 0,1-1 0,-1 1 0,0 0 0,0 0 0,0 0 0,0 0 0,0 0 0,0 0 0,0 0 0,-1 0 0,1 0 0,-1 0 0,1 0 0,-1-1 0,0 1 0,0 0 0,0 0 0,0-1 0,-2 4 0,-5 5 0,0 1 0,-12 10 0,-13 16 0,1 11-682,-38 76-1,58-100-6143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4T13:53:57.0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 24575,'1'-1'0,"-1"1"0,1-1 0,-1 0 0,1 1 0,0-1 0,0 1 0,-1-1 0,1 1 0,0-1 0,0 1 0,0 0 0,0-1 0,-1 1 0,1 0 0,0 0 0,0-1 0,0 1 0,0 0 0,1 0 0,21-2 0,-11 1 0,0 1 0,0 1 0,0 0 0,0 1 0,13 4 0,61 20 0,-29-7 0,305 95 0,-287-92 0,1-3 0,100 13 0,371 51 0,-318-43 0,-123-22 0,-100-17 0,-1 1 0,0-1 0,0 0 0,0 0 0,0-1 0,0 1 0,0-1 0,0-1 0,0 1 0,0 0 0,7-3 0,-12 3 0,1 0 0,-1 0 0,1 0 0,-1-1 0,1 1 0,-1 0 0,1-1 0,-1 1 0,1 0 0,-1-1 0,0 1 0,1-1 0,-1 1 0,0-1 0,1 1 0,-1 0 0,0-1 0,1 1 0,-1-1 0,0 0 0,0 1 0,0-1 0,1 1 0,-1-1 0,0 1 0,0-1 0,0 1 0,0-1 0,0 0 0,-1-1 0,1 0 0,0 0 0,-1 1 0,0-1 0,1 0 0,-1 1 0,0-1 0,0 0 0,-1-1 0,-2-3 0,0 1 0,-1 0 0,1 1 0,-7-6 0,5 5 0,0 1 0,-1 0 0,1 0 0,-1 0 0,1 1 0,-1 0 0,0 0 0,-10-2 0,17 5 0,0 0 0,-1 0 0,1 0 0,0 0 0,0 0 0,0 0 0,0 0 0,0 0 0,0 0 0,0 0 0,0 0 0,0 0 0,0 0 0,0 0 0,0 0 0,-1 0 0,1 0 0,0 0 0,0 0 0,0 0 0,0 0 0,0 0 0,0 1 0,0-1 0,0 0 0,0 0 0,0 0 0,0 0 0,0 0 0,0 0 0,0 0 0,0 0 0,0 0 0,0 0 0,-1 0 0,1 0 0,0 0 0,0 0 0,0 0 0,0 0 0,0 1 0,0-1 0,0 0 0,0 0 0,0 0 0,0 0 0,0 0 0,0 0 0,0 0 0,0 0 0,0 0 0,0 0 0,0 0 0,0 0 0,0 1 0,0-1 0,1 0 0,-1 0 0,0 0 0,0 0 0,0 0 0,0 0 0,0 0 0,0 0 0,0 0 0,0 0 0,0 0 0,0 0 0,0 0 0,7 9 0,10 7 0,-13-13 0,3 4 0,1 0 0,-1 0 0,-1 0 0,1 1 0,5 9 0,-11-15 0,1 0 0,-1 0 0,0 1 0,0-1 0,0 1 0,-1-1 0,1 0 0,-1 1 0,1-1 0,-1 1 0,0 0 0,0-1 0,0 1 0,0-1 0,0 1 0,0-1 0,-1 1 0,0-1 0,1 1 0,-1-1 0,0 0 0,0 1 0,0-1 0,0 0 0,-3 4 0,-10 12-83,-1-1-1,0 0 0,-33 26 1,28-25-948,2-1-5795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4T13:53:59.3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0 487 24575,'90'0'0,"0"-3"0,110-19 0,229-74 0,-339 70 0,107-23 0,100-5 0,-152 22 0,-46 10 0,-87 18 0,0 0 0,1 0 0,-2-1 0,1-1 0,14-9 0,-11 6 0,31-13 0,-26 16 0,26-11 0,-43 15 0,1 1 0,-1-1 0,0 0 0,0 0 0,1 0 0,-2 0 0,1-1 0,0 1 0,3-5 0,-5 6 0,-1 1 0,1-1 0,-1 0 0,1 1 0,-1-1 0,1 0 0,-1 0 0,0 1 0,0-1 0,1 0 0,-1 0 0,0 1 0,0-1 0,0 0 0,0 0 0,0 0 0,0 1 0,0-1 0,0 0 0,0 0 0,0 0 0,-1 1 0,1-1 0,0 0 0,-1-1 0,0 1 0,0 0 0,0-1 0,0 1 0,0 0 0,-1 0 0,1 0 0,0-1 0,-1 2 0,1-1 0,-1 0 0,-1-1 0,-4-1 0,1 1 0,-1 0 0,1 0 0,-14-2 0,-121-12 0,255 15 0,-108 1 0,0 1 0,0 0 0,0 0 0,0 0 0,0 1 0,0-1 0,0 2 0,0-1 0,-1 1 0,1-1 0,6 6 0,-9-6 0,-1 1 0,1 0 0,0-1 0,-1 1 0,0 0 0,1 1 0,-1-1 0,-1 0 0,1 0 0,0 1 0,-1-1 0,0 1 0,1 0 0,-1-1 0,-1 1 0,1 0 0,-1 0 0,1-1 0,-1 6 0,-1 6 19,0 0 0,-2 0 1,1 0-1,-2 0 0,0-1 0,-7 17 0,5-13-394,0 0 0,1 1 1,-2 22-1,5-22-6451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4T13:54:02.5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 24575,'0'0'0,"1"-1"0,-1 1 0,0-1 0,0 1 0,0-1 0,1 1 0,-1-1 0,0 1 0,0-1 0,1 1 0,-1-1 0,1 1 0,-1 0 0,0-1 0,1 1 0,-1-1 0,1 1 0,-1 0 0,1 0 0,-1-1 0,1 1 0,-1 0 0,1 0 0,-1-1 0,1 1 0,-1 0 0,1 0 0,-1 0 0,1 0 0,-1 0 0,1 0 0,-1 0 0,1 0 0,0 0 0,0 0 0,22 3 0,-22-3 0,13 2 0,239 36 0,-124-21 0,-67-7 0,101 3 0,-119-13 0,41-1 0,95 12 0,46 8 0,-199-14 0,-1 0 0,36 14 0,-38-12 0,47 6 0,-33-7 0,69 11 0,37 0 0,-126-13 0,-12-2 0,0 0 0,0-1 0,0 0 0,1-1 0,5 1 0,-14-4 0,0 0 0,-1 1 0,1-1 0,-1 1 0,-5-4 0,-10-6 0,0 1 0,-23-19 0,37 27 0,0 0 0,0-1 0,1 0 0,-1 0 0,1 0 0,0 0 0,0 0 0,0-1 0,1 1 0,-5-11 0,7 15 0,0-1 0,-1 1 0,1-1 0,0 1 0,0-1 0,0 1 0,-1-1 0,1 1 0,0-1 0,0 1 0,0-1 0,0 1 0,0-1 0,0 0 0,0 1 0,0-1 0,0 1 0,0-1 0,0 1 0,0-1 0,1 1 0,-1-1 0,0 1 0,0-1 0,1 1 0,-1-1 0,0 1 0,0-1 0,1 1 0,-1-1 0,1 1 0,-1-1 0,0 1 0,1 0 0,-1-1 0,1 1 0,-1 0 0,1-1 0,-1 1 0,1 0 0,-1 0 0,1 0 0,-1-1 0,1 1 0,-1 0 0,1 0 0,0 0 0,-1 0 0,1 0 0,-1 0 0,1 0 0,-1 0 0,1 0 0,-1 0 0,1 0 0,0 0 0,-1 1 0,1-1 0,-1 0 0,1 0 0,0 1 0,4 0 0,0 1 0,1 0 0,-1 0 0,7 5 0,15 8 0,-16-10 0,0 1 0,-1 1 0,17 13 0,-24-18 0,-1 1 0,1 0 0,-1 0 0,1 0 0,-1 0 0,0 0 0,0 0 0,-1 1 0,1-1 0,-1 1 0,1-1 0,-1 1 0,0 0 0,0-1 0,-1 1 0,1 5 0,-1-4-59,0 0 0,0 0-1,0 0 1,-1 0-1,0 0 1,0 0 0,0 0-1,-1-1 1,0 1 0,1-1-1,-2 1 1,1-1 0,0 1-1,-1-1 1,0 0-1,0 0 1,0 0 0,0-1-1,-1 1 1,0-1 0,1 0-1,-6 3 1,-7 4-6767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4T13:54:05.6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0 867 24575,'4'-1'0,"-1"0"0,1 0 0,-1-1 0,0 0 0,1 1 0,-1-1 0,0 0 0,0-1 0,0 1 0,0 0 0,0-1 0,2-3 0,3-1 0,41-39 0,45-37 0,-78 71 0,0 0 0,1 2 0,0 0 0,27-11 0,365-115 0,-287 91 0,3 0 0,60-9 0,-135 36 0,78-40 0,-2-2 0,23-14 0,-80 41 0,5-4 0,-64 32 0,-1-1 0,0 0 0,-1 0 0,0-1 0,11-11 0,-18 17 0,-1 1 0,1-1 0,-1 0 0,1 1 0,0-1 0,-1 0 0,1 1 0,-1-1 0,0 0 0,1 0 0,-1 1 0,0-1 0,1 0 0,-1 0 0,0 0 0,0 1 0,0-1 0,1 0 0,-1 0 0,0 0 0,-1-1 0,1 1 0,0 0 0,-1 1 0,1-1 0,-1 1 0,1-1 0,-1 0 0,1 1 0,-1-1 0,1 1 0,-1 0 0,0-1 0,1 1 0,-1-1 0,0 1 0,1 0 0,-1 0 0,0-1 0,0 1 0,0 0 0,-7-1 0,1 0 0,0 0 0,-14 1 0,17 0 0,-104 3 0,114-3 0,-1 1 0,1-1 0,-1 1 0,1 0 0,-1 0 0,1 0 0,-1 1 0,0 0 0,7 2 0,-9-2 0,-1 0 0,1 0 0,0-1 0,0 2 0,-1-1 0,1 0 0,-1 0 0,0 1 0,1 0 0,-1-1 0,0 1 0,-1 0 0,1 0 0,0 0 0,-1 0 0,0 0 0,0 0 0,0 0 0,1 5 0,-1 0 14,0 0 0,0 0 0,-1-1-1,-1 1 1,1 0 0,-4 14 0,-15 46-899,15-57 308,0 4-6249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4T13:07:44.03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24575,'4'0'0,"-1"0"0,0 0 0,1 1 0,-1-1 0,1 1 0,-1 0 0,0 0 0,0 0 0,1 0 0,-1 1 0,0-1 0,0 1 0,-1 0 0,1 0 0,0 0 0,0 0 0,-1 1 0,0-1 0,4 4 0,1 4 0,-1 0 0,0 1 0,0-1 0,5 14 0,-7-14 0,0 0 0,1-1 0,0 0 0,12 16 0,-15-23 0,-1-1 0,0 1 0,0-1 0,1 1 0,-1-1 0,1 0 0,-1 0 0,1 0 0,-1 0 0,1 0 0,0 0 0,-1-1 0,1 1 0,0 0 0,0-1 0,0 1 0,-1-1 0,1 0 0,0 1 0,0-1 0,0 0 0,0 0 0,0-1 0,-1 1 0,1 0 0,0 0 0,0-1 0,3-1 0,-2 1 0,0-1 0,0 0 0,-1 0 0,1 0 0,0 0 0,-1-1 0,0 1 0,1-1 0,-1 0 0,0 1 0,0-1 0,-1 0 0,1 0 0,0 0 0,0-4 0,22-62 0,-21 66 0,-2 10 0,-2 12 0,0-15 0,-5 29 0,-2 0 0,-1-1 0,-2 0 0,-14 32 0,-14 21-1365,30-61-5461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4T13:07:46.95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 71 24575,'0'-3'0,"0"-1"0,0 0 0,0 1 0,1-1 0,0 1 0,0 0 0,0-1 0,0 1 0,0 0 0,1-1 0,-1 1 0,1 0 0,0 0 0,2-3 0,-2 4 0,0 1 0,-1-1 0,1 1 0,0-1 0,0 1 0,0 0 0,0-1 0,0 1 0,0 0 0,0 1 0,0-1 0,1 0 0,-1 1 0,0-1 0,0 1 0,1-1 0,-1 1 0,0 0 0,1 0 0,-1 0 0,0 1 0,5 0 0,-1 0 0,-1 1 0,1 0 0,-1 0 0,0 0 0,0 1 0,0 0 0,0 0 0,0 0 0,0 1 0,-1 0 0,1-1 0,-1 2 0,0-1 0,-1 0 0,1 1 0,-1 0 0,1-1 0,-2 1 0,4 7 0,-2-3 0,0 0 0,0 0 0,-2 0 0,1 0 0,-1 1 0,0-1 0,-1 1 0,0-1 0,-1 1 0,-1 18 0,0-23 0,0 0 0,0 0 0,-1-1 0,1 1 0,-1 0 0,-1-1 0,1 1 0,-1-1 0,1 0 0,-1 0 0,0 0 0,-1 0 0,1 0 0,-1-1 0,1 0 0,-1 0 0,-6 4 0,0 0 0,0-2 0,0 1 0,0-2 0,-1 1 0,1-1 0,-19 4 0,28-8 0,-1 0 0,1 1 0,0-1 0,-1 0 0,1 0 0,-1 1 0,1-1 0,0 0 0,-1 0 0,1-1 0,-1 1 0,1 0 0,-1 0 0,1-1 0,0 1 0,-1-1 0,1 1 0,0-1 0,-1 0 0,1 1 0,0-1 0,0 0 0,0 0 0,0 0 0,0 0 0,0 0 0,0 0 0,0 0 0,0 0 0,0 0 0,0-1 0,1 1 0,-1 0 0,0 0 0,1-1 0,-1 1 0,1-1 0,0 1 0,-1 0 0,1-1 0,0-1 0,0 0 0,-1 0 0,1 0 0,0 0 0,1 0 0,-1 1 0,0-1 0,1 0 0,0 0 0,0 0 0,-1 1 0,2-1 0,-1 0 0,0 1 0,0-1 0,1 1 0,0 0 0,-1-1 0,1 1 0,0 0 0,3-3 0,-2 3-5,0 0 0,0 0-1,0 0 1,1 1-1,-1 0 1,0-1 0,1 1-1,-1 0 1,1 0 0,-1 1-1,1-1 1,-1 1 0,1 0-1,4 0 1,-2 1 30,1-1 0,-1 2 0,0-1 0,0 1 0,0 0 0,0 0 0,9 5 0,-3 0-237,0 1 0,0 0 0,-1 1-1,0 0 1,0 1 0,13 16 0,-12-11-6614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4T13:07:57.41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24575,'0'326'0,"1"-300"0,7 39 0,-4-38 0,1 35 0,-5-48 0,0-1 0,1 0 0,1 1 0,5 20 0,-6-31 0,0 1 0,0-1 0,0-1 0,0 1 0,1 0 0,-1 0 0,1 0 0,0-1 0,-1 1 0,1-1 0,1 1 0,-1-1 0,0 0 0,1 0 0,-1 0 0,1 0 0,-1 0 0,1-1 0,0 1 0,0-1 0,0 0 0,0 1 0,0-2 0,0 1 0,4 1 0,15 0 0,0-1 0,44-3 0,-7-1 0,-45 3 0,41 0 0,83-10 0,-51 2 0,11-2 0,-56 4 0,1 3 0,81 3 0,-44 2 0,765-2-1365,-829 0-5461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4T13:07:57.41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24575,'297'0'0,"-271"2"0,-1 1 0,0 1 0,0 1 0,25 8 0,-18-4 0,55 8 0,99-14 0,-98-5 0,765 2 0,-849 0 0,-1 0 0,0 0 0,1 0 0,-1 0 0,0 1 0,1 0 0,-1-1 0,0 1 0,0 1 0,1-1 0,-1 0 0,0 1 0,-1-1 0,1 1 0,4 3 0,-5-3 0,0 1 0,0-1 0,0 1 0,-1 0 0,1 0 0,0-1 0,-1 1 0,0 0 0,0 1 0,0-1 0,0 0 0,0 0 0,-1 0 0,1 0 0,-1 7 0,0 117 0,-2-86 0,2 0 0,10 77 0,-7-103-124,-1-1 0,0 1 0,-1 0 0,-1-1 0,0 1 0,-1 0-1,0 0 1,-1-1 0,-1 1 0,-5 14 0,1-11-6702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4T13:07:57.41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19 1 24575,'-2'3'0,"0"-1"0,0 1 0,1 0 0,-1 0 0,1-1 0,0 1 0,0 0 0,0 0 0,0 0 0,0 0 0,0 6 0,-1 37 0,2-32 0,-1 239 0,2-118 0,-1-125-341,1 0 0,0 0-1,4 14 1,-1-9-6485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4T13:05:17.92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24575,'297'0'0,"-271"2"0,-1 1 0,0 1 0,0 1 0,25 8 0,-18-4 0,55 8 0,99-14 0,-98-5 0,765 2 0,-849 0 0,-1 0 0,0 0 0,1 0 0,-1 0 0,0 1 0,1 0 0,-1-1 0,0 1 0,0 1 0,1-1 0,-1 0 0,0 1 0,-1-1 0,1 1 0,4 3 0,-5-3 0,0 1 0,0-1 0,0 1 0,-1 0 0,1 0 0,0-1 0,-1 1 0,0 0 0,0 1 0,0-1 0,0 0 0,0 0 0,-1 0 0,1 0 0,-1 7 0,0 117 0,-2-86 0,2 0 0,10 77 0,-7-103-124,-1-1 0,0 1 0,-1 0 0,-1-1 0,0 1 0,-1 0-1,0 0 1,-1-1 0,-1 1 0,-5 14 0,1-11-6702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4T13:07:57.41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253 0 24575,'-3'0'0,"-7"3"0,-6 4 0,-2 7 0,-7 11 0,-3 6 0,0 2 0,5-2 0,3-3 0,3-1 0,3-1 0,2-2 0,-1 4 0,-1 0 0,2-4-8191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4T13:07:57.41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18 24575,'0'-1'0,"0"0"0,1 0 0,-1 0 0,1 1 0,-1-1 0,0 0 0,1 1 0,-1-1 0,1 0 0,0 1 0,-1-1 0,1 0 0,-1 1 0,1-1 0,0 1 0,0-1 0,-1 1 0,1 0 0,0-1 0,0 1 0,-1 0 0,1-1 0,0 1 0,0 0 0,0 0 0,0 0 0,1 0 0,27-4 0,-26 4 0,3 0 0,0 0 0,-1 1 0,1-1 0,0 1 0,-1 1 0,1-1 0,-1 1 0,0 0 0,1 0 0,8 5 0,4 4 0,27 21 0,-12-8 0,16 12 0,-28-20 0,0-1 0,25 13 0,2-3-1365,-27-14-5461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4T13:07:57.41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36 24575,'2'-1'0,"1"1"0,0-1 0,-1 1 0,1-1 0,0 0 0,-1 0 0,1 0 0,-1-1 0,4-1 0,8-4 0,-6 3 0,1 1 0,0 0 0,0 1 0,0 0 0,0 1 0,1-1 0,-1 2 0,0-1 0,0 1 0,14 2 0,-19-1 0,1 0 0,0 1 0,0-1 0,0 1 0,-1 0 0,1 0 0,-1 0 0,1 1 0,-1 0 0,0-1 0,0 2 0,0-1 0,0 0 0,-1 1 0,1-1 0,-1 1 0,0 0 0,0 0 0,-1 1 0,5 7 0,-4-4 0,0 0 0,-1 0 0,0 0 0,0 0 0,-1 0 0,0 1 0,0 14 0,-7 60 0,6-80 0,0 0 0,-1 1 0,1-1 0,-1 0 0,0 1 0,0-1 0,-1 0 0,1 0 0,0 0 0,-1 0 0,0 0 0,0 0 0,0 0 0,0 0 0,0-1 0,-1 1 0,1-1 0,-1 1 0,1-1 0,-1 0 0,0 0 0,0 0 0,0-1 0,0 1 0,0-1 0,0 0 0,-1 0 0,1 0 0,0 0 0,-1 0 0,-6 0 0,6-1 0,0 1 0,0-1 0,0 0 0,-1-1 0,1 1 0,0-1 0,0 0 0,0 0 0,0 0 0,0-1 0,0 1 0,1-1 0,-1 0 0,0 0 0,1 0 0,-1-1 0,1 1 0,0-1 0,0 0 0,0 0 0,0 0 0,0 0 0,1 0 0,-1-1 0,-2-4 0,3 4 0,0 0 0,1 0 0,-1 0 0,1 0 0,0 0 0,0 0 0,0-1 0,1 1 0,0 0 0,-1 0 0,1-1 0,1 1 0,0-8 0,0 10 0,-1 0 0,1 0 0,0 0 0,0 1 0,0-1 0,0 0 0,0 1 0,0-1 0,0 1 0,1-1 0,-1 1 0,0-1 0,1 1 0,-1 0 0,1 0 0,0 0 0,-1 0 0,1 0 0,0 0 0,0 0 0,-1 0 0,1 1 0,0-1 0,0 1 0,0-1 0,0 1 0,0 0 0,0 0 0,0 0 0,0 0 0,3 0 0,-1 0-8,0 1 0,0 0 0,0-1 0,0 1 0,0 1 0,0-1 0,0 0-1,0 1 1,0 0 0,3 2 0,33 28 203,-31-25-247,0 1 0,18 11 1,-23-17-51,-1-1 1,1 1 0,-1-1 0,1 1 0,0-1-1,0 0 1,0 0 0,0-1 0,-1 1 0,1-1-1,0 0 1,6 0 0,9-3-6725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4T13:07:57.41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17 24575,'0'339'0,"1"-317"0,7 39 0,-4-38 0,1 37 0,-5-20 0,0 28 0,0-66 0,1 0 0,-1 1 0,0-1 0,1 0 0,-1 0 0,1 0 0,0 0 0,0 0 0,0 0 0,0 0 0,0 0 0,0 0 0,1 0 0,-1 0 0,1 0 0,-1-1 0,1 1 0,-1-1 0,1 1 0,0-1 0,0 0 0,0 0 0,0 1 0,0-1 0,0-1 0,0 1 0,0 0 0,0 0 0,0-1 0,1 1 0,-1-1 0,3 1 0,8-1 0,0 1 0,0-2 0,0 0 0,19-4 0,-14 3 0,62-5 0,124 5 0,-99 4 0,1119-2 0,-1220 0 0,-1 0 0,0 0 0,1 0 0,-1-1 0,1 1 0,-1-1 0,0 0 0,1 0 0,-1 0 0,0 0 0,0-1 0,0 1 0,0-1 0,6-4 0,-7 4 0,0 0 0,0-1 0,0 1 0,0-1 0,-1 0 0,1 0 0,-1 0 0,0 0 0,0 0 0,0 0 0,0 0 0,0 0 0,-1 0 0,1 0 0,-1 0 0,0-5 0,0-35 0,-2 0 0,-11-60 0,11 90 0,-3-18 0,-2-18 0,-3-87 0,11 105-113,0 14 234,-3-36-1,2 49-244,-1-1-1,0 0 1,0 1-1,0-1 1,-1 0 0,0 1-1,0 0 1,0-1-1,0 1 1,0 0-1,-7-7 1,-6-5-6702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4T13:07:57.41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24575,'0'635'-1365,"0"-613"-5461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4T13:07:57.41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24575,'4'0'0,"-1"0"0,0 1 0,1-1 0,-1 1 0,1-1 0,-1 1 0,0 0 0,0 1 0,1-1 0,-1 0 0,0 1 0,0 0 0,-1 0 0,1-1 0,0 2 0,0-1 0,-1 0 0,0 1 0,4 2 0,1 5 0,-1 1 0,0-1 0,0 1 0,5 13 0,-7-14 0,0-1 0,1 1 0,0-1 0,12 16 0,-15-23 0,-1-1 0,0 0 0,0 1 0,1-1 0,-1 0 0,1 0 0,-1 1 0,1-1 0,-1 0 0,1-1 0,0 1 0,-1 0 0,1 0 0,0-1 0,0 1 0,0-1 0,-1 1 0,1-1 0,0 0 0,0 0 0,0 0 0,0 0 0,0 0 0,-1 0 0,1-1 0,0 1 0,0 0 0,3-2 0,-2 0 0,0 0 0,0 1 0,-1-1 0,1-1 0,0 1 0,-1 0 0,0-1 0,1 1 0,-1-1 0,0 0 0,0 0 0,-1 0 0,1 0 0,0 0 0,0-3 0,22-63 0,-21 66 0,-2 10 0,-2 12 0,0-16 0,-5 30 0,-2 0 0,-1 0 0,-2-1 0,-14 31 0,-14 23-1365,30-63-5461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4T13:08:20.91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48 20 24575,'2'-2'0,"0"0"0,1 0 0,-1 1 0,1-1 0,0 1 0,0-1 0,-1 1 0,1 0 0,0 0 0,0 0 0,0 1 0,0-1 0,0 1 0,4-1 0,9 0 0,25 3 0,-14-1 0,-26-1 0,9 0 0,1 0 0,-1 1 0,0 0 0,1 0 0,12 4 0,-20-4 0,0 0 0,-1 0 0,1 1 0,-1-1 0,0 0 0,1 1 0,-1-1 0,0 1 0,0 0 0,0 0 0,0 0 0,0 0 0,0 0 0,-1 0 0,1 1 0,-1-1 0,1 0 0,-1 1 0,0-1 0,0 1 0,0-1 0,0 1 0,0 0 0,-1-1 0,1 5 0,0-2 0,-1 0 0,1-1 0,-1 1 0,-1 0 0,1 0 0,0 0 0,-1-1 0,-2 9 0,2-12 0,1 1 0,-1 0 0,0 0 0,0-1 0,0 1 0,0 0 0,0-1 0,0 1 0,-1-1 0,1 1 0,0-1 0,-1 0 0,1 1 0,-1-1 0,0 0 0,1 0 0,-1 0 0,0 0 0,1-1 0,-1 1 0,0 0 0,0-1 0,-3 2 0,-37 2 0,-62 1 0,15-2 0,78-3 0,-2 1 0,27 0 0,35-2 0,73 2 0,-117-1 0,-1 1 0,0 0 0,1 0 0,-1 1 0,0-1 0,0 1 0,0 0 0,6 4 0,31 23 0,-12-7 0,-27-21 0,1 1 0,-1 0 0,0 0 0,0 0 0,0 0 0,0 0 0,0 0 0,0 0 0,-1 1 0,1-1 0,-1 1 0,1-1 0,-1 1 0,0 0 0,0-1 0,0 1 0,-1 0 0,1 0 0,-1 0 0,1 0 0,-1 0 0,0-1 0,0 1 0,0 0 0,-1 0 0,1 0 0,-1 0 0,1 0 0,-1-1 0,0 1 0,0 0 0,0 0 0,0-1 0,-1 1 0,1-1 0,-1 1 0,0-1 0,1 0 0,-1 0 0,-4 4 0,-1 0 0,0-1 0,0-1 0,-1 1 0,0-1 0,1-1 0,-1 1 0,0-1 0,-1-1 0,1 1 0,-13 1 0,2-2 0,0 0 0,0-2 0,-33-2 0,45 1-1365,1-1-5461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4T13:39:59.66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301 148 24575,'0'4'0,"1"0"0,-1-1 0,1 1 0,0-1 0,0 1 0,2 3 0,-3-6 0,0-1 0,0 1 0,1 0 0,-1-1 0,0 1 0,0 0 0,1-1 0,-1 1 0,0-1 0,1 1 0,-1-1 0,0 1 0,1-1 0,-1 1 0,1-1 0,-1 1 0,1-1 0,-1 1 0,1-1 0,-1 0 0,1 1 0,0-1 0,-1 0 0,1 1 0,-1-1 0,1 0 0,0 0 0,-1 0 0,1 0 0,0 0 0,-1 0 0,1 1 0,0-2 0,-1 1 0,1 0 0,0 0 0,-1 0 0,1 0 0,1-1 0,-1 1 0,0-1 0,0 0 0,0 0 0,-1 0 0,1 0 0,0 0 0,0-1 0,-1 1 0,1 0 0,0 0 0,-1 0 0,0-1 0,1 1 0,-1 0 0,1-1 0,-1 1 0,0-2 0,2-26 0,-2 24 0,1-5 0,-1 1 0,1 0 0,-1 0 0,-1 0 0,0 0 0,-2-10 0,3 17 0,-1 1 0,1-1 0,-1 1 0,1-1 0,-1 1 0,0-1 0,0 1 0,0-1 0,1 1 0,-1 0 0,-1-1 0,1 1 0,0 0 0,0 0 0,0 0 0,-1 0 0,1 0 0,0 0 0,-1 0 0,1 1 0,-1-1 0,1 0 0,-1 1 0,1-1 0,-1 1 0,1-1 0,-1 1 0,0 0 0,1 0 0,-1 0 0,0 0 0,1 0 0,-1 0 0,-2 1 0,1-1 0,1 1 0,-1-1 0,0 1 0,1 0 0,-1 0 0,1 0 0,-1 1 0,1-1 0,0 1 0,-1-1 0,1 1 0,0 0 0,0 0 0,0 0 0,0 0 0,0 0 0,1 0 0,-1 0 0,1 1 0,-1-1 0,1 0 0,0 1 0,0-1 0,0 1 0,0 0 0,0 3 0,-1 4 0,0 0 0,1 0 0,0 0 0,0 0 0,1 0 0,1 10 0,-1-18 0,0-1 0,0 1 0,0 0 0,1-1 0,-1 1 0,0-1 0,1 1 0,-1-1 0,1 1 0,-1 0 0,1-1 0,0 0 0,-1 1 0,1-1 0,0 1 0,0-1 0,0 0 0,0 0 0,0 1 0,0-1 0,1 0 0,-1 0 0,0 0 0,1 0 0,-1-1 0,0 1 0,1 0 0,-1 0 0,1-1 0,-1 1 0,1-1 0,0 1 0,-1-1 0,1 0 0,-1 0 0,1 0 0,0 0 0,-1 0 0,1 0 0,-1 0 0,4-1 0,-2 0 0,0 0 0,1 0 0,-1 0 0,0 0 0,0-1 0,0 1 0,-1-1 0,1 0 0,0 0 0,-1 0 0,1 0 0,-1 0 0,1-1 0,-1 1 0,0-1 0,0 0 0,0 1 0,-1-1 0,1 0 0,1-4 0,-2 4 0,0-1 0,1 0 0,-2 0 0,1 0 0,0 0 0,-1 0 0,0 0 0,0 0 0,0 0 0,0 0 0,-1 0 0,1 0 0,-1 1 0,-1-5 0,1 5 0,0 1 0,-1 0 0,1-1 0,0 1 0,-1 0 0,0 0 0,1 0 0,-1 0 0,0 0 0,0 0 0,0 1 0,0-1 0,-1 0 0,1 1 0,0 0 0,-1 0 0,1-1 0,-1 1 0,1 1 0,-1-1 0,-3-1 0,2 1 0,1 1 0,0-1 0,-1 1 0,1 0 0,-1-1 0,1 1 0,-1 1 0,1-1 0,0 0 0,-1 1 0,1 0 0,0 0 0,-1 0 0,1 0 0,0 0 0,0 1 0,0-1 0,-4 4 0,3-2 0,1 0 0,-1 1 0,1-1 0,0 1 0,0 0 0,0 0 0,1 0 0,-1 0 0,1 0 0,0 1 0,-2 7 0,0 0 0,1 1 0,0 0 0,1 0 0,1 0 0,0 0 0,1 0 0,0 0 0,4 24 0,-3-34 0,0 1 0,-1 0 0,1-1 0,1 1 0,-1 0 0,0-1 0,1 1 0,0-1 0,0 0 0,0 0 0,0 0 0,0 0 0,1 0 0,0 0 0,-1 0 0,1-1 0,0 1 0,0-1 0,0 0 0,0 0 0,1 0 0,-1 0 0,1-1 0,-1 1 0,1-1 0,-1 0 0,1 0 0,0 0 0,0 0 0,-1-1 0,1 0 0,5 0 0,-3 1 0,1-1 0,0 0 0,0 0 0,0 0 0,0-1 0,0-1 0,-1 1 0,12-4 0,-15 3 0,0 1 0,-1-1 0,1 1 0,-1-1 0,1 0 0,-1 0 0,0 1 0,0-2 0,0 1 0,0 0 0,0 0 0,0-1 0,0 1 0,-1-1 0,0 0 0,1 1 0,-1-1 0,0 0 0,0 0 0,0 1 0,-1-1 0,1-5 0,1-2 0,-1-1 0,0 1 0,-1-1 0,0 0 0,0 1 0,-4-18 0,3 25 0,1 0 0,-1 0 0,0 1 0,0-1 0,0 0 0,0 1 0,-1-1 0,1 0 0,-1 1 0,0 0 0,1-1 0,-1 1 0,0 0 0,0 0 0,-1 0 0,1 0 0,0 0 0,-1 1 0,1-1 0,-1 0 0,1 1 0,-1 0 0,0 0 0,0 0 0,1 0 0,-1 0 0,-6 0 0,-4-1 0,-1 1 0,0 1 0,1 0 0,-1 0 0,1 2 0,-1 0 0,-14 4 0,25-5 0,0 0 0,1 0 0,0 0 0,-1 1 0,1 0 0,0-1 0,-1 1 0,1 0 0,0 0 0,0 0 0,1 0 0,-1 0 0,0 1 0,1-1 0,-1 0 0,1 1 0,0-1 0,0 1 0,0 0 0,0-1 0,-1 6 0,0-1 0,1 2 0,0-1 0,1 0 0,0 0 0,0 0 0,2 11 0,-2-18 0,0 1 0,0 0 0,1 0 0,-1-1 0,1 1 0,-1 0 0,1-1 0,0 1 0,-1 0 0,1-1 0,0 1 0,0-1 0,0 1 0,0-1 0,1 1 0,-1-1 0,0 0 0,1 0 0,-1 0 0,0 0 0,1 0 0,-1 0 0,1 0 0,0 0 0,-1 0 0,1-1 0,0 1 0,-1-1 0,1 1 0,0-1 0,0 0 0,-1 1 0,5-1 0,-4 0 0,1-1 0,0 1 0,-1 0 0,1-1 0,-1 0 0,1 0 0,-1 1 0,1-1 0,-1-1 0,0 1 0,1 0 0,-1-1 0,0 1 0,0-1 0,0 1 0,0-1 0,0 0 0,0 0 0,-1 0 0,1 0 0,-1 0 0,1 0 0,1-3 0,0-3 0,-1 0 0,0 0 0,0 0 0,0-1 0,-1 1 0,0 0 0,0-9 0,-5-60 0,3 71 0,0 0 0,0 1 0,0-1 0,-1 0 0,0 1 0,0-1 0,0 1 0,-1 0 0,1 0 0,-7-8 0,8 11 0,0 1 0,-1-1 0,1 0 0,-1 1 0,0-1 0,1 1 0,-1 0 0,0-1 0,0 1 0,0 0 0,0 0 0,0 0 0,0 0 0,0 1 0,0-1 0,0 0 0,-1 1 0,1 0 0,0-1 0,0 1 0,-1 0 0,1 0 0,0 0 0,0 1 0,0-1 0,-1 0 0,1 1 0,0-1 0,-4 3 0,4-2 0,0 0 0,-1 0 0,1 1 0,0-1 0,0 1 0,0 0 0,0 0 0,1-1 0,-1 1 0,0 0 0,1 1 0,-1-1 0,1 0 0,0 0 0,-1 1 0,1-1 0,0 0 0,1 1 0,-1-1 0,0 5 0,-2 5 0,2 0 0,0 0 0,0 13 0,1-16 0,4 171 0,-3-175 0,-1 0 0,1 0 0,0 1 0,0-1 0,0 0 0,1 0 0,0 0 0,4 9 0,-4-12 0,-1 0 0,1 0 0,0 0 0,-1 0 0,1 0 0,0 0 0,0 0 0,1-1 0,-1 1 0,0-1 0,0 0 0,1 1 0,-1-1 0,1 0 0,-1 0 0,1-1 0,-1 1 0,1 0 0,3-1 0,7 2 0,0-1 0,1 0 0,-1-1 0,25-3 0,-34 2 0,0 0 0,0 1 0,0-2 0,-1 1 0,1 0 0,0-1 0,-1 1 0,1-1 0,-1 0 0,1 0 0,-1-1 0,0 1 0,0-1 0,0 1 0,0-1 0,-1 0 0,1 0 0,-1 0 0,1 0 0,2-6 0,-1 0 0,-1-1 0,1 1 0,-2-1 0,1 0 0,-1 0 0,-1 0 0,0 0 0,0 0 0,-2-14 0,1 20 0,0 0 0,0 1 0,-1-1 0,1 0 0,-1 1 0,0-1 0,0 0 0,-1 1 0,1 0 0,-1-1 0,0 1 0,0 0 0,0 0 0,0 0 0,0 0 0,-1 0 0,1 0 0,-1 1 0,0-1 0,1 1 0,-1 0 0,-1-1 0,1 1 0,0 1 0,0-1 0,-1 0 0,1 1 0,-5-1 0,-2-1 0,1 1 0,-1 1 0,0 0 0,0 0 0,0 1 0,0 0 0,0 1 0,0 0 0,-13 4 0,19-4 0,0 0 0,0 0 0,1 0 0,-1 1 0,1-1 0,-1 1 0,1 0 0,-1 0 0,1 1 0,0-1 0,0 1 0,0-1 0,0 1 0,1 0 0,-1 0 0,1 0 0,0 0 0,-1 1 0,2-1 0,-1 1 0,0-1 0,1 1 0,-1 0 0,1-1 0,0 1 0,-1 5 0,2-6 0,-1 0 0,1 0 0,0 0 0,0 0 0,0 1 0,0-1 0,1 0 0,-1 0 0,1 0 0,0 0 0,-1 0 0,1 0 0,1 0 0,-1-1 0,0 1 0,1 0 0,-1-1 0,1 1 0,2 2 0,-1-2 0,0-1 0,1 1 0,-1-1 0,0 0 0,1 0 0,0 0 0,-1 0 0,1 0 0,0-1 0,0 0 0,0 0 0,0 0 0,0 0 0,5 0 0,-3-1 0,-1 1 0,1-1 0,0 0 0,-1 0 0,1 0 0,0-1 0,-1 0 0,1 0 0,-1 0 0,6-3 0,-8 3 0,0-1 0,-1 1 0,1-1 0,-1 0 0,1 0 0,-1 0 0,0 0 0,0 0 0,0-1 0,0 1 0,0-1 0,0 1 0,-1-1 0,1 0 0,-1 0 0,0 1 0,0-1 0,0 0 0,1-6 0,1-2 0,-1-1 0,0 0 0,-1 1 0,0-1 0,-1 0 0,0 0 0,-1 0 0,-1 1 0,-2-14 0,3 23 0,1 1 0,0 0 0,-1 0 0,1-1 0,-1 1 0,1 0 0,-1 0 0,0-1 0,1 1 0,-1 0 0,0 0 0,0 0 0,0 0 0,0 0 0,0 0 0,0 1 0,0-1 0,0 0 0,0 0 0,0 1 0,-1-1 0,1 0 0,-3 0 0,2 1 0,0 0 0,0 0 0,0 0 0,0 0 0,0 1 0,0-1 0,0 1 0,0-1 0,0 1 0,0-1 0,0 1 0,0 0 0,-3 2 0,-3 3 0,0-1 0,0 1 0,1 0 0,0 1 0,-10 12 0,12-12 0,1-1 0,0 1 0,0-1 0,1 1 0,0 0 0,0 0 0,1 1 0,0-1 0,0 1 0,-1 11 0,2-1 0,0 1 0,1-1 0,3 23 0,-3-38 0,0 1 0,1-1 0,0 0 0,-1 0 0,1 0 0,0 0 0,0 0 0,1 0 0,-1 0 0,1 0 0,-1 0 0,4 3 0,-4-4 0,1-1 0,-1 0 0,1 0 0,0 0 0,-1 0 0,1 0 0,0 0 0,0 0 0,0 0 0,0-1 0,-1 1 0,1-1 0,0 1 0,0-1 0,0 0 0,0 0 0,0 0 0,0 0 0,0 0 0,0 0 0,2-1 0,1 1 0,0-1 0,0 0 0,0-1 0,0 1 0,-1-1 0,1 0 0,-1 0 0,1 0 0,-1 0 0,0-1 0,0 0 0,0 0 0,0 0 0,3-4 0,-3 2 0,0 0 0,0 0 0,0-1 0,-1 1 0,0-1 0,0 0 0,-1 0 0,0 0 0,3-10 0,-2-4 0,0 0 0,-1 0 0,-1 0 0,-1 0 0,-5-37 0,5 54 0,-1 1 0,1 0 0,0 0 0,-1 0 0,1 0 0,-1 0 0,0 0 0,0 0 0,0 0 0,0 0 0,0 0 0,0 0 0,0 0 0,-1 1 0,1-1 0,-1 1 0,1-1 0,-1 1 0,-2-2 0,3 2 0,0 1 0,0-1 0,-1 1 0,1 0 0,0 0 0,0 0 0,-1-1 0,1 1 0,0 0 0,0 1 0,-1-1 0,1 0 0,0 0 0,0 0 0,0 1 0,-1-1 0,1 1 0,0-1 0,0 1 0,0-1 0,0 1 0,0 0 0,0-1 0,0 1 0,0 0 0,0 0 0,0 0 0,0 0 0,0 0 0,1 0 0,-1 0 0,0 0 0,0 2 0,-2 1 0,0 1 0,1 0 0,0 0 0,-1 0 0,2 0 0,-1 0 0,1 0 0,-1 0 0,2 1 0,-1-1 0,0 0 0,1 1 0,0-1 0,1 7 0,2 9 0,0 0 0,9 28 0,3 17 0,10 92 0,-18-103 0,6 63 0,-11-88 0,6 32 0,-4-33 0,2 39 0,-7 214 0,0-270 0,-1-1 0,0 1 0,-1-1 0,0 0 0,-1 0 0,0 0 0,0 0 0,-1-1 0,-8 12 0,-13 32 0,-3 25 0,-28 63 0,49-128 0,0 1 0,0-1 0,-2 0 0,0-1 0,0 0 0,-1 0 0,-13 11 0,11-13-151,2 1-1,0 0 0,0 1 0,1 0 1,1 1-1,0 0 0,1 0 1,-12 28-1,12-23-6674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4T13:40:01.22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 7 24575,'6'0'0,"0"1"0,1 0 0,-1 1 0,0-1 0,0 1 0,0 0 0,-1 1 0,1-1 0,0 1 0,-1 0 0,0 1 0,0-1 0,8 7 0,1 3 0,-1 0 0,0 1 0,13 17 0,-3 2 0,-2 0 0,29 63 0,-49-94 0,22 40 17,2-2-1,43 53 0,-11-15-1430,-45-61-5412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4T13:40:02.22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9 266 24575,'3'-3'0,"5"-5"0,5-5 0,3-3 0,2 1 0,6 0 0,8-2 0,2 0 0,0-2 0,-4 4 0,-3-1 0,1 1 0,-1-2 0,-2-1 0,2-1 0,0-1 0,-5 4-8191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4T13:05:21.70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19 1 24575,'-2'2'0,"0"1"0,0-1 0,1 1 0,-1 0 0,1 0 0,0 0 0,0 0 0,0 0 0,0 0 0,0 0 0,0 5 0,-1 38 0,2-32 0,-1 240 0,2-119 0,-1-125-341,1 0 0,0 0-1,4 13 1,-1-7-6485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4T13:42:28.70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625 113 24575,'-19'-1'0,"0"-1"0,0-1 0,1 0 0,-21-7 0,-1 0 0,-5 1 0,-1 1 0,0 3 0,-62 0 0,86 4 0,-1-2 0,1 0 0,-35-10 0,33 7-682,-35-16-1,40 14-6143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4T13:42:37.75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301 148 24575,'0'4'0,"1"0"0,-1-1 0,1 1 0,0-1 0,0 1 0,2 3 0,-3-6 0,0-1 0,0 1 0,1 0 0,-1-1 0,0 1 0,0 0 0,1-1 0,-1 1 0,0-1 0,1 1 0,-1-1 0,0 1 0,1-1 0,-1 1 0,1-1 0,-1 1 0,1-1 0,-1 1 0,1-1 0,-1 0 0,1 1 0,0-1 0,-1 0 0,1 1 0,-1-1 0,1 0 0,0 0 0,-1 0 0,1 0 0,0 0 0,-1 0 0,1 1 0,0-2 0,-1 1 0,1 0 0,0 0 0,-1 0 0,1 0 0,1-1 0,-1 1 0,0-1 0,0 0 0,0 0 0,-1 0 0,1 0 0,0 0 0,0-1 0,-1 1 0,1 0 0,0 0 0,-1 0 0,0-1 0,1 1 0,-1 0 0,1-1 0,-1 1 0,0-2 0,2-26 0,-2 24 0,1-5 0,-1 1 0,1 0 0,-1 0 0,-1 0 0,0 0 0,-2-10 0,3 17 0,-1 1 0,1-1 0,-1 1 0,1-1 0,-1 1 0,0-1 0,0 1 0,0-1 0,1 1 0,-1 0 0,-1-1 0,1 1 0,0 0 0,0 0 0,0 0 0,-1 0 0,1 0 0,0 0 0,-1 0 0,1 1 0,-1-1 0,1 0 0,-1 1 0,1-1 0,-1 1 0,1-1 0,-1 1 0,0 0 0,1 0 0,-1 0 0,0 0 0,1 0 0,-1 0 0,-2 1 0,1-1 0,1 1 0,-1-1 0,0 1 0,1 0 0,-1 0 0,1 0 0,-1 1 0,1-1 0,0 1 0,-1-1 0,1 1 0,0 0 0,0 0 0,0 0 0,0 0 0,0 0 0,1 0 0,-1 0 0,1 1 0,-1-1 0,1 0 0,0 1 0,0-1 0,0 1 0,0 0 0,0 3 0,-1 4 0,0 0 0,1 0 0,0 0 0,0 0 0,1 0 0,1 10 0,-1-18 0,0-1 0,0 1 0,0 0 0,1-1 0,-1 1 0,0-1 0,1 1 0,-1-1 0,1 1 0,-1 0 0,1-1 0,0 0 0,-1 1 0,1-1 0,0 1 0,0-1 0,0 0 0,0 0 0,0 1 0,0-1 0,1 0 0,-1 0 0,0 0 0,1 0 0,-1-1 0,0 1 0,1 0 0,-1 0 0,1-1 0,-1 1 0,1-1 0,0 1 0,-1-1 0,1 0 0,-1 0 0,1 0 0,0 0 0,-1 0 0,1 0 0,-1 0 0,4-1 0,-2 0 0,0 0 0,1 0 0,-1 0 0,0 0 0,0-1 0,0 1 0,-1-1 0,1 0 0,0 0 0,-1 0 0,1 0 0,-1 0 0,1-1 0,-1 1 0,0-1 0,0 0 0,0 1 0,-1-1 0,1 0 0,1-4 0,-2 4 0,0-1 0,1 0 0,-2 0 0,1 0 0,0 0 0,-1 0 0,0 0 0,0 0 0,0 0 0,0 0 0,-1 0 0,1 0 0,-1 1 0,-1-5 0,1 5 0,0 1 0,-1 0 0,1-1 0,0 1 0,-1 0 0,0 0 0,1 0 0,-1 0 0,0 0 0,0 0 0,0 1 0,0-1 0,-1 0 0,1 1 0,0 0 0,-1 0 0,1-1 0,-1 1 0,1 1 0,-1-1 0,-3-1 0,2 1 0,1 1 0,0-1 0,-1 1 0,1 0 0,-1-1 0,1 1 0,-1 1 0,1-1 0,0 0 0,-1 1 0,1 0 0,0 0 0,-1 0 0,1 0 0,0 0 0,0 1 0,0-1 0,-4 4 0,3-2 0,1 0 0,-1 1 0,1-1 0,0 1 0,0 0 0,0 0 0,1 0 0,-1 0 0,1 0 0,0 1 0,-2 7 0,0 0 0,1 1 0,0 0 0,1 0 0,1 0 0,0 0 0,1 0 0,0 0 0,4 24 0,-3-34 0,0 1 0,-1 0 0,1-1 0,1 1 0,-1 0 0,0-1 0,1 1 0,0-1 0,0 0 0,0 0 0,0 0 0,0 0 0,1 0 0,0 0 0,-1 0 0,1-1 0,0 1 0,0-1 0,0 0 0,0 0 0,1 0 0,-1 0 0,1-1 0,-1 1 0,1-1 0,-1 0 0,1 0 0,0 0 0,0 0 0,-1-1 0,1 0 0,5 0 0,-3 1 0,1-1 0,0 0 0,0 0 0,0 0 0,0-1 0,0-1 0,-1 1 0,12-4 0,-15 3 0,0 1 0,-1-1 0,1 1 0,-1-1 0,1 0 0,-1 0 0,0 1 0,0-2 0,0 1 0,0 0 0,0 0 0,0-1 0,0 1 0,-1-1 0,0 0 0,1 1 0,-1-1 0,0 0 0,0 0 0,0 1 0,-1-1 0,1-5 0,1-2 0,-1-1 0,0 1 0,-1-1 0,0 0 0,0 1 0,-4-18 0,3 25 0,1 0 0,-1 0 0,0 1 0,0-1 0,0 0 0,0 1 0,-1-1 0,1 0 0,-1 1 0,0 0 0,1-1 0,-1 1 0,0 0 0,0 0 0,-1 0 0,1 0 0,0 0 0,-1 1 0,1-1 0,-1 0 0,1 1 0,-1 0 0,0 0 0,0 0 0,1 0 0,-1 0 0,-6 0 0,-4-1 0,-1 1 0,0 1 0,1 0 0,-1 0 0,1 2 0,-1 0 0,-14 4 0,25-5 0,0 0 0,1 0 0,0 0 0,-1 1 0,1 0 0,0-1 0,-1 1 0,1 0 0,0 0 0,0 0 0,1 0 0,-1 0 0,0 1 0,1-1 0,-1 0 0,1 1 0,0-1 0,0 1 0,0 0 0,0-1 0,-1 6 0,0-1 0,1 2 0,0-1 0,1 0 0,0 0 0,0 0 0,2 11 0,-2-18 0,0 1 0,0 0 0,1 0 0,-1-1 0,1 1 0,-1 0 0,1-1 0,0 1 0,-1 0 0,1-1 0,0 1 0,0-1 0,0 1 0,0-1 0,1 1 0,-1-1 0,0 0 0,1 0 0,-1 0 0,0 0 0,1 0 0,-1 0 0,1 0 0,0 0 0,-1 0 0,1-1 0,0 1 0,-1-1 0,1 1 0,0-1 0,0 0 0,-1 1 0,5-1 0,-4 0 0,1-1 0,0 1 0,-1 0 0,1-1 0,-1 0 0,1 0 0,-1 1 0,1-1 0,-1-1 0,0 1 0,1 0 0,-1-1 0,0 1 0,0-1 0,0 1 0,0-1 0,0 0 0,0 0 0,-1 0 0,1 0 0,-1 0 0,1 0 0,1-3 0,0-3 0,-1 0 0,0 0 0,0 0 0,0-1 0,-1 1 0,0 0 0,0-9 0,-5-60 0,3 71 0,0 0 0,0 1 0,0-1 0,-1 0 0,0 1 0,0-1 0,0 1 0,-1 0 0,1 0 0,-7-8 0,8 11 0,0 1 0,-1-1 0,1 0 0,-1 1 0,0-1 0,1 1 0,-1 0 0,0-1 0,0 1 0,0 0 0,0 0 0,0 0 0,0 0 0,0 1 0,0-1 0,0 0 0,-1 1 0,1 0 0,0-1 0,0 1 0,-1 0 0,1 0 0,0 0 0,0 1 0,0-1 0,-1 0 0,1 1 0,0-1 0,-4 3 0,4-2 0,0 0 0,-1 0 0,1 1 0,0-1 0,0 1 0,0 0 0,0 0 0,1-1 0,-1 1 0,0 0 0,1 1 0,-1-1 0,1 0 0,0 0 0,-1 1 0,1-1 0,0 0 0,1 1 0,-1-1 0,0 5 0,-2 5 0,2 0 0,0 0 0,0 13 0,1-16 0,4 171 0,-3-175 0,-1 0 0,1 0 0,0 1 0,0-1 0,0 0 0,1 0 0,0 0 0,4 9 0,-4-12 0,-1 0 0,1 0 0,0 0 0,-1 0 0,1 0 0,0 0 0,0 0 0,1-1 0,-1 1 0,0-1 0,0 0 0,1 1 0,-1-1 0,1 0 0,-1 0 0,1-1 0,-1 1 0,1 0 0,3-1 0,7 2 0,0-1 0,1 0 0,-1-1 0,25-3 0,-34 2 0,0 0 0,0 1 0,0-2 0,-1 1 0,1 0 0,0-1 0,-1 1 0,1-1 0,-1 0 0,1 0 0,-1-1 0,0 1 0,0-1 0,0 1 0,0-1 0,-1 0 0,1 0 0,-1 0 0,1 0 0,2-6 0,-1 0 0,-1-1 0,1 1 0,-2-1 0,1 0 0,-1 0 0,-1 0 0,0 0 0,0 0 0,-2-14 0,1 20 0,0 0 0,0 1 0,-1-1 0,1 0 0,-1 1 0,0-1 0,0 0 0,-1 1 0,1 0 0,-1-1 0,0 1 0,0 0 0,0 0 0,0 0 0,0 0 0,-1 0 0,1 0 0,-1 1 0,0-1 0,1 1 0,-1 0 0,-1-1 0,1 1 0,0 1 0,0-1 0,-1 0 0,1 1 0,-5-1 0,-2-1 0,1 1 0,-1 1 0,0 0 0,0 0 0,0 1 0,0 0 0,0 1 0,0 0 0,-13 4 0,19-4 0,0 0 0,0 0 0,1 0 0,-1 1 0,1-1 0,-1 1 0,1 0 0,-1 0 0,1 1 0,0-1 0,0 1 0,0-1 0,0 1 0,1 0 0,-1 0 0,1 0 0,0 0 0,-1 1 0,2-1 0,-1 1 0,0-1 0,1 1 0,-1 0 0,1-1 0,0 1 0,-1 5 0,2-6 0,-1 0 0,1 0 0,0 0 0,0 0 0,0 1 0,0-1 0,1 0 0,-1 0 0,1 0 0,0 0 0,-1 0 0,1 0 0,1 0 0,-1-1 0,0 1 0,1 0 0,-1-1 0,1 1 0,2 2 0,-1-2 0,0-1 0,1 1 0,-1-1 0,0 0 0,1 0 0,0 0 0,-1 0 0,1 0 0,0-1 0,0 0 0,0 0 0,0 0 0,0 0 0,5 0 0,-3-1 0,-1 1 0,1-1 0,0 0 0,-1 0 0,1 0 0,0-1 0,-1 0 0,1 0 0,-1 0 0,6-3 0,-8 3 0,0-1 0,-1 1 0,1-1 0,-1 0 0,1 0 0,-1 0 0,0 0 0,0 0 0,0-1 0,0 1 0,0-1 0,0 1 0,-1-1 0,1 0 0,-1 0 0,0 1 0,0-1 0,0 0 0,1-6 0,1-2 0,-1-1 0,0 0 0,-1 1 0,0-1 0,-1 0 0,0 0 0,-1 0 0,-1 1 0,-2-14 0,3 23 0,1 1 0,0 0 0,-1 0 0,1-1 0,-1 1 0,1 0 0,-1 0 0,0-1 0,1 1 0,-1 0 0,0 0 0,0 0 0,0 0 0,0 0 0,0 0 0,0 1 0,0-1 0,0 0 0,0 0 0,0 1 0,-1-1 0,1 0 0,-3 0 0,2 1 0,0 0 0,0 0 0,0 0 0,0 0 0,0 1 0,0-1 0,0 1 0,0-1 0,0 1 0,0-1 0,0 1 0,0 0 0,-3 2 0,-3 3 0,0-1 0,0 1 0,1 0 0,0 1 0,-10 12 0,12-12 0,1-1 0,0 1 0,0-1 0,1 1 0,0 0 0,0 0 0,1 1 0,0-1 0,0 1 0,-1 11 0,2-1 0,0 1 0,1-1 0,3 23 0,-3-38 0,0 1 0,1-1 0,0 0 0,-1 0 0,1 0 0,0 0 0,0 0 0,1 0 0,-1 0 0,1 0 0,-1 0 0,4 3 0,-4-4 0,1-1 0,-1 0 0,1 0 0,0 0 0,-1 0 0,1 0 0,0 0 0,0 0 0,0 0 0,0-1 0,-1 1 0,1-1 0,0 1 0,0-1 0,0 0 0,0 0 0,0 0 0,0 0 0,0 0 0,0 0 0,2-1 0,1 1 0,0-1 0,0 0 0,0-1 0,0 1 0,-1-1 0,1 0 0,-1 0 0,1 0 0,-1 0 0,0-1 0,0 0 0,0 0 0,0 0 0,3-4 0,-3 2 0,0 0 0,0 0 0,0-1 0,-1 1 0,0-1 0,0 0 0,-1 0 0,0 0 0,3-10 0,-2-4 0,0 0 0,-1 0 0,-1 0 0,-1 0 0,-5-37 0,5 54 0,-1 1 0,1 0 0,0 0 0,-1 0 0,1 0 0,-1 0 0,0 0 0,0 0 0,0 0 0,0 0 0,0 0 0,0 0 0,0 0 0,-1 1 0,1-1 0,-1 1 0,1-1 0,-1 1 0,-2-2 0,3 2 0,0 1 0,0-1 0,-1 1 0,1 0 0,0 0 0,0 0 0,-1-1 0,1 1 0,0 0 0,0 1 0,-1-1 0,1 0 0,0 0 0,0 0 0,0 1 0,-1-1 0,1 1 0,0-1 0,0 1 0,0-1 0,0 1 0,0 0 0,0-1 0,0 1 0,0 0 0,0 0 0,0 0 0,0 0 0,0 0 0,1 0 0,-1 0 0,0 0 0,0 2 0,-2 1 0,0 1 0,1 0 0,0 0 0,-1 0 0,2 0 0,-1 0 0,1 0 0,-1 0 0,2 1 0,-1-1 0,0 0 0,1 1 0,0-1 0,1 7 0,2 9 0,0 0 0,9 28 0,3 17 0,10 92 0,-18-103 0,6 63 0,-11-88 0,6 32 0,-4-33 0,2 39 0,-7 214 0,0-270 0,-1-1 0,0 1 0,-1-1 0,0 0 0,-1 0 0,0 0 0,0 0 0,-1-1 0,-8 12 0,-13 32 0,-3 25 0,-28 63 0,49-128 0,0 1 0,0-1 0,-2 0 0,0-1 0,0 0 0,-1 0 0,-13 11 0,11-13-151,2 1-1,0 0 0,0 1 0,1 0 1,1 1-1,0 0 0,1 0 1,-12 28-1,12-23-6674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4T13:42:37.75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 7 24575,'6'0'0,"0"1"0,1 0 0,-1 1 0,0-1 0,0 1 0,0 0 0,-1 1 0,1-1 0,0 1 0,-1 0 0,0 1 0,0-1 0,8 7 0,1 3 0,-1 0 0,0 1 0,13 17 0,-3 2 0,-2 0 0,29 63 0,-49-94 0,22 40 17,2-2-1,43 53 0,-11-15-1430,-45-61-5412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4T13:42:37.75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9 266 24575,'3'-3'0,"5"-5"0,5-5 0,3-3 0,2 1 0,6 0 0,8-2 0,2 0 0,0-2 0,-4 4 0,-3-1 0,1 1 0,-1-2 0,-2-1 0,2-1 0,0-1 0,-5 4-8191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4T13:42:37.75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625 113 24575,'-19'-1'0,"0"-1"0,0-1 0,1 0 0,-21-7 0,-1 0 0,-5 1 0,-1 1 0,0 3 0,-62 0 0,86 4 0,-1-2 0,1 0 0,-35-10 0,33 7-682,-35-16-1,40 14-6143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4T13:36:30.42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45 444 24575,'1'0'0,"-1"0"0,0 0 0,0-1 0,0 1 0,1 0 0,-1 0 0,0-1 0,0 1 0,1 0 0,-1 0 0,0 0 0,0 0 0,1 0 0,-1-1 0,0 1 0,1 0 0,-1 0 0,0 0 0,0 0 0,1 0 0,-1 0 0,0 0 0,1 0 0,-1 0 0,0 0 0,1 0 0,-1 0 0,0 0 0,0 0 0,1 1 0,5 8 0,-3 18 0,-3-25 0,4 347 0,-6-197 0,2 408 0,0-547 0,1 0 0,0 0 0,0 0 0,1 0 0,6 18 0,-7-27 0,0-1 0,0 1 0,1-1 0,-1 0 0,1 0 0,0 0 0,0 0 0,0 0 0,0 0 0,0-1 0,1 1 0,-1-1 0,1 1 0,0-1 0,0 0 0,0 0 0,0 0 0,0 0 0,0-1 0,0 1 0,1-1 0,-1 0 0,0 0 0,7 1 0,19 1 0,0-2 0,46-4 0,-15 0 0,905 1 0,-499 4 0,616-2 0,-964 10 0,-9 0 0,-52-10 0,-31-1 0,0 1 0,0 1 0,35 7 0,17 6 0,83 5 0,-90-10 0,-35-4 0,40 1 0,-71-6 0,229 11 0,-140-3 0,135-6 0,-110-4 0,248 2 0,-363 0 0,-1 0 0,1 0 0,0 0 0,-1 0 0,1-1 0,0 0 0,-1 1 0,1-1 0,-1-1 0,0 1 0,1 0 0,-1-1 0,0 0 0,0 0 0,0 0 0,0 0 0,0 0 0,0-1 0,0 1 0,-1-1 0,1 1 0,-1-1 0,0 0 0,0 0 0,0 0 0,0 0 0,-1-1 0,1 1 0,1-6 0,1-4 0,0 0 0,-2 0 0,1 0 0,-2-1 0,1-13 0,-4-71 0,-1 37 0,15-239 0,-3-99 0,-10 253 0,1-190 0,0 331 0,0 1 0,0-1 0,0 1 0,-1-1 0,1 1 0,-1 0 0,0-1 0,0 1 0,-1 0 0,1 0 0,-1 0 0,0 0 0,0 0 0,0 0 0,-1 0 0,0 0 0,1 1 0,-1 0 0,0-1 0,-1 1 0,1 0 0,0 1 0,-1-1 0,0 0 0,1 1 0,-1 0 0,0 0 0,0 0 0,-9-2 0,-12-2 0,-1 2 0,0 0 0,0 2 0,0 1 0,-36 3 0,24-1 0,-1202 2 0,815-3 0,409-1 0,0-1 0,0-1 0,0 0 0,-23-8 0,-9-2 0,4 3 0,-1 2 0,-74-3 0,-48-1 0,96 6 0,-19-4 0,-64-2 0,-157-3 0,-55-29 0,308 37 0,-111-7 0,-374 15 0,515 0 0,-43 8 0,-8 0 0,55-7 0,1 1 0,-1 2 0,1 0 0,0 1 0,1 1 0,0 1 0,-25 13 0,22-8 0,0 1 0,2 1 0,0 1 0,0 1 0,-34 34 0,53-45 0,0-1 0,0 0 0,0 1 0,0 0 0,1-1 0,0 1 0,0 1 0,0-1 0,1 0 0,0 1 0,0-1 0,-1 14 0,1 3 0,1 0 0,4 35 0,-1-12 0,-2-41-85,0-1 0,0 1-1,1 0 1,-1-1 0,1 1-1,0-1 1,0 1 0,1-1-1,-1 0 1,1 1 0,0-1-1,0 0 1,1 0 0,-1 0-1,4 4 1,6 5-6741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4T13:37:02.69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22 1 24575,'-4'11'0,"0"2"0,1-1 0,1 0 0,0 0 0,0 1 0,1-1 0,2 22 0,-2-5 0,-2 486 32,4-290-1429,-1-207-5429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4T13:37:04.35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1 266 24575,'0'-7'0,"0"-1"0,0 1 0,1 0 0,0 0 0,0 0 0,1 0 0,0 0 0,0 1 0,0-1 0,1 0 0,0 1 0,1 0 0,-1 0 0,1 0 0,0 0 0,1 0 0,-1 1 0,1 0 0,0 0 0,0 0 0,1 0 0,0 1 0,-1 0 0,1 0 0,1 1 0,9-5 0,36-14 0,2 3 0,0 2 0,103-19 0,-111 31 0,1 1 0,0 3 0,57 5 0,-92-3 0,-1 1 0,1 0 0,0 1 0,-1 0 0,0 1 0,0 0 0,0 1 0,16 9 0,-12-5 0,-2 0 0,1 1 0,-1 0 0,-1 1 0,18 20 0,-26-25 0,0-1 0,0 1 0,-1 0 0,1 0 0,-1 0 0,-1 0 0,1 1 0,-1-1 0,0 1 0,-1-1 0,1 1 0,-1 0 0,-1 0 0,1-1 0,-2 15 0,0-13 0,0 0 0,0 1 0,-1-1 0,-1 0 0,1 0 0,-1 0 0,0-1 0,-1 1 0,0-1 0,0 1 0,-1-1 0,-7 10 0,-5 2 0,0-1 0,-2-1 0,-20 15 0,29-24 0,-1-1 0,0 0 0,0-1 0,-1-1 0,0 0 0,0 0 0,-22 5 0,-46 8 0,10-1 0,-80 7 0,-16-21 55,89-5-1475,60 2-5406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4T13:37:06.82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0 177 24575,'49'-49'0,"60"-59"0,-106 106 0,17-14 0,-19 16 0,-1-1 0,1 1 0,-1 0 0,1 0 0,-1 0 0,1 0 0,-1 0 0,1-1 0,-1 1 0,1 0 0,-1 0 0,1 0 0,-1 0 0,1 0 0,-1 1 0,1-1 0,-1 0 0,1 0 0,-1 0 0,1 0 0,-1 0 0,1 1 0,-1-1 0,1 0 0,-1 0 0,1 1 0,-1-1 0,0 0 0,1 1 0,-1-1 0,0 1 0,1-1 0,-1 0 0,0 1 0,1-1 0,-1 1 0,0-1 0,0 1 0,1-1 0,-1 1 0,0-1 0,0 1 0,0 0 0,3 14 0,0 0 0,-1 0 0,-1 0 0,0 0 0,-3 29 0,0-11 0,-2 601 0,4-587 0,1-37 0,0 0 0,1 0 0,2 9 0,-2-12 0,0-1 0,-1 0 0,0 1 0,0-1 0,0 1 0,-1 0 0,0-1 0,-2 10 0,2-14 0,-1-1 0,0 1 0,0 0 0,0-1 0,0 1 0,0-1 0,-1 1 0,1-1 0,0 1 0,-1-1 0,1 0 0,-1 0 0,1 0 0,-1 0 0,0 0 0,1 0 0,-1 0 0,0-1 0,0 1 0,1 0 0,-1-1 0,0 0 0,0 1 0,0-1 0,-3 0 0,-8 1 0,1-1 0,-22-2 0,24 2 0,167-3 0,-116 3-1365,-23 0-5461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4T13:37:19.17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0 526 24575,'32'-25'0,"-25"21"0,-1-1 0,0 0 0,0 0 0,0 0 0,-1 0 0,6-8 0,2-7 0,0 0 0,-1-1 0,-1-1 0,-1 0 0,-1 0 0,-1-1 0,-1 0 0,-1 0 0,-1-1 0,-1 1 0,-1-1 0,0-26 0,-3 41 0,0 1 0,-1-1 0,0 1 0,-1 0 0,1-1 0,-2 1 0,1 0 0,-1 0 0,-5-10 0,6 15 0,0-1 0,-1 1 0,1 0 0,-1 0 0,1 0 0,-1 0 0,0 0 0,0 1 0,0-1 0,-1 1 0,1-1 0,-1 1 0,1 1 0,-1-1 0,1 0 0,-1 1 0,0 0 0,0 0 0,0 0 0,0 0 0,-7 0 0,9 0 0,-1 1 0,1 0 0,0 0 0,-1 0 0,1 1 0,-1-1 0,1 0 0,0 1 0,0 0 0,-1-1 0,1 1 0,0 0 0,0 0 0,0 0 0,0 1 0,0-1 0,0 0 0,0 1 0,-3 3 0,3-3 0,0 1 0,0 0 0,0 0 0,0 1 0,1-1 0,0 0 0,-1 1 0,1-1 0,0 0 0,1 1 0,-1-1 0,0 5 0,1 0 0,0 1 0,0-1 0,0 1 0,1-1 0,1 0 0,-1 1 0,1-1 0,1 0 0,0 0 0,5 12 0,-5-15 0,1 0 0,-1-1 0,1 1 0,0-1 0,1 0 0,-1 0 0,1 0 0,-1 0 0,1-1 0,0 0 0,1 0 0,-1 0 0,0 0 0,1-1 0,0 0 0,-1 0 0,1-1 0,0 0 0,0 0 0,0 0 0,8 0 0,2-1 0,0 0 0,0-1 0,-1-1 0,1-1 0,-1 0 0,1-1 0,14-5 0,62-31 0,-91 40 0,-1 0 0,0-1 0,1 1 0,-1 0 0,0 0 0,1 0 0,-1 0 0,0-1 0,1 1 0,-1 0 0,0 0 0,1 0 0,-1 0 0,1 0 0,-1 0 0,0 0 0,1 0 0,-1 0 0,0 0 0,1 0 0,-1 0 0,1 0 0,-1 0 0,0 0 0,1 1 0,-1-1 0,0 0 0,1 0 0,-1 0 0,0 1 0,1-1 0,-1 0 0,0 0 0,0 1 0,1-1 0,-1 0 0,0 0 0,0 1 0,1-1 0,-1 0 0,0 1 0,0-1 0,0 0 0,0 1 0,1-1 0,-1 0 0,0 1 0,0-1 0,0 1 0,0-1 0,0 0 0,0 1 0,0-1 0,0 0 0,0 1 0,0-1 0,0 1 0,-7 28 0,5-19 0,-2 12 0,1 1 0,1-1 0,1 0 0,1 1 0,1-1 0,1 1 0,1-1 0,1 0 0,7 23 0,-6-30 0,0 0 0,1 0 0,1-1 0,0 0 0,1 0 0,0-1 0,1 0 0,1 0 0,0-1 0,0 0 0,1-1 0,1 0 0,20 14 0,-25-21 0,0 0 0,-1 0 0,1-1 0,1 0 0,-1-1 0,0 1 0,1-2 0,-1 1 0,12 0 0,6 0 0,39-3 0,-29-1 0,-21 2 0,-1-1 0,0 0 0,0-1 0,21-6 0,-28 6 0,0 0 0,-1 0 0,1-1 0,0 0 0,-1 0 0,0-1 0,1 0 0,-2 0 0,1 0 0,0 0 0,6-8 0,-4 3 0,-1-1 0,1 0 0,-2 0 0,1-1 0,-1 1 0,-1-1 0,0 0 0,-1-1 0,0 1 0,2-18 0,-1-9 0,-3-71 0,-1 84 0,0 20 0,0 1 0,-1 0 0,1-1 0,-1 1 0,0 0 0,0 0 0,0 0 0,-1-1 0,0 1 0,1 1 0,-1-1 0,-5-7 0,5 9 0,1 1 0,-1-1 0,0 0 0,0 1 0,1-1 0,-1 1 0,0 0 0,0 0 0,-1 0 0,1 0 0,0 0 0,0 0 0,0 0 0,-1 1 0,1-1 0,0 1 0,-1 0 0,1-1 0,0 1 0,-1 0 0,1 1 0,0-1 0,-1 0 0,1 1 0,-4 0 0,3 0 0,0 1 0,-1-1 0,1 1 0,0 0 0,0 0 0,-1 0 0,2 0 0,-1 0 0,0 1 0,0-1 0,1 1 0,-1 0 0,1 0 0,0 0 0,0 0 0,0 0 0,0 0 0,1 1 0,-1-1 0,1 0 0,0 1 0,0 0 0,-1 3 0,-1 8 0,0 0 0,1 0 0,1 0 0,1 19 0,0 21 0,3 72 0,-2-117 0,0 0 0,1 0 0,1 0 0,0-1 0,0 1 0,0-1 0,2 1 0,-1-1 0,1 0 0,0-1 0,8 11 0,-9-14 0,1 0 0,-1 0 0,1 0 0,0-1 0,0 0 0,1 0 0,-1 0 0,1 0 0,0-1 0,0 0 0,0 0 0,0-1 0,0 1 0,1-1 0,-1-1 0,1 1 0,10 0 0,4-1 0,0-1 0,0-1 0,25-4 0,-34 3 0,-1-1 0,0 0 0,0-1 0,0 0 0,0-1 0,0 0 0,12-8 0,-3-1 0,-1-1 0,0-1 0,-1 0 0,-1-1 0,0-1 0,-2-1 0,0-1 0,19-31 0,-18 22 0,-2 0 0,0-1 0,-2 0 0,-2 0 0,14-65 0,-22 85 0,0-1 0,-1 0 0,-1 1 0,0-1 0,0 0 0,-3-15 0,2 23 0,1 0 0,-1-1 0,0 1 0,0 0 0,0 0 0,0 0 0,0 0 0,-1 0 0,0 0 0,1 1 0,-1-1 0,0 1 0,0-1 0,0 1 0,-1-1 0,1 1 0,-1 0 0,1 0 0,-1 0 0,0 1 0,0-1 0,1 0 0,-1 1 0,0 0 0,-5-2 0,3 2 0,0 0 0,1 1 0,-1-1 0,0 1 0,0 0 0,0 0 0,0 0 0,1 1 0,-1 0 0,0 0 0,0 0 0,1 0 0,-9 5 0,7-3 0,0 0 0,1 1 0,-1 0 0,1 0 0,0 0 0,0 1 0,0 0 0,1 0 0,-6 6 0,4-1 0,0 0 0,0 0 0,1 0 0,0 0 0,1 1 0,0 0 0,1 0 0,0 0 0,1 0 0,0 0 0,-1 18 0,-6 116 0,0 12 0,9-129 0,5 100 0,-3-109 0,1-1 0,0 0 0,2 0 0,12 35 0,-12-42 0,0-1 0,1 1 0,0-1 0,1 0 0,0 0 0,10 11 0,-15-19 0,-1 0 0,1 0 0,1 0 0,-1 0 0,0 0 0,0 0 0,1-1 0,-1 1 0,1-1 0,-1 0 0,1 0 0,0 1 0,-1-2 0,1 1 0,0 0 0,0-1 0,-1 1 0,1-1 0,0 0 0,0 0 0,0 0 0,0 0 0,0 0 0,-1-1 0,1 1 0,0-1 0,0 0 0,0 0 0,-1 0 0,1 0 0,3-2 0,-3 0 0,0 1 0,0-1 0,-1 1 0,1-1 0,-1 0 0,1 0 0,-1 0 0,0-1 0,0 1 0,0 0 0,-1-1 0,1 1 0,-1-1 0,1-3 0,2-10 0,5-28 0,-6 26 0,-1 0 0,-1 0 0,-2-36 0,0 50 0,1-1 0,-1 0 0,-1 1 0,1-1 0,-1 1 0,0-1 0,0 1 0,0 0 0,-1 0 0,0 0 0,0 0 0,0 0 0,-1 0 0,1 1 0,-1 0 0,0 0 0,-5-4 0,-5-2 0,1 1 0,-1 1 0,0 1 0,-24-10 0,28 13 0,0 1 0,0 0 0,-1 1 0,1 0 0,0 1 0,-1 0 0,1 1 0,-13 0 0,20 0 0,1 0 0,0 1 0,0-1 0,0 0 0,0 1 0,0-1 0,0 1 0,0 0 0,0 0 0,0-1 0,0 1 0,0 1 0,1-1 0,-1 0 0,0 0 0,1 1 0,-1-1 0,1 1 0,-1-1 0,1 1 0,0-1 0,-1 1 0,0 2 0,1-2 0,1 1 0,-1 0 0,0-1 0,1 1 0,0 0 0,0 0 0,0-1 0,0 1 0,0 0 0,0 0 0,1-1 0,-1 1 0,1 0 0,0-1 0,0 1 0,0-1 0,1 3 0,0 0 0,0 0 0,1-1 0,0 0 0,0 0 0,0 1 0,0-2 0,0 1 0,1 0 0,0-1 0,0 1 0,0-1 0,0 0 0,0-1 0,0 1 0,1-1 0,0 1 0,-1-1 0,1-1 0,0 1 0,0-1 0,6 1 0,9 1 0,0-1 0,1-2 0,-1 0 0,23-3 0,9 0 0,7 3-1365,-42 0-5461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4T13:05:22.50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253 0 24575,'-3'0'0,"-7"3"0,-6 4 0,-2 7 0,-7 11 0,-3 6 0,0 2 0,5-2 0,3-3 0,3-1 0,3-1 0,2-2 0,-1 4 0,-1 0 0,2-4-8191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4T13:37:27.08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34 21 24575,'0'-1'0,"0"1"0,1-1 0,-1 0 0,1 0 0,-1 0 0,1 0 0,-1 1 0,1-1 0,-1 0 0,1 0 0,0 1 0,-1-1 0,1 0 0,0 1 0,0-1 0,0 1 0,-1-1 0,1 1 0,0-1 0,0 1 0,0 0 0,0-1 0,0 1 0,0 0 0,0 0 0,-1 0 0,3 0 0,30-4 0,-29 4 0,70-1 0,-110 3 0,-38 8 0,19-2 0,105-7-1365,-26-1-5461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4T13:37:29.59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40 68 24575,'0'7'0,"-1"0"0,0 0 0,-1 0 0,-2 8 0,-3 16 0,-3 27 0,5-30 0,1 0 0,-1 48 0,5-64 0,2-1 0,-1 1 0,1 0 0,1 0 0,0-1 0,1 0 0,0 0 0,7 12 0,-8-17 0,0 0 0,1 0 0,-1 0 0,1-1 0,1 1 0,-1-1 0,1 0 0,0-1 0,0 1 0,1-1 0,-1 0 0,1 0 0,0-1 0,0 1 0,8 2 0,-7-4 0,-1 0 0,1 0 0,0 0 0,0-1 0,0-1 0,0 1 0,1-1 0,12-1 0,-16 0 0,-1 1 0,1-1 0,-1 0 0,1 0 0,-1 0 0,1-1 0,-1 1 0,0-1 0,0 0 0,0 0 0,0 0 0,0 0 0,0-1 0,-1 1 0,1-1 0,-1 1 0,1-1 0,-1 0 0,3-5 0,1-5 0,-1-1 0,0 0 0,0-1 0,-2 1 0,0-1 0,0 0 0,-2 1 0,0-1 0,0 0 0,-3-27 0,0 30 0,0 0 0,-1 1 0,0-1 0,-1 0 0,-1 1 0,1 0 0,-2 0 0,-7-13 0,-62-79 0,64 89 0,3 4 0,0-1 0,0 0 0,-14-12 0,20 21 0,1 0 0,-1 1 0,0-1 0,1 1 0,-1 0 0,0 0 0,0-1 0,0 1 0,0 0 0,0 1 0,0-1 0,-1 0 0,1 0 0,0 1 0,0 0 0,-1-1 0,1 1 0,0 0 0,0 0 0,-1 0 0,-1 1 0,2-1-72,1 1 1,0-1-1,-1 1 0,1 0 0,0 0 0,0-1 0,0 1 0,0 0 1,0 0-1,0 0 0,0 1 0,0-1 0,0 0 0,0 0 0,0 0 1,1 1-1,-1-1 0,-1 3 0,-3 11-6754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4T13:43:33.60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1 163 24575,'0'4'0,"0"-1"0,0 1 0,1-1 0,-1 1 0,1-1 0,0 1 0,0-1 0,0 1 0,0-1 0,1 0 0,-1 0 0,4 5 0,-4-7 0,0 0 0,0 0 0,0 0 0,0 0 0,1 1 0,-1-2 0,0 1 0,1 0 0,-1 0 0,0 0 0,1-1 0,-1 1 0,1 0 0,0-1 0,-1 0 0,1 1 0,-1-1 0,1 0 0,-1 0 0,1 0 0,0 0 0,-1 0 0,1 0 0,0 0 0,-1-1 0,1 1 0,-1 0 0,1-1 0,1 0 0,0-1 0,0 1 0,0-1 0,0 0 0,0 0 0,0 0 0,-1 0 0,1 0 0,-1-1 0,1 1 0,-1-1 0,0 1 0,0-1 0,0 0 0,0 0 0,-1 0 0,1 0 0,-1 0 0,0 0 0,0-1 0,0 1 0,0 0 0,0-5 0,1-8 0,0 0 0,-1 1 0,-2-22 0,1 34 0,0-1 0,0-1 0,-1 1 0,0-1 0,0 1 0,0-1 0,0 1 0,-1 0 0,0 0 0,1 0 0,-2 0 0,-1-4 0,3 7 0,0-1 0,0 1 0,0 0 0,0 0 0,0 0 0,0 0 0,-1 0 0,1 0 0,0 0 0,0 1 0,-1-1 0,1 0 0,0 1 0,-1-1 0,1 1 0,-1-1 0,1 1 0,-1 0 0,1-1 0,-1 1 0,1 0 0,-1 0 0,1 0 0,-1 0 0,1 0 0,-1 1 0,1-1 0,0 0 0,-1 1 0,1-1 0,-1 1 0,1-1 0,0 1 0,-1 0 0,1-1 0,-2 2 0,1 1 0,-1-1 0,1 0 0,-1 0 0,1 1 0,0-1 0,0 1 0,1 0 0,-1-1 0,0 1 0,1 0 0,0 0 0,-1 0 0,1 0 0,0 0 0,1 1 0,-1-1 0,0 0 0,1 0 0,0 1 0,0-1 0,0 0 0,1 5 0,-1-5 0,0 0 0,0 0 0,1 0 0,-1 0 0,1 0 0,0 0 0,0 0 0,0 0 0,0-1 0,1 1 0,-1 0 0,1 0 0,-1-1 0,1 1 0,0-1 0,0 0 0,0 1 0,0-1 0,1 0 0,-1 0 0,1 0 0,-1-1 0,5 3 0,-5-3 0,0 0 0,-1-1 0,1 1 0,0 0 0,0-1 0,0 0 0,0 1 0,0-1 0,0 0 0,1 0 0,-1 0 0,0 0 0,0 0 0,0-1 0,0 1 0,0-1 0,0 1 0,0-1 0,-1 0 0,1 1 0,0-1 0,0 0 0,0 0 0,-1-1 0,1 1 0,0 0 0,-1-1 0,1 1 0,-1 0 0,0-1 0,1 0 0,-1 1 0,0-1 0,0 0 0,0 0 0,1-2 0,0-2 0,0 0 0,0 0 0,0-1 0,-1 1 0,0-1 0,0 1 0,0-1 0,-1 0 0,0 1 0,-1-8 0,1 13 0,0 0 0,0 0 0,0 0 0,0 1 0,0-1 0,-1 0 0,1 0 0,0 0 0,0 1 0,-1-1 0,1 0 0,0 0 0,-1 1 0,1-1 0,-1 0 0,1 1 0,-1-1 0,1 1 0,-1-1 0,1 0 0,-1 1 0,1-1 0,-1 1 0,0-1 0,1 1 0,-2-1 0,1 1 0,0 0 0,0 0 0,1 1 0,-1-1 0,0 0 0,0 1 0,1-1 0,-1 0 0,0 1 0,1-1 0,-1 0 0,0 1 0,1-1 0,-1 1 0,1 0 0,-1-1 0,1 1 0,-1-1 0,1 1 0,-1 0 0,1-1 0,0 1 0,-1 0 0,1-1 0,0 1 0,-1 0 0,1 1 0,-3 8 0,0-1 0,1 1 0,0 0 0,0 0 0,1 0 0,0 0 0,1 0 0,1 11 0,-1-21 0,0 1 0,1-1 0,-1 0 0,0 1 0,0-1 0,0 1 0,0-1 0,1 0 0,-1 1 0,0-1 0,0 0 0,0 1 0,1-1 0,-1 0 0,0 1 0,1-1 0,-1 0 0,0 0 0,1 1 0,-1-1 0,0 0 0,1 0 0,-1 0 0,1 0 0,-1 1 0,0-1 0,1 0 0,-1 0 0,1 0 0,-1 0 0,0 0 0,1 0 0,-1 0 0,1 0 0,0 0 0,17-4 0,-12 2 0,34-4 0,-1 2 0,1 1 0,63 5 0,-33-1 0,-32-1 0,16 0 0,1 1 0,69 12 0,-71-2 0,4 0 0,89 7 0,290 28 0,-137 2 0,-219-31 0,127 44 0,-131-36 0,146 29 0,-19-29 0,-47-7 0,53 9 0,-154-20 0,5 0 0,64 0 0,-106-7 0,0 0 0,0 1 0,0 0 0,0 2 0,0 0 0,19 7 0,-14-2 0,0 0 0,1-2 0,0-1 0,0 0 0,49 1 0,-56-4 0,0 0 0,0 1 0,0 1 0,0 0 0,-1 1 0,0 1 0,18 9 0,34 11 0,28-1 0,-96-25 0,0 0 0,0 0 0,0 0 0,0 0 0,-1 0 0,1 0 0,0 0 0,0 0 0,0 0 0,0 0 0,0 0 0,0 0 0,0 0 0,0 0 0,0 0 0,0 0 0,0 0 0,0 0 0,0 0 0,0 0 0,-1 0 0,1 0 0,0 0 0,0 0 0,0 0 0,0 0 0,0 0 0,0 0 0,0-1 0,0 1 0,0 0 0,0 0 0,0 0 0,0 0 0,0 0 0,0 0 0,0 0 0,0 0 0,0 0 0,0 0 0,0 0 0,0 0 0,0-1 0,0 1 0,0 0 0,0 0 0,0 0 0,0 0 0,0 0 0,0 0 0,0 0 0,0 0 0,0 0 0,0 0 0,0 0 0,0 0 0,1 0 0,-1 0 0,0 0 0,0-1 0,0 1 0,0 0 0,0 0 0,0 0 0,0 0 0,0 0 0,0 0 0,-9-9 0,-17-13 0,22 18 0,-6-4 0,0-1 0,1 0 0,0 0 0,1-1 0,0 0 0,0-1 0,1 0 0,0 0 0,1-1 0,1 1 0,-1-1 0,2 0 0,0-1 0,-5-21 0,9 33 0,0 0 0,0 0 0,0 0 0,0 0 0,0 0 0,0 0 0,0 0 0,0 0 0,0 0 0,0 0 0,0 0 0,1 0 0,-1 0 0,0 0 0,1 0 0,-1 0 0,1-1 0,0 1 0,-1 1 0,1 0 0,-1 0 0,1-1 0,-1 1 0,0 0 0,1 0 0,-1 0 0,1 0 0,-1-1 0,1 1 0,-1 0 0,1 0 0,-1 0 0,1 0 0,0 0 0,-1 0 0,1 0 0,-1 0 0,1 1 0,-1-1 0,1 0 0,0 0 0,2 2 0,1 0 0,-1 0 0,0 0 0,1 0 0,-1 0 0,0 0 0,4 5 0,10 12 0,0 0 0,24 36 0,-37-48 0,0 0 0,0 0 0,0 0 0,-1 1 0,0-1 0,0 1 0,-1 0 0,0 0 0,0 0 0,-1 0 0,0 0 0,0 12 0,-2-16 0,0 1 0,0-1 0,0 1 0,0-1 0,-1 0 0,0 0 0,0 1 0,0-1 0,-1 0 0,1-1 0,-1 1 0,0 0 0,0-1 0,0 0 0,0 0 0,-1 0 0,1 0 0,-1 0 0,0 0 0,0-1 0,-6 3 0,-10 4 0,0 0 0,0-2 0,-28 7 0,25-8 0,-1 1 0,7-3 0,1 1 0,-20 9 0,30-9 0,10-3 0,13-2 0,-9-1 0,0-1 0,-1 0 0,1 0 0,-1-1 0,1 0 0,-1 0 0,0-1 0,0 0 0,-1 0 0,1-1 0,-1 0 0,0 0 0,0 0 0,0-1 0,9-11 0,-9 8 0,0 0 0,-1 0 0,0-1 0,0 1 0,-1-1 0,0 0 0,-1 0 0,0-1 0,-1 1 0,0 0 0,1-15 0,-2 11 40,-1 1 0,-1-23 0,0 31-175,0 0 0,0 0 0,0 0 0,-1 0 0,0 1 0,0-1 0,0 0 0,0 1 0,-1 0 0,-3-5 0,-5-5-6691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4T13:37:52.48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45 444 24575,'1'0'0,"-1"0"0,0 0 0,0-1 0,0 1 0,1 0 0,-1 0 0,0-1 0,0 1 0,1 0 0,-1 0 0,0 0 0,0 0 0,1 0 0,-1-1 0,0 1 0,1 0 0,-1 0 0,0 0 0,0 0 0,1 0 0,-1 0 0,0 0 0,1 0 0,-1 0 0,0 0 0,1 0 0,-1 0 0,0 0 0,0 0 0,1 1 0,5 8 0,-3 18 0,-3-25 0,4 347 0,-6-197 0,2 408 0,0-547 0,1 0 0,0 0 0,0 0 0,1 0 0,6 18 0,-7-27 0,0-1 0,0 1 0,1-1 0,-1 0 0,1 0 0,0 0 0,0 0 0,0 0 0,0 0 0,0-1 0,1 1 0,-1-1 0,1 1 0,0-1 0,0 0 0,0 0 0,0 0 0,0 0 0,0-1 0,0 1 0,1-1 0,-1 0 0,0 0 0,7 1 0,19 1 0,0-2 0,46-4 0,-15 0 0,905 1 0,-499 4 0,616-2 0,-964 10 0,-9 0 0,-52-10 0,-31-1 0,0 1 0,0 1 0,35 7 0,17 6 0,83 5 0,-90-10 0,-35-4 0,40 1 0,-71-6 0,229 11 0,-140-3 0,135-6 0,-110-4 0,248 2 0,-363 0 0,-1 0 0,1 0 0,0 0 0,-1 0 0,1-1 0,0 0 0,-1 1 0,1-1 0,-1-1 0,0 1 0,1 0 0,-1-1 0,0 0 0,0 0 0,0 0 0,0 0 0,0 0 0,0-1 0,0 1 0,-1-1 0,1 1 0,-1-1 0,0 0 0,0 0 0,0 0 0,0 0 0,-1-1 0,1 1 0,1-6 0,1-4 0,0 0 0,-2 0 0,1 0 0,-2-1 0,1-13 0,-4-71 0,-1 37 0,15-239 0,-3-99 0,-10 253 0,1-190 0,0 331 0,0 1 0,0-1 0,0 1 0,-1-1 0,1 1 0,-1 0 0,0-1 0,0 1 0,-1 0 0,1 0 0,-1 0 0,0 0 0,0 0 0,0 0 0,-1 0 0,0 0 0,1 1 0,-1 0 0,0-1 0,-1 1 0,1 0 0,0 1 0,-1-1 0,0 0 0,1 1 0,-1 0 0,0 0 0,0 0 0,-9-2 0,-12-2 0,-1 2 0,0 0 0,0 2 0,0 1 0,-36 3 0,24-1 0,-1202 2 0,815-3 0,409-1 0,0-1 0,0-1 0,0 0 0,-23-8 0,-9-2 0,4 3 0,-1 2 0,-74-3 0,-48-1 0,96 6 0,-19-4 0,-64-2 0,-157-3 0,-55-29 0,308 37 0,-111-7 0,-374 15 0,515 0 0,-43 8 0,-8 0 0,55-7 0,1 1 0,-1 2 0,1 0 0,0 1 0,1 1 0,0 1 0,-25 13 0,22-8 0,0 1 0,2 1 0,0 1 0,0 1 0,-34 34 0,53-45 0,0-1 0,0 0 0,0 1 0,0 0 0,1-1 0,0 1 0,0 1 0,0-1 0,1 0 0,0 1 0,0-1 0,-1 14 0,1 3 0,1 0 0,4 35 0,-1-12 0,-2-41-85,0-1 0,0 1-1,1 0 1,-1-1 0,1 1-1,0-1 1,0 1 0,1-1-1,-1 0 1,1 1 0,0-1-1,0 0 1,1 0 0,-1 0-1,4 4 1,6 5-6741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4T13:39:13.78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19 0 24575,'0'0'0,"-1"1"0,0-1 0,1 0 0,-1 0 0,1 0 0,-1 0 0,1 1 0,-1-1 0,1 0 0,-1 1 0,1-1 0,-1 0 0,1 1 0,0-1 0,-1 1 0,1-1 0,-1 0 0,1 1 0,0-1 0,-1 1 0,1-1 0,0 1 0,0-1 0,-1 1 0,1 0 0,0 0 0,-4 18 0,4-15 0,-2 23 0,1 0 0,1 1 0,8 51 0,0 4 0,-5 212 0,-4-180 0,2-92-273,1 0 0,1 0 0,1-1 0,8 25 0,-6-28-6553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4T13:39:15.70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1 126 24575,'0'1'0,"1"-1"0,0 1 0,0-1 0,-1 1 0,1-1 0,0 1 0,0-1 0,0 0 0,0 1 0,0-1 0,-1 0 0,1 0 0,0 0 0,0 0 0,0 0 0,0 0 0,0 0 0,0 0 0,0 0 0,-1 0 0,1 0 0,0 0 0,0-1 0,0 1 0,0 0 0,0-1 0,-1 1 0,1-1 0,0 1 0,0-1 0,0 0 0,25-23 0,-20 18 0,5-6 0,1 1 0,0 0 0,1 0 0,0 1 0,27-14 0,-35 21 0,0 1 0,0 0 0,1 0 0,-1 0 0,0 1 0,1-1 0,-1 1 0,1 1 0,0-1 0,-1 1 0,1 0 0,0 0 0,-1 0 0,1 1 0,-1 0 0,1 0 0,-1 1 0,1 0 0,-1-1 0,10 6 0,-1 2 0,-1 0 0,0 1 0,0 0 0,-1 1 0,0 1 0,-1 0 0,18 24 0,-26-31 0,0 1 0,0-1 0,0 0 0,0 1 0,-1 0 0,0-1 0,0 1 0,-1 0 0,1 0 0,-1 0 0,-1 0 0,1 1 0,-1-1 0,0 0 0,0 0 0,-1 0 0,0 0 0,0 0 0,0 0 0,-1 0 0,0 0 0,0 0 0,0-1 0,-1 1 0,0-1 0,0 1 0,0-1 0,-1 0 0,0 0 0,0-1 0,0 1 0,0-1 0,-1 0 0,0 0 0,-6 4 0,-21 11 0,-1-1 0,-65 25 0,52-24 0,33-13-341,-1-1 0,0-1-1,-17 3 1,12-4-6485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4T13:39:17.11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0 308 24575,'33'-37'0,"39"-54"0,-21 25 0,1-7 0,-28 39 0,-24 33 0,0 1 0,0 0 0,0-1 0,0 1 0,0 0 0,0 0 0,1-1 0,-1 1 0,0 0 0,0-1 0,0 1 0,1 0 0,-1 0 0,0 0 0,0-1 0,1 1 0,-1 0 0,0 0 0,1 0 0,-1 0 0,0-1 0,1 1 0,-1 0 0,0 0 0,1 0 0,-1 0 0,0 0 0,1 0 0,-1 0 0,0 0 0,1 0 0,-1 0 0,5 11 0,-4 21 0,-1-30 0,-5 623 0,9-585-1365,0-23-5461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4T13:39:24.27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0 526 24575,'32'-25'0,"-25"21"0,-1-1 0,0 0 0,0 0 0,0 0 0,-1 0 0,6-8 0,2-7 0,0 0 0,-1-1 0,-1-1 0,-1 0 0,-1 0 0,-1-1 0,-1 0 0,-1 0 0,-1-1 0,-1 1 0,-1-1 0,0-26 0,-3 41 0,0 1 0,-1-1 0,0 1 0,-1 0 0,1-1 0,-2 1 0,1 0 0,-1 0 0,-5-10 0,6 15 0,0-1 0,-1 1 0,1 0 0,-1 0 0,1 0 0,-1 0 0,0 0 0,0 1 0,0-1 0,-1 1 0,1-1 0,-1 1 0,1 1 0,-1-1 0,1 0 0,-1 1 0,0 0 0,0 0 0,0 0 0,0 0 0,-7 0 0,9 0 0,-1 1 0,1 0 0,0 0 0,-1 0 0,1 1 0,-1-1 0,1 0 0,0 1 0,0 0 0,-1-1 0,1 1 0,0 0 0,0 0 0,0 0 0,0 1 0,0-1 0,0 0 0,0 1 0,-3 3 0,3-3 0,0 1 0,0 0 0,0 0 0,0 1 0,1-1 0,0 0 0,-1 1 0,1-1 0,0 0 0,1 1 0,-1-1 0,0 5 0,1 0 0,0 1 0,0-1 0,0 1 0,1-1 0,1 0 0,-1 1 0,1-1 0,1 0 0,0 0 0,5 12 0,-5-15 0,1 0 0,-1-1 0,1 1 0,0-1 0,1 0 0,-1 0 0,1 0 0,-1 0 0,1-1 0,0 0 0,1 0 0,-1 0 0,0 0 0,1-1 0,0 0 0,-1 0 0,1-1 0,0 0 0,0 0 0,0 0 0,8 0 0,2-1 0,0 0 0,0-1 0,-1-1 0,1-1 0,-1 0 0,1-1 0,14-5 0,62-31 0,-91 40 0,-1 0 0,0-1 0,1 1 0,-1 0 0,0 0 0,1 0 0,-1 0 0,0-1 0,1 1 0,-1 0 0,0 0 0,1 0 0,-1 0 0,1 0 0,-1 0 0,0 0 0,1 0 0,-1 0 0,0 0 0,1 0 0,-1 0 0,1 0 0,-1 0 0,0 0 0,1 1 0,-1-1 0,0 0 0,1 0 0,-1 0 0,0 1 0,1-1 0,-1 0 0,0 0 0,0 1 0,1-1 0,-1 0 0,0 0 0,0 1 0,1-1 0,-1 0 0,0 1 0,0-1 0,0 0 0,0 1 0,1-1 0,-1 0 0,0 1 0,0-1 0,0 1 0,0-1 0,0 0 0,0 1 0,0-1 0,0 0 0,0 1 0,0-1 0,0 1 0,-7 28 0,5-19 0,-2 12 0,1 1 0,1-1 0,1 0 0,1 1 0,1-1 0,1 1 0,1-1 0,1 0 0,7 23 0,-6-30 0,0 0 0,1 0 0,1-1 0,0 0 0,1 0 0,0-1 0,1 0 0,1 0 0,0-1 0,0 0 0,1-1 0,1 0 0,20 14 0,-25-21 0,0 0 0,-1 0 0,1-1 0,1 0 0,-1-1 0,0 1 0,1-2 0,-1 1 0,12 0 0,6 0 0,39-3 0,-29-1 0,-21 2 0,-1-1 0,0 0 0,0-1 0,21-6 0,-28 6 0,0 0 0,-1 0 0,1-1 0,0 0 0,-1 0 0,0-1 0,1 0 0,-2 0 0,1 0 0,0 0 0,6-8 0,-4 3 0,-1-1 0,1 0 0,-2 0 0,1-1 0,-1 1 0,-1-1 0,0 0 0,-1-1 0,0 1 0,2-18 0,-1-9 0,-3-71 0,-1 84 0,0 20 0,0 1 0,-1 0 0,1-1 0,-1 1 0,0 0 0,0 0 0,0 0 0,-1-1 0,0 1 0,1 1 0,-1-1 0,-5-7 0,5 9 0,1 1 0,-1-1 0,0 0 0,0 1 0,1-1 0,-1 1 0,0 0 0,0 0 0,-1 0 0,1 0 0,0 0 0,0 0 0,0 0 0,-1 1 0,1-1 0,0 1 0,-1 0 0,1-1 0,0 1 0,-1 0 0,1 1 0,0-1 0,-1 0 0,1 1 0,-4 0 0,3 0 0,0 1 0,-1-1 0,1 1 0,0 0 0,0 0 0,-1 0 0,2 0 0,-1 0 0,0 1 0,0-1 0,1 1 0,-1 0 0,1 0 0,0 0 0,0 0 0,0 0 0,0 0 0,1 1 0,-1-1 0,1 0 0,0 1 0,0 0 0,-1 3 0,-1 8 0,0 0 0,1 0 0,1 0 0,1 19 0,0 21 0,3 72 0,-2-117 0,0 0 0,1 0 0,1 0 0,0-1 0,0 1 0,0-1 0,2 1 0,-1-1 0,1 0 0,0-1 0,8 11 0,-9-14 0,1 0 0,-1 0 0,1 0 0,0-1 0,0 0 0,1 0 0,-1 0 0,1 0 0,0-1 0,0 0 0,0 0 0,0-1 0,0 1 0,1-1 0,-1-1 0,1 1 0,10 0 0,4-1 0,0-1 0,0-1 0,25-4 0,-34 3 0,-1-1 0,0 0 0,0-1 0,0 0 0,0-1 0,0 0 0,12-8 0,-3-1 0,-1-1 0,0-1 0,-1 0 0,-1-1 0,0-1 0,-2-1 0,0-1 0,19-31 0,-18 22 0,-2 0 0,0-1 0,-2 0 0,-2 0 0,14-65 0,-22 85 0,0-1 0,-1 0 0,-1 1 0,0-1 0,0 0 0,-3-15 0,2 23 0,1 0 0,-1-1 0,0 1 0,0 0 0,0 0 0,0 0 0,0 0 0,-1 0 0,0 0 0,1 1 0,-1-1 0,0 1 0,0-1 0,0 1 0,-1-1 0,1 1 0,-1 0 0,1 0 0,-1 0 0,0 1 0,0-1 0,1 0 0,-1 1 0,0 0 0,-5-2 0,3 2 0,0 0 0,1 1 0,-1-1 0,0 1 0,0 0 0,0 0 0,0 0 0,1 1 0,-1 0 0,0 0 0,0 0 0,1 0 0,-9 5 0,7-3 0,0 0 0,1 1 0,-1 0 0,1 0 0,0 0 0,0 1 0,0 0 0,1 0 0,-6 6 0,4-1 0,0 0 0,0 0 0,1 0 0,0 0 0,1 1 0,0 0 0,1 0 0,0 0 0,1 0 0,0 0 0,-1 18 0,-6 116 0,0 12 0,9-129 0,5 100 0,-3-109 0,1-1 0,0 0 0,2 0 0,12 35 0,-12-42 0,0-1 0,1 1 0,0-1 0,1 0 0,0 0 0,10 11 0,-15-19 0,-1 0 0,1 0 0,1 0 0,-1 0 0,0 0 0,0 0 0,1-1 0,-1 1 0,1-1 0,-1 0 0,1 0 0,0 1 0,-1-2 0,1 1 0,0 0 0,0-1 0,-1 1 0,1-1 0,0 0 0,0 0 0,0 0 0,0 0 0,0 0 0,-1-1 0,1 1 0,0-1 0,0 0 0,0 0 0,-1 0 0,1 0 0,3-2 0,-3 0 0,0 1 0,0-1 0,-1 1 0,1-1 0,-1 0 0,1 0 0,-1 0 0,0-1 0,0 1 0,0 0 0,-1-1 0,1 1 0,-1-1 0,1-3 0,2-10 0,5-28 0,-6 26 0,-1 0 0,-1 0 0,-2-36 0,0 50 0,1-1 0,-1 0 0,-1 1 0,1-1 0,-1 1 0,0-1 0,0 1 0,0 0 0,-1 0 0,0 0 0,0 0 0,0 0 0,-1 0 0,1 1 0,-1 0 0,0 0 0,-5-4 0,-5-2 0,1 1 0,-1 1 0,0 1 0,-24-10 0,28 13 0,0 1 0,0 0 0,-1 1 0,1 0 0,0 1 0,-1 0 0,1 1 0,-13 0 0,20 0 0,1 0 0,0 1 0,0-1 0,0 0 0,0 1 0,0-1 0,0 1 0,0 0 0,0 0 0,0-1 0,0 1 0,0 1 0,1-1 0,-1 0 0,0 0 0,1 1 0,-1-1 0,1 1 0,-1-1 0,1 1 0,0-1 0,-1 1 0,0 2 0,1-2 0,1 1 0,-1 0 0,0-1 0,1 1 0,0 0 0,0 0 0,0-1 0,0 1 0,0 0 0,0 0 0,1-1 0,-1 1 0,1 0 0,0-1 0,0 1 0,0-1 0,1 3 0,0 0 0,0 0 0,1-1 0,0 0 0,0 0 0,0 1 0,0-2 0,0 1 0,1 0 0,0-1 0,0 1 0,0-1 0,0 0 0,0-1 0,0 1 0,1-1 0,0 1 0,-1-1 0,1-1 0,0 1 0,0-1 0,6 1 0,9 1 0,0-1 0,1-2 0,-1 0 0,23-3 0,9 0 0,7 3-1365,-42 0-5461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4T13:39:24.27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34 21 24575,'0'-1'0,"0"1"0,1-1 0,-1 0 0,1 0 0,-1 0 0,1 0 0,-1 1 0,1-1 0,-1 0 0,1 0 0,0 1 0,-1-1 0,1 0 0,0 1 0,0-1 0,0 1 0,-1-1 0,1 1 0,0-1 0,0 1 0,0 0 0,0-1 0,0 1 0,0 0 0,0 0 0,-1 0 0,3 0 0,30-4 0,-29 4 0,70-1 0,-110 3 0,-38 8 0,19-2 0,105-7-1365,-26-1-5461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4T13:39:24.27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40 68 24575,'0'7'0,"-1"0"0,0 0 0,-1 0 0,-2 8 0,-3 16 0,-3 27 0,5-30 0,1 0 0,-1 48 0,5-64 0,2-1 0,-1 1 0,1 0 0,1 0 0,0-1 0,1 0 0,0 0 0,7 12 0,-8-17 0,0 0 0,1 0 0,-1 0 0,1-1 0,1 1 0,-1-1 0,1 0 0,0-1 0,0 1 0,1-1 0,-1 0 0,1 0 0,0-1 0,0 1 0,8 2 0,-7-4 0,-1 0 0,1 0 0,0 0 0,0-1 0,0-1 0,0 1 0,1-1 0,12-1 0,-16 0 0,-1 1 0,1-1 0,-1 0 0,1 0 0,-1 0 0,1-1 0,-1 1 0,0-1 0,0 0 0,0 0 0,0 0 0,0 0 0,0-1 0,-1 1 0,1-1 0,-1 1 0,1-1 0,-1 0 0,3-5 0,1-5 0,-1-1 0,0 0 0,0-1 0,-2 1 0,0-1 0,0 0 0,-2 1 0,0-1 0,0 0 0,-3-27 0,0 30 0,0 0 0,-1 1 0,0-1 0,-1 0 0,-1 1 0,1 0 0,-2 0 0,-7-13 0,-62-79 0,64 89 0,3 4 0,0-1 0,0 0 0,-14-12 0,20 21 0,1 0 0,-1 1 0,0-1 0,1 1 0,-1 0 0,0 0 0,0-1 0,0 1 0,0 0 0,0 1 0,0-1 0,-1 0 0,1 0 0,0 1 0,0 0 0,-1-1 0,1 1 0,0 0 0,0 0 0,-1 0 0,-1 1 0,2-1-72,1 1 1,0-1-1,-1 1 0,1 0 0,0 0 0,0-1 0,0 1 0,0 0 1,0 0-1,0 0 0,0 1 0,0-1 0,0 0 0,0 0 0,0 0 1,1 1-1,-1-1 0,-1 3 0,-3 11-6754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4T13:05:23.47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18 24575,'0'-1'0,"0"0"0,1 0 0,-1 0 0,1 1 0,-1-1 0,0 0 0,1 1 0,-1-1 0,1 0 0,0 1 0,-1-1 0,1 0 0,-1 1 0,1-1 0,0 1 0,0-1 0,-1 1 0,1 0 0,0-1 0,0 1 0,-1 0 0,1-1 0,0 1 0,0 0 0,0 0 0,0 0 0,1 0 0,27-4 0,-26 4 0,3 0 0,0 0 0,-1 1 0,1-1 0,0 1 0,-1 1 0,1-1 0,-1 1 0,0 0 0,1 0 0,8 5 0,4 4 0,27 21 0,-12-8 0,16 12 0,-28-20 0,0-1 0,25 13 0,2-3-1365,-27-14-5461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4T13:43:41.41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24575,'77'1'0,"133"16"0,-102 2 0,316 42 0,257-32 0,33 4 0,-706-32 0,156 19 0,190-1 0,-319-18 0,1 1 0,43 9 0,67 20 0,-78-15 0,83 10 0,30-22 0,-120-5 0,94 11 0,-119-6 0,50-1 0,-113-13 0,0 0 0,7 4 0,-1-1 0,1-1 0,0-1 0,-36-22 0,54 29 0,0 0 0,0 0 0,-1 0 0,1-1 0,1 1 0,-1-1 0,0 1 0,1-1 0,-2-2 0,3 4 0,-1 1 0,1-1 0,0 1 0,0-1 0,0 1 0,0-1 0,-1 1 0,1-1 0,0 1 0,0-1 0,0 1 0,0-1 0,0 1 0,0-1 0,1 1 0,-1-1 0,0 1 0,0-1 0,0 1 0,0-1 0,1 1 0,-1 0 0,1-2 0,-1 2 0,1-1 0,0 1 0,0-1 0,0 1 0,0 0 0,0-1 0,-1 1 0,1 0 0,0 0 0,0 0 0,0 0 0,0-1 0,0 1 0,0 0 0,0 1 0,0-1 0,0 0 0,1 0 0,9 2 0,1 1 0,-1 0 0,0 0 0,-1 1 0,14 7 0,1 2 0,24 17 0,-45-27 0,1 0 0,-1 0 0,0 0 0,-1 0 0,1 1 0,-1 0 0,1-1 0,-1 1 0,0 1 0,-1-1 0,5 8 0,-6-10 0,-1 0 0,1 1 0,0-1 0,-1 1 0,0 0 0,1-1 0,-1 1 0,0-1 0,0 1 0,-1-1 0,1 1 0,-1 0 0,1-1 0,-1 1 0,0-1 0,0 0 0,0 1 0,0-1 0,0 0 0,0 1 0,-1-1 0,1 0 0,-1 0 0,-2 3 0,-7 6 22,-1-1 1,0 0-1,0-1 0,-1 0 0,-26 13 0,22-12-396,1 0-1,0 0 1,-20 17-1,20-10-6451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4T13:37:58.79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45 444 24575,'1'0'0,"-1"0"0,0 0 0,0-1 0,0 1 0,1 0 0,-1 0 0,0-1 0,0 1 0,1 0 0,-1 0 0,0 0 0,0 0 0,1 0 0,-1-1 0,0 1 0,1 0 0,-1 0 0,0 0 0,0 0 0,1 0 0,-1 0 0,0 0 0,1 0 0,-1 0 0,0 0 0,1 0 0,-1 0 0,0 0 0,0 0 0,1 1 0,5 8 0,-3 18 0,-3-25 0,4 347 0,-6-197 0,2 408 0,0-547 0,1 0 0,0 0 0,0 0 0,1 0 0,6 18 0,-7-27 0,0-1 0,0 1 0,1-1 0,-1 0 0,1 0 0,0 0 0,0 0 0,0 0 0,0 0 0,0-1 0,1 1 0,-1-1 0,1 1 0,0-1 0,0 0 0,0 0 0,0 0 0,0 0 0,0-1 0,0 1 0,1-1 0,-1 0 0,0 0 0,7 1 0,19 1 0,0-2 0,46-4 0,-15 0 0,905 1 0,-499 4 0,616-2 0,-964 10 0,-9 0 0,-52-10 0,-31-1 0,0 1 0,0 1 0,35 7 0,17 6 0,83 5 0,-90-10 0,-35-4 0,40 1 0,-71-6 0,229 11 0,-140-3 0,135-6 0,-110-4 0,248 2 0,-363 0 0,-1 0 0,1 0 0,0 0 0,-1 0 0,1-1 0,0 0 0,-1 1 0,1-1 0,-1-1 0,0 1 0,1 0 0,-1-1 0,0 0 0,0 0 0,0 0 0,0 0 0,0 0 0,0-1 0,0 1 0,-1-1 0,1 1 0,-1-1 0,0 0 0,0 0 0,0 0 0,0 0 0,-1-1 0,1 1 0,1-6 0,1-4 0,0 0 0,-2 0 0,1 0 0,-2-1 0,1-13 0,-4-71 0,-1 37 0,15-239 0,-3-99 0,-10 253 0,1-190 0,0 331 0,0 1 0,0-1 0,0 1 0,-1-1 0,1 1 0,-1 0 0,0-1 0,0 1 0,-1 0 0,1 0 0,-1 0 0,0 0 0,0 0 0,0 0 0,-1 0 0,0 0 0,1 1 0,-1 0 0,0-1 0,-1 1 0,1 0 0,0 1 0,-1-1 0,0 0 0,1 1 0,-1 0 0,0 0 0,0 0 0,-9-2 0,-12-2 0,-1 2 0,0 0 0,0 2 0,0 1 0,-36 3 0,24-1 0,-1202 2 0,815-3 0,409-1 0,0-1 0,0-1 0,0 0 0,-23-8 0,-9-2 0,4 3 0,-1 2 0,-74-3 0,-48-1 0,96 6 0,-19-4 0,-64-2 0,-157-3 0,-55-29 0,308 37 0,-111-7 0,-374 15 0,515 0 0,-43 8 0,-8 0 0,55-7 0,1 1 0,-1 2 0,1 0 0,0 1 0,1 1 0,0 1 0,-25 13 0,22-8 0,0 1 0,2 1 0,0 1 0,0 1 0,-34 34 0,53-45 0,0-1 0,0 0 0,0 1 0,0 0 0,1-1 0,0 1 0,0 1 0,0-1 0,1 0 0,0 1 0,0-1 0,-1 14 0,1 3 0,1 0 0,4 35 0,-1-12 0,-2-41-85,0-1 0,0 1-1,1 0 1,-1-1 0,1 1-1,0-1 1,0 1 0,1-1-1,-1 0 1,1 1 0,0-1-1,0 0 1,1 0 0,-1 0-1,4 4 1,6 5-6741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4T13:39:18.23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60 1 24575,'0'689'0,"-2"-660"18,-1 1-1,-2-2 1,0 1-1,-12 33 1,-6 31-1471,19-68-5373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4T13:39:19.50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1 126 24575,'17'-18'0,"2"1"0,0 0 0,1 2 0,24-15 0,-37 25 0,0 2 0,0-1 0,1 1 0,-1 0 0,1 0 0,-1 1 0,1 0 0,0 1 0,0 0 0,0 0 0,0 0 0,0 1 0,0 0 0,0 1 0,0 0 0,0 0 0,9 3 0,-14-3 0,0 0 0,-1 0 0,1 0 0,0 1 0,-1-1 0,0 1 0,1 0 0,-1-1 0,0 1 0,0 0 0,0 0 0,0 0 0,0 1 0,2 2 0,-1 0 0,-1 0 0,1 0 0,-1 0 0,0 1 0,0-1 0,1 11 0,0 4 0,-1 0 0,-1 0 0,-2 22 0,1-38 0,-1 6 0,0 0 0,0-1 0,-1 1 0,0 0 0,-1 0 0,0-1 0,0 1 0,-1-1 0,0 0 0,-1 0 0,0-1 0,0 1 0,-13 13 0,6-9 0,0-1 0,-1 0 0,-1-2 0,1 1 0,-2-2 0,0 1 0,-18 7 0,-9 3-1365,24-10-5461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4T13:39:21.19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183 229 24575,'-1'-18'0,"2"0"0,0 0 0,1 0 0,1 0 0,9-32 0,-10 45 0,0 0 0,0 0 0,0 1 0,1-1 0,-1 0 0,1 1 0,0 0 0,1-1 0,-1 1 0,1 0 0,0 1 0,0-1 0,0 1 0,0 0 0,0 0 0,1 0 0,0 0 0,-1 1 0,1 0 0,0 0 0,0 0 0,0 0 0,0 1 0,8-1 0,-5 1 0,0 0 0,0 0 0,-1 1 0,1 0 0,0 1 0,15 2 0,-20-2 0,1 0 0,-1 0 0,0 0 0,0 0 0,0 1 0,0 0 0,0-1 0,0 1 0,-1 0 0,1 0 0,0 1 0,-1-1 0,0 0 0,1 1 0,-1 0 0,0-1 0,-1 1 0,4 6 0,3 9 0,-2 0 0,0 0 0,-1 1 0,6 37 0,-8-24 0,-1-1 0,-2 41 0,-1-63 0,0-1 0,-1 1 0,0-1 0,0 0 0,-1 0 0,0 0 0,-1 0 0,1 0 0,-1-1 0,-1 0 0,1 1 0,-1-2 0,-1 1 0,1 0 0,-1-1 0,0 0 0,-1-1 0,-12 10 0,-9 3 0,-1-1 0,-1-1 0,-45 17 0,40-18 0,-7 6 0,-22 9 0,58-27 0,-1-1 0,1 0 0,-1 0 0,0 0 0,0-1 0,0 0 0,-8-1 0,14 1 0,1-1 0,-1 0 0,1 0 0,-1 0 0,0 0 0,1 0 0,-1-1 0,0 1 0,1 0 0,-1 0 0,1 0 0,-1 0 0,0-1 0,1 1 0,-1 0 0,1 0 0,-1-1 0,1 1 0,-1-1 0,1 1 0,-1 0 0,1-1 0,-1 0 0,1 1 0,0-1 0,0 1 0,0-1 0,0 1 0,0-1 0,0 1 0,0-1 0,0 1 0,1-1 0,-1 1 0,0-1 0,0 1 0,0-1 0,1 1 0,-1-1 0,0 1 0,0 0 0,1-1 0,-1 1 0,0-1 0,1 1 0,2-3 0,0 0 0,-1 1 0,1-1 0,0 1 0,1 0 0,3-2 0,0 0 0,0 2 0,0-1 0,0 1 0,1 0 0,-1 0 0,1 1 0,-1 0 0,1 0 0,0 1 0,-1 0 0,1 0 0,-1 1 0,1 0 0,-1 0 0,10 4 0,-6-1 0,0 0 0,0 1 0,-1 1 0,0-1 0,0 2 0,0 0 0,-1 0 0,0 0 0,9 11 0,-9-9 0,-1-1 0,1-1 0,1 1 0,17 10 0,-21-15 0,0 0 0,1-1 0,-1 1 0,1-1 0,0-1 0,0 1 0,-1-1 0,1 0 0,12-1 0,-3 1 30,1-2 0,0 0 0,18-5 0,-28 5-179,1-1 1,-1-1-1,0 0 1,0 0-1,-1 0 1,1 0-1,0-1 1,-1-1-1,7-5 1,5-5-6678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4T13:39:31.93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0 526 24575,'32'-25'0,"-25"21"0,-1-1 0,0 0 0,0 0 0,0 0 0,-1 0 0,6-8 0,2-7 0,0 0 0,-1-1 0,-1-1 0,-1 0 0,-1 0 0,-1-1 0,-1 0 0,-1 0 0,-1-1 0,-1 1 0,-1-1 0,0-26 0,-3 41 0,0 1 0,-1-1 0,0 1 0,-1 0 0,1-1 0,-2 1 0,1 0 0,-1 0 0,-5-10 0,6 15 0,0-1 0,-1 1 0,1 0 0,-1 0 0,1 0 0,-1 0 0,0 0 0,0 1 0,0-1 0,-1 1 0,1-1 0,-1 1 0,1 1 0,-1-1 0,1 0 0,-1 1 0,0 0 0,0 0 0,0 0 0,0 0 0,-7 0 0,9 0 0,-1 1 0,1 0 0,0 0 0,-1 0 0,1 1 0,-1-1 0,1 0 0,0 1 0,0 0 0,-1-1 0,1 1 0,0 0 0,0 0 0,0 0 0,0 1 0,0-1 0,0 0 0,0 1 0,-3 3 0,3-3 0,0 1 0,0 0 0,0 0 0,0 1 0,1-1 0,0 0 0,-1 1 0,1-1 0,0 0 0,1 1 0,-1-1 0,0 5 0,1 0 0,0 1 0,0-1 0,0 1 0,1-1 0,1 0 0,-1 1 0,1-1 0,1 0 0,0 0 0,5 12 0,-5-15 0,1 0 0,-1-1 0,1 1 0,0-1 0,1 0 0,-1 0 0,1 0 0,-1 0 0,1-1 0,0 0 0,1 0 0,-1 0 0,0 0 0,1-1 0,0 0 0,-1 0 0,1-1 0,0 0 0,0 0 0,0 0 0,8 0 0,2-1 0,0 0 0,0-1 0,-1-1 0,1-1 0,-1 0 0,1-1 0,14-5 0,62-31 0,-91 40 0,-1 0 0,0-1 0,1 1 0,-1 0 0,0 0 0,1 0 0,-1 0 0,0-1 0,1 1 0,-1 0 0,0 0 0,1 0 0,-1 0 0,1 0 0,-1 0 0,0 0 0,1 0 0,-1 0 0,0 0 0,1 0 0,-1 0 0,1 0 0,-1 0 0,0 0 0,1 1 0,-1-1 0,0 0 0,1 0 0,-1 0 0,0 1 0,1-1 0,-1 0 0,0 0 0,0 1 0,1-1 0,-1 0 0,0 0 0,0 1 0,1-1 0,-1 0 0,0 1 0,0-1 0,0 0 0,0 1 0,1-1 0,-1 0 0,0 1 0,0-1 0,0 1 0,0-1 0,0 0 0,0 1 0,0-1 0,0 0 0,0 1 0,0-1 0,0 1 0,-7 28 0,5-19 0,-2 12 0,1 1 0,1-1 0,1 0 0,1 1 0,1-1 0,1 1 0,1-1 0,1 0 0,7 23 0,-6-30 0,0 0 0,1 0 0,1-1 0,0 0 0,1 0 0,0-1 0,1 0 0,1 0 0,0-1 0,0 0 0,1-1 0,1 0 0,20 14 0,-25-21 0,0 0 0,-1 0 0,1-1 0,1 0 0,-1-1 0,0 1 0,1-2 0,-1 1 0,12 0 0,6 0 0,39-3 0,-29-1 0,-21 2 0,-1-1 0,0 0 0,0-1 0,21-6 0,-28 6 0,0 0 0,-1 0 0,1-1 0,0 0 0,-1 0 0,0-1 0,1 0 0,-2 0 0,1 0 0,0 0 0,6-8 0,-4 3 0,-1-1 0,1 0 0,-2 0 0,1-1 0,-1 1 0,-1-1 0,0 0 0,-1-1 0,0 1 0,2-18 0,-1-9 0,-3-71 0,-1 84 0,0 20 0,0 1 0,-1 0 0,1-1 0,-1 1 0,0 0 0,0 0 0,0 0 0,-1-1 0,0 1 0,1 1 0,-1-1 0,-5-7 0,5 9 0,1 1 0,-1-1 0,0 0 0,0 1 0,1-1 0,-1 1 0,0 0 0,0 0 0,-1 0 0,1 0 0,0 0 0,0 0 0,0 0 0,-1 1 0,1-1 0,0 1 0,-1 0 0,1-1 0,0 1 0,-1 0 0,1 1 0,0-1 0,-1 0 0,1 1 0,-4 0 0,3 0 0,0 1 0,-1-1 0,1 1 0,0 0 0,0 0 0,-1 0 0,2 0 0,-1 0 0,0 1 0,0-1 0,1 1 0,-1 0 0,1 0 0,0 0 0,0 0 0,0 0 0,0 0 0,1 1 0,-1-1 0,1 0 0,0 1 0,0 0 0,-1 3 0,-1 8 0,0 0 0,1 0 0,1 0 0,1 19 0,0 21 0,3 72 0,-2-117 0,0 0 0,1 0 0,1 0 0,0-1 0,0 1 0,0-1 0,2 1 0,-1-1 0,1 0 0,0-1 0,8 11 0,-9-14 0,1 0 0,-1 0 0,1 0 0,0-1 0,0 0 0,1 0 0,-1 0 0,1 0 0,0-1 0,0 0 0,0 0 0,0-1 0,0 1 0,1-1 0,-1-1 0,1 1 0,10 0 0,4-1 0,0-1 0,0-1 0,25-4 0,-34 3 0,-1-1 0,0 0 0,0-1 0,0 0 0,0-1 0,0 0 0,12-8 0,-3-1 0,-1-1 0,0-1 0,-1 0 0,-1-1 0,0-1 0,-2-1 0,0-1 0,19-31 0,-18 22 0,-2 0 0,0-1 0,-2 0 0,-2 0 0,14-65 0,-22 85 0,0-1 0,-1 0 0,-1 1 0,0-1 0,0 0 0,-3-15 0,2 23 0,1 0 0,-1-1 0,0 1 0,0 0 0,0 0 0,0 0 0,0 0 0,-1 0 0,0 0 0,1 1 0,-1-1 0,0 1 0,0-1 0,0 1 0,-1-1 0,1 1 0,-1 0 0,1 0 0,-1 0 0,0 1 0,0-1 0,1 0 0,-1 1 0,0 0 0,-5-2 0,3 2 0,0 0 0,1 1 0,-1-1 0,0 1 0,0 0 0,0 0 0,0 0 0,1 1 0,-1 0 0,0 0 0,0 0 0,1 0 0,-9 5 0,7-3 0,0 0 0,1 1 0,-1 0 0,1 0 0,0 0 0,0 1 0,0 0 0,1 0 0,-6 6 0,4-1 0,0 0 0,0 0 0,1 0 0,0 0 0,1 1 0,0 0 0,1 0 0,0 0 0,1 0 0,0 0 0,-1 18 0,-6 116 0,0 12 0,9-129 0,5 100 0,-3-109 0,1-1 0,0 0 0,2 0 0,12 35 0,-12-42 0,0-1 0,1 1 0,0-1 0,1 0 0,0 0 0,10 11 0,-15-19 0,-1 0 0,1 0 0,1 0 0,-1 0 0,0 0 0,0 0 0,1-1 0,-1 1 0,1-1 0,-1 0 0,1 0 0,0 1 0,-1-2 0,1 1 0,0 0 0,0-1 0,-1 1 0,1-1 0,0 0 0,0 0 0,0 0 0,0 0 0,0 0 0,-1-1 0,1 1 0,0-1 0,0 0 0,0 0 0,-1 0 0,1 0 0,3-2 0,-3 0 0,0 1 0,0-1 0,-1 1 0,1-1 0,-1 0 0,1 0 0,-1 0 0,0-1 0,0 1 0,0 0 0,-1-1 0,1 1 0,-1-1 0,1-3 0,2-10 0,5-28 0,-6 26 0,-1 0 0,-1 0 0,-2-36 0,0 50 0,1-1 0,-1 0 0,-1 1 0,1-1 0,-1 1 0,0-1 0,0 1 0,0 0 0,-1 0 0,0 0 0,0 0 0,0 0 0,-1 0 0,1 1 0,-1 0 0,0 0 0,-5-4 0,-5-2 0,1 1 0,-1 1 0,0 1 0,-24-10 0,28 13 0,0 1 0,0 0 0,-1 1 0,1 0 0,0 1 0,-1 0 0,1 1 0,-13 0 0,20 0 0,1 0 0,0 1 0,0-1 0,0 0 0,0 1 0,0-1 0,0 1 0,0 0 0,0 0 0,0-1 0,0 1 0,0 1 0,1-1 0,-1 0 0,0 0 0,1 1 0,-1-1 0,1 1 0,-1-1 0,1 1 0,0-1 0,-1 1 0,0 2 0,1-2 0,1 1 0,-1 0 0,0-1 0,1 1 0,0 0 0,0 0 0,0-1 0,0 1 0,0 0 0,0 0 0,1-1 0,-1 1 0,1 0 0,0-1 0,0 1 0,0-1 0,1 3 0,0 0 0,0 0 0,1-1 0,0 0 0,0 0 0,0 1 0,0-2 0,0 1 0,1 0 0,0-1 0,0 1 0,0-1 0,0 0 0,0-1 0,0 1 0,1-1 0,0 1 0,-1-1 0,1-1 0,0 1 0,0-1 0,6 1 0,9 1 0,0-1 0,1-2 0,-1 0 0,23-3 0,9 0 0,7 3-1365,-42 0-5461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4T13:39:31.93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34 21 24575,'0'-1'0,"0"1"0,1-1 0,-1 0 0,1 0 0,-1 0 0,1 0 0,-1 1 0,1-1 0,-1 0 0,1 0 0,0 1 0,-1-1 0,1 0 0,0 1 0,0-1 0,0 1 0,-1-1 0,1 1 0,0-1 0,0 1 0,0 0 0,0-1 0,0 1 0,0 0 0,0 0 0,-1 0 0,3 0 0,30-4 0,-29 4 0,70-1 0,-110 3 0,-38 8 0,19-2 0,105-7-1365,-26-1-5461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4T13:39:31.93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40 68 24575,'0'7'0,"-1"0"0,0 0 0,-1 0 0,-2 8 0,-3 16 0,-3 27 0,5-30 0,1 0 0,-1 48 0,5-64 0,2-1 0,-1 1 0,1 0 0,1 0 0,0-1 0,1 0 0,0 0 0,7 12 0,-8-17 0,0 0 0,1 0 0,-1 0 0,1-1 0,1 1 0,-1-1 0,1 0 0,0-1 0,0 1 0,1-1 0,-1 0 0,1 0 0,0-1 0,0 1 0,8 2 0,-7-4 0,-1 0 0,1 0 0,0 0 0,0-1 0,0-1 0,0 1 0,1-1 0,12-1 0,-16 0 0,-1 1 0,1-1 0,-1 0 0,1 0 0,-1 0 0,1-1 0,-1 1 0,0-1 0,0 0 0,0 0 0,0 0 0,0 0 0,0-1 0,-1 1 0,1-1 0,-1 1 0,1-1 0,-1 0 0,3-5 0,1-5 0,-1-1 0,0 0 0,0-1 0,-2 1 0,0-1 0,0 0 0,-2 1 0,0-1 0,0 0 0,-3-27 0,0 30 0,0 0 0,-1 1 0,0-1 0,-1 0 0,-1 1 0,1 0 0,-2 0 0,-7-13 0,-62-79 0,64 89 0,3 4 0,0-1 0,0 0 0,-14-12 0,20 21 0,1 0 0,-1 1 0,0-1 0,1 1 0,-1 0 0,0 0 0,0-1 0,0 1 0,0 0 0,0 1 0,0-1 0,-1 0 0,1 0 0,0 1 0,0 0 0,-1-1 0,1 1 0,0 0 0,0 0 0,-1 0 0,-1 1 0,2-1-72,1 1 1,0-1-1,-1 1 0,1 0 0,0 0 0,0-1 0,0 1 0,0 0 1,0 0-1,0 0 0,0 1 0,0-1 0,0 0 0,0 0 0,0 0 1,1 1-1,-1-1 0,-1 3 0,-3 11-6754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4T13:43:45.60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62 1010 24575,'0'2'0,"2"24"0,-2-26 0,0 1 0,0 0 0,0 0 0,1-1 0,-1 1 0,0 0 0,0 0 0,1-1 0,-1 1 0,1 0 0,-1-1 0,1 1 0,-1-1 0,1 1 0,-1 0 0,1-1 0,-1 1 0,1-1 0,0 0 0,-1 1 0,1-1 0,0 1 0,-1-1 0,1 0 0,0 1 0,-1-1 0,1 0 0,1 0 0,-1 0 0,0 0 0,-1 0 0,1 0 0,-1 0 0,1 0 0,-1 0 0,1 0 0,0-1 0,-1 1 0,1 0 0,-1-1 0,1 1 0,-1 0 0,1-1 0,-1 1 0,1 0 0,-1-1 0,0 1 0,1-1 0,-1 1 0,0 0 0,1-1 0,-1 1 0,0-1 0,1 0 0,-1 1 0,0-1 0,0 1 0,0-1 0,1 1 0,-1-1 0,0 1 0,0-1 0,0 0 0,0 1 0,0-1 0,0 1 0,0-1 0,0 0 0,-1 1 0,1-1 0,0 1 0,0-2 0,-1 1 0,1 0 0,0-1 0,0 1 0,-1 0 0,1-1 0,-1 1 0,1 0 0,-1 0 0,1-1 0,-1 1 0,0 0 0,0 0 0,0 0 0,1 0 0,-1 0 0,0 0 0,0 0 0,0 0 0,-2-1 0,1 2 0,0 0 0,0 0 0,1 0 0,-1 0 0,0 0 0,0 0 0,1 0 0,-1 1 0,0-1 0,1 1 0,-1-1 0,0 1 0,1 0 0,-1-1 0,1 1 0,-1 0 0,1 0 0,-1 0 0,1 0 0,-1 0 0,1 1 0,0-1 0,-2 2 0,-2 3 0,0 0 0,0 0 0,-7 13 0,10-17 0,1 0 0,0 0 0,0 1 0,0-1 0,0 0 0,0 1 0,1-1 0,-1 1 0,0 3 0,1-6 0,0 1 0,0-1 0,0 1 0,0-1 0,0 0 0,1 1 0,-1-1 0,0 1 0,0-1 0,0 0 0,0 1 0,1-1 0,-1 1 0,0-1 0,0 0 0,1 1 0,-1-1 0,0 0 0,1 0 0,-1 1 0,0-1 0,1 0 0,-1 1 0,2-1 0,-1 0 0,0 1 0,0-1 0,0 0 0,1 0 0,-1 0 0,0 0 0,0 0 0,1 0 0,-1 0 0,2 0 0,16-4 0,0-1 0,25-11 0,-1 1 0,237-76 0,113-34 0,80-5 0,-373 109 0,-52 11 0,50-16 0,-16-2 0,9-4 0,101-22 0,-119 36 0,107-42 0,-172 57 0,159-46 0,-19 7 0,176-53 0,-189 57 0,-2 0 0,46-13 0,-125 34 0,5 1 0,62-9 0,-117 24 0,1 0 0,-1 0 0,1-1 0,7-4 0,-12 6 0,1 0 0,0-1 0,0 1 0,-1-1 0,1 1 0,0-1 0,-1 1 0,1-1 0,-1 0 0,1 1 0,0-1 0,-1 0 0,0 0 0,2-1 0,-2 2 0,0-1 0,0 1 0,0-1 0,-1 1 0,1 0 0,0-1 0,0 1 0,0-1 0,0 1 0,0-1 0,0 1 0,-1-1 0,1 1 0,0-1 0,0 1 0,-1 0 0,1-1 0,0 1 0,-1 0 0,1-1 0,0 1 0,-1 0 0,1-1 0,0 1 0,-1 0 0,1 0 0,-1-1 0,0 1 0,-13-7 0,-1 0 0,0 1 0,0 1 0,-24-5 0,5 0 0,23 8 0,8 2 0,0-1 0,0 1 0,0-1 0,0 0 0,0 0 0,0 0 0,0 0 0,1-1 0,-5-1 0,35 4 0,90 19 0,-114-19 0,-1 0 0,0 0 0,1 0 0,-1 1 0,0-1 0,0 1 0,0 0 0,0 0 0,0 0 0,0 0 0,0 0 0,-1 1 0,1-1 0,-1 1 0,0 0 0,0-1 0,0 1 0,0 0 0,0 0 0,2 7 0,-2-5 0,-1 1 0,1-1 0,-1 0 0,-1 1 0,1-1 0,-1 1 0,0-1 0,0 1 0,-1-1 0,0 1 0,0-1 0,0 0 0,-2 6 0,-9 23-48,-19 36-1,16-38-1219,4-8-5558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4T13:42:59.50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45 444 24575,'1'0'0,"-1"0"0,0 0 0,0-1 0,0 1 0,1 0 0,-1 0 0,0-1 0,0 1 0,1 0 0,-1 0 0,0 0 0,0 0 0,1 0 0,-1-1 0,0 1 0,1 0 0,-1 0 0,0 0 0,0 0 0,1 0 0,-1 0 0,0 0 0,1 0 0,-1 0 0,0 0 0,1 0 0,-1 0 0,0 0 0,0 0 0,1 1 0,5 8 0,-3 18 0,-3-25 0,4 347 0,-6-197 0,2 408 0,0-547 0,1 0 0,0 0 0,0 0 0,1 0 0,6 18 0,-7-27 0,0-1 0,0 1 0,1-1 0,-1 0 0,1 0 0,0 0 0,0 0 0,0 0 0,0 0 0,0-1 0,1 1 0,-1-1 0,1 1 0,0-1 0,0 0 0,0 0 0,0 0 0,0 0 0,0-1 0,0 1 0,1-1 0,-1 0 0,0 0 0,7 1 0,19 1 0,0-2 0,46-4 0,-15 0 0,905 1 0,-499 4 0,616-2 0,-964 10 0,-9 0 0,-52-10 0,-31-1 0,0 1 0,0 1 0,35 7 0,17 6 0,83 5 0,-90-10 0,-35-4 0,40 1 0,-71-6 0,229 11 0,-140-3 0,135-6 0,-110-4 0,248 2 0,-363 0 0,-1 0 0,1 0 0,0 0 0,-1 0 0,1-1 0,0 0 0,-1 1 0,1-1 0,-1-1 0,0 1 0,1 0 0,-1-1 0,0 0 0,0 0 0,0 0 0,0 0 0,0 0 0,0-1 0,0 1 0,-1-1 0,1 1 0,-1-1 0,0 0 0,0 0 0,0 0 0,0 0 0,-1-1 0,1 1 0,1-6 0,1-4 0,0 0 0,-2 0 0,1 0 0,-2-1 0,1-13 0,-4-71 0,-1 37 0,15-239 0,-3-99 0,-10 253 0,1-190 0,0 331 0,0 1 0,0-1 0,0 1 0,-1-1 0,1 1 0,-1 0 0,0-1 0,0 1 0,-1 0 0,1 0 0,-1 0 0,0 0 0,0 0 0,0 0 0,-1 0 0,0 0 0,1 1 0,-1 0 0,0-1 0,-1 1 0,1 0 0,0 1 0,-1-1 0,0 0 0,1 1 0,-1 0 0,0 0 0,0 0 0,-9-2 0,-12-2 0,-1 2 0,0 0 0,0 2 0,0 1 0,-36 3 0,24-1 0,-1202 2 0,815-3 0,409-1 0,0-1 0,0-1 0,0 0 0,-23-8 0,-9-2 0,4 3 0,-1 2 0,-74-3 0,-48-1 0,96 6 0,-19-4 0,-64-2 0,-157-3 0,-55-29 0,308 37 0,-111-7 0,-374 15 0,515 0 0,-43 8 0,-8 0 0,55-7 0,1 1 0,-1 2 0,1 0 0,0 1 0,1 1 0,0 1 0,-25 13 0,22-8 0,0 1 0,2 1 0,0 1 0,0 1 0,-34 34 0,53-45 0,0-1 0,0 0 0,0 1 0,0 0 0,1-1 0,0 1 0,0 1 0,0-1 0,1 0 0,0 1 0,0-1 0,-1 14 0,1 3 0,1 0 0,4 35 0,-1-12 0,-2-41-85,0-1 0,0 1-1,1 0 1,-1-1 0,1 1-1,0-1 1,0 1 0,1-1-1,-1 0 1,1 1 0,0-1-1,0 0 1,1 0 0,-1 0-1,4 4 1,6 5-6741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4T13:05:25.34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36 24575,'2'-1'0,"1"1"0,0-1 0,-1 1 0,1-1 0,0 0 0,-1 0 0,1 0 0,-1-1 0,4-1 0,8-4 0,-6 3 0,1 1 0,0 0 0,0 1 0,0 0 0,0 1 0,1-1 0,-1 2 0,0-1 0,0 1 0,14 2 0,-19-1 0,1 0 0,0 1 0,0-1 0,0 1 0,-1 0 0,1 0 0,-1 0 0,1 1 0,-1 0 0,0-1 0,0 2 0,0-1 0,0 0 0,-1 1 0,1-1 0,-1 1 0,0 0 0,0 0 0,-1 1 0,5 7 0,-4-4 0,0 0 0,-1 0 0,0 0 0,0 0 0,-1 0 0,0 1 0,0 14 0,-7 60 0,6-80 0,0 0 0,-1 1 0,1-1 0,-1 0 0,0 1 0,0-1 0,-1 0 0,1 0 0,0 0 0,-1 0 0,0 0 0,0 0 0,0 0 0,0 0 0,0-1 0,-1 1 0,1-1 0,-1 1 0,1-1 0,-1 0 0,0 0 0,0 0 0,0-1 0,0 1 0,0-1 0,0 0 0,-1 0 0,1 0 0,0 0 0,-1 0 0,-6 0 0,6-1 0,0 1 0,0-1 0,0 0 0,-1-1 0,1 1 0,0-1 0,0 0 0,0 0 0,0 0 0,0-1 0,0 1 0,1-1 0,-1 0 0,0 0 0,1 0 0,-1-1 0,1 1 0,0-1 0,0 0 0,0 0 0,0 0 0,0 0 0,1 0 0,-1-1 0,-2-4 0,3 4 0,0 0 0,1 0 0,-1 0 0,1 0 0,0 0 0,0 0 0,0-1 0,1 1 0,0 0 0,-1 0 0,1-1 0,1 1 0,0-8 0,0 10 0,-1 0 0,1 0 0,0 0 0,0 1 0,0-1 0,0 0 0,0 1 0,0-1 0,0 1 0,1-1 0,-1 1 0,0-1 0,1 1 0,-1 0 0,1 0 0,0 0 0,-1 0 0,1 0 0,0 0 0,0 0 0,-1 0 0,1 1 0,0-1 0,0 1 0,0-1 0,0 1 0,0 0 0,0 0 0,0 0 0,0 0 0,3 0 0,-1 0-8,0 1 0,0 0 0,0-1 0,0 1 0,0 1 0,0-1 0,0 0-1,0 1 1,0 0 0,3 2 0,33 28 203,-31-25-247,0 1 0,18 11 1,-23-17-51,-1-1 1,1 1 0,-1-1 0,1 1 0,0-1-1,0 0 1,0 0 0,0-1 0,-1 1 0,1-1-1,0 0 1,6 0 0,9-3-6725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4T13:42:59.50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19 0 24575,'0'0'0,"-1"1"0,0-1 0,1 0 0,-1 0 0,1 0 0,-1 0 0,1 1 0,-1-1 0,1 0 0,-1 1 0,1-1 0,-1 0 0,1 1 0,0-1 0,-1 1 0,1-1 0,-1 0 0,1 1 0,0-1 0,-1 1 0,1-1 0,0 1 0,0-1 0,-1 1 0,1 0 0,0 0 0,-4 18 0,4-15 0,-2 23 0,1 0 0,1 1 0,8 51 0,0 4 0,-5 212 0,-4-180 0,2-92-273,1 0 0,1 0 0,1-1 0,8 25 0,-6-28-6553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4T13:42:59.50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1 126 24575,'0'1'0,"1"-1"0,0 1 0,0-1 0,-1 1 0,1-1 0,0 1 0,0-1 0,0 0 0,0 1 0,0-1 0,-1 0 0,1 0 0,0 0 0,0 0 0,0 0 0,0 0 0,0 0 0,0 0 0,0 0 0,-1 0 0,1 0 0,0 0 0,0-1 0,0 1 0,0 0 0,0-1 0,-1 1 0,1-1 0,0 1 0,0-1 0,0 0 0,25-23 0,-20 18 0,5-6 0,1 1 0,0 0 0,1 0 0,0 1 0,27-14 0,-35 21 0,0 1 0,0 0 0,1 0 0,-1 0 0,0 1 0,1-1 0,-1 1 0,1 1 0,0-1 0,-1 1 0,1 0 0,0 0 0,-1 0 0,1 1 0,-1 0 0,1 0 0,-1 1 0,1 0 0,-1-1 0,10 6 0,-1 2 0,-1 0 0,0 1 0,0 0 0,-1 1 0,0 1 0,-1 0 0,18 24 0,-26-31 0,0 1 0,0-1 0,0 0 0,0 1 0,-1 0 0,0-1 0,0 1 0,-1 0 0,1 0 0,-1 0 0,-1 0 0,1 1 0,-1-1 0,0 0 0,0 0 0,-1 0 0,0 0 0,0 0 0,0 0 0,-1 0 0,0 0 0,0 0 0,0-1 0,-1 1 0,0-1 0,0 1 0,0-1 0,-1 0 0,0 0 0,0-1 0,0 1 0,0-1 0,-1 0 0,0 0 0,-6 4 0,-21 11 0,-1-1 0,-65 25 0,52-24 0,33-13-341,-1-1 0,0-1-1,-17 3 1,12-4-6485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4T13:42:59.50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0 308 24575,'33'-37'0,"39"-54"0,-21 25 0,1-7 0,-28 39 0,-24 33 0,0 1 0,0 0 0,0-1 0,0 1 0,0 0 0,0 0 0,1-1 0,-1 1 0,0 0 0,0-1 0,0 1 0,1 0 0,-1 0 0,0 0 0,0-1 0,1 1 0,-1 0 0,0 0 0,1 0 0,-1 0 0,0-1 0,1 1 0,-1 0 0,0 0 0,1 0 0,-1 0 0,0 0 0,1 0 0,-1 0 0,0 0 0,1 0 0,-1 0 0,5 11 0,-4 21 0,-1-30 0,-5 623 0,9-585-1365,0-23-5461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4T13:42:59.51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0 526 24575,'32'-25'0,"-25"21"0,-1-1 0,0 0 0,0 0 0,0 0 0,-1 0 0,6-8 0,2-7 0,0 0 0,-1-1 0,-1-1 0,-1 0 0,-1 0 0,-1-1 0,-1 0 0,-1 0 0,-1-1 0,-1 1 0,-1-1 0,0-26 0,-3 41 0,0 1 0,-1-1 0,0 1 0,-1 0 0,1-1 0,-2 1 0,1 0 0,-1 0 0,-5-10 0,6 15 0,0-1 0,-1 1 0,1 0 0,-1 0 0,1 0 0,-1 0 0,0 0 0,0 1 0,0-1 0,-1 1 0,1-1 0,-1 1 0,1 1 0,-1-1 0,1 0 0,-1 1 0,0 0 0,0 0 0,0 0 0,0 0 0,-7 0 0,9 0 0,-1 1 0,1 0 0,0 0 0,-1 0 0,1 1 0,-1-1 0,1 0 0,0 1 0,0 0 0,-1-1 0,1 1 0,0 0 0,0 0 0,0 0 0,0 1 0,0-1 0,0 0 0,0 1 0,-3 3 0,3-3 0,0 1 0,0 0 0,0 0 0,0 1 0,1-1 0,0 0 0,-1 1 0,1-1 0,0 0 0,1 1 0,-1-1 0,0 5 0,1 0 0,0 1 0,0-1 0,0 1 0,1-1 0,1 0 0,-1 1 0,1-1 0,1 0 0,0 0 0,5 12 0,-5-15 0,1 0 0,-1-1 0,1 1 0,0-1 0,1 0 0,-1 0 0,1 0 0,-1 0 0,1-1 0,0 0 0,1 0 0,-1 0 0,0 0 0,1-1 0,0 0 0,-1 0 0,1-1 0,0 0 0,0 0 0,0 0 0,8 0 0,2-1 0,0 0 0,0-1 0,-1-1 0,1-1 0,-1 0 0,1-1 0,14-5 0,62-31 0,-91 40 0,-1 0 0,0-1 0,1 1 0,-1 0 0,0 0 0,1 0 0,-1 0 0,0-1 0,1 1 0,-1 0 0,0 0 0,1 0 0,-1 0 0,1 0 0,-1 0 0,0 0 0,1 0 0,-1 0 0,0 0 0,1 0 0,-1 0 0,1 0 0,-1 0 0,0 0 0,1 1 0,-1-1 0,0 0 0,1 0 0,-1 0 0,0 1 0,1-1 0,-1 0 0,0 0 0,0 1 0,1-1 0,-1 0 0,0 0 0,0 1 0,1-1 0,-1 0 0,0 1 0,0-1 0,0 0 0,0 1 0,1-1 0,-1 0 0,0 1 0,0-1 0,0 1 0,0-1 0,0 0 0,0 1 0,0-1 0,0 0 0,0 1 0,0-1 0,0 1 0,-7 28 0,5-19 0,-2 12 0,1 1 0,1-1 0,1 0 0,1 1 0,1-1 0,1 1 0,1-1 0,1 0 0,7 23 0,-6-30 0,0 0 0,1 0 0,1-1 0,0 0 0,1 0 0,0-1 0,1 0 0,1 0 0,0-1 0,0 0 0,1-1 0,1 0 0,20 14 0,-25-21 0,0 0 0,-1 0 0,1-1 0,1 0 0,-1-1 0,0 1 0,1-2 0,-1 1 0,12 0 0,6 0 0,39-3 0,-29-1 0,-21 2 0,-1-1 0,0 0 0,0-1 0,21-6 0,-28 6 0,0 0 0,-1 0 0,1-1 0,0 0 0,-1 0 0,0-1 0,1 0 0,-2 0 0,1 0 0,0 0 0,6-8 0,-4 3 0,-1-1 0,1 0 0,-2 0 0,1-1 0,-1 1 0,-1-1 0,0 0 0,-1-1 0,0 1 0,2-18 0,-1-9 0,-3-71 0,-1 84 0,0 20 0,0 1 0,-1 0 0,1-1 0,-1 1 0,0 0 0,0 0 0,0 0 0,-1-1 0,0 1 0,1 1 0,-1-1 0,-5-7 0,5 9 0,1 1 0,-1-1 0,0 0 0,0 1 0,1-1 0,-1 1 0,0 0 0,0 0 0,-1 0 0,1 0 0,0 0 0,0 0 0,0 0 0,-1 1 0,1-1 0,0 1 0,-1 0 0,1-1 0,0 1 0,-1 0 0,1 1 0,0-1 0,-1 0 0,1 1 0,-4 0 0,3 0 0,0 1 0,-1-1 0,1 1 0,0 0 0,0 0 0,-1 0 0,2 0 0,-1 0 0,0 1 0,0-1 0,1 1 0,-1 0 0,1 0 0,0 0 0,0 0 0,0 0 0,0 0 0,1 1 0,-1-1 0,1 0 0,0 1 0,0 0 0,-1 3 0,-1 8 0,0 0 0,1 0 0,1 0 0,1 19 0,0 21 0,3 72 0,-2-117 0,0 0 0,1 0 0,1 0 0,0-1 0,0 1 0,0-1 0,2 1 0,-1-1 0,1 0 0,0-1 0,8 11 0,-9-14 0,1 0 0,-1 0 0,1 0 0,0-1 0,0 0 0,1 0 0,-1 0 0,1 0 0,0-1 0,0 0 0,0 0 0,0-1 0,0 1 0,1-1 0,-1-1 0,1 1 0,10 0 0,4-1 0,0-1 0,0-1 0,25-4 0,-34 3 0,-1-1 0,0 0 0,0-1 0,0 0 0,0-1 0,0 0 0,12-8 0,-3-1 0,-1-1 0,0-1 0,-1 0 0,-1-1 0,0-1 0,-2-1 0,0-1 0,19-31 0,-18 22 0,-2 0 0,0-1 0,-2 0 0,-2 0 0,14-65 0,-22 85 0,0-1 0,-1 0 0,-1 1 0,0-1 0,0 0 0,-3-15 0,2 23 0,1 0 0,-1-1 0,0 1 0,0 0 0,0 0 0,0 0 0,0 0 0,-1 0 0,0 0 0,1 1 0,-1-1 0,0 1 0,0-1 0,0 1 0,-1-1 0,1 1 0,-1 0 0,1 0 0,-1 0 0,0 1 0,0-1 0,1 0 0,-1 1 0,0 0 0,-5-2 0,3 2 0,0 0 0,1 1 0,-1-1 0,0 1 0,0 0 0,0 0 0,0 0 0,1 1 0,-1 0 0,0 0 0,0 0 0,1 0 0,-9 5 0,7-3 0,0 0 0,1 1 0,-1 0 0,1 0 0,0 0 0,0 1 0,0 0 0,1 0 0,-6 6 0,4-1 0,0 0 0,0 0 0,1 0 0,0 0 0,1 1 0,0 0 0,1 0 0,0 0 0,1 0 0,0 0 0,-1 18 0,-6 116 0,0 12 0,9-129 0,5 100 0,-3-109 0,1-1 0,0 0 0,2 0 0,12 35 0,-12-42 0,0-1 0,1 1 0,0-1 0,1 0 0,0 0 0,10 11 0,-15-19 0,-1 0 0,1 0 0,1 0 0,-1 0 0,0 0 0,0 0 0,1-1 0,-1 1 0,1-1 0,-1 0 0,1 0 0,0 1 0,-1-2 0,1 1 0,0 0 0,0-1 0,-1 1 0,1-1 0,0 0 0,0 0 0,0 0 0,0 0 0,0 0 0,-1-1 0,1 1 0,0-1 0,0 0 0,0 0 0,-1 0 0,1 0 0,3-2 0,-3 0 0,0 1 0,0-1 0,-1 1 0,1-1 0,-1 0 0,1 0 0,-1 0 0,0-1 0,0 1 0,0 0 0,-1-1 0,1 1 0,-1-1 0,1-3 0,2-10 0,5-28 0,-6 26 0,-1 0 0,-1 0 0,-2-36 0,0 50 0,1-1 0,-1 0 0,-1 1 0,1-1 0,-1 1 0,0-1 0,0 1 0,0 0 0,-1 0 0,0 0 0,0 0 0,0 0 0,-1 0 0,1 1 0,-1 0 0,0 0 0,-5-4 0,-5-2 0,1 1 0,-1 1 0,0 1 0,-24-10 0,28 13 0,0 1 0,0 0 0,-1 1 0,1 0 0,0 1 0,-1 0 0,1 1 0,-13 0 0,20 0 0,1 0 0,0 1 0,0-1 0,0 0 0,0 1 0,0-1 0,0 1 0,0 0 0,0 0 0,0-1 0,0 1 0,0 1 0,1-1 0,-1 0 0,0 0 0,1 1 0,-1-1 0,1 1 0,-1-1 0,1 1 0,0-1 0,-1 1 0,0 2 0,1-2 0,1 1 0,-1 0 0,0-1 0,1 1 0,0 0 0,0 0 0,0-1 0,0 1 0,0 0 0,0 0 0,1-1 0,-1 1 0,1 0 0,0-1 0,0 1 0,0-1 0,1 3 0,0 0 0,0 0 0,1-1 0,0 0 0,0 0 0,0 1 0,0-2 0,0 1 0,1 0 0,0-1 0,0 1 0,0-1 0,0 0 0,0-1 0,0 1 0,1-1 0,0 1 0,-1-1 0,1-1 0,0 1 0,0-1 0,6 1 0,9 1 0,0-1 0,1-2 0,-1 0 0,23-3 0,9 0 0,7 3-1365,-42 0-5461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4T13:42:59.51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34 21 24575,'0'-1'0,"0"1"0,1-1 0,-1 0 0,1 0 0,-1 0 0,1 0 0,-1 1 0,1-1 0,-1 0 0,1 0 0,0 1 0,-1-1 0,1 0 0,0 1 0,0-1 0,0 1 0,-1-1 0,1 1 0,0-1 0,0 1 0,0 0 0,0-1 0,0 1 0,0 0 0,0 0 0,-1 0 0,3 0 0,30-4 0,-29 4 0,70-1 0,-110 3 0,-38 8 0,19-2 0,105-7-1365,-26-1-5461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4T13:42:59.51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40 68 24575,'0'7'0,"-1"0"0,0 0 0,-1 0 0,-2 8 0,-3 16 0,-3 27 0,5-30 0,1 0 0,-1 48 0,5-64 0,2-1 0,-1 1 0,1 0 0,1 0 0,0-1 0,1 0 0,0 0 0,7 12 0,-8-17 0,0 0 0,1 0 0,-1 0 0,1-1 0,1 1 0,-1-1 0,1 0 0,0-1 0,0 1 0,1-1 0,-1 0 0,1 0 0,0-1 0,0 1 0,8 2 0,-7-4 0,-1 0 0,1 0 0,0 0 0,0-1 0,0-1 0,0 1 0,1-1 0,12-1 0,-16 0 0,-1 1 0,1-1 0,-1 0 0,1 0 0,-1 0 0,1-1 0,-1 1 0,0-1 0,0 0 0,0 0 0,0 0 0,0 0 0,0-1 0,-1 1 0,1-1 0,-1 1 0,1-1 0,-1 0 0,3-5 0,1-5 0,-1-1 0,0 0 0,0-1 0,-2 1 0,0-1 0,0 0 0,-2 1 0,0-1 0,0 0 0,-3-27 0,0 30 0,0 0 0,-1 1 0,0-1 0,-1 0 0,-1 1 0,1 0 0,-2 0 0,-7-13 0,-62-79 0,64 89 0,3 4 0,0-1 0,0 0 0,-14-12 0,20 21 0,1 0 0,-1 1 0,0-1 0,1 1 0,-1 0 0,0 0 0,0-1 0,0 1 0,0 0 0,0 1 0,0-1 0,-1 0 0,1 0 0,0 1 0,0 0 0,-1-1 0,1 1 0,0 0 0,0 0 0,-1 0 0,-1 1 0,2-1-72,1 1 1,0-1-1,-1 1 0,1 0 0,0 0 0,0-1 0,0 1 0,0 0 1,0 0-1,0 0 0,0 1 0,0-1 0,0 0 0,0 0 0,0 0 1,1 1-1,-1-1 0,-1 3 0,-3 11-6754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4T13:43:51.95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13 24575,'2'-2'0,"0"1"0,0 0 0,0-1 0,0 1 0,0 0 0,0 0 0,1 0 0,-1 1 0,0-1 0,1 1 0,-1-1 0,0 1 0,1 0 0,2-1 0,39 3 0,-28 0 0,68 7 0,147 34 0,-172-30 0,116 27 0,180 35 0,-199-40 0,8 2 0,251 21 0,-183-28 0,314 38 0,-510-64 0,-1 3 0,37 11 0,-4-1 0,1-2 0,1-3 0,94 3 0,-91-13 0,-1 3 0,1 4 0,73 18 0,-71-13 0,-54-12 0,0 2 0,0 0 0,25 10 0,-21-4 0,29 11 0,-49-19 0,0-1 0,0 1 0,1-1 0,-1-1 0,0 1 0,1-1 0,8 0 0,-13 0 0,-1 0 0,1 0 0,-1 0 0,1 0 0,-1 0 0,1 0 0,-1-1 0,1 1 0,-1 0 0,1 0 0,-1 0 0,0-1 0,1 1 0,-1 0 0,1-1 0,-1 1 0,0 0 0,1-1 0,-1 1 0,0 0 0,1-1 0,-1 1 0,0-1 0,1 1 0,-1 0 0,0-1 0,0 1 0,0-1 0,1 1 0,-1-1 0,0 1 0,0-1 0,0 1 0,0-1 0,0 1 0,0-1 0,0 1 0,0-1 0,0 1 0,0-1 0,0 1 0,0-1 0,-1 1 0,1-1 0,0 1 0,0-1 0,0 1 0,-1-1 0,1 1 0,-1-1 0,-16-24 0,8 15 0,-2 0 0,1 1 0,-1 0 0,-1 1 0,0 0 0,0 1 0,-21-10 0,22 10 0,11 7 0,0 0 0,0-1 0,0 1 0,0 0 0,0 0 0,0 0 0,0 0 0,0 0 0,0-1 0,0 1 0,1 0 0,-1 0 0,0 0 0,0 0 0,0 0 0,0 0 0,0-1 0,0 1 0,0 0 0,0 0 0,0 0 0,1 0 0,-1 0 0,0 0 0,0 0 0,0 0 0,0 0 0,0 0 0,0 0 0,1 0 0,-1-1 0,0 1 0,0 0 0,0 0 0,0 0 0,0 0 0,1 0 0,-1 0 0,0 0 0,0 0 0,25 2 0,-14 1 0,0 1 0,0 0 0,0 0 0,0 2 0,-1-1 0,0 1 0,0 1 0,0-1 0,-1 2 0,0-1 0,13 15 0,-20-18 0,1-1 0,-1 0 0,0 1 0,-1-1 0,1 1 0,0 0 0,-1-1 0,0 1 0,0 0 0,0 0 0,-1 0 0,1 0 0,-1 0 0,0 0 0,0 0 0,0 0 0,0 0 0,-1 0 0,0-1 0,0 1 0,0 0 0,0 0 0,-2 4 0,0-3 0,1 0 0,-1 0 0,0 0 0,0-1 0,-1 1 0,1-1 0,-1 0 0,0 0 0,0 0 0,-1-1 0,1 1 0,-1-1 0,1 0 0,-1 0 0,0-1 0,-6 3 0,-72 24-1365,63-20-5461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4T13:42:59.50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45 444 24575,'1'0'0,"-1"0"0,0 0 0,0-1 0,0 1 0,1 0 0,-1 0 0,0-1 0,0 1 0,1 0 0,-1 0 0,0 0 0,0 0 0,1 0 0,-1-1 0,0 1 0,1 0 0,-1 0 0,0 0 0,0 0 0,1 0 0,-1 0 0,0 0 0,1 0 0,-1 0 0,0 0 0,1 0 0,-1 0 0,0 0 0,0 0 0,1 1 0,5 8 0,-3 18 0,-3-25 0,4 347 0,-6-197 0,2 408 0,0-547 0,1 0 0,0 0 0,0 0 0,1 0 0,6 18 0,-7-27 0,0-1 0,0 1 0,1-1 0,-1 0 0,1 0 0,0 0 0,0 0 0,0 0 0,0 0 0,0-1 0,1 1 0,-1-1 0,1 1 0,0-1 0,0 0 0,0 0 0,0 0 0,0 0 0,0-1 0,0 1 0,1-1 0,-1 0 0,0 0 0,7 1 0,19 1 0,0-2 0,46-4 0,-15 0 0,905 1 0,-499 4 0,616-2 0,-964 10 0,-9 0 0,-52-10 0,-31-1 0,0 1 0,0 1 0,35 7 0,17 6 0,83 5 0,-90-10 0,-35-4 0,40 1 0,-71-6 0,229 11 0,-140-3 0,135-6 0,-110-4 0,248 2 0,-363 0 0,-1 0 0,1 0 0,0 0 0,-1 0 0,1-1 0,0 0 0,-1 1 0,1-1 0,-1-1 0,0 1 0,1 0 0,-1-1 0,0 0 0,0 0 0,0 0 0,0 0 0,0 0 0,0-1 0,0 1 0,-1-1 0,1 1 0,-1-1 0,0 0 0,0 0 0,0 0 0,0 0 0,-1-1 0,1 1 0,1-6 0,1-4 0,0 0 0,-2 0 0,1 0 0,-2-1 0,1-13 0,-4-71 0,-1 37 0,15-239 0,-3-99 0,-10 253 0,1-190 0,0 331 0,0 1 0,0-1 0,0 1 0,-1-1 0,1 1 0,-1 0 0,0-1 0,0 1 0,-1 0 0,1 0 0,-1 0 0,0 0 0,0 0 0,0 0 0,-1 0 0,0 0 0,1 1 0,-1 0 0,0-1 0,-1 1 0,1 0 0,0 1 0,-1-1 0,0 0 0,1 1 0,-1 0 0,0 0 0,0 0 0,-9-2 0,-12-2 0,-1 2 0,0 0 0,0 2 0,0 1 0,-36 3 0,24-1 0,-1202 2 0,815-3 0,409-1 0,0-1 0,0-1 0,0 0 0,-23-8 0,-9-2 0,4 3 0,-1 2 0,-74-3 0,-48-1 0,96 6 0,-19-4 0,-64-2 0,-157-3 0,-55-29 0,308 37 0,-111-7 0,-374 15 0,515 0 0,-43 8 0,-8 0 0,55-7 0,1 1 0,-1 2 0,1 0 0,0 1 0,1 1 0,0 1 0,-25 13 0,22-8 0,0 1 0,2 1 0,0 1 0,0 1 0,-34 34 0,53-45 0,0-1 0,0 0 0,0 1 0,0 0 0,1-1 0,0 1 0,0 1 0,0-1 0,1 0 0,0 1 0,0-1 0,-1 14 0,1 3 0,1 0 0,4 35 0,-1-12 0,-2-41-85,0-1 0,0 1-1,1 0 1,-1-1 0,1 1-1,0-1 1,0 1 0,1-1-1,-1 0 1,1 1 0,0-1-1,0 0 1,1 0 0,-1 0-1,4 4 1,6 5-6741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4T13:42:59.50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60 1 24575,'0'689'0,"-2"-660"18,-1 1-1,-2-2 1,0 1-1,-12 33 1,-6 31-1471,19-68-5373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4T13:42:59.51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1 126 24575,'17'-18'0,"2"1"0,0 0 0,1 2 0,24-15 0,-37 25 0,0 2 0,0-1 0,1 1 0,-1 0 0,1 0 0,-1 1 0,1 0 0,0 1 0,0 0 0,0 0 0,0 0 0,0 1 0,0 0 0,0 1 0,0 0 0,0 0 0,9 3 0,-14-3 0,0 0 0,-1 0 0,1 0 0,0 1 0,-1-1 0,0 1 0,1 0 0,-1-1 0,0 1 0,0 0 0,0 0 0,0 0 0,0 1 0,2 2 0,-1 0 0,-1 0 0,1 0 0,-1 0 0,0 1 0,0-1 0,1 11 0,0 4 0,-1 0 0,-1 0 0,-2 22 0,1-38 0,-1 6 0,0 0 0,0-1 0,-1 1 0,0 0 0,-1 0 0,0-1 0,0 1 0,-1-1 0,0 0 0,-1 0 0,0-1 0,0 1 0,-13 13 0,6-9 0,0-1 0,-1 0 0,-1-2 0,1 1 0,-2-2 0,0 1 0,-18 7 0,-9 3-1365,24-10-5461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4T13:07:21.01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24575,'0'326'0,"1"-300"0,7 39 0,-4-38 0,1 35 0,-5-48 0,0-1 0,1 0 0,1 1 0,5 20 0,-6-31 0,0 1 0,0-1 0,0-1 0,0 1 0,1 0 0,-1 0 0,1 0 0,0-1 0,-1 1 0,1-1 0,1 1 0,-1-1 0,0 0 0,1 0 0,-1 0 0,1 0 0,-1 0 0,1-1 0,0 1 0,0-1 0,0 0 0,0 1 0,0-2 0,0 1 0,4 1 0,15 0 0,0-1 0,44-3 0,-7-1 0,-45 3 0,41 0 0,83-10 0,-51 2 0,11-2 0,-56 4 0,1 3 0,81 3 0,-44 2 0,765-2-1365,-829 0-5461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4T13:42:59.51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183 229 24575,'-1'-18'0,"2"0"0,0 0 0,1 0 0,1 0 0,9-32 0,-10 45 0,0 0 0,0 0 0,0 1 0,1-1 0,-1 0 0,1 1 0,0 0 0,1-1 0,-1 1 0,1 0 0,0 1 0,0-1 0,0 1 0,0 0 0,0 0 0,1 0 0,0 0 0,-1 1 0,1 0 0,0 0 0,0 0 0,0 0 0,0 1 0,8-1 0,-5 1 0,0 0 0,0 0 0,-1 1 0,1 0 0,0 1 0,15 2 0,-20-2 0,1 0 0,-1 0 0,0 0 0,0 0 0,0 1 0,0 0 0,0-1 0,0 1 0,-1 0 0,1 0 0,0 1 0,-1-1 0,0 0 0,1 1 0,-1 0 0,0-1 0,-1 1 0,4 6 0,3 9 0,-2 0 0,0 0 0,-1 1 0,6 37 0,-8-24 0,-1-1 0,-2 41 0,-1-63 0,0-1 0,-1 1 0,0-1 0,0 0 0,-1 0 0,0 0 0,-1 0 0,1 0 0,-1-1 0,-1 0 0,1 1 0,-1-2 0,-1 1 0,1 0 0,-1-1 0,0 0 0,-1-1 0,-12 10 0,-9 3 0,-1-1 0,-1-1 0,-45 17 0,40-18 0,-7 6 0,-22 9 0,58-27 0,-1-1 0,1 0 0,-1 0 0,0 0 0,0-1 0,0 0 0,-8-1 0,14 1 0,1-1 0,-1 0 0,1 0 0,-1 0 0,0 0 0,1 0 0,-1-1 0,0 1 0,1 0 0,-1 0 0,1 0 0,-1 0 0,0-1 0,1 1 0,-1 0 0,1 0 0,-1-1 0,1 1 0,-1-1 0,1 1 0,-1 0 0,1-1 0,-1 0 0,1 1 0,0-1 0,0 1 0,0-1 0,0 1 0,0-1 0,0 1 0,0-1 0,0 1 0,1-1 0,-1 1 0,0-1 0,0 1 0,0-1 0,1 1 0,-1-1 0,0 1 0,0 0 0,1-1 0,-1 1 0,0-1 0,1 1 0,2-3 0,0 0 0,-1 1 0,1-1 0,0 1 0,1 0 0,3-2 0,0 0 0,0 2 0,0-1 0,0 1 0,1 0 0,-1 0 0,1 1 0,-1 0 0,1 0 0,0 1 0,-1 0 0,1 0 0,-1 1 0,1 0 0,-1 0 0,10 4 0,-6-1 0,0 0 0,0 1 0,-1 1 0,0-1 0,0 2 0,0 0 0,-1 0 0,0 0 0,9 11 0,-9-9 0,-1-1 0,1-1 0,1 1 0,17 10 0,-21-15 0,0 0 0,1-1 0,-1 1 0,1-1 0,0-1 0,0 1 0,-1-1 0,1 0 0,12-1 0,-3 1 30,1-2 0,0 0 0,18-5 0,-28 5-179,1-1 1,-1-1-1,0 0 1,0 0-1,-1 0 1,1 0-1,0-1 1,-1-1-1,7-5 1,5-5-6678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4T13:42:59.51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0 526 24575,'32'-25'0,"-25"21"0,-1-1 0,0 0 0,0 0 0,0 0 0,-1 0 0,6-8 0,2-7 0,0 0 0,-1-1 0,-1-1 0,-1 0 0,-1 0 0,-1-1 0,-1 0 0,-1 0 0,-1-1 0,-1 1 0,-1-1 0,0-26 0,-3 41 0,0 1 0,-1-1 0,0 1 0,-1 0 0,1-1 0,-2 1 0,1 0 0,-1 0 0,-5-10 0,6 15 0,0-1 0,-1 1 0,1 0 0,-1 0 0,1 0 0,-1 0 0,0 0 0,0 1 0,0-1 0,-1 1 0,1-1 0,-1 1 0,1 1 0,-1-1 0,1 0 0,-1 1 0,0 0 0,0 0 0,0 0 0,0 0 0,-7 0 0,9 0 0,-1 1 0,1 0 0,0 0 0,-1 0 0,1 1 0,-1-1 0,1 0 0,0 1 0,0 0 0,-1-1 0,1 1 0,0 0 0,0 0 0,0 0 0,0 1 0,0-1 0,0 0 0,0 1 0,-3 3 0,3-3 0,0 1 0,0 0 0,0 0 0,0 1 0,1-1 0,0 0 0,-1 1 0,1-1 0,0 0 0,1 1 0,-1-1 0,0 5 0,1 0 0,0 1 0,0-1 0,0 1 0,1-1 0,1 0 0,-1 1 0,1-1 0,1 0 0,0 0 0,5 12 0,-5-15 0,1 0 0,-1-1 0,1 1 0,0-1 0,1 0 0,-1 0 0,1 0 0,-1 0 0,1-1 0,0 0 0,1 0 0,-1 0 0,0 0 0,1-1 0,0 0 0,-1 0 0,1-1 0,0 0 0,0 0 0,0 0 0,8 0 0,2-1 0,0 0 0,0-1 0,-1-1 0,1-1 0,-1 0 0,1-1 0,14-5 0,62-31 0,-91 40 0,-1 0 0,0-1 0,1 1 0,-1 0 0,0 0 0,1 0 0,-1 0 0,0-1 0,1 1 0,-1 0 0,0 0 0,1 0 0,-1 0 0,1 0 0,-1 0 0,0 0 0,1 0 0,-1 0 0,0 0 0,1 0 0,-1 0 0,1 0 0,-1 0 0,0 0 0,1 1 0,-1-1 0,0 0 0,1 0 0,-1 0 0,0 1 0,1-1 0,-1 0 0,0 0 0,0 1 0,1-1 0,-1 0 0,0 0 0,0 1 0,1-1 0,-1 0 0,0 1 0,0-1 0,0 0 0,0 1 0,1-1 0,-1 0 0,0 1 0,0-1 0,0 1 0,0-1 0,0 0 0,0 1 0,0-1 0,0 0 0,0 1 0,0-1 0,0 1 0,-7 28 0,5-19 0,-2 12 0,1 1 0,1-1 0,1 0 0,1 1 0,1-1 0,1 1 0,1-1 0,1 0 0,7 23 0,-6-30 0,0 0 0,1 0 0,1-1 0,0 0 0,1 0 0,0-1 0,1 0 0,1 0 0,0-1 0,0 0 0,1-1 0,1 0 0,20 14 0,-25-21 0,0 0 0,-1 0 0,1-1 0,1 0 0,-1-1 0,0 1 0,1-2 0,-1 1 0,12 0 0,6 0 0,39-3 0,-29-1 0,-21 2 0,-1-1 0,0 0 0,0-1 0,21-6 0,-28 6 0,0 0 0,-1 0 0,1-1 0,0 0 0,-1 0 0,0-1 0,1 0 0,-2 0 0,1 0 0,0 0 0,6-8 0,-4 3 0,-1-1 0,1 0 0,-2 0 0,1-1 0,-1 1 0,-1-1 0,0 0 0,-1-1 0,0 1 0,2-18 0,-1-9 0,-3-71 0,-1 84 0,0 20 0,0 1 0,-1 0 0,1-1 0,-1 1 0,0 0 0,0 0 0,0 0 0,-1-1 0,0 1 0,1 1 0,-1-1 0,-5-7 0,5 9 0,1 1 0,-1-1 0,0 0 0,0 1 0,1-1 0,-1 1 0,0 0 0,0 0 0,-1 0 0,1 0 0,0 0 0,0 0 0,0 0 0,-1 1 0,1-1 0,0 1 0,-1 0 0,1-1 0,0 1 0,-1 0 0,1 1 0,0-1 0,-1 0 0,1 1 0,-4 0 0,3 0 0,0 1 0,-1-1 0,1 1 0,0 0 0,0 0 0,-1 0 0,2 0 0,-1 0 0,0 1 0,0-1 0,1 1 0,-1 0 0,1 0 0,0 0 0,0 0 0,0 0 0,0 0 0,1 1 0,-1-1 0,1 0 0,0 1 0,0 0 0,-1 3 0,-1 8 0,0 0 0,1 0 0,1 0 0,1 19 0,0 21 0,3 72 0,-2-117 0,0 0 0,1 0 0,1 0 0,0-1 0,0 1 0,0-1 0,2 1 0,-1-1 0,1 0 0,0-1 0,8 11 0,-9-14 0,1 0 0,-1 0 0,1 0 0,0-1 0,0 0 0,1 0 0,-1 0 0,1 0 0,0-1 0,0 0 0,0 0 0,0-1 0,0 1 0,1-1 0,-1-1 0,1 1 0,10 0 0,4-1 0,0-1 0,0-1 0,25-4 0,-34 3 0,-1-1 0,0 0 0,0-1 0,0 0 0,0-1 0,0 0 0,12-8 0,-3-1 0,-1-1 0,0-1 0,-1 0 0,-1-1 0,0-1 0,-2-1 0,0-1 0,19-31 0,-18 22 0,-2 0 0,0-1 0,-2 0 0,-2 0 0,14-65 0,-22 85 0,0-1 0,-1 0 0,-1 1 0,0-1 0,0 0 0,-3-15 0,2 23 0,1 0 0,-1-1 0,0 1 0,0 0 0,0 0 0,0 0 0,0 0 0,-1 0 0,0 0 0,1 1 0,-1-1 0,0 1 0,0-1 0,0 1 0,-1-1 0,1 1 0,-1 0 0,1 0 0,-1 0 0,0 1 0,0-1 0,1 0 0,-1 1 0,0 0 0,-5-2 0,3 2 0,0 0 0,1 1 0,-1-1 0,0 1 0,0 0 0,0 0 0,0 0 0,1 1 0,-1 0 0,0 0 0,0 0 0,1 0 0,-9 5 0,7-3 0,0 0 0,1 1 0,-1 0 0,1 0 0,0 0 0,0 1 0,0 0 0,1 0 0,-6 6 0,4-1 0,0 0 0,0 0 0,1 0 0,0 0 0,1 1 0,0 0 0,1 0 0,0 0 0,1 0 0,0 0 0,-1 18 0,-6 116 0,0 12 0,9-129 0,5 100 0,-3-109 0,1-1 0,0 0 0,2 0 0,12 35 0,-12-42 0,0-1 0,1 1 0,0-1 0,1 0 0,0 0 0,10 11 0,-15-19 0,-1 0 0,1 0 0,1 0 0,-1 0 0,0 0 0,0 0 0,1-1 0,-1 1 0,1-1 0,-1 0 0,1 0 0,0 1 0,-1-2 0,1 1 0,0 0 0,0-1 0,-1 1 0,1-1 0,0 0 0,0 0 0,0 0 0,0 0 0,0 0 0,-1-1 0,1 1 0,0-1 0,0 0 0,0 0 0,-1 0 0,1 0 0,3-2 0,-3 0 0,0 1 0,0-1 0,-1 1 0,1-1 0,-1 0 0,1 0 0,-1 0 0,0-1 0,0 1 0,0 0 0,-1-1 0,1 1 0,-1-1 0,1-3 0,2-10 0,5-28 0,-6 26 0,-1 0 0,-1 0 0,-2-36 0,0 50 0,1-1 0,-1 0 0,-1 1 0,1-1 0,-1 1 0,0-1 0,0 1 0,0 0 0,-1 0 0,0 0 0,0 0 0,0 0 0,-1 0 0,1 1 0,-1 0 0,0 0 0,-5-4 0,-5-2 0,1 1 0,-1 1 0,0 1 0,-24-10 0,28 13 0,0 1 0,0 0 0,-1 1 0,1 0 0,0 1 0,-1 0 0,1 1 0,-13 0 0,20 0 0,1 0 0,0 1 0,0-1 0,0 0 0,0 1 0,0-1 0,0 1 0,0 0 0,0 0 0,0-1 0,0 1 0,0 1 0,1-1 0,-1 0 0,0 0 0,1 1 0,-1-1 0,1 1 0,-1-1 0,1 1 0,0-1 0,-1 1 0,0 2 0,1-2 0,1 1 0,-1 0 0,0-1 0,1 1 0,0 0 0,0 0 0,0-1 0,0 1 0,0 0 0,0 0 0,1-1 0,-1 1 0,1 0 0,0-1 0,0 1 0,0-1 0,1 3 0,0 0 0,0 0 0,1-1 0,0 0 0,0 0 0,0 1 0,0-2 0,0 1 0,1 0 0,0-1 0,0 1 0,0-1 0,0 0 0,0-1 0,0 1 0,1-1 0,0 1 0,-1-1 0,1-1 0,0 1 0,0-1 0,6 1 0,9 1 0,0-1 0,1-2 0,-1 0 0,23-3 0,9 0 0,7 3-1365,-42 0-5461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4T13:42:59.51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34 21 24575,'0'-1'0,"0"1"0,1-1 0,-1 0 0,1 0 0,-1 0 0,1 0 0,-1 1 0,1-1 0,-1 0 0,1 0 0,0 1 0,-1-1 0,1 0 0,0 1 0,0-1 0,0 1 0,-1-1 0,1 1 0,0-1 0,0 1 0,0 0 0,0-1 0,0 1 0,0 0 0,0 0 0,-1 0 0,3 0 0,30-4 0,-29 4 0,70-1 0,-110 3 0,-38 8 0,19-2 0,105-7-1365,-26-1-5461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4T13:42:59.51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40 68 24575,'0'7'0,"-1"0"0,0 0 0,-1 0 0,-2 8 0,-3 16 0,-3 27 0,5-30 0,1 0 0,-1 48 0,5-64 0,2-1 0,-1 1 0,1 0 0,1 0 0,0-1 0,1 0 0,0 0 0,7 12 0,-8-17 0,0 0 0,1 0 0,-1 0 0,1-1 0,1 1 0,-1-1 0,1 0 0,0-1 0,0 1 0,1-1 0,-1 0 0,1 0 0,0-1 0,0 1 0,8 2 0,-7-4 0,-1 0 0,1 0 0,0 0 0,0-1 0,0-1 0,0 1 0,1-1 0,12-1 0,-16 0 0,-1 1 0,1-1 0,-1 0 0,1 0 0,-1 0 0,1-1 0,-1 1 0,0-1 0,0 0 0,0 0 0,0 0 0,0 0 0,0-1 0,-1 1 0,1-1 0,-1 1 0,1-1 0,-1 0 0,3-5 0,1-5 0,-1-1 0,0 0 0,0-1 0,-2 1 0,0-1 0,0 0 0,-2 1 0,0-1 0,0 0 0,-3-27 0,0 30 0,0 0 0,-1 1 0,0-1 0,-1 0 0,-1 1 0,1 0 0,-2 0 0,-7-13 0,-62-79 0,64 89 0,3 4 0,0-1 0,0 0 0,-14-12 0,20 21 0,1 0 0,-1 1 0,0-1 0,1 1 0,-1 0 0,0 0 0,0-1 0,0 1 0,0 0 0,0 1 0,0-1 0,-1 0 0,1 0 0,0 1 0,0 0 0,-1-1 0,1 1 0,0 0 0,0 0 0,-1 0 0,-1 1 0,2-1-72,1 1 1,0-1-1,-1 1 0,1 0 0,0 0 0,0-1 0,0 1 0,0 0 1,0 0-1,0 0 0,0 1 0,0-1 0,0 0 0,0 0 0,0 0 1,1 1-1,-1-1 0,-1 3 0,-3 11-6754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4T13:43:56.26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0 677 24575,'3'1'0,"-1"-1"0,1 1 0,-1 0 0,0 0 0,0 0 0,0 1 0,1-1 0,-1 0 0,0 1 0,-1-1 0,1 1 0,0 0 0,0 0 0,1 2 0,-1-2 0,1 1 0,0 0 0,-1-1 0,1 0 0,0 0 0,4 2 0,-5-3 0,-1-1 0,1 1 0,0-1 0,0 0 0,0 0 0,0 0 0,0 0 0,0 0 0,0 0 0,0 0 0,0 0 0,0-1 0,-1 1 0,1-1 0,0 0 0,3-1 0,-4 2 0,0-1 0,-1 1 0,1-1 0,0 1 0,0-1 0,0 1 0,-1-1 0,1 0 0,0 1 0,-1-1 0,1 0 0,0 0 0,-1 1 0,1-1 0,-1 0 0,1 0 0,-1 0 0,0 0 0,1 0 0,-1 0 0,0 0 0,1 0 0,-1 1 0,0-1 0,0 0 0,0 0 0,0 0 0,0 0 0,0 0 0,0 0 0,-1 0 0,1 0 0,0 0 0,-1-2 0,1 2 0,-1 0 0,0 0 0,0 0 0,1 0 0,-1 0 0,0 0 0,0 0 0,0 1 0,0-1 0,0 0 0,0 0 0,0 1 0,0-1 0,0 1 0,0-1 0,-1 1 0,1-1 0,0 1 0,0 0 0,0-1 0,-1 1 0,1 0 0,0 0 0,0 0 0,-2 0 0,0 0 0,1 0 0,0 0 0,0 0 0,-1 1 0,1-1 0,0 1 0,0 0 0,-1-1 0,1 1 0,0 0 0,0 0 0,-4 3 0,6-4 0,0 0 0,-1 0 0,1 1 0,0-1 0,-1 0 0,1 1 0,0-1 0,-1 0 0,1 0 0,0 1 0,0-1 0,-1 1 0,1-1 0,0 0 0,0 1 0,0-1 0,-1 1 0,1-1 0,0 0 0,0 1 0,0-1 0,0 1 0,0-1 0,0 1 0,0-1 0,0 0 0,0 1 0,0-1 0,0 1 0,0-1 0,0 1 0,1 0 0,-1-1 0,1 1 0,0 0 0,0 0 0,-1 0 0,1-1 0,0 1 0,0 0 0,0-1 0,0 1 0,0-1 0,0 1 0,2 0 0,3 1 0,0-1 0,0 1 0,12 1 0,32-3 0,0-1 0,88-15 0,-90 9 0,249-36 0,-124 15 0,-4 1 0,-109 20 0,-1-4 0,0-1 0,-1-3 0,81-33 0,283-92 0,-155 58 0,-202 61 0,1 3 0,75-11 0,-32 7 0,-67 12 0,0 2 0,48-3 0,-6 3 0,10-1 0,164 9 0,-238-1 0,39-7 0,8 0 0,281 6 0,-180 3 0,-128 0 0,48-2 0,-85 0 0,0 1 0,-1-1 0,1 0 0,0 0 0,0 0 0,0 0 0,-1 0 0,1-1 0,4-2 0,-6 3 0,-1 1 0,1 0 0,-1-1 0,1 1 0,-1-1 0,1 1 0,-1-1 0,1 1 0,-1-1 0,1 1 0,-1-1 0,0 0 0,1 1 0,-1-1 0,0 0 0,0 1 0,0-1 0,1 0 0,-1 1 0,0-1 0,0 0 0,0 1 0,0-1 0,0 0 0,0 0 0,0 1 0,0-1 0,0 0 0,-1 1 0,1-1 0,0 0 0,0 1 0,-1-1 0,1 0 0,0 1 0,-1-1 0,1 1 0,0-1 0,-1 1 0,1-1 0,-1 1 0,1-1 0,-1 1 0,1-1 0,-1 1 0,0-1 0,0 1 0,-7-7 0,-1 2 0,0-1 0,0 1 0,0 1 0,-1-1 0,-13-3 0,-62-13 0,56 17 0,22 4 0,-1-1 0,0-1 0,1 1 0,-1-1 0,-7-3 0,32 4 0,12 3 0,-3 2 0,-1 1 0,-1 1 0,1 1 0,-1 1 0,30 14 0,-50-20 0,1 1 0,-1 1 0,0-1 0,-1 0 0,1 1 0,0 0 0,-1 0 0,0 0 0,0 0 0,0 0 0,0 1 0,-1-1 0,4 10 0,-2-3 0,0 1 0,0-1 0,-1 1 0,2 22 0,-4-29 2,-1-1 0,0 0 0,0 0 0,0 1 0,-1-1 0,0 0 0,1 1 0,-2-1 0,1 0 0,0 0 0,-1 0 0,0 0 0,0 0 0,0-1 0,0 1 0,0 0 0,-1-1 0,-3 4 0,-4 2-38,0 0-1,-1 0 1,0-1-1,-16 9 1,-15 11-1185,25-15-5605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4T13:42:42.25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301 148 24575,'0'4'0,"1"0"0,-1-1 0,1 1 0,0-1 0,0 1 0,2 3 0,-3-6 0,0-1 0,0 1 0,1 0 0,-1-1 0,0 1 0,0 0 0,1-1 0,-1 1 0,0-1 0,1 1 0,-1-1 0,0 1 0,1-1 0,-1 1 0,1-1 0,-1 1 0,1-1 0,-1 1 0,1-1 0,-1 0 0,1 1 0,0-1 0,-1 0 0,1 1 0,-1-1 0,1 0 0,0 0 0,-1 0 0,1 0 0,0 0 0,-1 0 0,1 1 0,0-2 0,-1 1 0,1 0 0,0 0 0,-1 0 0,1 0 0,1-1 0,-1 1 0,0-1 0,0 0 0,0 0 0,-1 0 0,1 0 0,0 0 0,0-1 0,-1 1 0,1 0 0,0 0 0,-1 0 0,0-1 0,1 1 0,-1 0 0,1-1 0,-1 1 0,0-2 0,2-26 0,-2 24 0,1-5 0,-1 1 0,1 0 0,-1 0 0,-1 0 0,0 0 0,-2-10 0,3 17 0,-1 1 0,1-1 0,-1 1 0,1-1 0,-1 1 0,0-1 0,0 1 0,0-1 0,1 1 0,-1 0 0,-1-1 0,1 1 0,0 0 0,0 0 0,0 0 0,-1 0 0,1 0 0,0 0 0,-1 0 0,1 1 0,-1-1 0,1 0 0,-1 1 0,1-1 0,-1 1 0,1-1 0,-1 1 0,0 0 0,1 0 0,-1 0 0,0 0 0,1 0 0,-1 0 0,-2 1 0,1-1 0,1 1 0,-1-1 0,0 1 0,1 0 0,-1 0 0,1 0 0,-1 1 0,1-1 0,0 1 0,-1-1 0,1 1 0,0 0 0,0 0 0,0 0 0,0 0 0,0 0 0,1 0 0,-1 0 0,1 1 0,-1-1 0,1 0 0,0 1 0,0-1 0,0 1 0,0 0 0,0 3 0,-1 4 0,0 0 0,1 0 0,0 0 0,0 0 0,1 0 0,1 10 0,-1-18 0,0-1 0,0 1 0,0 0 0,1-1 0,-1 1 0,0-1 0,1 1 0,-1-1 0,1 1 0,-1 0 0,1-1 0,0 0 0,-1 1 0,1-1 0,0 1 0,0-1 0,0 0 0,0 0 0,0 1 0,0-1 0,1 0 0,-1 0 0,0 0 0,1 0 0,-1-1 0,0 1 0,1 0 0,-1 0 0,1-1 0,-1 1 0,1-1 0,0 1 0,-1-1 0,1 0 0,-1 0 0,1 0 0,0 0 0,-1 0 0,1 0 0,-1 0 0,4-1 0,-2 0 0,0 0 0,1 0 0,-1 0 0,0 0 0,0-1 0,0 1 0,-1-1 0,1 0 0,0 0 0,-1 0 0,1 0 0,-1 0 0,1-1 0,-1 1 0,0-1 0,0 0 0,0 1 0,-1-1 0,1 0 0,1-4 0,-2 4 0,0-1 0,1 0 0,-2 0 0,1 0 0,0 0 0,-1 0 0,0 0 0,0 0 0,0 0 0,0 0 0,-1 0 0,1 0 0,-1 1 0,-1-5 0,1 5 0,0 1 0,-1 0 0,1-1 0,0 1 0,-1 0 0,0 0 0,1 0 0,-1 0 0,0 0 0,0 0 0,0 1 0,0-1 0,-1 0 0,1 1 0,0 0 0,-1 0 0,1-1 0,-1 1 0,1 1 0,-1-1 0,-3-1 0,2 1 0,1 1 0,0-1 0,-1 1 0,1 0 0,-1-1 0,1 1 0,-1 1 0,1-1 0,0 0 0,-1 1 0,1 0 0,0 0 0,-1 0 0,1 0 0,0 0 0,0 1 0,0-1 0,-4 4 0,3-2 0,1 0 0,-1 1 0,1-1 0,0 1 0,0 0 0,0 0 0,1 0 0,-1 0 0,1 0 0,0 1 0,-2 7 0,0 0 0,1 1 0,0 0 0,1 0 0,1 0 0,0 0 0,1 0 0,0 0 0,4 24 0,-3-34 0,0 1 0,-1 0 0,1-1 0,1 1 0,-1 0 0,0-1 0,1 1 0,0-1 0,0 0 0,0 0 0,0 0 0,0 0 0,1 0 0,0 0 0,-1 0 0,1-1 0,0 1 0,0-1 0,0 0 0,0 0 0,1 0 0,-1 0 0,1-1 0,-1 1 0,1-1 0,-1 0 0,1 0 0,0 0 0,0 0 0,-1-1 0,1 0 0,5 0 0,-3 1 0,1-1 0,0 0 0,0 0 0,0 0 0,0-1 0,0-1 0,-1 1 0,12-4 0,-15 3 0,0 1 0,-1-1 0,1 1 0,-1-1 0,1 0 0,-1 0 0,0 1 0,0-2 0,0 1 0,0 0 0,0 0 0,0-1 0,0 1 0,-1-1 0,0 0 0,1 1 0,-1-1 0,0 0 0,0 0 0,0 1 0,-1-1 0,1-5 0,1-2 0,-1-1 0,0 1 0,-1-1 0,0 0 0,0 1 0,-4-18 0,3 25 0,1 0 0,-1 0 0,0 1 0,0-1 0,0 0 0,0 1 0,-1-1 0,1 0 0,-1 1 0,0 0 0,1-1 0,-1 1 0,0 0 0,0 0 0,-1 0 0,1 0 0,0 0 0,-1 1 0,1-1 0,-1 0 0,1 1 0,-1 0 0,0 0 0,0 0 0,1 0 0,-1 0 0,-6 0 0,-4-1 0,-1 1 0,0 1 0,1 0 0,-1 0 0,1 2 0,-1 0 0,-14 4 0,25-5 0,0 0 0,1 0 0,0 0 0,-1 1 0,1 0 0,0-1 0,-1 1 0,1 0 0,0 0 0,0 0 0,1 0 0,-1 0 0,0 1 0,1-1 0,-1 0 0,1 1 0,0-1 0,0 1 0,0 0 0,0-1 0,-1 6 0,0-1 0,1 2 0,0-1 0,1 0 0,0 0 0,0 0 0,2 11 0,-2-18 0,0 1 0,0 0 0,1 0 0,-1-1 0,1 1 0,-1 0 0,1-1 0,0 1 0,-1 0 0,1-1 0,0 1 0,0-1 0,0 1 0,0-1 0,1 1 0,-1-1 0,0 0 0,1 0 0,-1 0 0,0 0 0,1 0 0,-1 0 0,1 0 0,0 0 0,-1 0 0,1-1 0,0 1 0,-1-1 0,1 1 0,0-1 0,0 0 0,-1 1 0,5-1 0,-4 0 0,1-1 0,0 1 0,-1 0 0,1-1 0,-1 0 0,1 0 0,-1 1 0,1-1 0,-1-1 0,0 1 0,1 0 0,-1-1 0,0 1 0,0-1 0,0 1 0,0-1 0,0 0 0,0 0 0,-1 0 0,1 0 0,-1 0 0,1 0 0,1-3 0,0-3 0,-1 0 0,0 0 0,0 0 0,0-1 0,-1 1 0,0 0 0,0-9 0,-5-60 0,3 71 0,0 0 0,0 1 0,0-1 0,-1 0 0,0 1 0,0-1 0,0 1 0,-1 0 0,1 0 0,-7-8 0,8 11 0,0 1 0,-1-1 0,1 0 0,-1 1 0,0-1 0,1 1 0,-1 0 0,0-1 0,0 1 0,0 0 0,0 0 0,0 0 0,0 0 0,0 1 0,0-1 0,0 0 0,-1 1 0,1 0 0,0-1 0,0 1 0,-1 0 0,1 0 0,0 0 0,0 1 0,0-1 0,-1 0 0,1 1 0,0-1 0,-4 3 0,4-2 0,0 0 0,-1 0 0,1 1 0,0-1 0,0 1 0,0 0 0,0 0 0,1-1 0,-1 1 0,0 0 0,1 1 0,-1-1 0,1 0 0,0 0 0,-1 1 0,1-1 0,0 0 0,1 1 0,-1-1 0,0 5 0,-2 5 0,2 0 0,0 0 0,0 13 0,1-16 0,4 171 0,-3-175 0,-1 0 0,1 0 0,0 1 0,0-1 0,0 0 0,1 0 0,0 0 0,4 9 0,-4-12 0,-1 0 0,1 0 0,0 0 0,-1 0 0,1 0 0,0 0 0,0 0 0,1-1 0,-1 1 0,0-1 0,0 0 0,1 1 0,-1-1 0,1 0 0,-1 0 0,1-1 0,-1 1 0,1 0 0,3-1 0,7 2 0,0-1 0,1 0 0,-1-1 0,25-3 0,-34 2 0,0 0 0,0 1 0,0-2 0,-1 1 0,1 0 0,0-1 0,-1 1 0,1-1 0,-1 0 0,1 0 0,-1-1 0,0 1 0,0-1 0,0 1 0,0-1 0,-1 0 0,1 0 0,-1 0 0,1 0 0,2-6 0,-1 0 0,-1-1 0,1 1 0,-2-1 0,1 0 0,-1 0 0,-1 0 0,0 0 0,0 0 0,-2-14 0,1 20 0,0 0 0,0 1 0,-1-1 0,1 0 0,-1 1 0,0-1 0,0 0 0,-1 1 0,1 0 0,-1-1 0,0 1 0,0 0 0,0 0 0,0 0 0,0 0 0,-1 0 0,1 0 0,-1 1 0,0-1 0,1 1 0,-1 0 0,-1-1 0,1 1 0,0 1 0,0-1 0,-1 0 0,1 1 0,-5-1 0,-2-1 0,1 1 0,-1 1 0,0 0 0,0 0 0,0 1 0,0 0 0,0 1 0,0 0 0,-13 4 0,19-4 0,0 0 0,0 0 0,1 0 0,-1 1 0,1-1 0,-1 1 0,1 0 0,-1 0 0,1 1 0,0-1 0,0 1 0,0-1 0,0 1 0,1 0 0,-1 0 0,1 0 0,0 0 0,-1 1 0,2-1 0,-1 1 0,0-1 0,1 1 0,-1 0 0,1-1 0,0 1 0,-1 5 0,2-6 0,-1 0 0,1 0 0,0 0 0,0 0 0,0 1 0,0-1 0,1 0 0,-1 0 0,1 0 0,0 0 0,-1 0 0,1 0 0,1 0 0,-1-1 0,0 1 0,1 0 0,-1-1 0,1 1 0,2 2 0,-1-2 0,0-1 0,1 1 0,-1-1 0,0 0 0,1 0 0,0 0 0,-1 0 0,1 0 0,0-1 0,0 0 0,0 0 0,0 0 0,0 0 0,5 0 0,-3-1 0,-1 1 0,1-1 0,0 0 0,-1 0 0,1 0 0,0-1 0,-1 0 0,1 0 0,-1 0 0,6-3 0,-8 3 0,0-1 0,-1 1 0,1-1 0,-1 0 0,1 0 0,-1 0 0,0 0 0,0 0 0,0-1 0,0 1 0,0-1 0,0 1 0,-1-1 0,1 0 0,-1 0 0,0 1 0,0-1 0,0 0 0,1-6 0,1-2 0,-1-1 0,0 0 0,-1 1 0,0-1 0,-1 0 0,0 0 0,-1 0 0,-1 1 0,-2-14 0,3 23 0,1 1 0,0 0 0,-1 0 0,1-1 0,-1 1 0,1 0 0,-1 0 0,0-1 0,1 1 0,-1 0 0,0 0 0,0 0 0,0 0 0,0 0 0,0 0 0,0 1 0,0-1 0,0 0 0,0 0 0,0 1 0,-1-1 0,1 0 0,-3 0 0,2 1 0,0 0 0,0 0 0,0 0 0,0 0 0,0 1 0,0-1 0,0 1 0,0-1 0,0 1 0,0-1 0,0 1 0,0 0 0,-3 2 0,-3 3 0,0-1 0,0 1 0,1 0 0,0 1 0,-10 12 0,12-12 0,1-1 0,0 1 0,0-1 0,1 1 0,0 0 0,0 0 0,1 1 0,0-1 0,0 1 0,-1 11 0,2-1 0,0 1 0,1-1 0,3 23 0,-3-38 0,0 1 0,1-1 0,0 0 0,-1 0 0,1 0 0,0 0 0,0 0 0,1 0 0,-1 0 0,1 0 0,-1 0 0,4 3 0,-4-4 0,1-1 0,-1 0 0,1 0 0,0 0 0,-1 0 0,1 0 0,0 0 0,0 0 0,0 0 0,0-1 0,-1 1 0,1-1 0,0 1 0,0-1 0,0 0 0,0 0 0,0 0 0,0 0 0,0 0 0,0 0 0,2-1 0,1 1 0,0-1 0,0 0 0,0-1 0,0 1 0,-1-1 0,1 0 0,-1 0 0,1 0 0,-1 0 0,0-1 0,0 0 0,0 0 0,0 0 0,3-4 0,-3 2 0,0 0 0,0 0 0,0-1 0,-1 1 0,0-1 0,0 0 0,-1 0 0,0 0 0,3-10 0,-2-4 0,0 0 0,-1 0 0,-1 0 0,-1 0 0,-5-37 0,5 54 0,-1 1 0,1 0 0,0 0 0,-1 0 0,1 0 0,-1 0 0,0 0 0,0 0 0,0 0 0,0 0 0,0 0 0,0 0 0,0 0 0,-1 1 0,1-1 0,-1 1 0,1-1 0,-1 1 0,-2-2 0,3 2 0,0 1 0,0-1 0,-1 1 0,1 0 0,0 0 0,0 0 0,-1-1 0,1 1 0,0 0 0,0 1 0,-1-1 0,1 0 0,0 0 0,0 0 0,0 1 0,-1-1 0,1 1 0,0-1 0,0 1 0,0-1 0,0 1 0,0 0 0,0-1 0,0 1 0,0 0 0,0 0 0,0 0 0,0 0 0,0 0 0,1 0 0,-1 0 0,0 0 0,0 2 0,-2 1 0,0 1 0,1 0 0,0 0 0,-1 0 0,2 0 0,-1 0 0,1 0 0,-1 0 0,2 1 0,-1-1 0,0 0 0,1 1 0,0-1 0,1 7 0,2 9 0,0 0 0,9 28 0,3 17 0,10 92 0,-18-103 0,6 63 0,-11-88 0,6 32 0,-4-33 0,2 39 0,-7 214 0,0-270 0,-1-1 0,0 1 0,-1-1 0,0 0 0,-1 0 0,0 0 0,0 0 0,-1-1 0,-8 12 0,-13 32 0,-3 25 0,-28 63 0,49-128 0,0 1 0,0-1 0,-2 0 0,0-1 0,0 0 0,-1 0 0,-13 11 0,11-13-151,2 1-1,0 0 0,0 1 0,1 0 1,1 1-1,0 0 0,1 0 1,-12 28-1,12-23-6674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4T13:42:42.25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 7 24575,'6'0'0,"0"1"0,1 0 0,-1 1 0,0-1 0,0 1 0,0 0 0,-1 1 0,1-1 0,0 1 0,-1 0 0,0 1 0,0-1 0,8 7 0,1 3 0,-1 0 0,0 1 0,13 17 0,-3 2 0,-2 0 0,29 63 0,-49-94 0,22 40 17,2-2-1,43 53 0,-11-15-1430,-45-61-5412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4T13:42:42.25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9 266 24575,'3'-3'0,"5"-5"0,5-5 0,3-3 0,2 1 0,6 0 0,8-2 0,2 0 0,0-2 0,-4 4 0,-3-1 0,1 1 0,-1-2 0,-2-1 0,2-1 0,0-1 0,-5 4-8191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4T13:42:42.25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625 113 24575,'-19'-1'0,"0"-1"0,0-1 0,1 0 0,-21-7 0,-1 0 0,-5 1 0,-1 1 0,0 3 0,-62 0 0,86 4 0,-1-2 0,1 0 0,-35-10 0,33 7-682,-35-16-1,40 14-6143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4T13:44:00.2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 84 24575,'-2'-3'0,"-1"2"0,1-1 0,0 0 0,-1 0 0,1 1 0,-1-1 0,1 1 0,-5-2 0,7 3 0,-1 0 0,1 0 0,-1 0 0,1 0 0,0 0 0,-1-1 0,1 1 0,-1 0 0,1 0 0,0 0 0,-1 1 0,1-1 0,-1 0 0,1 0 0,0 0 0,-1 0 0,1 0 0,0 0 0,-1 0 0,1 1 0,0-1 0,-1 0 0,1 0 0,0 1 0,-1-1 0,0 1 0,1 0 0,0 0 0,0 0 0,-1-1 0,1 1 0,0 0 0,0 0 0,0 0 0,0 0 0,0 0 0,0 0 0,0 0 0,0-1 0,0 1 0,0 0 0,1 2 0,0 0 0,0 1 0,1 0 0,0 0 0,0 0 0,0-1 0,0 1 0,0-1 0,1 1 0,-1-1 0,1 0 0,0 0 0,0 0 0,0-1 0,1 1 0,-1-1 0,0 0 0,1 1 0,6 1 0,-5-1 0,0-1 0,-1 0 0,1-1 0,0 1 0,0-1 0,0 0 0,1-1 0,-1 1 0,0-1 0,0 0 0,0 0 0,0 0 0,1-1 0,-1 0 0,5-1 0,-7 1 0,0-1 0,-1 0 0,1 1 0,0-1 0,-1 0 0,1 0 0,-1-1 0,0 1 0,0 0 0,0-1 0,0 1 0,0-1 0,0 0 0,-1 1 0,1-1 0,-1 0 0,0 0 0,0 0 0,0 0 0,0 0 0,0-1 0,-1 1 0,1 0 0,-1 0 0,0 0 0,0-5 0,0 4 0,0 1 0,0-1 0,-1 0 0,1 1 0,-1-1 0,1 0 0,-1 1 0,0-1 0,-1 1 0,1 0 0,-1-1 0,1 1 0,-1 0 0,0 0 0,0 0 0,0 0 0,-1 0 0,1 0 0,-1 1 0,1-1 0,-1 1 0,-6-4 0,8 5 0,-1 0 0,0 1 0,0-1 0,1 1 0,-1-1 0,0 1 0,0 0 0,1 0 0,-1 0 0,0 0 0,0 0 0,0 0 0,0 0 0,1 0 0,-1 1 0,0-1 0,0 1 0,1-1 0,-1 1 0,0 0 0,1 0 0,-1 0 0,1 0 0,-1 0 0,1 0 0,-1 0 0,1 0 0,0 1 0,0-1 0,-1 0 0,1 1 0,0-1 0,0 1 0,0-1 0,1 1 0,-2 2 0,0-1 0,1 1 0,-1 0 0,1-1 0,0 1 0,0 0 0,0 0 0,0 0 0,1-1 0,-1 1 0,1 0 0,0 0 0,0 0 0,1 0 0,-1 0 0,1 0 0,1 4 0,0-3 0,1-1 0,-1 0 0,1 0 0,-1 0 0,1 0 0,1-1 0,-1 1 0,5 3 0,-7-6 0,0 0 0,0-1 0,-1 1 0,1-1 0,0 1 0,0-1 0,0 1 0,0-1 0,0 1 0,0-1 0,0 0 0,0 0 0,0 1 0,0-1 0,0 0 0,0 0 0,2 0 0,-2-1 0,0 1 0,0-1 0,0 1 0,0-1 0,0 1 0,-1-1 0,1 0 0,0 1 0,0-1 0,-1 0 0,1 0 0,0 1 0,-1-1 0,1 0 0,-1 0 0,1 0 0,-1 0 0,0 0 0,1 0 0,-1 0 0,0 0 0,1-2 0,0 0 8,0-1 0,-1 1 0,1-1 0,-1 0 0,0 0 0,1 1 0,-2-1 0,1 0 0,0 0 0,-1 1 0,0-1 0,0 0 0,0 1 0,-2-5 0,2 5-82,0 1-1,-1 0 1,1-1 0,-1 1 0,0 0-1,0 0 1,0 0 0,0 0 0,0 0-1,0 1 1,0-1 0,-1 1 0,1-1-1,0 1 1,-1 0 0,1 0 0,-1 0-1,0 0 1,-4-1 0,-9 0-6752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4T13:07:21.01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24575,'297'0'0,"-271"2"0,-1 1 0,0 1 0,0 1 0,25 8 0,-18-4 0,55 8 0,99-14 0,-98-5 0,765 2 0,-849 0 0,-1 0 0,0 0 0,1 0 0,-1 0 0,0 1 0,1 0 0,-1-1 0,0 1 0,0 1 0,1-1 0,-1 0 0,0 1 0,-1-1 0,1 1 0,4 3 0,-5-3 0,0 1 0,0-1 0,0 1 0,-1 0 0,1 0 0,0-1 0,-1 1 0,0 0 0,0 1 0,0-1 0,0 0 0,0 0 0,-1 0 0,1 0 0,-1 7 0,0 117 0,-2-86 0,2 0 0,10 77 0,-7-103-124,-1-1 0,0 1 0,-1 0 0,-1-1 0,0 1 0,-1 0-1,0 0 1,-1-1 0,-1 1 0,-5 14 0,1-11-6702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4T13:44:02.3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20 24575,'0'0'0,"1"0"0,-1-1 0,0 1 0,0 0 0,0 0 0,0 0 0,1-1 0,-1 1 0,0 0 0,0 0 0,0 0 0,1 0 0,-1 0 0,0-1 0,0 1 0,1 0 0,-1 0 0,0 0 0,0 0 0,1 0 0,-1 0 0,0 0 0,0 0 0,1 0 0,-1 0 0,0 0 0,0 0 0,1 0 0,-1 0 0,0 0 0,0 0 0,1 0 0,-1 0 0,0 0 0,0 1 0,1-1 0,4 10 0,-1 17 0,-3-13 0,0-1 0,1 1 0,4 14 0,-6-25 0,1 0 0,-1-1 0,1 1 0,0-1 0,0 1 0,0-1 0,0 1 0,1-1 0,-1 0 0,1 0 0,-1 1 0,1-1 0,0 0 0,0 0 0,0-1 0,0 1 0,0 0 0,0-1 0,1 1 0,-1-1 0,0 0 0,1 0 0,3 2 0,-4-3 0,-1 0 0,0 1 0,0-1 0,0 0 0,0 0 0,0 0 0,1 0 0,-1-1 0,0 1 0,0 0 0,0 0 0,0-1 0,0 1 0,0-1 0,0 1 0,0-1 0,0 1 0,0-1 0,0 1 0,0-1 0,0 0 0,1-1 0,0 0 0,-1 0 0,0 0 0,1 0 0,-1 0 0,0 0 0,0 0 0,-1 0 0,1 0 0,0-1 0,0-3 0,0 2 0,-1 0 0,1 0 0,-1 0 0,0 0 0,0-1 0,-1 1 0,1 0 0,-1 0 0,0 0 0,0 0 0,0 0 0,-3-6 0,2 8 0,0-1 0,-1 1 0,1-1 0,-1 1 0,1 0 0,-1 0 0,0 0 0,0 1 0,0-1 0,0 1 0,0-1 0,0 1 0,0 0 0,0 0 0,0 0 0,-1 1 0,1-1 0,0 1 0,0 0 0,-6 0 0,7 0 0,0 0 0,0 0 0,-1 0 0,1 0 0,0 1 0,0-1 0,-1 1 0,1 0 0,0-1 0,0 1 0,0 0 0,0 0 0,0 0 0,0 1 0,0-1 0,0 0 0,1 1 0,-1-1 0,0 1 0,1 0 0,-1-1 0,1 1 0,0 0 0,-1 0 0,1 0 0,0 0 0,0 0 0,0 0 0,-1 4 0,2-4 0,-1 0 0,1 0 0,0 0 0,0 0 0,0 0 0,0 0 0,0 0 0,0-1 0,0 1 0,1 0 0,-1 0 0,1 0 0,-1 0 0,1 0 0,0-1 0,-1 1 0,1 0 0,0-1 0,2 4 0,-1-3 0,0-1 0,0 1 0,0-1 0,0 1 0,1-1 0,-1 1 0,0-1 0,0 0 0,1 0 0,-1 0 0,1-1 0,-1 1 0,4 0 0,0 0 0,1 0 0,0-1 0,-1 0 0,1 0 0,0-1 0,-1 0 0,1 0 0,0 0 0,-1-1 0,11-4 0,-14 5 0,0 0 0,-1-1 0,0 1 0,1-1 0,-1 1 0,0-1 0,0 0 0,0 0 0,0 0 0,0 0 0,0 0 0,0-1 0,-1 1 0,1 0 0,-1-1 0,0 1 0,0-1 0,0 1 0,0-1 0,0 0 0,0 1 0,-1-1 0,1 0 0,-1 0 0,0 0 0,0 1 0,0-1 0,0 0 0,0 0 0,-1 0 0,-1-5 0,2 5 0,-2 0 0,1 0 0,0 0 0,-1 0 0,1 0 0,-1 0 0,0 0 0,0 0 0,0 0 0,0 1 0,-1-1 0,1 1 0,-1 0 0,1 0 0,-1-1 0,0 2 0,0-1 0,0 0 0,0 1 0,0-1 0,0 1 0,0 0 0,-1 0 0,1 0 0,-6-1 0,7 2 0,0 0 0,1 0 0,-1 1 0,0-1 0,1 0 0,-1 0 0,0 1 0,1-1 0,-1 1 0,1-1 0,-1 1 0,1 0 0,-1 0 0,1-1 0,-1 1 0,1 0 0,0 0 0,0 1 0,-1-1 0,1 0 0,0 0 0,0 0 0,0 1 0,0-1 0,0 1 0,1-1 0,-1 1 0,0-1 0,1 1 0,-1-1 0,0 2 0,0 1 0,0 0 0,0 0 0,1 0 0,-1 0 0,1 0 0,0 0 0,0 0 0,0 0 0,1 0 0,0 0 0,1 7 0,-2-10-3,0-1-1,0 1 1,1-1-1,-1 1 1,0-1-1,0 1 0,0-1 1,0 1-1,1-1 1,-1 1-1,0-1 1,1 0-1,-1 1 1,0-1-1,1 1 0,-1-1 1,0 0-1,1 1 1,-1-1-1,1 0 1,0 1-1,4-8 198,-2-19-1675,-6 11-5345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4T13:49:45.12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24575,'0'1245'0,"0"-1243"0,0 1 0,0-1 0,0 1 0,0 0 0,0-1 0,1 1 0,-1 0 0,1-1 0,-1 1 0,1-1 0,0 1 0,0-1 0,0 0 0,1 1 0,-1-1 0,1 0 0,-1 0 0,1 0 0,-1 0 0,1 0 0,0 0 0,0 0 0,0 0 0,0-1 0,1 1 0,-1-1 0,0 0 0,0 0 0,1 1 0,-1-2 0,1 1 0,-1 0 0,1 0 0,4 0 0,20 3 0,0-1 0,1-2 0,-1 0 0,35-4 0,11 0 0,-28 3 0,20 0 0,1-2 0,85-15 0,-27-12 0,-78 17 0,-19 7 0,1 0 0,49-1 0,59 7 0,-57 1 0,816-2 0,-618 18 0,6 1 0,163-20 0,-373 4 0,83 15 0,-29-3 0,-21-4 0,292 16 0,-351-28 0,260 11 0,84-1 0,-243-11 0,984 2 0,-1128 1 0,-1-1 0,1-1 0,0 1 0,0 0 0,0-1 0,0 0 0,0 0 0,-1 0 0,1 0 0,0-1 0,-1 0 0,1 1 0,-1-1 0,1 0 0,-1-1 0,5-3 0,-5 2 0,-1 1 0,1-1 0,-1 1 0,0-1 0,0 0 0,0 0 0,0 0 0,-1 0 0,0 0 0,1 0 0,-2-1 0,1 1 0,0 0 0,-1-1 0,0-3 0,2-56 0,-14-124 0,6 160 0,0 0 0,-17-42 0,3 12 0,19 54 0,-9-29 0,-6-34 0,10 41 0,-13-37 0,0 0 0,17 56 0,-6-26 0,1 1 0,-6-62 0,3-1 0,2 39 0,1 4 0,2 27 0,0-41 0,5 63 0,0 0 0,0 1 0,0-1 0,0 0 0,0 1 0,-1-1 0,1 1 0,-1-1 0,1 0 0,-1 1 0,0-1 0,0 1 0,0 0 0,-1-1 0,1 1 0,0 0 0,-1 0 0,1 0 0,-1 0 0,0 0 0,0 0 0,0 0 0,0 0 0,0 1 0,0-1 0,0 1 0,-1 0 0,1 0 0,0-1 0,-1 1 0,1 1 0,-1-1 0,1 0 0,-1 1 0,-2-1 0,-25-3 0,-1 1 0,1 1 0,-56 5 0,20-1 0,-1068 0 0,586-3 0,-1909 1 0,2436-1 0,1-1 0,-1-1 0,-32-10 0,33 8 0,-1 0 0,0 2 0,-27-2 0,-445 5 0,206 1 0,17-1-1365,254 0-5461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4T13:49:55.78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310 150 24575,'0'-17'0,"1"5"0,-1 1 0,-1 0 0,0 0 0,-3-18 0,3 26 0,0 0 0,0 1 0,0-1 0,0 0 0,-1 0 0,1 1 0,-1-1 0,0 1 0,1 0 0,-1-1 0,0 1 0,0 0 0,0 0 0,-1 0 0,1 0 0,-1 0 0,1 1 0,-1-1 0,1 1 0,-1 0 0,0-1 0,-3 0 0,-9-1 0,0 1 0,0 0 0,0 1 0,-1 0 0,1 2 0,-17 1 0,-11 1 0,39-3 0,0 0 0,0 0 0,0 0 0,0 1 0,0 0 0,0 0 0,0 0 0,0 0 0,0 1 0,0 0 0,1-1 0,-1 1 0,1 1 0,-1-1 0,-3 4 0,4-3 0,0 0 0,1 0 0,0 1 0,0-1 0,0 1 0,0-1 0,0 1 0,1 0 0,-1-1 0,1 1 0,0 0 0,0 0 0,1 0 0,-1 0 0,1 7 0,3 125 0,-2-126 0,1 0 0,0 0 0,0 0 0,1-1 0,0 1 0,1 0 0,0-1 0,0 0 0,1 0 0,0 0 0,7 8 0,-10-14 0,0 0 0,1-1 0,-1 1 0,1 0 0,0-1 0,-1 1 0,1-1 0,0 0 0,1 0 0,-1 0 0,0 0 0,0-1 0,1 1 0,-1-1 0,1 0 0,-1 0 0,1 0 0,0 0 0,-1-1 0,1 1 0,0-1 0,-1 0 0,1 0 0,0-1 0,-1 1 0,1-1 0,0 0 0,-1 0 0,1 0 0,-1 0 0,1 0 0,-1-1 0,4-2 0,-1 1 0,0-1 0,0 0 0,-1-1 0,1 1 0,-1-1 0,0 0 0,0-1 0,-1 1 0,0-1 0,0 0 0,0 0 0,5-12 0,0-3 0,-1-2 0,7-34 0,-5 18 0,-9 36 0,0-1 0,1 0 0,-1 1 0,1-1 0,0 1 0,0 0 0,0 0 0,1-1 0,2-2 0,-4 5 0,-1 1 0,1-1 0,0 1 0,-1-1 0,1 0 0,0 1 0,0-1 0,-1 1 0,1 0 0,0-1 0,0 1 0,0 0 0,0-1 0,0 1 0,-1 0 0,1 0 0,0 0 0,0 0 0,0 0 0,0 0 0,0 0 0,0 0 0,0 0 0,0 0 0,-1 1 0,1-1 0,0 0 0,0 0 0,0 1 0,0-1 0,-1 1 0,1-1 0,0 1 0,0-1 0,-1 1 0,1-1 0,0 1 0,-1 0 0,1-1 0,0 1 0,-1 0 0,1 0 0,-1-1 0,0 1 0,1 1 0,5 8 0,-1 0 0,-1 0 0,0 0 0,0 1 0,-1 0 0,0-1 0,2 18 0,7 27 0,-8-45 0,-1 0 0,1-1 0,1 1 0,0-1 0,12 17 0,-16-24 0,1 0 0,0 0 0,0 0 0,0-1 0,0 1 0,0 0 0,0-1 0,0 1 0,0-1 0,1 0 0,-1 0 0,5 2 0,-5-3 0,-1 0 0,1 1 0,0-1 0,0 0 0,0-1 0,-1 1 0,1 0 0,0 0 0,0-1 0,-1 1 0,1-1 0,0 1 0,-1-1 0,1 0 0,0 0 0,-1 0 0,1 0 0,-1 0 0,1 0 0,1-2 0,1-2 0,0 1 0,0-1 0,0 1 0,-1-1 0,0 0 0,0 0 0,-1-1 0,1 1 0,-1-1 0,0 1 0,0-1 0,-1 0 0,0 1 0,1-8 0,0-11 0,-1-1 0,-2-25 0,1 32 0,0 8 0,-1 0 0,1 1 0,-2-1 0,-3-15 0,5 24 0,1 1 0,-1 0 0,0 0 0,0 0 0,1-1 0,-1 1 0,0 0 0,1 0 0,-1 0 0,0 0 0,0 0 0,1 0 0,-1 0 0,0 0 0,1-1 0,-1 1 0,0 0 0,1 0 0,-1 1 0,0-1 0,1 0 0,-1 0 0,0 0 0,1 0 0,-1 0 0,0 0 0,1 0 0,-1 0 0,1 1 0,19 3 0,-10-1 0,-2-2 0,1-1 0,-1 1 0,0-2 0,10 0 0,23 0 0,-39 1 0,0 1 0,0-1 0,0 1 0,-1 0 0,1-1 0,0 1 0,0 0 0,-1 0 0,1 0 0,0 0 0,-1 0 0,1 1 0,-1-1 0,0 0 0,1 1 0,-1-1 0,0 1 0,0-1 0,0 1 0,0 0 0,0 0 0,0-1 0,-1 1 0,1 0 0,0 0 0,-1 0 0,1 0 0,-1 3 0,2 6 0,-1 1 0,0-1 0,-2 19 0,1-22 0,-3 31 0,1-26 0,1 0 0,1 0 0,0 0 0,0 0 0,1 0 0,4 17 0,-4-28 0,0 0 0,0 0 0,0 0 0,0 0 0,0 0 0,0 0 0,1 0 0,-1-1 0,1 1 0,-1 0 0,1-1 0,0 0 0,-1 1 0,1-1 0,0 0 0,0 1 0,0-1 0,0 0 0,0-1 0,0 1 0,0 0 0,1-1 0,-1 1 0,0-1 0,0 1 0,0-1 0,1 0 0,-1 0 0,0 0 0,0 0 0,1-1 0,-1 1 0,3-1 0,1 0 0,0-1 0,0 1 0,1-1 0,-1 0 0,0-1 0,-1 0 0,1 0 0,0 0 0,-1 0 0,9-8 0,-8 5 0,-1 0 0,1-1 0,-1 0 0,0 0 0,-1 0 0,1-1 0,-1 1 0,-1-1 0,0 0 0,0 0 0,0-1 0,-1 1 0,2-14 0,-2-2 0,-1 1 0,0-1 0,-6-41 0,5 62 0,-1 0 0,1 1 0,-1-1 0,0 0 0,0 0 0,0 1 0,-1-1 0,-1-3 0,2 5 0,1 0 0,0 1 0,-1-1 0,0 0 0,1 0 0,-1 1 0,1-1 0,-1 0 0,0 1 0,1-1 0,-1 1 0,0-1 0,0 1 0,0-1 0,1 1 0,-1 0 0,0-1 0,0 1 0,0 0 0,0 0 0,0-1 0,1 1 0,-1 0 0,0 0 0,0 0 0,0 0 0,0 0 0,0 0 0,0 1 0,-1-1 0,1 0 0,0 1 0,0-1 0,1 1 0,-1-1 0,0 1 0,1-1 0,-1 1 0,0 0 0,1-1 0,-1 1 0,0 0 0,1 0 0,-1-1 0,1 1 0,0 0 0,-1 0 0,1 0 0,0-1 0,-1 1 0,1 0 0,0 0 0,0 0 0,0 0 0,0 0 0,0 0 0,0-1 0,0 1 0,0 0 0,0 0 0,0 0 0,0 0 0,0 0 0,1 0 0,-1-1 0,0 1 0,1 0 0,-1 0 0,1 0 0,0 0 0,0 2 0,0 0 0,1 0 0,0 0 0,0 0 0,0-1 0,0 1 0,0-1 0,0 1 0,6 3 0,-3-4 0,0 1 0,0-1 0,0 0 0,0-1 0,1 1 0,-1-1 0,0 0 0,1 0 0,-1-1 0,1 0 0,-1 0 0,10-1 0,8-2 0,39-10 0,-37 6 0,-17 5 0,-2 1 0,1-1 0,-1 1 0,0 0 0,1 0 0,10 1 0,-16 0 0,1 0 0,-1 1 0,0-1 0,1 0 0,-1 1 0,0-1 0,1 1 0,-1-1 0,0 1 0,0 0 0,1-1 0,-1 1 0,0 0 0,0 0 0,0 0 0,0 0 0,0 0 0,0 0 0,0 0 0,0 0 0,-1 0 0,1 1 0,0-1 0,-1 0 0,1 0 0,-1 1 0,1-1 0,-1 0 0,0 1 0,1-1 0,-1 3 0,2 13 0,-1 0 0,-1 1 0,-3 26 0,1-22 0,1 34 0,1-49 0,1 0 0,0 0 0,1 0 0,0 0 0,0 0 0,0 0 0,1 0 0,5 11 0,6 2-1365,0-2-5461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4T13:49:56.99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0 292 24575,'31'-68'0,"28"-92"0,-44 107 0,-15 53 0,0-1 0,1 0 0,-1 1 0,0-1 0,0 1 0,1-1 0,-1 0 0,0 1 0,1-1 0,-1 1 0,0-1 0,1 1 0,-1-1 0,1 1 0,-1-1 0,1 1 0,-1-1 0,1 0 0,0 1 0,-1 0 0,0 1 0,1-1 0,-1 0 0,0 0 0,0 0 0,1 0 0,-1 0 0,0 0 0,0 0 0,1 1 0,-1-1 0,0 0 0,0 0 0,1 0 0,-1 1 0,0-1 0,0 0 0,0 0 0,0 1 0,1-1 0,-1 0 0,0 0 0,0 1 0,0-1 0,0 1 0,7 24 0,-3 44 0,-5 79 0,-1-48 0,2-95-50,0 27-388,1 1-1,9 57 1,-6-74-6388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4T13:49:58.99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24575,'2'0'0,"-1"0"0,1 1 0,0-1 0,0 1 0,0 0 0,0-1 0,0 1 0,-1 0 0,1 0 0,0 0 0,-1 0 0,1 0 0,-1 1 0,1-1 0,-1 0 0,0 1 0,1-1 0,-1 1 0,0-1 0,0 1 0,0 0 0,1 2 0,1 1 0,-1 1 0,1 0 0,-1-1 0,0 1 0,1 12 0,2 27 0,-3 0 0,-4 47 0,0-21 0,1 658 0,1-722-170,0 0-1,1-1 0,0 1 1,0 0-1,0-1 0,1 1 1,2 7-1,4 3-6655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4T13:50:16.54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1 453 24575,'11'4'0,"0"-1"0,0-1 0,1 1 0,-1-2 0,1 0 0,-1 0 0,1-1 0,-1 0 0,15-3 0,-22 2 0,1 1 0,-1-2 0,0 1 0,1-1 0,-1 1 0,0-1 0,0 0 0,0-1 0,0 1 0,0-1 0,0 1 0,-1-1 0,1 0 0,-1-1 0,0 1 0,0 0 0,0-1 0,-1 0 0,1 0 0,-1 0 0,0 0 0,0 0 0,0 0 0,0 0 0,1-9 0,0-5 0,-1 0 0,0 0 0,-2 0 0,0-1 0,-3-17 0,1-20 0,2 51 0,-1 0 0,1 1 0,-1-1 0,0 1 0,0 0 0,0-1 0,0 1 0,-4-7 0,5 10 0,-1 1 0,1-1 0,-1 0 0,1 0 0,-1 0 0,1 1 0,-1-1 0,0 0 0,0 1 0,1-1 0,-1 0 0,0 1 0,0-1 0,1 1 0,-1-1 0,0 1 0,0 0 0,0-1 0,0 1 0,0 0 0,0 0 0,0-1 0,0 1 0,0 0 0,0 0 0,0 0 0,0 0 0,1 0 0,-1 0 0,0 1 0,0-1 0,0 0 0,0 0 0,0 1 0,0-1 0,0 0 0,0 1 0,0-1 0,1 1 0,-1-1 0,0 1 0,0 0 0,1-1 0,-1 1 0,0 0 0,0 0 0,-1 1 0,0 0 0,0 0 0,0 0 0,0 1 0,0-1 0,0 1 0,1-1 0,-1 1 0,1-1 0,0 1 0,0 0 0,0 0 0,0-1 0,0 1 0,1 0 0,-1 0 0,1 0 0,0 0 0,-1 0 0,1 0 0,1 0 0,-1 0 0,0 0 0,1 0 0,0 0 0,-1-1 0,1 1 0,0 0 0,1 0 0,-1-1 0,0 1 0,3 2 0,-1 1 0,0-1 0,1 0 0,-1 0 0,1 0 0,0 0 0,1-1 0,-1 0 0,1 0 0,0 0 0,0 0 0,0-1 0,0 0 0,1 0 0,9 3 0,-4-3 0,1-1 0,-1 0 0,0-1 0,1-1 0,-1 1 0,1-2 0,-1 0 0,1 0 0,-1-1 0,0 0 0,1-1 0,-1-1 0,20-9 0,-29 12 0,0 0 0,0 0 0,-1 1 0,1-1 0,0 0 0,0 1 0,0-1 0,0 1 0,0-1 0,0 1 0,0 0 0,0 0 0,3 0 0,-4 0 0,0 1 0,0-1 0,-1 1 0,1-1 0,0 1 0,0 0 0,0-1 0,-1 1 0,1 0 0,0 0 0,-1-1 0,1 1 0,-1 0 0,1 0 0,-1 0 0,1 0 0,-1 0 0,0 0 0,1 0 0,-1 0 0,0 0 0,0 0 0,0 0 0,0 0 0,0 0 0,0 0 0,0 0 0,0 1 0,0 42 0,-1-37 0,0 0 0,1 1 0,0-1 0,0 0 0,1 0 0,0 0 0,0 0 0,0 0 0,1 0 0,0 0 0,1-1 0,-1 1 0,5 7 0,-2-7 0,-1 0 0,1-1 0,0 1 0,1-1 0,0 0 0,0-1 0,0 1 0,1-1 0,-1 0 0,1-1 0,0 0 0,1 0 0,-1 0 0,1-1 0,0 0 0,-1 0 0,1-1 0,0 0 0,1-1 0,-1 1 0,0-2 0,0 1 0,14-2 0,-22 1 0,15 0 0,-1 0 0,1-2 0,-1 0 0,1 0 0,16-6 0,-27 6 0,-1 1 0,1-1 0,-1 1 0,0-1 0,1 0 0,-1 0 0,0-1 0,0 1 0,-1-1 0,1 1 0,0-1 0,-1 0 0,0 0 0,1 0 0,-1 0 0,0 0 0,-1-1 0,1 1 0,-1-1 0,1 1 0,-1-1 0,0 1 0,0-1 0,-1 0 0,1-6 0,1-20 0,-4-46 0,-1 17 0,3 54 0,0 1 0,0-1 0,-1 1 0,0-1 0,0 1 0,0-1 0,0 1 0,-4-8 0,4 11 0,0 0 0,1 0 0,-1 0 0,0 0 0,0 0 0,0 0 0,1 0 0,-1 0 0,0 0 0,0 0 0,0 0 0,0 1 0,-1-1 0,1 0 0,0 1 0,0-1 0,0 1 0,0 0 0,-1-1 0,1 1 0,0 0 0,0 0 0,-1-1 0,1 1 0,0 0 0,-1 0 0,1 0 0,0 1 0,0-1 0,-1 0 0,1 0 0,0 1 0,0-1 0,0 1 0,-3 0 0,2 1 0,-1 0 0,0-1 0,1 1 0,-1 0 0,1 0 0,0 1 0,0-1 0,0 0 0,0 1 0,0-1 0,0 1 0,1 0 0,-1-1 0,1 1 0,0 0 0,0 0 0,0 0 0,0 0 0,0 0 0,0 6 0,-1 6 0,0 1 0,2 27 0,0-41 0,0 40 0,-1-15 0,2 0 0,6 38 0,-6-59 0,0 1 0,1-1 0,1 1 0,-1-1 0,1 0 0,0 0 0,0 0 0,0 0 0,1-1 0,0 1 0,7 7 0,-7-10 0,0 1 0,0-1 0,0 0 0,0 0 0,1 0 0,-1-1 0,1 0 0,0 0 0,-1 0 0,1 0 0,0-1 0,0 1 0,0-1 0,0-1 0,9 1 0,2 0 0,1-1 0,0 0 0,0-1 0,20-5 0,-32 5 0,0 0 0,-1-1 0,1 1 0,0-1 0,-1 0 0,0-1 0,1 1 0,-1-1 0,0 0 0,0 1 0,-1-2 0,1 1 0,-1 0 0,1-1 0,-1 0 0,0 0 0,0 0 0,-1 0 0,3-5 0,7-21 0,-1-1 0,-1-1 0,8-52 0,1-2 0,-16 76 0,6-22 0,-2 1 0,0-1 0,-2 0 0,0-47 0,-5 77 0,1-5 0,-2-1 0,1 1 0,-1-1 0,0 0 0,-4-12 0,4 18 0,1 0 0,-1 0 0,0 0 0,0 1 0,0-1 0,0 0 0,-1 1 0,1-1 0,0 1 0,-1 0 0,1-1 0,-1 1 0,1 0 0,-1 0 0,0 0 0,0 0 0,1 0 0,-1 0 0,0 0 0,0 1 0,0-1 0,0 0 0,0 1 0,0 0 0,0 0 0,0-1 0,-3 1 0,2 0 0,1 0 0,-1 0 0,0 1 0,0-1 0,1 0 0,-1 1 0,0 0 0,0-1 0,1 1 0,-1 0 0,1 1 0,-1-1 0,1 0 0,-1 1 0,1-1 0,-4 4 0,3-2 0,0 1 0,1-1 0,0 0 0,0 0 0,0 1 0,0 0 0,0-1 0,1 1 0,-1 0 0,-1 6 0,0 8 0,1-1 0,1 1 0,0 0 0,3 23 0,-1-23 0,-1 20 0,0-13 0,1 0 0,1-1 0,1 1 0,7 28 0,13 21 0,-5-16 0,18 92 0,-15-20 0,-20-121 0,-1-6 0,1 1 0,-1-1 0,1 1 0,-1-1 0,1 0 0,0 1 0,0-1 0,1 0 0,-1 0 0,1 0 0,-1 0 0,1 0 0,0 0 0,3 4 0,-4-7 0,-1 0 0,0 0 0,1 1 0,-1-1 0,0 0 0,1 0 0,-1 0 0,0 1 0,1-1 0,-1 0 0,0 0 0,1 0 0,-1 0 0,0 0 0,1 0 0,-1 0 0,1 0 0,-1 0 0,0 0 0,1 0 0,-1 0 0,1 0 0,-1 0 0,0 0 0,1 0 0,-1 0 0,0 0 0,1-1 0,-1 1 0,0 0 0,1 0 0,-1 0 0,0-1 0,1 1 0,7-16 0,-1-20 0,-5 18 0,8-69 0,-4 1 0,-5-106 0,-2 188 0,1 1 0,0-1 0,-1 1 0,0 0 0,0-1 0,0 1 0,0 0 0,0-1 0,-1 1 0,0 0 0,1 0 0,-1 0 0,0 1 0,0-1 0,-1 0 0,1 1 0,0-1 0,-1 1 0,-4-3 0,4 3 0,0 1 0,1-1 0,-1 1 0,0 0 0,0 0 0,0 0 0,-1 1 0,1-1 0,0 1 0,0 0 0,0 0 0,0 0 0,0 0 0,-1 0 0,1 1 0,0-1 0,0 1 0,0 0 0,0 0 0,0 0 0,-4 3 0,0-1 0,2 1 0,-1 0 0,0 0 0,1 0 0,0 1 0,0 0 0,0 0 0,1 0 0,-1 0 0,1 1 0,0 0 0,-5 11 0,8-14 0,-1 0 0,1 0 0,-1 0 0,1 0 0,0 0 0,0 1 0,1-1 0,-1 0 0,1 1 0,0-1 0,-1 0 0,2 1 0,-1-1 0,0 1 0,1-1 0,-1 0 0,1 1 0,0-1 0,0 0 0,0 0 0,0 0 0,1 0 0,0 0 0,-1 0 0,1 0 0,0 0 0,5 4 0,-4-4 0,1 0 0,-1-1 0,1 1 0,0-1 0,0 0 0,0 0 0,0 0 0,0-1 0,1 1 0,-1-1 0,1 0 0,-1-1 0,6 1 0,9 0 0,36-3 0,-26 1 0,7-4-1365,-20 1-5461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4T13:50:17.99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24575,'414'0'-1365,"-398"0"-5461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4T13:50:22.14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1 239 24575,'1'-5'0,"0"1"0,1-1 0,-1 1 0,1 0 0,0 0 0,0-1 0,1 1 0,-1 0 0,1 1 0,4-6 0,2-3 0,39-71 0,-7 12 0,-40 69 0,0 0 0,0 0 0,0 1 0,1-1 0,-1 0 0,1 1 0,-1-1 0,1 1 0,0 0 0,-1 0 0,5-3 0,-6 4 0,1 0 0,-1 0 0,0 0 0,1 0 0,-1 0 0,1 0 0,-1 0 0,1 0 0,-1 0 0,0 0 0,1 0 0,-1 0 0,1 0 0,-1 0 0,0 0 0,1 0 0,-1 0 0,1 1 0,-1-1 0,0 0 0,1 0 0,-1 0 0,0 1 0,1-1 0,0 1 0,0 0 0,-1 0 0,1 1 0,0-1 0,-1 0 0,1 0 0,-1 0 0,0 0 0,1 0 0,-1 1 0,0-1 0,1 2 0,2 30 0,-2-1 0,-3 52 0,0-12 0,2-37 0,1 1 0,2 0 0,7 36 0,-3-43 0,-3-13 0,0-1 0,-2 1 0,0 0 0,1 17 0,-3-31 0,-1-1 0,1 1 0,0-1 0,0 1 0,-1-1 0,1 1 0,0-1 0,-1 0 0,1 1 0,-1-1 0,0 0 0,0 1 0,1-1 0,-1 0 0,0 0 0,0 0 0,0 1 0,0-1 0,0 0 0,0 0 0,-1-1 0,1 1 0,0 0 0,0 0 0,-1-1 0,1 1 0,-1 0 0,1-1 0,0 1 0,-1-1 0,1 0 0,-1 0 0,1 1 0,-1-1 0,1 0 0,-2 0 0,-8 0 0,0-1 0,0 0 0,1-1 0,-13-3 0,1 1 0,-9 0 0,118 5 0,-36-2 0,76 1-1365,-112 0-5461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4T13:50:34.89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24575,'0'1245'0,"0"-1243"0,0 1 0,0-1 0,0 1 0,0 0 0,0-1 0,1 1 0,-1 0 0,1-1 0,-1 1 0,1-1 0,0 1 0,0-1 0,0 0 0,1 1 0,-1-1 0,1 0 0,-1 0 0,1 0 0,-1 0 0,1 0 0,0 0 0,0 0 0,0 0 0,0-1 0,1 1 0,-1-1 0,0 0 0,0 0 0,1 1 0,-1-2 0,1 1 0,-1 0 0,1 0 0,4 0 0,20 3 0,0-1 0,1-2 0,-1 0 0,35-4 0,11 0 0,-28 3 0,20 0 0,1-2 0,85-15 0,-27-12 0,-78 17 0,-19 7 0,1 0 0,49-1 0,59 7 0,-57 1 0,816-2 0,-618 18 0,6 1 0,163-20 0,-373 4 0,83 15 0,-29-3 0,-21-4 0,292 16 0,-351-28 0,260 11 0,84-1 0,-243-11 0,984 2 0,-1128 1 0,-1-1 0,1-1 0,0 1 0,0 0 0,0-1 0,0 0 0,0 0 0,-1 0 0,1 0 0,0-1 0,-1 0 0,1 1 0,-1-1 0,1 0 0,-1-1 0,5-3 0,-5 2 0,-1 1 0,1-1 0,-1 1 0,0-1 0,0 0 0,0 0 0,0 0 0,-1 0 0,0 0 0,1 0 0,-2-1 0,1 1 0,0 0 0,-1-1 0,0-3 0,2-56 0,-14-124 0,6 160 0,0 0 0,-17-42 0,3 12 0,19 54 0,-9-29 0,-6-34 0,10 41 0,-13-37 0,0 0 0,17 56 0,-6-26 0,1 1 0,-6-62 0,3-1 0,2 39 0,1 4 0,2 27 0,0-41 0,5 63 0,0 0 0,0 1 0,0-1 0,0 0 0,0 1 0,-1-1 0,1 1 0,-1-1 0,1 0 0,-1 1 0,0-1 0,0 1 0,0 0 0,-1-1 0,1 1 0,0 0 0,-1 0 0,1 0 0,-1 0 0,0 0 0,0 0 0,0 0 0,0 0 0,0 1 0,0-1 0,0 1 0,-1 0 0,1 0 0,0-1 0,-1 1 0,1 1 0,-1-1 0,1 0 0,-1 1 0,-2-1 0,-25-3 0,-1 1 0,1 1 0,-56 5 0,20-1 0,-1068 0 0,586-3 0,-1909 1 0,2436-1 0,1-1 0,-1-1 0,-32-10 0,33 8 0,-1 0 0,0 2 0,-27-2 0,-445 5 0,206 1 0,17-1-1365,254 0-5461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4T13:50:34.89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310 150 24575,'0'-17'0,"1"5"0,-1 1 0,-1 0 0,0 0 0,-3-18 0,3 26 0,0 0 0,0 1 0,0-1 0,0 0 0,-1 0 0,1 1 0,-1-1 0,0 1 0,1 0 0,-1-1 0,0 1 0,0 0 0,0 0 0,-1 0 0,1 0 0,-1 0 0,1 1 0,-1-1 0,1 1 0,-1 0 0,0-1 0,-3 0 0,-9-1 0,0 1 0,0 0 0,0 1 0,-1 0 0,1 2 0,-17 1 0,-11 1 0,39-3 0,0 0 0,0 0 0,0 0 0,0 1 0,0 0 0,0 0 0,0 0 0,0 0 0,0 1 0,0 0 0,1-1 0,-1 1 0,1 1 0,-1-1 0,-3 4 0,4-3 0,0 0 0,1 0 0,0 1 0,0-1 0,0 1 0,0-1 0,0 1 0,1 0 0,-1-1 0,1 1 0,0 0 0,0 0 0,1 0 0,-1 0 0,1 7 0,3 125 0,-2-126 0,1 0 0,0 0 0,0 0 0,1-1 0,0 1 0,1 0 0,0-1 0,0 0 0,1 0 0,0 0 0,7 8 0,-10-14 0,0 0 0,1-1 0,-1 1 0,1 0 0,0-1 0,-1 1 0,1-1 0,0 0 0,1 0 0,-1 0 0,0 0 0,0-1 0,1 1 0,-1-1 0,1 0 0,-1 0 0,1 0 0,0 0 0,-1-1 0,1 1 0,0-1 0,-1 0 0,1 0 0,0-1 0,-1 1 0,1-1 0,0 0 0,-1 0 0,1 0 0,-1 0 0,1 0 0,-1-1 0,4-2 0,-1 1 0,0-1 0,0 0 0,-1-1 0,1 1 0,-1-1 0,0 0 0,0-1 0,-1 1 0,0-1 0,0 0 0,0 0 0,5-12 0,0-3 0,-1-2 0,7-34 0,-5 18 0,-9 36 0,0-1 0,1 0 0,-1 1 0,1-1 0,0 1 0,0 0 0,0 0 0,1-1 0,2-2 0,-4 5 0,-1 1 0,1-1 0,0 1 0,-1-1 0,1 0 0,0 1 0,0-1 0,-1 1 0,1 0 0,0-1 0,0 1 0,0 0 0,0-1 0,0 1 0,-1 0 0,1 0 0,0 0 0,0 0 0,0 0 0,0 0 0,0 0 0,0 0 0,0 0 0,0 0 0,-1 1 0,1-1 0,0 0 0,0 0 0,0 1 0,0-1 0,-1 1 0,1-1 0,0 1 0,0-1 0,-1 1 0,1-1 0,0 1 0,-1 0 0,1-1 0,0 1 0,-1 0 0,1 0 0,-1-1 0,0 1 0,1 1 0,5 8 0,-1 0 0,-1 0 0,0 0 0,0 1 0,-1 0 0,0-1 0,2 18 0,7 27 0,-8-45 0,-1 0 0,1-1 0,1 1 0,0-1 0,12 17 0,-16-24 0,1 0 0,0 0 0,0 0 0,0-1 0,0 1 0,0 0 0,0-1 0,0 1 0,0-1 0,1 0 0,-1 0 0,5 2 0,-5-3 0,-1 0 0,1 1 0,0-1 0,0 0 0,0-1 0,-1 1 0,1 0 0,0 0 0,0-1 0,-1 1 0,1-1 0,0 1 0,-1-1 0,1 0 0,0 0 0,-1 0 0,1 0 0,-1 0 0,1 0 0,1-2 0,1-2 0,0 1 0,0-1 0,0 1 0,-1-1 0,0 0 0,0 0 0,-1-1 0,1 1 0,-1-1 0,0 1 0,0-1 0,-1 0 0,0 1 0,1-8 0,0-11 0,-1-1 0,-2-25 0,1 32 0,0 8 0,-1 0 0,1 1 0,-2-1 0,-3-15 0,5 24 0,1 1 0,-1 0 0,0 0 0,0 0 0,1-1 0,-1 1 0,0 0 0,1 0 0,-1 0 0,0 0 0,0 0 0,1 0 0,-1 0 0,0 0 0,1-1 0,-1 1 0,0 0 0,1 0 0,-1 1 0,0-1 0,1 0 0,-1 0 0,0 0 0,1 0 0,-1 0 0,0 0 0,1 0 0,-1 0 0,1 1 0,19 3 0,-10-1 0,-2-2 0,1-1 0,-1 1 0,0-2 0,10 0 0,23 0 0,-39 1 0,0 1 0,0-1 0,0 1 0,-1 0 0,1-1 0,0 1 0,0 0 0,-1 0 0,1 0 0,0 0 0,-1 0 0,1 1 0,-1-1 0,0 0 0,1 1 0,-1-1 0,0 1 0,0-1 0,0 1 0,0 0 0,0 0 0,0-1 0,-1 1 0,1 0 0,0 0 0,-1 0 0,1 0 0,-1 3 0,2 6 0,-1 1 0,0-1 0,-2 19 0,1-22 0,-3 31 0,1-26 0,1 0 0,1 0 0,0 0 0,0 0 0,1 0 0,4 17 0,-4-28 0,0 0 0,0 0 0,0 0 0,0 0 0,0 0 0,0 0 0,1 0 0,-1-1 0,1 1 0,-1 0 0,1-1 0,0 0 0,-1 1 0,1-1 0,0 0 0,0 1 0,0-1 0,0 0 0,0-1 0,0 1 0,0 0 0,1-1 0,-1 1 0,0-1 0,0 1 0,0-1 0,1 0 0,-1 0 0,0 0 0,0 0 0,1-1 0,-1 1 0,3-1 0,1 0 0,0-1 0,0 1 0,1-1 0,-1 0 0,0-1 0,-1 0 0,1 0 0,0 0 0,-1 0 0,9-8 0,-8 5 0,-1 0 0,1-1 0,-1 0 0,0 0 0,-1 0 0,1-1 0,-1 1 0,-1-1 0,0 0 0,0 0 0,0-1 0,-1 1 0,2-14 0,-2-2 0,-1 1 0,0-1 0,-6-41 0,5 62 0,-1 0 0,1 1 0,-1-1 0,0 0 0,0 0 0,0 1 0,-1-1 0,-1-3 0,2 5 0,1 0 0,0 1 0,-1-1 0,0 0 0,1 0 0,-1 1 0,1-1 0,-1 0 0,0 1 0,1-1 0,-1 1 0,0-1 0,0 1 0,0-1 0,1 1 0,-1 0 0,0-1 0,0 1 0,0 0 0,0 0 0,0-1 0,1 1 0,-1 0 0,0 0 0,0 0 0,0 0 0,0 0 0,0 0 0,0 1 0,-1-1 0,1 0 0,0 1 0,0-1 0,1 1 0,-1-1 0,0 1 0,1-1 0,-1 1 0,0 0 0,1-1 0,-1 1 0,0 0 0,1 0 0,-1-1 0,1 1 0,0 0 0,-1 0 0,1 0 0,0-1 0,-1 1 0,1 0 0,0 0 0,0 0 0,0 0 0,0 0 0,0 0 0,0-1 0,0 1 0,0 0 0,0 0 0,0 0 0,0 0 0,0 0 0,1 0 0,-1-1 0,0 1 0,1 0 0,-1 0 0,1 0 0,0 0 0,0 2 0,0 0 0,1 0 0,0 0 0,0 0 0,0-1 0,0 1 0,0-1 0,0 1 0,6 3 0,-3-4 0,0 1 0,0-1 0,0 0 0,0-1 0,1 1 0,-1-1 0,0 0 0,1 0 0,-1-1 0,1 0 0,-1 0 0,10-1 0,8-2 0,39-10 0,-37 6 0,-17 5 0,-2 1 0,1-1 0,-1 1 0,0 0 0,1 0 0,10 1 0,-16 0 0,1 0 0,-1 1 0,0-1 0,1 0 0,-1 1 0,0-1 0,1 1 0,-1-1 0,0 1 0,0 0 0,1-1 0,-1 1 0,0 0 0,0 0 0,0 0 0,0 0 0,0 0 0,0 0 0,0 0 0,0 0 0,-1 0 0,1 1 0,0-1 0,-1 0 0,1 0 0,-1 1 0,1-1 0,-1 0 0,0 1 0,1-1 0,-1 3 0,2 13 0,-1 0 0,-1 1 0,-3 26 0,1-22 0,1 34 0,1-49 0,1 0 0,0 0 0,1 0 0,0 0 0,0 0 0,0 0 0,1 0 0,5 11 0,6 2-1365,0-2-5461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4T13:07:21.01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19 1 24575,'-2'2'0,"0"1"0,0-1 0,1 1 0,-1 0 0,1 0 0,0 0 0,0 0 0,0 0 0,0 0 0,0 0 0,0 5 0,-1 38 0,2-32 0,-1 240 0,2-119 0,-1-125-341,1 0 0,0 0-1,4 13 1,-1-7-6485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4T13:50:34.89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0 292 24575,'31'-68'0,"28"-92"0,-44 107 0,-15 53 0,0-1 0,1 0 0,-1 1 0,0-1 0,0 1 0,1-1 0,-1 0 0,0 1 0,1-1 0,-1 1 0,0-1 0,1 1 0,-1-1 0,1 1 0,-1-1 0,1 1 0,-1-1 0,1 0 0,0 1 0,-1 0 0,0 1 0,1-1 0,-1 0 0,0 0 0,0 0 0,1 0 0,-1 0 0,0 0 0,0 0 0,1 1 0,-1-1 0,0 0 0,0 0 0,1 0 0,-1 1 0,0-1 0,0 0 0,0 0 0,0 1 0,1-1 0,-1 0 0,0 0 0,0 1 0,0-1 0,0 1 0,7 24 0,-3 44 0,-5 79 0,-1-48 0,2-95-50,0 27-388,1 1-1,9 57 1,-6-74-6388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4T13:50:34.89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24575,'2'0'0,"-1"0"0,1 1 0,0-1 0,0 1 0,0 0 0,0-1 0,0 1 0,-1 0 0,1 0 0,0 0 0,-1 0 0,1 0 0,-1 1 0,1-1 0,-1 0 0,0 1 0,1-1 0,-1 1 0,0-1 0,0 1 0,0 0 0,1 2 0,1 1 0,-1 1 0,1 0 0,-1-1 0,0 1 0,1 12 0,2 27 0,-3 0 0,-4 47 0,0-21 0,1 658 0,1-722-170,0 0-1,1-1 0,0 1 1,0 0-1,0-1 0,1 1 1,2 7-1,4 3-6655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4T13:50:34.89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1 453 24575,'11'4'0,"0"-1"0,0-1 0,1 1 0,-1-2 0,1 0 0,-1 0 0,1-1 0,-1 0 0,15-3 0,-22 2 0,1 1 0,-1-2 0,0 1 0,1-1 0,-1 1 0,0-1 0,0 0 0,0-1 0,0 1 0,0-1 0,0 1 0,-1-1 0,1 0 0,-1-1 0,0 1 0,0 0 0,0-1 0,-1 0 0,1 0 0,-1 0 0,0 0 0,0 0 0,0 0 0,0 0 0,1-9 0,0-5 0,-1 0 0,0 0 0,-2 0 0,0-1 0,-3-17 0,1-20 0,2 51 0,-1 0 0,1 1 0,-1-1 0,0 1 0,0 0 0,0-1 0,0 1 0,-4-7 0,5 10 0,-1 1 0,1-1 0,-1 0 0,1 0 0,-1 0 0,1 1 0,-1-1 0,0 0 0,0 1 0,1-1 0,-1 0 0,0 1 0,0-1 0,1 1 0,-1-1 0,0 1 0,0 0 0,0-1 0,0 1 0,0 0 0,0 0 0,0-1 0,0 1 0,0 0 0,0 0 0,0 0 0,0 0 0,1 0 0,-1 0 0,0 1 0,0-1 0,0 0 0,0 0 0,0 1 0,0-1 0,0 0 0,0 1 0,0-1 0,1 1 0,-1-1 0,0 1 0,0 0 0,1-1 0,-1 1 0,0 0 0,0 0 0,-1 1 0,0 0 0,0 0 0,0 0 0,0 1 0,0-1 0,0 1 0,1-1 0,-1 1 0,1-1 0,0 1 0,0 0 0,0 0 0,0-1 0,0 1 0,1 0 0,-1 0 0,1 0 0,0 0 0,-1 0 0,1 0 0,1 0 0,-1 0 0,0 0 0,1 0 0,0 0 0,-1-1 0,1 1 0,0 0 0,1 0 0,-1-1 0,0 1 0,3 2 0,-1 1 0,0-1 0,1 0 0,-1 0 0,1 0 0,0 0 0,1-1 0,-1 0 0,1 0 0,0 0 0,0 0 0,0-1 0,0 0 0,1 0 0,9 3 0,-4-3 0,1-1 0,-1 0 0,0-1 0,1-1 0,-1 1 0,1-2 0,-1 0 0,1 0 0,-1-1 0,0 0 0,1-1 0,-1-1 0,20-9 0,-29 12 0,0 0 0,0 0 0,-1 1 0,1-1 0,0 0 0,0 1 0,0-1 0,0 1 0,0-1 0,0 1 0,0 0 0,0 0 0,3 0 0,-4 0 0,0 1 0,0-1 0,-1 1 0,1-1 0,0 1 0,0 0 0,0-1 0,-1 1 0,1 0 0,0 0 0,-1-1 0,1 1 0,-1 0 0,1 0 0,-1 0 0,1 0 0,-1 0 0,0 0 0,1 0 0,-1 0 0,0 0 0,0 0 0,0 0 0,0 0 0,0 0 0,0 0 0,0 0 0,0 1 0,0 42 0,-1-37 0,0 0 0,1 1 0,0-1 0,0 0 0,1 0 0,0 0 0,0 0 0,0 0 0,1 0 0,0 0 0,1-1 0,-1 1 0,5 7 0,-2-7 0,-1 0 0,1-1 0,0 1 0,1-1 0,0 0 0,0-1 0,0 1 0,1-1 0,-1 0 0,1-1 0,0 0 0,1 0 0,-1 0 0,1-1 0,0 0 0,-1 0 0,1-1 0,0 0 0,1-1 0,-1 1 0,0-2 0,0 1 0,14-2 0,-22 1 0,15 0 0,-1 0 0,1-2 0,-1 0 0,1 0 0,16-6 0,-27 6 0,-1 1 0,1-1 0,-1 1 0,0-1 0,1 0 0,-1 0 0,0-1 0,0 1 0,-1-1 0,1 1 0,0-1 0,-1 0 0,0 0 0,1 0 0,-1 0 0,0 0 0,-1-1 0,1 1 0,-1-1 0,1 1 0,-1-1 0,0 1 0,0-1 0,-1 0 0,1-6 0,1-20 0,-4-46 0,-1 17 0,3 54 0,0 1 0,0-1 0,-1 1 0,0-1 0,0 1 0,0-1 0,0 1 0,-4-8 0,4 11 0,0 0 0,1 0 0,-1 0 0,0 0 0,0 0 0,0 0 0,1 0 0,-1 0 0,0 0 0,0 0 0,0 0 0,0 1 0,-1-1 0,1 0 0,0 1 0,0-1 0,0 1 0,0 0 0,-1-1 0,1 1 0,0 0 0,0 0 0,-1-1 0,1 1 0,0 0 0,-1 0 0,1 0 0,0 1 0,0-1 0,-1 0 0,1 0 0,0 1 0,0-1 0,0 1 0,-3 0 0,2 1 0,-1 0 0,0-1 0,1 1 0,-1 0 0,1 0 0,0 1 0,0-1 0,0 0 0,0 1 0,0-1 0,0 1 0,1 0 0,-1-1 0,1 1 0,0 0 0,0 0 0,0 0 0,0 0 0,0 0 0,0 6 0,-1 6 0,0 1 0,2 27 0,0-41 0,0 40 0,-1-15 0,2 0 0,6 38 0,-6-59 0,0 1 0,1-1 0,1 1 0,-1-1 0,1 0 0,0 0 0,0 0 0,0 0 0,1-1 0,0 1 0,7 7 0,-7-10 0,0 1 0,0-1 0,0 0 0,0 0 0,1 0 0,-1-1 0,1 0 0,0 0 0,-1 0 0,1 0 0,0-1 0,0 1 0,0-1 0,0-1 0,9 1 0,2 0 0,1-1 0,0 0 0,0-1 0,20-5 0,-32 5 0,0 0 0,-1-1 0,1 1 0,0-1 0,-1 0 0,0-1 0,1 1 0,-1-1 0,0 0 0,0 1 0,-1-2 0,1 1 0,-1 0 0,1-1 0,-1 0 0,0 0 0,0 0 0,-1 0 0,3-5 0,7-21 0,-1-1 0,-1-1 0,8-52 0,1-2 0,-16 76 0,6-22 0,-2 1 0,0-1 0,-2 0 0,0-47 0,-5 77 0,1-5 0,-2-1 0,1 1 0,-1-1 0,0 0 0,-4-12 0,4 18 0,1 0 0,-1 0 0,0 0 0,0 1 0,0-1 0,0 0 0,-1 1 0,1-1 0,0 1 0,-1 0 0,1-1 0,-1 1 0,1 0 0,-1 0 0,0 0 0,0 0 0,1 0 0,-1 0 0,0 0 0,0 1 0,0-1 0,0 0 0,0 1 0,0 0 0,0 0 0,0-1 0,-3 1 0,2 0 0,1 0 0,-1 0 0,0 1 0,0-1 0,1 0 0,-1 1 0,0 0 0,0-1 0,1 1 0,-1 0 0,1 1 0,-1-1 0,1 0 0,-1 1 0,1-1 0,-4 4 0,3-2 0,0 1 0,1-1 0,0 0 0,0 0 0,0 1 0,0 0 0,0-1 0,1 1 0,-1 0 0,-1 6 0,0 8 0,1-1 0,1 1 0,0 0 0,3 23 0,-1-23 0,-1 20 0,0-13 0,1 0 0,1-1 0,1 1 0,7 28 0,13 21 0,-5-16 0,18 92 0,-15-20 0,-20-121 0,-1-6 0,1 1 0,-1-1 0,1 1 0,-1-1 0,1 0 0,0 1 0,0-1 0,1 0 0,-1 0 0,1 0 0,-1 0 0,1 0 0,0 0 0,3 4 0,-4-7 0,-1 0 0,0 0 0,1 1 0,-1-1 0,0 0 0,1 0 0,-1 0 0,0 1 0,1-1 0,-1 0 0,0 0 0,1 0 0,-1 0 0,0 0 0,1 0 0,-1 0 0,1 0 0,-1 0 0,0 0 0,1 0 0,-1 0 0,1 0 0,-1 0 0,0 0 0,1 0 0,-1 0 0,0 0 0,1-1 0,-1 1 0,0 0 0,1 0 0,-1 0 0,0-1 0,1 1 0,7-16 0,-1-20 0,-5 18 0,8-69 0,-4 1 0,-5-106 0,-2 188 0,1 1 0,0-1 0,-1 1 0,0 0 0,0-1 0,0 1 0,0 0 0,0-1 0,-1 1 0,0 0 0,1 0 0,-1 0 0,0 1 0,0-1 0,-1 0 0,1 1 0,0-1 0,-1 1 0,-4-3 0,4 3 0,0 1 0,1-1 0,-1 1 0,0 0 0,0 0 0,0 0 0,-1 1 0,1-1 0,0 1 0,0 0 0,0 0 0,0 0 0,0 0 0,-1 0 0,1 1 0,0-1 0,0 1 0,0 0 0,0 0 0,0 0 0,-4 3 0,0-1 0,2 1 0,-1 0 0,0 0 0,1 0 0,0 1 0,0 0 0,0 0 0,1 0 0,-1 0 0,1 1 0,0 0 0,-5 11 0,8-14 0,-1 0 0,1 0 0,-1 0 0,1 0 0,0 0 0,0 1 0,1-1 0,-1 0 0,1 1 0,0-1 0,-1 0 0,2 1 0,-1-1 0,0 1 0,1-1 0,-1 0 0,1 1 0,0-1 0,0 0 0,0 0 0,0 0 0,1 0 0,0 0 0,-1 0 0,1 0 0,0 0 0,5 4 0,-4-4 0,1 0 0,-1-1 0,1 1 0,0-1 0,0 0 0,0 0 0,0 0 0,0-1 0,1 1 0,-1-1 0,1 0 0,-1-1 0,6 1 0,9 0 0,36-3 0,-26 1 0,7-4-1365,-20 1-5461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4T13:50:34.89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24575,'414'0'-1365,"-398"0"-5461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4T13:50:34.89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1 239 24575,'1'-5'0,"0"1"0,1-1 0,-1 1 0,1 0 0,0 0 0,0-1 0,1 1 0,-1 0 0,1 1 0,4-6 0,2-3 0,39-71 0,-7 12 0,-40 69 0,0 0 0,0 0 0,0 1 0,1-1 0,-1 0 0,1 1 0,-1-1 0,1 1 0,0 0 0,-1 0 0,5-3 0,-6 4 0,1 0 0,-1 0 0,0 0 0,1 0 0,-1 0 0,1 0 0,-1 0 0,1 0 0,-1 0 0,0 0 0,1 0 0,-1 0 0,1 0 0,-1 0 0,0 0 0,1 0 0,-1 0 0,1 1 0,-1-1 0,0 0 0,1 0 0,-1 0 0,0 1 0,1-1 0,0 1 0,0 0 0,-1 0 0,1 1 0,0-1 0,-1 0 0,1 0 0,-1 0 0,0 0 0,1 0 0,-1 1 0,0-1 0,1 2 0,2 30 0,-2-1 0,-3 52 0,0-12 0,2-37 0,1 1 0,2 0 0,7 36 0,-3-43 0,-3-13 0,0-1 0,-2 1 0,0 0 0,1 17 0,-3-31 0,-1-1 0,1 1 0,0-1 0,0 1 0,-1-1 0,1 1 0,0-1 0,-1 0 0,1 1 0,-1-1 0,0 0 0,0 1 0,1-1 0,-1 0 0,0 0 0,0 0 0,0 1 0,0-1 0,0 0 0,0 0 0,-1-1 0,1 1 0,0 0 0,0 0 0,-1-1 0,1 1 0,-1 0 0,1-1 0,0 1 0,-1-1 0,1 0 0,-1 0 0,1 1 0,-1-1 0,1 0 0,-2 0 0,-8 0 0,0-1 0,0 0 0,1-1 0,-13-3 0,1 1 0,-9 0 0,118 5 0,-36-2 0,76 1-1365,-112 0-5461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4T13:50:45.91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24575,'0'1245'0,"0"-1243"0,0 1 0,0-1 0,0 1 0,0 0 0,0-1 0,1 1 0,-1 0 0,1-1 0,-1 1 0,1-1 0,0 1 0,0-1 0,0 0 0,1 1 0,-1-1 0,1 0 0,-1 0 0,1 0 0,-1 0 0,1 0 0,0 0 0,0 0 0,0 0 0,0-1 0,1 1 0,-1-1 0,0 0 0,0 0 0,1 1 0,-1-2 0,1 1 0,-1 0 0,1 0 0,4 0 0,20 3 0,0-1 0,1-2 0,-1 0 0,35-4 0,11 0 0,-28 3 0,20 0 0,1-2 0,85-15 0,-27-12 0,-78 17 0,-19 7 0,1 0 0,49-1 0,59 7 0,-57 1 0,816-2 0,-618 18 0,6 1 0,163-20 0,-373 4 0,83 15 0,-29-3 0,-21-4 0,292 16 0,-351-28 0,260 11 0,84-1 0,-243-11 0,984 2 0,-1128 1 0,-1-1 0,1-1 0,0 1 0,0 0 0,0-1 0,0 0 0,0 0 0,-1 0 0,1 0 0,0-1 0,-1 0 0,1 1 0,-1-1 0,1 0 0,-1-1 0,5-3 0,-5 2 0,-1 1 0,1-1 0,-1 1 0,0-1 0,0 0 0,0 0 0,0 0 0,-1 0 0,0 0 0,1 0 0,-2-1 0,1 1 0,0 0 0,-1-1 0,0-3 0,2-56 0,-14-124 0,6 160 0,0 0 0,-17-42 0,3 12 0,19 54 0,-9-29 0,-6-34 0,10 41 0,-13-37 0,0 0 0,17 56 0,-6-26 0,1 1 0,-6-62 0,3-1 0,2 39 0,1 4 0,2 27 0,0-41 0,5 63 0,0 0 0,0 1 0,0-1 0,0 0 0,0 1 0,-1-1 0,1 1 0,-1-1 0,1 0 0,-1 1 0,0-1 0,0 1 0,0 0 0,-1-1 0,1 1 0,0 0 0,-1 0 0,1 0 0,-1 0 0,0 0 0,0 0 0,0 0 0,0 0 0,0 1 0,0-1 0,0 1 0,-1 0 0,1 0 0,0-1 0,-1 1 0,1 1 0,-1-1 0,1 0 0,-1 1 0,-2-1 0,-25-3 0,-1 1 0,1 1 0,-56 5 0,20-1 0,-1068 0 0,586-3 0,-1909 1 0,2436-1 0,1-1 0,-1-1 0,-32-10 0,33 8 0,-1 0 0,0 2 0,-27-2 0,-445 5 0,206 1 0,17-1-1365,254 0-5461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4T13:50:45.91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310 150 24575,'0'-17'0,"1"5"0,-1 1 0,-1 0 0,0 0 0,-3-18 0,3 26 0,0 0 0,0 1 0,0-1 0,0 0 0,-1 0 0,1 1 0,-1-1 0,0 1 0,1 0 0,-1-1 0,0 1 0,0 0 0,0 0 0,-1 0 0,1 0 0,-1 0 0,1 1 0,-1-1 0,1 1 0,-1 0 0,0-1 0,-3 0 0,-9-1 0,0 1 0,0 0 0,0 1 0,-1 0 0,1 2 0,-17 1 0,-11 1 0,39-3 0,0 0 0,0 0 0,0 0 0,0 1 0,0 0 0,0 0 0,0 0 0,0 0 0,0 1 0,0 0 0,1-1 0,-1 1 0,1 1 0,-1-1 0,-3 4 0,4-3 0,0 0 0,1 0 0,0 1 0,0-1 0,0 1 0,0-1 0,0 1 0,1 0 0,-1-1 0,1 1 0,0 0 0,0 0 0,1 0 0,-1 0 0,1 7 0,3 125 0,-2-126 0,1 0 0,0 0 0,0 0 0,1-1 0,0 1 0,1 0 0,0-1 0,0 0 0,1 0 0,0 0 0,7 8 0,-10-14 0,0 0 0,1-1 0,-1 1 0,1 0 0,0-1 0,-1 1 0,1-1 0,0 0 0,1 0 0,-1 0 0,0 0 0,0-1 0,1 1 0,-1-1 0,1 0 0,-1 0 0,1 0 0,0 0 0,-1-1 0,1 1 0,0-1 0,-1 0 0,1 0 0,0-1 0,-1 1 0,1-1 0,0 0 0,-1 0 0,1 0 0,-1 0 0,1 0 0,-1-1 0,4-2 0,-1 1 0,0-1 0,0 0 0,-1-1 0,1 1 0,-1-1 0,0 0 0,0-1 0,-1 1 0,0-1 0,0 0 0,0 0 0,5-12 0,0-3 0,-1-2 0,7-34 0,-5 18 0,-9 36 0,0-1 0,1 0 0,-1 1 0,1-1 0,0 1 0,0 0 0,0 0 0,1-1 0,2-2 0,-4 5 0,-1 1 0,1-1 0,0 1 0,-1-1 0,1 0 0,0 1 0,0-1 0,-1 1 0,1 0 0,0-1 0,0 1 0,0 0 0,0-1 0,0 1 0,-1 0 0,1 0 0,0 0 0,0 0 0,0 0 0,0 0 0,0 0 0,0 0 0,0 0 0,0 0 0,-1 1 0,1-1 0,0 0 0,0 0 0,0 1 0,0-1 0,-1 1 0,1-1 0,0 1 0,0-1 0,-1 1 0,1-1 0,0 1 0,-1 0 0,1-1 0,0 1 0,-1 0 0,1 0 0,-1-1 0,0 1 0,1 1 0,5 8 0,-1 0 0,-1 0 0,0 0 0,0 1 0,-1 0 0,0-1 0,2 18 0,7 27 0,-8-45 0,-1 0 0,1-1 0,1 1 0,0-1 0,12 17 0,-16-24 0,1 0 0,0 0 0,0 0 0,0-1 0,0 1 0,0 0 0,0-1 0,0 1 0,0-1 0,1 0 0,-1 0 0,5 2 0,-5-3 0,-1 0 0,1 1 0,0-1 0,0 0 0,0-1 0,-1 1 0,1 0 0,0 0 0,0-1 0,-1 1 0,1-1 0,0 1 0,-1-1 0,1 0 0,0 0 0,-1 0 0,1 0 0,-1 0 0,1 0 0,1-2 0,1-2 0,0 1 0,0-1 0,0 1 0,-1-1 0,0 0 0,0 0 0,-1-1 0,1 1 0,-1-1 0,0 1 0,0-1 0,-1 0 0,0 1 0,1-8 0,0-11 0,-1-1 0,-2-25 0,1 32 0,0 8 0,-1 0 0,1 1 0,-2-1 0,-3-15 0,5 24 0,1 1 0,-1 0 0,0 0 0,0 0 0,1-1 0,-1 1 0,0 0 0,1 0 0,-1 0 0,0 0 0,0 0 0,1 0 0,-1 0 0,0 0 0,1-1 0,-1 1 0,0 0 0,1 0 0,-1 1 0,0-1 0,1 0 0,-1 0 0,0 0 0,1 0 0,-1 0 0,0 0 0,1 0 0,-1 0 0,1 1 0,19 3 0,-10-1 0,-2-2 0,1-1 0,-1 1 0,0-2 0,10 0 0,23 0 0,-39 1 0,0 1 0,0-1 0,0 1 0,-1 0 0,1-1 0,0 1 0,0 0 0,-1 0 0,1 0 0,0 0 0,-1 0 0,1 1 0,-1-1 0,0 0 0,1 1 0,-1-1 0,0 1 0,0-1 0,0 1 0,0 0 0,0 0 0,0-1 0,-1 1 0,1 0 0,0 0 0,-1 0 0,1 0 0,-1 3 0,2 6 0,-1 1 0,0-1 0,-2 19 0,1-22 0,-3 31 0,1-26 0,1 0 0,1 0 0,0 0 0,0 0 0,1 0 0,4 17 0,-4-28 0,0 0 0,0 0 0,0 0 0,0 0 0,0 0 0,0 0 0,1 0 0,-1-1 0,1 1 0,-1 0 0,1-1 0,0 0 0,-1 1 0,1-1 0,0 0 0,0 1 0,0-1 0,0 0 0,0-1 0,0 1 0,0 0 0,1-1 0,-1 1 0,0-1 0,0 1 0,0-1 0,1 0 0,-1 0 0,0 0 0,0 0 0,1-1 0,-1 1 0,3-1 0,1 0 0,0-1 0,0 1 0,1-1 0,-1 0 0,0-1 0,-1 0 0,1 0 0,0 0 0,-1 0 0,9-8 0,-8 5 0,-1 0 0,1-1 0,-1 0 0,0 0 0,-1 0 0,1-1 0,-1 1 0,-1-1 0,0 0 0,0 0 0,0-1 0,-1 1 0,2-14 0,-2-2 0,-1 1 0,0-1 0,-6-41 0,5 62 0,-1 0 0,1 1 0,-1-1 0,0 0 0,0 0 0,0 1 0,-1-1 0,-1-3 0,2 5 0,1 0 0,0 1 0,-1-1 0,0 0 0,1 0 0,-1 1 0,1-1 0,-1 0 0,0 1 0,1-1 0,-1 1 0,0-1 0,0 1 0,0-1 0,1 1 0,-1 0 0,0-1 0,0 1 0,0 0 0,0 0 0,0-1 0,1 1 0,-1 0 0,0 0 0,0 0 0,0 0 0,0 0 0,0 0 0,0 1 0,-1-1 0,1 0 0,0 1 0,0-1 0,1 1 0,-1-1 0,0 1 0,1-1 0,-1 1 0,0 0 0,1-1 0,-1 1 0,0 0 0,1 0 0,-1-1 0,1 1 0,0 0 0,-1 0 0,1 0 0,0-1 0,-1 1 0,1 0 0,0 0 0,0 0 0,0 0 0,0 0 0,0 0 0,0-1 0,0 1 0,0 0 0,0 0 0,0 0 0,0 0 0,0 0 0,1 0 0,-1-1 0,0 1 0,1 0 0,-1 0 0,1 0 0,0 0 0,0 2 0,0 0 0,1 0 0,0 0 0,0 0 0,0-1 0,0 1 0,0-1 0,0 1 0,6 3 0,-3-4 0,0 1 0,0-1 0,0 0 0,0-1 0,1 1 0,-1-1 0,0 0 0,1 0 0,-1-1 0,1 0 0,-1 0 0,10-1 0,8-2 0,39-10 0,-37 6 0,-17 5 0,-2 1 0,1-1 0,-1 1 0,0 0 0,1 0 0,10 1 0,-16 0 0,1 0 0,-1 1 0,0-1 0,1 0 0,-1 1 0,0-1 0,1 1 0,-1-1 0,0 1 0,0 0 0,1-1 0,-1 1 0,0 0 0,0 0 0,0 0 0,0 0 0,0 0 0,0 0 0,0 0 0,0 0 0,-1 0 0,1 1 0,0-1 0,-1 0 0,1 0 0,-1 1 0,1-1 0,-1 0 0,0 1 0,1-1 0,-1 3 0,2 13 0,-1 0 0,-1 1 0,-3 26 0,1-22 0,1 34 0,1-49 0,1 0 0,0 0 0,1 0 0,0 0 0,0 0 0,0 0 0,1 0 0,5 11 0,6 2-1365,0-2-5461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4T13:50:45.91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24575,'2'0'0,"-1"0"0,1 1 0,0-1 0,0 1 0,0 0 0,0-1 0,0 1 0,-1 0 0,1 0 0,0 0 0,-1 0 0,1 0 0,-1 1 0,1-1 0,-1 0 0,0 1 0,1-1 0,-1 1 0,0-1 0,0 1 0,0 0 0,1 2 0,1 1 0,-1 1 0,1 0 0,-1-1 0,0 1 0,1 12 0,2 27 0,-3 0 0,-4 47 0,0-21 0,1 658 0,1-722-170,0 0-1,1-1 0,0 1 1,0 0-1,0-1 0,1 1 1,2 7-1,4 3-6655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4T13:50:45.91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1 453 24575,'11'4'0,"0"-1"0,0-1 0,1 1 0,-1-2 0,1 0 0,-1 0 0,1-1 0,-1 0 0,15-3 0,-22 2 0,1 1 0,-1-2 0,0 1 0,1-1 0,-1 1 0,0-1 0,0 0 0,0-1 0,0 1 0,0-1 0,0 1 0,-1-1 0,1 0 0,-1-1 0,0 1 0,0 0 0,0-1 0,-1 0 0,1 0 0,-1 0 0,0 0 0,0 0 0,0 0 0,0 0 0,1-9 0,0-5 0,-1 0 0,0 0 0,-2 0 0,0-1 0,-3-17 0,1-20 0,2 51 0,-1 0 0,1 1 0,-1-1 0,0 1 0,0 0 0,0-1 0,0 1 0,-4-7 0,5 10 0,-1 1 0,1-1 0,-1 0 0,1 0 0,-1 0 0,1 1 0,-1-1 0,0 0 0,0 1 0,1-1 0,-1 0 0,0 1 0,0-1 0,1 1 0,-1-1 0,0 1 0,0 0 0,0-1 0,0 1 0,0 0 0,0 0 0,0-1 0,0 1 0,0 0 0,0 0 0,0 0 0,0 0 0,1 0 0,-1 0 0,0 1 0,0-1 0,0 0 0,0 0 0,0 1 0,0-1 0,0 0 0,0 1 0,0-1 0,1 1 0,-1-1 0,0 1 0,0 0 0,1-1 0,-1 1 0,0 0 0,0 0 0,-1 1 0,0 0 0,0 0 0,0 0 0,0 1 0,0-1 0,0 1 0,1-1 0,-1 1 0,1-1 0,0 1 0,0 0 0,0 0 0,0-1 0,0 1 0,1 0 0,-1 0 0,1 0 0,0 0 0,-1 0 0,1 0 0,1 0 0,-1 0 0,0 0 0,1 0 0,0 0 0,-1-1 0,1 1 0,0 0 0,1 0 0,-1-1 0,0 1 0,3 2 0,-1 1 0,0-1 0,1 0 0,-1 0 0,1 0 0,0 0 0,1-1 0,-1 0 0,1 0 0,0 0 0,0 0 0,0-1 0,0 0 0,1 0 0,9 3 0,-4-3 0,1-1 0,-1 0 0,0-1 0,1-1 0,-1 1 0,1-2 0,-1 0 0,1 0 0,-1-1 0,0 0 0,1-1 0,-1-1 0,20-9 0,-29 12 0,0 0 0,0 0 0,-1 1 0,1-1 0,0 0 0,0 1 0,0-1 0,0 1 0,0-1 0,0 1 0,0 0 0,0 0 0,3 0 0,-4 0 0,0 1 0,0-1 0,-1 1 0,1-1 0,0 1 0,0 0 0,0-1 0,-1 1 0,1 0 0,0 0 0,-1-1 0,1 1 0,-1 0 0,1 0 0,-1 0 0,1 0 0,-1 0 0,0 0 0,1 0 0,-1 0 0,0 0 0,0 0 0,0 0 0,0 0 0,0 0 0,0 0 0,0 0 0,0 1 0,0 42 0,-1-37 0,0 0 0,1 1 0,0-1 0,0 0 0,1 0 0,0 0 0,0 0 0,0 0 0,1 0 0,0 0 0,1-1 0,-1 1 0,5 7 0,-2-7 0,-1 0 0,1-1 0,0 1 0,1-1 0,0 0 0,0-1 0,0 1 0,1-1 0,-1 0 0,1-1 0,0 0 0,1 0 0,-1 0 0,1-1 0,0 0 0,-1 0 0,1-1 0,0 0 0,1-1 0,-1 1 0,0-2 0,0 1 0,14-2 0,-22 1 0,15 0 0,-1 0 0,1-2 0,-1 0 0,1 0 0,16-6 0,-27 6 0,-1 1 0,1-1 0,-1 1 0,0-1 0,1 0 0,-1 0 0,0-1 0,0 1 0,-1-1 0,1 1 0,0-1 0,-1 0 0,0 0 0,1 0 0,-1 0 0,0 0 0,-1-1 0,1 1 0,-1-1 0,1 1 0,-1-1 0,0 1 0,0-1 0,-1 0 0,1-6 0,1-20 0,-4-46 0,-1 17 0,3 54 0,0 1 0,0-1 0,-1 1 0,0-1 0,0 1 0,0-1 0,0 1 0,-4-8 0,4 11 0,0 0 0,1 0 0,-1 0 0,0 0 0,0 0 0,0 0 0,1 0 0,-1 0 0,0 0 0,0 0 0,0 0 0,0 1 0,-1-1 0,1 0 0,0 1 0,0-1 0,0 1 0,0 0 0,-1-1 0,1 1 0,0 0 0,0 0 0,-1-1 0,1 1 0,0 0 0,-1 0 0,1 0 0,0 1 0,0-1 0,-1 0 0,1 0 0,0 1 0,0-1 0,0 1 0,-3 0 0,2 1 0,-1 0 0,0-1 0,1 1 0,-1 0 0,1 0 0,0 1 0,0-1 0,0 0 0,0 1 0,0-1 0,0 1 0,1 0 0,-1-1 0,1 1 0,0 0 0,0 0 0,0 0 0,0 0 0,0 0 0,0 6 0,-1 6 0,0 1 0,2 27 0,0-41 0,0 40 0,-1-15 0,2 0 0,6 38 0,-6-59 0,0 1 0,1-1 0,1 1 0,-1-1 0,1 0 0,0 0 0,0 0 0,0 0 0,1-1 0,0 1 0,7 7 0,-7-10 0,0 1 0,0-1 0,0 0 0,0 0 0,1 0 0,-1-1 0,1 0 0,0 0 0,-1 0 0,1 0 0,0-1 0,0 1 0,0-1 0,0-1 0,9 1 0,2 0 0,1-1 0,0 0 0,0-1 0,20-5 0,-32 5 0,0 0 0,-1-1 0,1 1 0,0-1 0,-1 0 0,0-1 0,1 1 0,-1-1 0,0 0 0,0 1 0,-1-2 0,1 1 0,-1 0 0,1-1 0,-1 0 0,0 0 0,0 0 0,-1 0 0,3-5 0,7-21 0,-1-1 0,-1-1 0,8-52 0,1-2 0,-16 76 0,6-22 0,-2 1 0,0-1 0,-2 0 0,0-47 0,-5 77 0,1-5 0,-2-1 0,1 1 0,-1-1 0,0 0 0,-4-12 0,4 18 0,1 0 0,-1 0 0,0 0 0,0 1 0,0-1 0,0 0 0,-1 1 0,1-1 0,0 1 0,-1 0 0,1-1 0,-1 1 0,1 0 0,-1 0 0,0 0 0,0 0 0,1 0 0,-1 0 0,0 0 0,0 1 0,0-1 0,0 0 0,0 1 0,0 0 0,0 0 0,0-1 0,-3 1 0,2 0 0,1 0 0,-1 0 0,0 1 0,0-1 0,1 0 0,-1 1 0,0 0 0,0-1 0,1 1 0,-1 0 0,1 1 0,-1-1 0,1 0 0,-1 1 0,1-1 0,-4 4 0,3-2 0,0 1 0,1-1 0,0 0 0,0 0 0,0 1 0,0 0 0,0-1 0,1 1 0,-1 0 0,-1 6 0,0 8 0,1-1 0,1 1 0,0 0 0,3 23 0,-1-23 0,-1 20 0,0-13 0,1 0 0,1-1 0,1 1 0,7 28 0,13 21 0,-5-16 0,18 92 0,-15-20 0,-20-121 0,-1-6 0,1 1 0,-1-1 0,1 1 0,-1-1 0,1 0 0,0 1 0,0-1 0,1 0 0,-1 0 0,1 0 0,-1 0 0,1 0 0,0 0 0,3 4 0,-4-7 0,-1 0 0,0 0 0,1 1 0,-1-1 0,0 0 0,1 0 0,-1 0 0,0 1 0,1-1 0,-1 0 0,0 0 0,1 0 0,-1 0 0,0 0 0,1 0 0,-1 0 0,1 0 0,-1 0 0,0 0 0,1 0 0,-1 0 0,1 0 0,-1 0 0,0 0 0,1 0 0,-1 0 0,0 0 0,1-1 0,-1 1 0,0 0 0,1 0 0,-1 0 0,0-1 0,1 1 0,7-16 0,-1-20 0,-5 18 0,8-69 0,-4 1 0,-5-106 0,-2 188 0,1 1 0,0-1 0,-1 1 0,0 0 0,0-1 0,0 1 0,0 0 0,0-1 0,-1 1 0,0 0 0,1 0 0,-1 0 0,0 1 0,0-1 0,-1 0 0,1 1 0,0-1 0,-1 1 0,-4-3 0,4 3 0,0 1 0,1-1 0,-1 1 0,0 0 0,0 0 0,0 0 0,-1 1 0,1-1 0,0 1 0,0 0 0,0 0 0,0 0 0,0 0 0,-1 0 0,1 1 0,0-1 0,0 1 0,0 0 0,0 0 0,0 0 0,-4 3 0,0-1 0,2 1 0,-1 0 0,0 0 0,1 0 0,0 1 0,0 0 0,0 0 0,1 0 0,-1 0 0,1 1 0,0 0 0,-5 11 0,8-14 0,-1 0 0,1 0 0,-1 0 0,1 0 0,0 0 0,0 1 0,1-1 0,-1 0 0,1 1 0,0-1 0,-1 0 0,2 1 0,-1-1 0,0 1 0,1-1 0,-1 0 0,1 1 0,0-1 0,0 0 0,0 0 0,0 0 0,1 0 0,0 0 0,-1 0 0,1 0 0,0 0 0,5 4 0,-4-4 0,1 0 0,-1-1 0,1 1 0,0-1 0,0 0 0,0 0 0,0 0 0,0-1 0,1 1 0,-1-1 0,1 0 0,-1-1 0,6 1 0,9 0 0,36-3 0,-26 1 0,7-4-1365,-20 1-5461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4T13:50:45.91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24575,'414'0'-1365,"-398"0"-5461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061687-DDF4-4F70-AF56-DB1C0727E91D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C0DC89-48B7-4BE3-BCFF-D6146EE07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0129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C0DC89-48B7-4BE3-BCFF-D6146EE072C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5148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824938B4-11E6-4413-93CB-781A76DF8AA0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B58C3497-260A-44CF-B0A6-DA502467F92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799686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938B4-11E6-4413-93CB-781A76DF8AA0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C3497-260A-44CF-B0A6-DA502467F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908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938B4-11E6-4413-93CB-781A76DF8AA0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C3497-260A-44CF-B0A6-DA502467F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654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938B4-11E6-4413-93CB-781A76DF8AA0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C3497-260A-44CF-B0A6-DA502467F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991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938B4-11E6-4413-93CB-781A76DF8AA0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C3497-260A-44CF-B0A6-DA502467F92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66734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938B4-11E6-4413-93CB-781A76DF8AA0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C3497-260A-44CF-B0A6-DA502467F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931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938B4-11E6-4413-93CB-781A76DF8AA0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C3497-260A-44CF-B0A6-DA502467F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069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938B4-11E6-4413-93CB-781A76DF8AA0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C3497-260A-44CF-B0A6-DA502467F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787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938B4-11E6-4413-93CB-781A76DF8AA0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C3497-260A-44CF-B0A6-DA502467F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308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938B4-11E6-4413-93CB-781A76DF8AA0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C3497-260A-44CF-B0A6-DA502467F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677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938B4-11E6-4413-93CB-781A76DF8AA0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C3497-260A-44CF-B0A6-DA502467F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341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824938B4-11E6-4413-93CB-781A76DF8AA0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B58C3497-260A-44CF-B0A6-DA502467F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652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dotnet/csharp/language-reference/builtin-types/reference-types" TargetMode="External"/><Relationship Id="rId2" Type="http://schemas.openxmlformats.org/officeDocument/2006/relationships/hyperlink" Target="https://learn.microsoft.com/en-us/dotnet/csharp/language-reference/builtin-types/value-type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learn.microsoft.com/en-us/dotnet/csharp/language-reference/keywords/reference-types" TargetMode="Externa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9.png"/><Relationship Id="rId18" Type="http://schemas.openxmlformats.org/officeDocument/2006/relationships/customXml" Target="../ink/ink11.xml"/><Relationship Id="rId26" Type="http://schemas.openxmlformats.org/officeDocument/2006/relationships/customXml" Target="../ink/ink16.xml"/><Relationship Id="rId39" Type="http://schemas.openxmlformats.org/officeDocument/2006/relationships/image" Target="../media/image15.png"/><Relationship Id="rId21" Type="http://schemas.openxmlformats.org/officeDocument/2006/relationships/image" Target="../media/image10.png"/><Relationship Id="rId34" Type="http://schemas.openxmlformats.org/officeDocument/2006/relationships/customXml" Target="../ink/ink23.xml"/><Relationship Id="rId7" Type="http://schemas.openxmlformats.org/officeDocument/2006/relationships/image" Target="../media/image6.png"/><Relationship Id="rId12" Type="http://schemas.openxmlformats.org/officeDocument/2006/relationships/customXml" Target="../ink/ink6.xml"/><Relationship Id="rId17" Type="http://schemas.openxmlformats.org/officeDocument/2006/relationships/customXml" Target="../ink/ink10.xml"/><Relationship Id="rId25" Type="http://schemas.openxmlformats.org/officeDocument/2006/relationships/image" Target="../media/image12.png"/><Relationship Id="rId33" Type="http://schemas.openxmlformats.org/officeDocument/2006/relationships/customXml" Target="../ink/ink22.xml"/><Relationship Id="rId38" Type="http://schemas.openxmlformats.org/officeDocument/2006/relationships/customXml" Target="../ink/ink26.xml"/><Relationship Id="rId2" Type="http://schemas.openxmlformats.org/officeDocument/2006/relationships/customXml" Target="../ink/ink1.xml"/><Relationship Id="rId16" Type="http://schemas.openxmlformats.org/officeDocument/2006/relationships/customXml" Target="../ink/ink9.xml"/><Relationship Id="rId20" Type="http://schemas.openxmlformats.org/officeDocument/2006/relationships/customXml" Target="../ink/ink13.xml"/><Relationship Id="rId29" Type="http://schemas.openxmlformats.org/officeDocument/2006/relationships/customXml" Target="../ink/ink1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8.png"/><Relationship Id="rId24" Type="http://schemas.openxmlformats.org/officeDocument/2006/relationships/customXml" Target="../ink/ink15.xml"/><Relationship Id="rId32" Type="http://schemas.openxmlformats.org/officeDocument/2006/relationships/customXml" Target="../ink/ink21.xml"/><Relationship Id="rId37" Type="http://schemas.openxmlformats.org/officeDocument/2006/relationships/image" Target="../media/image14.png"/><Relationship Id="rId5" Type="http://schemas.openxmlformats.org/officeDocument/2006/relationships/image" Target="../media/image5.png"/><Relationship Id="rId15" Type="http://schemas.openxmlformats.org/officeDocument/2006/relationships/customXml" Target="../ink/ink8.xml"/><Relationship Id="rId23" Type="http://schemas.openxmlformats.org/officeDocument/2006/relationships/image" Target="../media/image11.png"/><Relationship Id="rId28" Type="http://schemas.openxmlformats.org/officeDocument/2006/relationships/customXml" Target="../ink/ink17.xml"/><Relationship Id="rId36" Type="http://schemas.openxmlformats.org/officeDocument/2006/relationships/customXml" Target="../ink/ink25.xml"/><Relationship Id="rId10" Type="http://schemas.openxmlformats.org/officeDocument/2006/relationships/customXml" Target="../ink/ink5.xml"/><Relationship Id="rId19" Type="http://schemas.openxmlformats.org/officeDocument/2006/relationships/customXml" Target="../ink/ink12.xml"/><Relationship Id="rId31" Type="http://schemas.openxmlformats.org/officeDocument/2006/relationships/customXml" Target="../ink/ink20.xml"/><Relationship Id="rId4" Type="http://schemas.openxmlformats.org/officeDocument/2006/relationships/customXml" Target="../ink/ink2.xml"/><Relationship Id="rId9" Type="http://schemas.openxmlformats.org/officeDocument/2006/relationships/image" Target="../media/image7.png"/><Relationship Id="rId14" Type="http://schemas.openxmlformats.org/officeDocument/2006/relationships/customXml" Target="../ink/ink7.xml"/><Relationship Id="rId22" Type="http://schemas.openxmlformats.org/officeDocument/2006/relationships/customXml" Target="../ink/ink14.xml"/><Relationship Id="rId27" Type="http://schemas.openxmlformats.org/officeDocument/2006/relationships/image" Target="../media/image13.png"/><Relationship Id="rId30" Type="http://schemas.openxmlformats.org/officeDocument/2006/relationships/customXml" Target="../ink/ink19.xml"/><Relationship Id="rId35" Type="http://schemas.openxmlformats.org/officeDocument/2006/relationships/customXml" Target="../ink/ink24.xml"/><Relationship Id="rId8" Type="http://schemas.openxmlformats.org/officeDocument/2006/relationships/customXml" Target="../ink/ink4.xml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42" Type="http://schemas.openxmlformats.org/officeDocument/2006/relationships/customXml" Target="../ink/ink30.xml"/><Relationship Id="rId47" Type="http://schemas.openxmlformats.org/officeDocument/2006/relationships/customXml" Target="../ink/ink34.xml"/><Relationship Id="rId21" Type="http://schemas.openxmlformats.org/officeDocument/2006/relationships/image" Target="../media/image24.png"/><Relationship Id="rId63" Type="http://schemas.openxmlformats.org/officeDocument/2006/relationships/customXml" Target="../ink/ink49.xml"/><Relationship Id="rId68" Type="http://schemas.openxmlformats.org/officeDocument/2006/relationships/customXml" Target="../ink/ink53.xml"/><Relationship Id="rId84" Type="http://schemas.openxmlformats.org/officeDocument/2006/relationships/customXml" Target="../ink/ink67.xml"/><Relationship Id="rId89" Type="http://schemas.openxmlformats.org/officeDocument/2006/relationships/customXml" Target="../ink/ink72.xml"/><Relationship Id="rId37" Type="http://schemas.openxmlformats.org/officeDocument/2006/relationships/image" Target="../media/image29.png"/><Relationship Id="rId40" Type="http://schemas.openxmlformats.org/officeDocument/2006/relationships/customXml" Target="../ink/ink29.xml"/><Relationship Id="rId45" Type="http://schemas.openxmlformats.org/officeDocument/2006/relationships/customXml" Target="../ink/ink32.xml"/><Relationship Id="rId11" Type="http://schemas.openxmlformats.org/officeDocument/2006/relationships/image" Target="../media/image20.png"/><Relationship Id="rId53" Type="http://schemas.openxmlformats.org/officeDocument/2006/relationships/customXml" Target="../ink/ink40.xml"/><Relationship Id="rId58" Type="http://schemas.openxmlformats.org/officeDocument/2006/relationships/customXml" Target="../ink/ink44.xml"/><Relationship Id="rId66" Type="http://schemas.openxmlformats.org/officeDocument/2006/relationships/customXml" Target="../ink/ink51.xml"/><Relationship Id="rId74" Type="http://schemas.openxmlformats.org/officeDocument/2006/relationships/image" Target="../media/image32.png"/><Relationship Id="rId79" Type="http://schemas.openxmlformats.org/officeDocument/2006/relationships/customXml" Target="../ink/ink63.xml"/><Relationship Id="rId87" Type="http://schemas.openxmlformats.org/officeDocument/2006/relationships/customXml" Target="../ink/ink70.xml"/><Relationship Id="rId5" Type="http://schemas.openxmlformats.org/officeDocument/2006/relationships/image" Target="../media/image17.png"/><Relationship Id="rId61" Type="http://schemas.openxmlformats.org/officeDocument/2006/relationships/customXml" Target="../ink/ink47.xml"/><Relationship Id="rId82" Type="http://schemas.openxmlformats.org/officeDocument/2006/relationships/customXml" Target="../ink/ink66.xml"/><Relationship Id="rId90" Type="http://schemas.openxmlformats.org/officeDocument/2006/relationships/customXml" Target="../ink/ink73.xml"/><Relationship Id="rId95" Type="http://schemas.openxmlformats.org/officeDocument/2006/relationships/customXml" Target="../ink/ink77.xml"/><Relationship Id="rId19" Type="http://schemas.openxmlformats.org/officeDocument/2006/relationships/image" Target="../media/image230.png"/><Relationship Id="rId43" Type="http://schemas.openxmlformats.org/officeDocument/2006/relationships/image" Target="../media/image16.png"/><Relationship Id="rId48" Type="http://schemas.openxmlformats.org/officeDocument/2006/relationships/customXml" Target="../ink/ink35.xml"/><Relationship Id="rId56" Type="http://schemas.openxmlformats.org/officeDocument/2006/relationships/image" Target="../media/image23.png"/><Relationship Id="rId64" Type="http://schemas.openxmlformats.org/officeDocument/2006/relationships/customXml" Target="../ink/ink50.xml"/><Relationship Id="rId27" Type="http://schemas.openxmlformats.org/officeDocument/2006/relationships/image" Target="../media/image27.png"/><Relationship Id="rId69" Type="http://schemas.openxmlformats.org/officeDocument/2006/relationships/customXml" Target="../ink/ink54.xml"/><Relationship Id="rId77" Type="http://schemas.openxmlformats.org/officeDocument/2006/relationships/customXml" Target="../ink/ink61.xml"/><Relationship Id="rId100" Type="http://schemas.openxmlformats.org/officeDocument/2006/relationships/image" Target="../media/image36.png"/><Relationship Id="rId51" Type="http://schemas.openxmlformats.org/officeDocument/2006/relationships/customXml" Target="../ink/ink38.xml"/><Relationship Id="rId72" Type="http://schemas.openxmlformats.org/officeDocument/2006/relationships/customXml" Target="../ink/ink57.xml"/><Relationship Id="rId80" Type="http://schemas.openxmlformats.org/officeDocument/2006/relationships/customXml" Target="../ink/ink64.xml"/><Relationship Id="rId85" Type="http://schemas.openxmlformats.org/officeDocument/2006/relationships/customXml" Target="../ink/ink68.xml"/><Relationship Id="rId93" Type="http://schemas.openxmlformats.org/officeDocument/2006/relationships/customXml" Target="../ink/ink75.xml"/><Relationship Id="rId98" Type="http://schemas.openxmlformats.org/officeDocument/2006/relationships/image" Target="../media/image35.png"/><Relationship Id="rId3" Type="http://schemas.openxmlformats.org/officeDocument/2006/relationships/image" Target="../media/image160.png"/><Relationship Id="rId38" Type="http://schemas.openxmlformats.org/officeDocument/2006/relationships/customXml" Target="../ink/ink28.xml"/><Relationship Id="rId46" Type="http://schemas.openxmlformats.org/officeDocument/2006/relationships/customXml" Target="../ink/ink33.xml"/><Relationship Id="rId59" Type="http://schemas.openxmlformats.org/officeDocument/2006/relationships/customXml" Target="../ink/ink45.xml"/><Relationship Id="rId67" Type="http://schemas.openxmlformats.org/officeDocument/2006/relationships/customXml" Target="../ink/ink52.xml"/><Relationship Id="rId25" Type="http://schemas.openxmlformats.org/officeDocument/2006/relationships/image" Target="../media/image260.png"/><Relationship Id="rId41" Type="http://schemas.openxmlformats.org/officeDocument/2006/relationships/image" Target="../media/image31.png"/><Relationship Id="rId54" Type="http://schemas.openxmlformats.org/officeDocument/2006/relationships/customXml" Target="../ink/ink41.xml"/><Relationship Id="rId62" Type="http://schemas.openxmlformats.org/officeDocument/2006/relationships/customXml" Target="../ink/ink48.xml"/><Relationship Id="rId70" Type="http://schemas.openxmlformats.org/officeDocument/2006/relationships/customXml" Target="../ink/ink55.xml"/><Relationship Id="rId75" Type="http://schemas.openxmlformats.org/officeDocument/2006/relationships/customXml" Target="../ink/ink59.xml"/><Relationship Id="rId83" Type="http://schemas.openxmlformats.org/officeDocument/2006/relationships/image" Target="../media/image33.png"/><Relationship Id="rId88" Type="http://schemas.openxmlformats.org/officeDocument/2006/relationships/customXml" Target="../ink/ink71.xml"/><Relationship Id="rId91" Type="http://schemas.openxmlformats.org/officeDocument/2006/relationships/customXml" Target="../ink/ink74.xml"/><Relationship Id="rId96" Type="http://schemas.openxmlformats.org/officeDocument/2006/relationships/customXml" Target="../ink/ink78.xml"/><Relationship Id="rId1" Type="http://schemas.openxmlformats.org/officeDocument/2006/relationships/slideLayout" Target="../slideLayouts/slideLayout2.xml"/><Relationship Id="rId49" Type="http://schemas.openxmlformats.org/officeDocument/2006/relationships/customXml" Target="../ink/ink36.xml"/><Relationship Id="rId15" Type="http://schemas.openxmlformats.org/officeDocument/2006/relationships/image" Target="../media/image22.png"/><Relationship Id="rId57" Type="http://schemas.openxmlformats.org/officeDocument/2006/relationships/customXml" Target="../ink/ink43.xml"/><Relationship Id="rId23" Type="http://schemas.openxmlformats.org/officeDocument/2006/relationships/image" Target="../media/image25.png"/><Relationship Id="rId44" Type="http://schemas.openxmlformats.org/officeDocument/2006/relationships/customXml" Target="../ink/ink31.xml"/><Relationship Id="rId52" Type="http://schemas.openxmlformats.org/officeDocument/2006/relationships/customXml" Target="../ink/ink39.xml"/><Relationship Id="rId60" Type="http://schemas.openxmlformats.org/officeDocument/2006/relationships/customXml" Target="../ink/ink46.xml"/><Relationship Id="rId65" Type="http://schemas.openxmlformats.org/officeDocument/2006/relationships/image" Target="../media/image26.png"/><Relationship Id="rId73" Type="http://schemas.openxmlformats.org/officeDocument/2006/relationships/customXml" Target="../ink/ink58.xml"/><Relationship Id="rId78" Type="http://schemas.openxmlformats.org/officeDocument/2006/relationships/customXml" Target="../ink/ink62.xml"/><Relationship Id="rId81" Type="http://schemas.openxmlformats.org/officeDocument/2006/relationships/customXml" Target="../ink/ink65.xml"/><Relationship Id="rId86" Type="http://schemas.openxmlformats.org/officeDocument/2006/relationships/customXml" Target="../ink/ink69.xml"/><Relationship Id="rId94" Type="http://schemas.openxmlformats.org/officeDocument/2006/relationships/customXml" Target="../ink/ink76.xml"/><Relationship Id="rId99" Type="http://schemas.openxmlformats.org/officeDocument/2006/relationships/customXml" Target="../ink/ink80.xml"/><Relationship Id="rId9" Type="http://schemas.openxmlformats.org/officeDocument/2006/relationships/image" Target="../media/image19.png"/><Relationship Id="rId39" Type="http://schemas.openxmlformats.org/officeDocument/2006/relationships/image" Target="../media/image30.png"/><Relationship Id="rId13" Type="http://schemas.openxmlformats.org/officeDocument/2006/relationships/image" Target="../media/image21.png"/><Relationship Id="rId50" Type="http://schemas.openxmlformats.org/officeDocument/2006/relationships/customXml" Target="../ink/ink37.xml"/><Relationship Id="rId55" Type="http://schemas.openxmlformats.org/officeDocument/2006/relationships/customXml" Target="../ink/ink42.xml"/><Relationship Id="rId76" Type="http://schemas.openxmlformats.org/officeDocument/2006/relationships/customXml" Target="../ink/ink60.xml"/><Relationship Id="rId97" Type="http://schemas.openxmlformats.org/officeDocument/2006/relationships/customXml" Target="../ink/ink79.xml"/><Relationship Id="rId7" Type="http://schemas.openxmlformats.org/officeDocument/2006/relationships/image" Target="../media/image18.png"/><Relationship Id="rId71" Type="http://schemas.openxmlformats.org/officeDocument/2006/relationships/customXml" Target="../ink/ink56.xml"/><Relationship Id="rId92" Type="http://schemas.openxmlformats.org/officeDocument/2006/relationships/image" Target="../media/image34.png"/><Relationship Id="rId2" Type="http://schemas.openxmlformats.org/officeDocument/2006/relationships/customXml" Target="../ink/ink27.xml"/><Relationship Id="rId29" Type="http://schemas.openxmlformats.org/officeDocument/2006/relationships/image" Target="../media/image28.png"/></Relationships>
</file>

<file path=ppt/slides/_rels/slide5.xml.rels><?xml version="1.0" encoding="UTF-8" standalone="yes"?>
<Relationships xmlns="http://schemas.openxmlformats.org/package/2006/relationships"><Relationship Id="rId26" Type="http://schemas.openxmlformats.org/officeDocument/2006/relationships/customXml" Target="../ink/ink98.xml"/><Relationship Id="rId21" Type="http://schemas.openxmlformats.org/officeDocument/2006/relationships/customXml" Target="../ink/ink93.xml"/><Relationship Id="rId42" Type="http://schemas.openxmlformats.org/officeDocument/2006/relationships/customXml" Target="../ink/ink113.xml"/><Relationship Id="rId47" Type="http://schemas.openxmlformats.org/officeDocument/2006/relationships/customXml" Target="../ink/ink117.xml"/><Relationship Id="rId63" Type="http://schemas.openxmlformats.org/officeDocument/2006/relationships/customXml" Target="../ink/ink125.xml"/><Relationship Id="rId68" Type="http://schemas.openxmlformats.org/officeDocument/2006/relationships/customXml" Target="../ink/ink130.xml"/><Relationship Id="rId84" Type="http://schemas.openxmlformats.org/officeDocument/2006/relationships/customXml" Target="../ink/ink144.xml"/><Relationship Id="rId89" Type="http://schemas.openxmlformats.org/officeDocument/2006/relationships/image" Target="../media/image58.png"/><Relationship Id="rId16" Type="http://schemas.openxmlformats.org/officeDocument/2006/relationships/customXml" Target="../ink/ink88.xml"/><Relationship Id="rId11" Type="http://schemas.openxmlformats.org/officeDocument/2006/relationships/image" Target="../media/image41.png"/><Relationship Id="rId32" Type="http://schemas.openxmlformats.org/officeDocument/2006/relationships/customXml" Target="../ink/ink103.xml"/><Relationship Id="rId37" Type="http://schemas.openxmlformats.org/officeDocument/2006/relationships/customXml" Target="../ink/ink108.xml"/><Relationship Id="rId53" Type="http://schemas.openxmlformats.org/officeDocument/2006/relationships/customXml" Target="../ink/ink120.xml"/><Relationship Id="rId58" Type="http://schemas.openxmlformats.org/officeDocument/2006/relationships/image" Target="../media/image51.png"/><Relationship Id="rId74" Type="http://schemas.openxmlformats.org/officeDocument/2006/relationships/customXml" Target="../ink/ink136.xml"/><Relationship Id="rId79" Type="http://schemas.openxmlformats.org/officeDocument/2006/relationships/customXml" Target="../ink/ink141.xml"/><Relationship Id="rId5" Type="http://schemas.openxmlformats.org/officeDocument/2006/relationships/image" Target="../media/image38.png"/><Relationship Id="rId90" Type="http://schemas.openxmlformats.org/officeDocument/2006/relationships/customXml" Target="../ink/ink147.xml"/><Relationship Id="rId22" Type="http://schemas.openxmlformats.org/officeDocument/2006/relationships/customXml" Target="../ink/ink94.xml"/><Relationship Id="rId27" Type="http://schemas.openxmlformats.org/officeDocument/2006/relationships/customXml" Target="../ink/ink99.xml"/><Relationship Id="rId43" Type="http://schemas.openxmlformats.org/officeDocument/2006/relationships/customXml" Target="../ink/ink114.xml"/><Relationship Id="rId48" Type="http://schemas.openxmlformats.org/officeDocument/2006/relationships/image" Target="../media/image46.png"/><Relationship Id="rId64" Type="http://schemas.openxmlformats.org/officeDocument/2006/relationships/customXml" Target="../ink/ink126.xml"/><Relationship Id="rId69" Type="http://schemas.openxmlformats.org/officeDocument/2006/relationships/customXml" Target="../ink/ink131.xml"/><Relationship Id="rId8" Type="http://schemas.openxmlformats.org/officeDocument/2006/relationships/customXml" Target="../ink/ink84.xml"/><Relationship Id="rId51" Type="http://schemas.openxmlformats.org/officeDocument/2006/relationships/customXml" Target="../ink/ink119.xml"/><Relationship Id="rId72" Type="http://schemas.openxmlformats.org/officeDocument/2006/relationships/customXml" Target="../ink/ink134.xml"/><Relationship Id="rId80" Type="http://schemas.openxmlformats.org/officeDocument/2006/relationships/customXml" Target="../ink/ink142.xml"/><Relationship Id="rId85" Type="http://schemas.openxmlformats.org/officeDocument/2006/relationships/image" Target="../media/image56.png"/><Relationship Id="rId93" Type="http://schemas.openxmlformats.org/officeDocument/2006/relationships/image" Target="../media/image60.png"/><Relationship Id="rId3" Type="http://schemas.openxmlformats.org/officeDocument/2006/relationships/image" Target="../media/image37.png"/><Relationship Id="rId12" Type="http://schemas.openxmlformats.org/officeDocument/2006/relationships/customXml" Target="../ink/ink86.xml"/><Relationship Id="rId17" Type="http://schemas.openxmlformats.org/officeDocument/2006/relationships/customXml" Target="../ink/ink89.xml"/><Relationship Id="rId25" Type="http://schemas.openxmlformats.org/officeDocument/2006/relationships/customXml" Target="../ink/ink97.xml"/><Relationship Id="rId33" Type="http://schemas.openxmlformats.org/officeDocument/2006/relationships/customXml" Target="../ink/ink104.xml"/><Relationship Id="rId38" Type="http://schemas.openxmlformats.org/officeDocument/2006/relationships/customXml" Target="../ink/ink109.xml"/><Relationship Id="rId46" Type="http://schemas.openxmlformats.org/officeDocument/2006/relationships/image" Target="../media/image45.png"/><Relationship Id="rId59" Type="http://schemas.openxmlformats.org/officeDocument/2006/relationships/customXml" Target="../ink/ink123.xml"/><Relationship Id="rId67" Type="http://schemas.openxmlformats.org/officeDocument/2006/relationships/customXml" Target="../ink/ink129.xml"/><Relationship Id="rId20" Type="http://schemas.openxmlformats.org/officeDocument/2006/relationships/customXml" Target="../ink/ink92.xml"/><Relationship Id="rId41" Type="http://schemas.openxmlformats.org/officeDocument/2006/relationships/customXml" Target="../ink/ink112.xml"/><Relationship Id="rId54" Type="http://schemas.openxmlformats.org/officeDocument/2006/relationships/image" Target="../media/image49.png"/><Relationship Id="rId62" Type="http://schemas.openxmlformats.org/officeDocument/2006/relationships/image" Target="../media/image53.png"/><Relationship Id="rId70" Type="http://schemas.openxmlformats.org/officeDocument/2006/relationships/customXml" Target="../ink/ink132.xml"/><Relationship Id="rId75" Type="http://schemas.openxmlformats.org/officeDocument/2006/relationships/customXml" Target="../ink/ink137.xml"/><Relationship Id="rId83" Type="http://schemas.openxmlformats.org/officeDocument/2006/relationships/image" Target="../media/image55.png"/><Relationship Id="rId88" Type="http://schemas.openxmlformats.org/officeDocument/2006/relationships/customXml" Target="../ink/ink146.xml"/><Relationship Id="rId91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83.xml"/><Relationship Id="rId15" Type="http://schemas.openxmlformats.org/officeDocument/2006/relationships/image" Target="../media/image43.png"/><Relationship Id="rId23" Type="http://schemas.openxmlformats.org/officeDocument/2006/relationships/customXml" Target="../ink/ink95.xml"/><Relationship Id="rId28" Type="http://schemas.openxmlformats.org/officeDocument/2006/relationships/customXml" Target="../ink/ink100.xml"/><Relationship Id="rId36" Type="http://schemas.openxmlformats.org/officeDocument/2006/relationships/customXml" Target="../ink/ink107.xml"/><Relationship Id="rId49" Type="http://schemas.openxmlformats.org/officeDocument/2006/relationships/customXml" Target="../ink/ink118.xml"/><Relationship Id="rId57" Type="http://schemas.openxmlformats.org/officeDocument/2006/relationships/customXml" Target="../ink/ink122.xml"/><Relationship Id="rId10" Type="http://schemas.openxmlformats.org/officeDocument/2006/relationships/customXml" Target="../ink/ink85.xml"/><Relationship Id="rId31" Type="http://schemas.openxmlformats.org/officeDocument/2006/relationships/customXml" Target="../ink/ink102.xml"/><Relationship Id="rId44" Type="http://schemas.openxmlformats.org/officeDocument/2006/relationships/customXml" Target="../ink/ink115.xml"/><Relationship Id="rId52" Type="http://schemas.openxmlformats.org/officeDocument/2006/relationships/image" Target="../media/image48.png"/><Relationship Id="rId60" Type="http://schemas.openxmlformats.org/officeDocument/2006/relationships/image" Target="../media/image52.png"/><Relationship Id="rId65" Type="http://schemas.openxmlformats.org/officeDocument/2006/relationships/customXml" Target="../ink/ink127.xml"/><Relationship Id="rId73" Type="http://schemas.openxmlformats.org/officeDocument/2006/relationships/customXml" Target="../ink/ink135.xml"/><Relationship Id="rId78" Type="http://schemas.openxmlformats.org/officeDocument/2006/relationships/customXml" Target="../ink/ink140.xml"/><Relationship Id="rId81" Type="http://schemas.openxmlformats.org/officeDocument/2006/relationships/image" Target="../media/image54.png"/><Relationship Id="rId86" Type="http://schemas.openxmlformats.org/officeDocument/2006/relationships/customXml" Target="../ink/ink145.xml"/><Relationship Id="rId4" Type="http://schemas.openxmlformats.org/officeDocument/2006/relationships/customXml" Target="../ink/ink82.xml"/><Relationship Id="rId9" Type="http://schemas.openxmlformats.org/officeDocument/2006/relationships/image" Target="../media/image40.png"/><Relationship Id="rId13" Type="http://schemas.openxmlformats.org/officeDocument/2006/relationships/image" Target="../media/image42.png"/><Relationship Id="rId18" Type="http://schemas.openxmlformats.org/officeDocument/2006/relationships/customXml" Target="../ink/ink90.xml"/><Relationship Id="rId39" Type="http://schemas.openxmlformats.org/officeDocument/2006/relationships/customXml" Target="../ink/ink110.xml"/><Relationship Id="rId34" Type="http://schemas.openxmlformats.org/officeDocument/2006/relationships/customXml" Target="../ink/ink105.xml"/><Relationship Id="rId50" Type="http://schemas.openxmlformats.org/officeDocument/2006/relationships/image" Target="../media/image47.png"/><Relationship Id="rId55" Type="http://schemas.openxmlformats.org/officeDocument/2006/relationships/customXml" Target="../ink/ink121.xml"/><Relationship Id="rId76" Type="http://schemas.openxmlformats.org/officeDocument/2006/relationships/customXml" Target="../ink/ink138.xml"/><Relationship Id="rId7" Type="http://schemas.openxmlformats.org/officeDocument/2006/relationships/image" Target="../media/image39.png"/><Relationship Id="rId71" Type="http://schemas.openxmlformats.org/officeDocument/2006/relationships/customXml" Target="../ink/ink133.xml"/><Relationship Id="rId92" Type="http://schemas.openxmlformats.org/officeDocument/2006/relationships/customXml" Target="../ink/ink148.xml"/><Relationship Id="rId2" Type="http://schemas.openxmlformats.org/officeDocument/2006/relationships/customXml" Target="../ink/ink81.xml"/><Relationship Id="rId29" Type="http://schemas.openxmlformats.org/officeDocument/2006/relationships/customXml" Target="../ink/ink101.xml"/><Relationship Id="rId24" Type="http://schemas.openxmlformats.org/officeDocument/2006/relationships/customXml" Target="../ink/ink96.xml"/><Relationship Id="rId40" Type="http://schemas.openxmlformats.org/officeDocument/2006/relationships/customXml" Target="../ink/ink111.xml"/><Relationship Id="rId45" Type="http://schemas.openxmlformats.org/officeDocument/2006/relationships/customXml" Target="../ink/ink116.xml"/><Relationship Id="rId66" Type="http://schemas.openxmlformats.org/officeDocument/2006/relationships/customXml" Target="../ink/ink128.xml"/><Relationship Id="rId87" Type="http://schemas.openxmlformats.org/officeDocument/2006/relationships/image" Target="../media/image57.png"/><Relationship Id="rId61" Type="http://schemas.openxmlformats.org/officeDocument/2006/relationships/customXml" Target="../ink/ink124.xml"/><Relationship Id="rId82" Type="http://schemas.openxmlformats.org/officeDocument/2006/relationships/customXml" Target="../ink/ink143.xml"/><Relationship Id="rId19" Type="http://schemas.openxmlformats.org/officeDocument/2006/relationships/customXml" Target="../ink/ink91.xml"/><Relationship Id="rId14" Type="http://schemas.openxmlformats.org/officeDocument/2006/relationships/customXml" Target="../ink/ink87.xml"/><Relationship Id="rId30" Type="http://schemas.openxmlformats.org/officeDocument/2006/relationships/image" Target="../media/image44.png"/><Relationship Id="rId35" Type="http://schemas.openxmlformats.org/officeDocument/2006/relationships/customXml" Target="../ink/ink106.xml"/><Relationship Id="rId56" Type="http://schemas.openxmlformats.org/officeDocument/2006/relationships/image" Target="../media/image50.png"/><Relationship Id="rId77" Type="http://schemas.openxmlformats.org/officeDocument/2006/relationships/customXml" Target="../ink/ink13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489E4D5-3AD0-42E9-B4CA-FA4C4C93A1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6366" y="2420889"/>
            <a:ext cx="6096000" cy="82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nl-NL" sz="4800">
                <a:solidFill>
                  <a:schemeClr val="bg1"/>
                </a:solidFill>
              </a:rPr>
              <a:t>Presentatie titel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354219F-8BFA-41A4-B491-9D8722566A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4766" y="5997575"/>
            <a:ext cx="32766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r>
              <a:rPr lang="en-US" altLang="nl-NL" sz="1200" b="0">
                <a:solidFill>
                  <a:schemeClr val="bg1"/>
                </a:solidFill>
              </a:rPr>
              <a:t>Rotterdam, 00 januari 2007</a:t>
            </a:r>
            <a:endParaRPr lang="en-US" altLang="nl-NL" sz="1200">
              <a:solidFill>
                <a:schemeClr val="bg1"/>
              </a:solidFill>
            </a:endParaRPr>
          </a:p>
        </p:txBody>
      </p:sp>
      <p:pic>
        <p:nvPicPr>
          <p:cNvPr id="6" name="Picture 6" descr="HR_Logo_websafe_punt boven">
            <a:extLst>
              <a:ext uri="{FF2B5EF4-FFF2-40B4-BE49-F238E27FC236}">
                <a16:creationId xmlns:a16="http://schemas.microsoft.com/office/drawing/2014/main" id="{ADF5D9CD-91EA-4031-8B72-1F5D11E426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6776" y="620713"/>
            <a:ext cx="1871663" cy="187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7" descr="OJ-rood_websafe">
            <a:extLst>
              <a:ext uri="{FF2B5EF4-FFF2-40B4-BE49-F238E27FC236}">
                <a16:creationId xmlns:a16="http://schemas.microsoft.com/office/drawing/2014/main" id="{FD6C25EC-152B-435C-879C-8F58C55276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4825" y="5946775"/>
            <a:ext cx="252095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8" descr="basis_titel_flare">
            <a:extLst>
              <a:ext uri="{FF2B5EF4-FFF2-40B4-BE49-F238E27FC236}">
                <a16:creationId xmlns:a16="http://schemas.microsoft.com/office/drawing/2014/main" id="{85F218A4-5B7E-4B4E-8FC6-A4A87D24DC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9379" y="-14288"/>
            <a:ext cx="6121400" cy="6886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9">
            <a:extLst>
              <a:ext uri="{FF2B5EF4-FFF2-40B4-BE49-F238E27FC236}">
                <a16:creationId xmlns:a16="http://schemas.microsoft.com/office/drawing/2014/main" id="{D9C54686-94F0-450A-95E2-C78DB30A6F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15526" y="2434041"/>
            <a:ext cx="6096000" cy="206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nl-NL" sz="3200" dirty="0">
                <a:solidFill>
                  <a:schemeClr val="bg1"/>
                </a:solidFill>
                <a:latin typeface="Verdana" panose="020B0604030504040204" pitchFamily="34" charset="0"/>
              </a:rPr>
              <a:t>Value Types </a:t>
            </a:r>
          </a:p>
          <a:p>
            <a:pPr algn="ctr"/>
            <a:r>
              <a:rPr lang="en-US" altLang="nl-NL" sz="3200" dirty="0">
                <a:solidFill>
                  <a:schemeClr val="bg1"/>
                </a:solidFill>
                <a:latin typeface="Verdana" panose="020B0604030504040204" pitchFamily="34" charset="0"/>
              </a:rPr>
              <a:t>vs </a:t>
            </a:r>
          </a:p>
          <a:p>
            <a:pPr algn="ctr"/>
            <a:r>
              <a:rPr lang="en-US" altLang="nl-NL" sz="3200" dirty="0">
                <a:solidFill>
                  <a:schemeClr val="bg1"/>
                </a:solidFill>
                <a:latin typeface="Verdana" panose="020B0604030504040204" pitchFamily="34" charset="0"/>
              </a:rPr>
              <a:t>Reference Types</a:t>
            </a:r>
          </a:p>
          <a:p>
            <a:pPr algn="ctr"/>
            <a:r>
              <a:rPr lang="en-US" altLang="nl-NL" sz="3200" dirty="0">
                <a:solidFill>
                  <a:schemeClr val="bg1"/>
                </a:solidFill>
                <a:latin typeface="Verdana" panose="020B0604030504040204" pitchFamily="34" charset="0"/>
              </a:rPr>
              <a:t>Basics</a:t>
            </a:r>
          </a:p>
        </p:txBody>
      </p:sp>
      <p:sp>
        <p:nvSpPr>
          <p:cNvPr id="13" name="Rectangle 9">
            <a:extLst>
              <a:ext uri="{FF2B5EF4-FFF2-40B4-BE49-F238E27FC236}">
                <a16:creationId xmlns:a16="http://schemas.microsoft.com/office/drawing/2014/main" id="{D6F364CB-48D5-48E6-986B-E7F4525679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7923" y="293795"/>
            <a:ext cx="6096000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nl-NL" sz="3200" dirty="0">
                <a:solidFill>
                  <a:schemeClr val="bg1"/>
                </a:solidFill>
                <a:latin typeface="Verdana" panose="020B0604030504040204" pitchFamily="34" charset="0"/>
              </a:rPr>
              <a:t>CMI - INFORMATICA</a:t>
            </a:r>
          </a:p>
          <a:p>
            <a:pPr algn="ctr"/>
            <a:endParaRPr lang="en-US" altLang="nl-NL" sz="2000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8247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Value Types vs Reference types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E2F80E-77C5-D778-9EED-D4840BF489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Value Type: variable stores the data</a:t>
            </a:r>
          </a:p>
          <a:p>
            <a:pPr marL="0" indent="0">
              <a:buNone/>
            </a:pPr>
            <a:r>
              <a:rPr lang="en-US" dirty="0"/>
              <a:t>Reference Type: variable stores reference to the data</a:t>
            </a:r>
          </a:p>
          <a:p>
            <a:pPr marL="0" indent="0">
              <a:buNone/>
            </a:pPr>
            <a:endParaRPr lang="nl-NL" dirty="0">
              <a:hlinkClick r:id="rId2"/>
            </a:endParaRPr>
          </a:p>
          <a:p>
            <a:r>
              <a:rPr lang="nl-NL" dirty="0">
                <a:hlinkClick r:id="rId2"/>
              </a:rPr>
              <a:t>https://learn.microsoft.com/en-us/dotnet/csharp/language-reference/builtin-types/value-types</a:t>
            </a:r>
            <a:endParaRPr lang="nl-NL" dirty="0"/>
          </a:p>
          <a:p>
            <a:r>
              <a:rPr lang="nl-NL" dirty="0">
                <a:hlinkClick r:id="rId3"/>
              </a:rPr>
              <a:t>https://learn.microsoft.com/en-us/dotnet/csharp/language-reference/builtin-types/reference-types</a:t>
            </a:r>
            <a:endParaRPr lang="nl-NL" dirty="0"/>
          </a:p>
          <a:p>
            <a:r>
              <a:rPr lang="nl-NL" dirty="0">
                <a:hlinkClick r:id="rId4"/>
              </a:rPr>
              <a:t>https://learn.microsoft.com/en-us/dotnet/csharp/language-reference/keywords/reference-types</a:t>
            </a:r>
            <a:endParaRPr lang="nl-NL" dirty="0"/>
          </a:p>
          <a:p>
            <a:endParaRPr lang="en-US" dirty="0"/>
          </a:p>
          <a:p>
            <a:pPr marL="0" indent="0">
              <a:buNone/>
            </a:pP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34195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Value Types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DA5EA165-0B58-8E28-B1F1-D7E1D011CF4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86045391"/>
              </p:ext>
            </p:extLst>
          </p:nvPr>
        </p:nvGraphicFramePr>
        <p:xfrm>
          <a:off x="1262063" y="1828800"/>
          <a:ext cx="8594724" cy="2291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4908">
                  <a:extLst>
                    <a:ext uri="{9D8B030D-6E8A-4147-A177-3AD203B41FA5}">
                      <a16:colId xmlns:a16="http://schemas.microsoft.com/office/drawing/2014/main" val="2242447703"/>
                    </a:ext>
                  </a:extLst>
                </a:gridCol>
                <a:gridCol w="2864908">
                  <a:extLst>
                    <a:ext uri="{9D8B030D-6E8A-4147-A177-3AD203B41FA5}">
                      <a16:colId xmlns:a16="http://schemas.microsoft.com/office/drawing/2014/main" val="4205787415"/>
                    </a:ext>
                  </a:extLst>
                </a:gridCol>
                <a:gridCol w="2864908">
                  <a:extLst>
                    <a:ext uri="{9D8B030D-6E8A-4147-A177-3AD203B41FA5}">
                      <a16:colId xmlns:a16="http://schemas.microsoft.com/office/drawing/2014/main" val="20025509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Code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Stack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Heap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5917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latin typeface="Consolas" panose="020B0609020204030204" pitchFamily="49" charset="0"/>
                        </a:rPr>
                        <a:t>int x = 2;</a:t>
                      </a:r>
                    </a:p>
                    <a:p>
                      <a:endParaRPr lang="en-GB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51300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Consolas" panose="020B0609020204030204" pitchFamily="49" charset="0"/>
                        </a:rPr>
                        <a:t>int y = x;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9936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latin typeface="Consolas" panose="020B0609020204030204" pitchFamily="49" charset="0"/>
                        </a:rPr>
                        <a:t>y = 3;</a:t>
                      </a:r>
                      <a:endParaRPr lang="en-NL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  <a:p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4549365"/>
                  </a:ext>
                </a:extLst>
              </a:tr>
            </a:tbl>
          </a:graphicData>
        </a:graphic>
      </p:graphicFrame>
      <p:grpSp>
        <p:nvGrpSpPr>
          <p:cNvPr id="42" name="Group 41">
            <a:extLst>
              <a:ext uri="{FF2B5EF4-FFF2-40B4-BE49-F238E27FC236}">
                <a16:creationId xmlns:a16="http://schemas.microsoft.com/office/drawing/2014/main" id="{E98BB614-F81D-5985-18FB-0A67414464F3}"/>
              </a:ext>
            </a:extLst>
          </p:cNvPr>
          <p:cNvGrpSpPr/>
          <p:nvPr/>
        </p:nvGrpSpPr>
        <p:grpSpPr>
          <a:xfrm>
            <a:off x="4870277" y="2282683"/>
            <a:ext cx="662400" cy="235440"/>
            <a:chOff x="4870277" y="2282683"/>
            <a:chExt cx="662400" cy="235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A8E26768-C0C6-B45A-4B38-5397CCB15E99}"/>
                    </a:ext>
                  </a:extLst>
                </p14:cNvPr>
                <p14:cNvContentPartPr/>
                <p14:nvPr/>
              </p14:nvContentPartPr>
              <p14:xfrm>
                <a:off x="4870277" y="2282683"/>
                <a:ext cx="648000" cy="2354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A8E26768-C0C6-B45A-4B38-5397CCB15E99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865957" y="2278363"/>
                  <a:ext cx="656640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4A2F932A-A19A-9C41-7754-AD9C884D1564}"/>
                    </a:ext>
                  </a:extLst>
                </p14:cNvPr>
                <p14:cNvContentPartPr/>
                <p14:nvPr/>
              </p14:nvContentPartPr>
              <p14:xfrm>
                <a:off x="4889717" y="2282683"/>
                <a:ext cx="642960" cy="2325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4A2F932A-A19A-9C41-7754-AD9C884D1564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885397" y="2278363"/>
                  <a:ext cx="651600" cy="2412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7B6F2CC1-11A7-9DAE-6E66-AA453BA781C7}"/>
                </a:ext>
              </a:extLst>
            </p:cNvPr>
            <p:cNvGrpSpPr/>
            <p:nvPr/>
          </p:nvGrpSpPr>
          <p:grpSpPr>
            <a:xfrm>
              <a:off x="4973957" y="2308243"/>
              <a:ext cx="240480" cy="200880"/>
              <a:chOff x="4973957" y="2308243"/>
              <a:chExt cx="240480" cy="2008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6">
                <p14:nvContentPartPr>
                  <p14:cNvPr id="18" name="Ink 17">
                    <a:extLst>
                      <a:ext uri="{FF2B5EF4-FFF2-40B4-BE49-F238E27FC236}">
                        <a16:creationId xmlns:a16="http://schemas.microsoft.com/office/drawing/2014/main" id="{F2E352AB-B00A-19AD-60D0-8645E41D5925}"/>
                      </a:ext>
                    </a:extLst>
                  </p14:cNvPr>
                  <p14:cNvContentPartPr/>
                  <p14:nvPr/>
                </p14:nvContentPartPr>
                <p14:xfrm>
                  <a:off x="5207237" y="2308243"/>
                  <a:ext cx="7200" cy="200880"/>
                </p14:xfrm>
              </p:contentPart>
            </mc:Choice>
            <mc:Fallback xmlns="">
              <p:pic>
                <p:nvPicPr>
                  <p:cNvPr id="18" name="Ink 17">
                    <a:extLst>
                      <a:ext uri="{FF2B5EF4-FFF2-40B4-BE49-F238E27FC236}">
                        <a16:creationId xmlns:a16="http://schemas.microsoft.com/office/drawing/2014/main" id="{F2E352AB-B00A-19AD-60D0-8645E41D5925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5202917" y="2303923"/>
                    <a:ext cx="15840" cy="209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">
                <p14:nvContentPartPr>
                  <p14:cNvPr id="19" name="Ink 18">
                    <a:extLst>
                      <a:ext uri="{FF2B5EF4-FFF2-40B4-BE49-F238E27FC236}">
                        <a16:creationId xmlns:a16="http://schemas.microsoft.com/office/drawing/2014/main" id="{35463C57-D7AD-191E-1671-07174930B4AC}"/>
                      </a:ext>
                    </a:extLst>
                  </p14:cNvPr>
                  <p14:cNvContentPartPr/>
                  <p14:nvPr/>
                </p14:nvContentPartPr>
                <p14:xfrm>
                  <a:off x="4999877" y="2347483"/>
                  <a:ext cx="91440" cy="118440"/>
                </p14:xfrm>
              </p:contentPart>
            </mc:Choice>
            <mc:Fallback xmlns="">
              <p:pic>
                <p:nvPicPr>
                  <p:cNvPr id="19" name="Ink 18">
                    <a:extLst>
                      <a:ext uri="{FF2B5EF4-FFF2-40B4-BE49-F238E27FC236}">
                        <a16:creationId xmlns:a16="http://schemas.microsoft.com/office/drawing/2014/main" id="{35463C57-D7AD-191E-1671-07174930B4AC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4995557" y="2343163"/>
                    <a:ext cx="100080" cy="127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">
                <p14:nvContentPartPr>
                  <p14:cNvPr id="20" name="Ink 19">
                    <a:extLst>
                      <a:ext uri="{FF2B5EF4-FFF2-40B4-BE49-F238E27FC236}">
                        <a16:creationId xmlns:a16="http://schemas.microsoft.com/office/drawing/2014/main" id="{E09ED22C-5731-5BAD-E2F2-50F2527164C8}"/>
                      </a:ext>
                    </a:extLst>
                  </p14:cNvPr>
                  <p14:cNvContentPartPr/>
                  <p14:nvPr/>
                </p14:nvContentPartPr>
                <p14:xfrm>
                  <a:off x="4973957" y="2380243"/>
                  <a:ext cx="152640" cy="78120"/>
                </p14:xfrm>
              </p:contentPart>
            </mc:Choice>
            <mc:Fallback xmlns="">
              <p:pic>
                <p:nvPicPr>
                  <p:cNvPr id="20" name="Ink 19">
                    <a:extLst>
                      <a:ext uri="{FF2B5EF4-FFF2-40B4-BE49-F238E27FC236}">
                        <a16:creationId xmlns:a16="http://schemas.microsoft.com/office/drawing/2014/main" id="{E09ED22C-5731-5BAD-E2F2-50F2527164C8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4969637" y="2375923"/>
                    <a:ext cx="161280" cy="8676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2460B697-D16B-3B6B-17A8-98E9019BDE94}"/>
                    </a:ext>
                  </a:extLst>
                </p14:cNvPr>
                <p14:cNvContentPartPr/>
                <p14:nvPr/>
              </p14:nvContentPartPr>
              <p14:xfrm>
                <a:off x="5291477" y="2360803"/>
                <a:ext cx="119160" cy="1108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2460B697-D16B-3B6B-17A8-98E9019BDE94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287157" y="2356483"/>
                  <a:ext cx="127800" cy="119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148B9B66-4AC1-48BE-8F5E-926BC1F8BA8F}"/>
              </a:ext>
            </a:extLst>
          </p:cNvPr>
          <p:cNvGrpSpPr/>
          <p:nvPr/>
        </p:nvGrpSpPr>
        <p:grpSpPr>
          <a:xfrm>
            <a:off x="4899462" y="2953893"/>
            <a:ext cx="692255" cy="476470"/>
            <a:chOff x="4899462" y="2953893"/>
            <a:chExt cx="692255" cy="476470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8E2699CC-A0BB-91D8-4132-9B9EF285564A}"/>
                </a:ext>
              </a:extLst>
            </p:cNvPr>
            <p:cNvGrpSpPr/>
            <p:nvPr/>
          </p:nvGrpSpPr>
          <p:grpSpPr>
            <a:xfrm>
              <a:off x="4899462" y="2953893"/>
              <a:ext cx="662400" cy="235440"/>
              <a:chOff x="4870277" y="2282683"/>
              <a:chExt cx="662400" cy="2354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4">
                <p14:nvContentPartPr>
                  <p14:cNvPr id="44" name="Ink 43">
                    <a:extLst>
                      <a:ext uri="{FF2B5EF4-FFF2-40B4-BE49-F238E27FC236}">
                        <a16:creationId xmlns:a16="http://schemas.microsoft.com/office/drawing/2014/main" id="{37A8EEDA-F936-1FDE-DBD2-7C2DA7557501}"/>
                      </a:ext>
                    </a:extLst>
                  </p14:cNvPr>
                  <p14:cNvContentPartPr/>
                  <p14:nvPr/>
                </p14:nvContentPartPr>
                <p14:xfrm>
                  <a:off x="4870277" y="2282683"/>
                  <a:ext cx="648000" cy="235440"/>
                </p14:xfrm>
              </p:contentPart>
            </mc:Choice>
            <mc:Fallback xmlns="">
              <p:pic>
                <p:nvPicPr>
                  <p:cNvPr id="44" name="Ink 43">
                    <a:extLst>
                      <a:ext uri="{FF2B5EF4-FFF2-40B4-BE49-F238E27FC236}">
                        <a16:creationId xmlns:a16="http://schemas.microsoft.com/office/drawing/2014/main" id="{37A8EEDA-F936-1FDE-DBD2-7C2DA7557501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865957" y="2278363"/>
                    <a:ext cx="656640" cy="244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">
                <p14:nvContentPartPr>
                  <p14:cNvPr id="45" name="Ink 44">
                    <a:extLst>
                      <a:ext uri="{FF2B5EF4-FFF2-40B4-BE49-F238E27FC236}">
                        <a16:creationId xmlns:a16="http://schemas.microsoft.com/office/drawing/2014/main" id="{13A13CB7-911A-21C6-BB2C-50E5451532F6}"/>
                      </a:ext>
                    </a:extLst>
                  </p14:cNvPr>
                  <p14:cNvContentPartPr/>
                  <p14:nvPr/>
                </p14:nvContentPartPr>
                <p14:xfrm>
                  <a:off x="4889717" y="2282683"/>
                  <a:ext cx="642960" cy="232560"/>
                </p14:xfrm>
              </p:contentPart>
            </mc:Choice>
            <mc:Fallback xmlns="">
              <p:pic>
                <p:nvPicPr>
                  <p:cNvPr id="45" name="Ink 44">
                    <a:extLst>
                      <a:ext uri="{FF2B5EF4-FFF2-40B4-BE49-F238E27FC236}">
                        <a16:creationId xmlns:a16="http://schemas.microsoft.com/office/drawing/2014/main" id="{13A13CB7-911A-21C6-BB2C-50E5451532F6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4885397" y="2278363"/>
                    <a:ext cx="651600" cy="241200"/>
                  </a:xfrm>
                  <a:prstGeom prst="rect">
                    <a:avLst/>
                  </a:prstGeom>
                </p:spPr>
              </p:pic>
            </mc:Fallback>
          </mc:AlternateContent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7F4A7E45-17A4-30BA-9C6F-B69C6D3AA95A}"/>
                  </a:ext>
                </a:extLst>
              </p:cNvPr>
              <p:cNvGrpSpPr/>
              <p:nvPr/>
            </p:nvGrpSpPr>
            <p:grpSpPr>
              <a:xfrm>
                <a:off x="4973957" y="2308243"/>
                <a:ext cx="240480" cy="200880"/>
                <a:chOff x="4973957" y="2308243"/>
                <a:chExt cx="240480" cy="20088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16">
                  <p14:nvContentPartPr>
                    <p14:cNvPr id="48" name="Ink 47">
                      <a:extLst>
                        <a:ext uri="{FF2B5EF4-FFF2-40B4-BE49-F238E27FC236}">
                          <a16:creationId xmlns:a16="http://schemas.microsoft.com/office/drawing/2014/main" id="{FF588F55-9370-D703-BCFE-7314EAE8363E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5207237" y="2308243"/>
                    <a:ext cx="7200" cy="200880"/>
                  </p14:xfrm>
                </p:contentPart>
              </mc:Choice>
              <mc:Fallback xmlns="">
                <p:pic>
                  <p:nvPicPr>
                    <p:cNvPr id="48" name="Ink 47">
                      <a:extLst>
                        <a:ext uri="{FF2B5EF4-FFF2-40B4-BE49-F238E27FC236}">
                          <a16:creationId xmlns:a16="http://schemas.microsoft.com/office/drawing/2014/main" id="{FF588F55-9370-D703-BCFE-7314EAE8363E}"/>
                        </a:ext>
                      </a:extLst>
                    </p:cNvPr>
                    <p:cNvPicPr/>
                    <p:nvPr/>
                  </p:nvPicPr>
                  <p:blipFill>
                    <a:blip r:embed="rId7"/>
                    <a:stretch>
                      <a:fillRect/>
                    </a:stretch>
                  </p:blipFill>
                  <p:spPr>
                    <a:xfrm>
                      <a:off x="5202917" y="2303923"/>
                      <a:ext cx="15840" cy="2095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7">
                  <p14:nvContentPartPr>
                    <p14:cNvPr id="49" name="Ink 48">
                      <a:extLst>
                        <a:ext uri="{FF2B5EF4-FFF2-40B4-BE49-F238E27FC236}">
                          <a16:creationId xmlns:a16="http://schemas.microsoft.com/office/drawing/2014/main" id="{4FE70265-0EF2-E9D9-4A61-64AF5CABDC6A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4999877" y="2347483"/>
                    <a:ext cx="91440" cy="118440"/>
                  </p14:xfrm>
                </p:contentPart>
              </mc:Choice>
              <mc:Fallback xmlns="">
                <p:pic>
                  <p:nvPicPr>
                    <p:cNvPr id="49" name="Ink 48">
                      <a:extLst>
                        <a:ext uri="{FF2B5EF4-FFF2-40B4-BE49-F238E27FC236}">
                          <a16:creationId xmlns:a16="http://schemas.microsoft.com/office/drawing/2014/main" id="{4FE70265-0EF2-E9D9-4A61-64AF5CABDC6A}"/>
                        </a:ext>
                      </a:extLst>
                    </p:cNvPr>
                    <p:cNvPicPr/>
                    <p:nvPr/>
                  </p:nvPicPr>
                  <p:blipFill>
                    <a:blip r:embed="rId9"/>
                    <a:stretch>
                      <a:fillRect/>
                    </a:stretch>
                  </p:blipFill>
                  <p:spPr>
                    <a:xfrm>
                      <a:off x="4995557" y="2343163"/>
                      <a:ext cx="100080" cy="1270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8">
                  <p14:nvContentPartPr>
                    <p14:cNvPr id="50" name="Ink 49">
                      <a:extLst>
                        <a:ext uri="{FF2B5EF4-FFF2-40B4-BE49-F238E27FC236}">
                          <a16:creationId xmlns:a16="http://schemas.microsoft.com/office/drawing/2014/main" id="{6D63471A-221E-504F-9F30-5FE78105B78E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4973957" y="2380243"/>
                    <a:ext cx="152640" cy="78120"/>
                  </p14:xfrm>
                </p:contentPart>
              </mc:Choice>
              <mc:Fallback xmlns="">
                <p:pic>
                  <p:nvPicPr>
                    <p:cNvPr id="50" name="Ink 49">
                      <a:extLst>
                        <a:ext uri="{FF2B5EF4-FFF2-40B4-BE49-F238E27FC236}">
                          <a16:creationId xmlns:a16="http://schemas.microsoft.com/office/drawing/2014/main" id="{6D63471A-221E-504F-9F30-5FE78105B78E}"/>
                        </a:ext>
                      </a:extLst>
                    </p:cNvPr>
                    <p:cNvPicPr/>
                    <p:nvPr/>
                  </p:nvPicPr>
                  <p:blipFill>
                    <a:blip r:embed="rId11"/>
                    <a:stretch>
                      <a:fillRect/>
                    </a:stretch>
                  </p:blipFill>
                  <p:spPr>
                    <a:xfrm>
                      <a:off x="4969637" y="2375923"/>
                      <a:ext cx="161280" cy="8676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mc:AlternateContent xmlns:mc="http://schemas.openxmlformats.org/markup-compatibility/2006" xmlns:p14="http://schemas.microsoft.com/office/powerpoint/2010/main">
            <mc:Choice Requires="p14">
              <p:contentPart p14:bwMode="auto" r:id="rId19">
                <p14:nvContentPartPr>
                  <p14:cNvPr id="47" name="Ink 46">
                    <a:extLst>
                      <a:ext uri="{FF2B5EF4-FFF2-40B4-BE49-F238E27FC236}">
                        <a16:creationId xmlns:a16="http://schemas.microsoft.com/office/drawing/2014/main" id="{211C1071-E08E-1D31-C6F9-1BD09A8C3C93}"/>
                      </a:ext>
                    </a:extLst>
                  </p14:cNvPr>
                  <p14:cNvContentPartPr/>
                  <p14:nvPr/>
                </p14:nvContentPartPr>
                <p14:xfrm>
                  <a:off x="5291477" y="2360803"/>
                  <a:ext cx="119160" cy="110880"/>
                </p14:xfrm>
              </p:contentPart>
            </mc:Choice>
            <mc:Fallback xmlns="">
              <p:pic>
                <p:nvPicPr>
                  <p:cNvPr id="47" name="Ink 46">
                    <a:extLst>
                      <a:ext uri="{FF2B5EF4-FFF2-40B4-BE49-F238E27FC236}">
                        <a16:creationId xmlns:a16="http://schemas.microsoft.com/office/drawing/2014/main" id="{211C1071-E08E-1D31-C6F9-1BD09A8C3C93}"/>
                      </a:ext>
                    </a:extLst>
                  </p:cNvPr>
                  <p:cNvPicPr/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5287157" y="2356483"/>
                    <a:ext cx="127800" cy="11952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C80077DB-C2D2-BB41-5DD3-5D23A9EAC9AA}"/>
                </a:ext>
              </a:extLst>
            </p:cNvPr>
            <p:cNvGrpSpPr/>
            <p:nvPr/>
          </p:nvGrpSpPr>
          <p:grpSpPr>
            <a:xfrm>
              <a:off x="4922117" y="3170803"/>
              <a:ext cx="669600" cy="259560"/>
              <a:chOff x="4922117" y="3170803"/>
              <a:chExt cx="669600" cy="2595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0">
                <p14:nvContentPartPr>
                  <p14:cNvPr id="51" name="Ink 50">
                    <a:extLst>
                      <a:ext uri="{FF2B5EF4-FFF2-40B4-BE49-F238E27FC236}">
                        <a16:creationId xmlns:a16="http://schemas.microsoft.com/office/drawing/2014/main" id="{655A7166-A3EB-8703-AC07-1FE5A474C331}"/>
                      </a:ext>
                    </a:extLst>
                  </p14:cNvPr>
                  <p14:cNvContentPartPr/>
                  <p14:nvPr/>
                </p14:nvContentPartPr>
                <p14:xfrm>
                  <a:off x="4922117" y="3184843"/>
                  <a:ext cx="669600" cy="245520"/>
                </p14:xfrm>
              </p:contentPart>
            </mc:Choice>
            <mc:Fallback xmlns="">
              <p:pic>
                <p:nvPicPr>
                  <p:cNvPr id="51" name="Ink 50">
                    <a:extLst>
                      <a:ext uri="{FF2B5EF4-FFF2-40B4-BE49-F238E27FC236}">
                        <a16:creationId xmlns:a16="http://schemas.microsoft.com/office/drawing/2014/main" id="{655A7166-A3EB-8703-AC07-1FE5A474C331}"/>
                      </a:ext>
                    </a:extLst>
                  </p:cNvPr>
                  <p:cNvPicPr/>
                  <p:nvPr/>
                </p:nvPicPr>
                <p:blipFill>
                  <a:blip r:embed="rId21"/>
                  <a:stretch>
                    <a:fillRect/>
                  </a:stretch>
                </p:blipFill>
                <p:spPr>
                  <a:xfrm>
                    <a:off x="4917797" y="3180523"/>
                    <a:ext cx="678240" cy="254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">
                <p14:nvContentPartPr>
                  <p14:cNvPr id="52" name="Ink 51">
                    <a:extLst>
                      <a:ext uri="{FF2B5EF4-FFF2-40B4-BE49-F238E27FC236}">
                        <a16:creationId xmlns:a16="http://schemas.microsoft.com/office/drawing/2014/main" id="{48FA6F69-F484-598A-4E80-E63532924B4A}"/>
                      </a:ext>
                    </a:extLst>
                  </p14:cNvPr>
                  <p14:cNvContentPartPr/>
                  <p14:nvPr/>
                </p14:nvContentPartPr>
                <p14:xfrm>
                  <a:off x="5239637" y="3170803"/>
                  <a:ext cx="360" cy="236880"/>
                </p14:xfrm>
              </p:contentPart>
            </mc:Choice>
            <mc:Fallback xmlns="">
              <p:pic>
                <p:nvPicPr>
                  <p:cNvPr id="52" name="Ink 51">
                    <a:extLst>
                      <a:ext uri="{FF2B5EF4-FFF2-40B4-BE49-F238E27FC236}">
                        <a16:creationId xmlns:a16="http://schemas.microsoft.com/office/drawing/2014/main" id="{48FA6F69-F484-598A-4E80-E63532924B4A}"/>
                      </a:ext>
                    </a:extLst>
                  </p:cNvPr>
                  <p:cNvPicPr/>
                  <p:nvPr/>
                </p:nvPicPr>
                <p:blipFill>
                  <a:blip r:embed="rId23"/>
                  <a:stretch>
                    <a:fillRect/>
                  </a:stretch>
                </p:blipFill>
                <p:spPr>
                  <a:xfrm>
                    <a:off x="5235317" y="3166483"/>
                    <a:ext cx="9000" cy="245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">
                <p14:nvContentPartPr>
                  <p14:cNvPr id="54" name="Ink 53">
                    <a:extLst>
                      <a:ext uri="{FF2B5EF4-FFF2-40B4-BE49-F238E27FC236}">
                        <a16:creationId xmlns:a16="http://schemas.microsoft.com/office/drawing/2014/main" id="{B62E515F-9953-22A3-7650-D42463560F43}"/>
                      </a:ext>
                    </a:extLst>
                  </p14:cNvPr>
                  <p14:cNvContentPartPr/>
                  <p14:nvPr/>
                </p14:nvContentPartPr>
                <p14:xfrm>
                  <a:off x="5006357" y="3255403"/>
                  <a:ext cx="91080" cy="141120"/>
                </p14:xfrm>
              </p:contentPart>
            </mc:Choice>
            <mc:Fallback xmlns="">
              <p:pic>
                <p:nvPicPr>
                  <p:cNvPr id="54" name="Ink 53">
                    <a:extLst>
                      <a:ext uri="{FF2B5EF4-FFF2-40B4-BE49-F238E27FC236}">
                        <a16:creationId xmlns:a16="http://schemas.microsoft.com/office/drawing/2014/main" id="{B62E515F-9953-22A3-7650-D42463560F43}"/>
                      </a:ext>
                    </a:extLst>
                  </p:cNvPr>
                  <p:cNvPicPr/>
                  <p:nvPr/>
                </p:nvPicPr>
                <p:blipFill>
                  <a:blip r:embed="rId25"/>
                  <a:stretch>
                    <a:fillRect/>
                  </a:stretch>
                </p:blipFill>
                <p:spPr>
                  <a:xfrm>
                    <a:off x="5002037" y="3251083"/>
                    <a:ext cx="99720" cy="149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6">
                <p14:nvContentPartPr>
                  <p14:cNvPr id="56" name="Ink 55">
                    <a:extLst>
                      <a:ext uri="{FF2B5EF4-FFF2-40B4-BE49-F238E27FC236}">
                        <a16:creationId xmlns:a16="http://schemas.microsoft.com/office/drawing/2014/main" id="{63E146B2-83FE-0545-0328-0E31A36331E0}"/>
                      </a:ext>
                    </a:extLst>
                  </p14:cNvPr>
                  <p14:cNvContentPartPr/>
                  <p14:nvPr/>
                </p14:nvContentPartPr>
                <p14:xfrm>
                  <a:off x="5348717" y="3255763"/>
                  <a:ext cx="87120" cy="115560"/>
                </p14:xfrm>
              </p:contentPart>
            </mc:Choice>
            <mc:Fallback xmlns="">
              <p:pic>
                <p:nvPicPr>
                  <p:cNvPr id="56" name="Ink 55">
                    <a:extLst>
                      <a:ext uri="{FF2B5EF4-FFF2-40B4-BE49-F238E27FC236}">
                        <a16:creationId xmlns:a16="http://schemas.microsoft.com/office/drawing/2014/main" id="{63E146B2-83FE-0545-0328-0E31A36331E0}"/>
                      </a:ext>
                    </a:extLst>
                  </p:cNvPr>
                  <p:cNvPicPr/>
                  <p:nvPr/>
                </p:nvPicPr>
                <p:blipFill>
                  <a:blip r:embed="rId27"/>
                  <a:stretch>
                    <a:fillRect/>
                  </a:stretch>
                </p:blipFill>
                <p:spPr>
                  <a:xfrm>
                    <a:off x="5344397" y="3251443"/>
                    <a:ext cx="95760" cy="1242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D41CF8D0-7062-A399-5205-0651735A977D}"/>
              </a:ext>
            </a:extLst>
          </p:cNvPr>
          <p:cNvGrpSpPr/>
          <p:nvPr/>
        </p:nvGrpSpPr>
        <p:grpSpPr>
          <a:xfrm>
            <a:off x="4945153" y="3543419"/>
            <a:ext cx="692255" cy="476470"/>
            <a:chOff x="4980526" y="4319012"/>
            <a:chExt cx="692255" cy="47647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188CC4B5-5BDA-E213-28CE-840143A9803E}"/>
                    </a:ext>
                  </a:extLst>
                </p14:cNvPr>
                <p14:cNvContentPartPr/>
                <p14:nvPr/>
              </p14:nvContentPartPr>
              <p14:xfrm>
                <a:off x="4980526" y="4319012"/>
                <a:ext cx="648000" cy="23544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188CC4B5-5BDA-E213-28CE-840143A9803E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976206" y="4314692"/>
                  <a:ext cx="656640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32687511-F76F-4DE6-8243-D6B6F4E1BBB0}"/>
                    </a:ext>
                  </a:extLst>
                </p14:cNvPr>
                <p14:cNvContentPartPr/>
                <p14:nvPr/>
              </p14:nvContentPartPr>
              <p14:xfrm>
                <a:off x="4999966" y="4319012"/>
                <a:ext cx="642960" cy="23256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32687511-F76F-4DE6-8243-D6B6F4E1BBB0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995646" y="4314692"/>
                  <a:ext cx="651600" cy="2412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B3392890-CFA8-C6C4-A03A-A2F46DD94E4D}"/>
                </a:ext>
              </a:extLst>
            </p:cNvPr>
            <p:cNvGrpSpPr/>
            <p:nvPr/>
          </p:nvGrpSpPr>
          <p:grpSpPr>
            <a:xfrm>
              <a:off x="5084206" y="4344572"/>
              <a:ext cx="240480" cy="200880"/>
              <a:chOff x="4973957" y="2308243"/>
              <a:chExt cx="240480" cy="2008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0">
                <p14:nvContentPartPr>
                  <p14:cNvPr id="64" name="Ink 63">
                    <a:extLst>
                      <a:ext uri="{FF2B5EF4-FFF2-40B4-BE49-F238E27FC236}">
                        <a16:creationId xmlns:a16="http://schemas.microsoft.com/office/drawing/2014/main" id="{9F8F77BA-3396-DDAC-FEA7-9DAF1A66D67F}"/>
                      </a:ext>
                    </a:extLst>
                  </p14:cNvPr>
                  <p14:cNvContentPartPr/>
                  <p14:nvPr/>
                </p14:nvContentPartPr>
                <p14:xfrm>
                  <a:off x="5207237" y="2308243"/>
                  <a:ext cx="7200" cy="200880"/>
                </p14:xfrm>
              </p:contentPart>
            </mc:Choice>
            <mc:Fallback xmlns="">
              <p:pic>
                <p:nvPicPr>
                  <p:cNvPr id="64" name="Ink 63">
                    <a:extLst>
                      <a:ext uri="{FF2B5EF4-FFF2-40B4-BE49-F238E27FC236}">
                        <a16:creationId xmlns:a16="http://schemas.microsoft.com/office/drawing/2014/main" id="{9F8F77BA-3396-DDAC-FEA7-9DAF1A66D67F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5202917" y="2303923"/>
                    <a:ext cx="15840" cy="209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">
                <p14:nvContentPartPr>
                  <p14:cNvPr id="65" name="Ink 64">
                    <a:extLst>
                      <a:ext uri="{FF2B5EF4-FFF2-40B4-BE49-F238E27FC236}">
                        <a16:creationId xmlns:a16="http://schemas.microsoft.com/office/drawing/2014/main" id="{B6E89266-9B45-6133-4260-1436308E734F}"/>
                      </a:ext>
                    </a:extLst>
                  </p14:cNvPr>
                  <p14:cNvContentPartPr/>
                  <p14:nvPr/>
                </p14:nvContentPartPr>
                <p14:xfrm>
                  <a:off x="4999877" y="2347483"/>
                  <a:ext cx="91440" cy="118440"/>
                </p14:xfrm>
              </p:contentPart>
            </mc:Choice>
            <mc:Fallback xmlns="">
              <p:pic>
                <p:nvPicPr>
                  <p:cNvPr id="65" name="Ink 64">
                    <a:extLst>
                      <a:ext uri="{FF2B5EF4-FFF2-40B4-BE49-F238E27FC236}">
                        <a16:creationId xmlns:a16="http://schemas.microsoft.com/office/drawing/2014/main" id="{B6E89266-9B45-6133-4260-1436308E734F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4995557" y="2343163"/>
                    <a:ext cx="100080" cy="127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2">
                <p14:nvContentPartPr>
                  <p14:cNvPr id="66" name="Ink 65">
                    <a:extLst>
                      <a:ext uri="{FF2B5EF4-FFF2-40B4-BE49-F238E27FC236}">
                        <a16:creationId xmlns:a16="http://schemas.microsoft.com/office/drawing/2014/main" id="{ECE94E1C-66D3-345E-B6D2-711DE5640468}"/>
                      </a:ext>
                    </a:extLst>
                  </p14:cNvPr>
                  <p14:cNvContentPartPr/>
                  <p14:nvPr/>
                </p14:nvContentPartPr>
                <p14:xfrm>
                  <a:off x="4973957" y="2380243"/>
                  <a:ext cx="152640" cy="78120"/>
                </p14:xfrm>
              </p:contentPart>
            </mc:Choice>
            <mc:Fallback xmlns="">
              <p:pic>
                <p:nvPicPr>
                  <p:cNvPr id="66" name="Ink 65">
                    <a:extLst>
                      <a:ext uri="{FF2B5EF4-FFF2-40B4-BE49-F238E27FC236}">
                        <a16:creationId xmlns:a16="http://schemas.microsoft.com/office/drawing/2014/main" id="{ECE94E1C-66D3-345E-B6D2-711DE5640468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4969637" y="2375923"/>
                    <a:ext cx="161280" cy="8676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25DCA4D1-F0F4-295E-F81C-5CEE02DEE40A}"/>
                    </a:ext>
                  </a:extLst>
                </p14:cNvPr>
                <p14:cNvContentPartPr/>
                <p14:nvPr/>
              </p14:nvContentPartPr>
              <p14:xfrm>
                <a:off x="5401726" y="4397132"/>
                <a:ext cx="119160" cy="11088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25DCA4D1-F0F4-295E-F81C-5CEE02DEE40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397406" y="4392812"/>
                  <a:ext cx="12780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0E14077A-59E4-43DB-5003-178030AE9541}"/>
                    </a:ext>
                  </a:extLst>
                </p14:cNvPr>
                <p14:cNvContentPartPr/>
                <p14:nvPr/>
              </p14:nvContentPartPr>
              <p14:xfrm>
                <a:off x="5003181" y="4549962"/>
                <a:ext cx="669600" cy="24552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0E14077A-59E4-43DB-5003-178030AE954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998861" y="4545642"/>
                  <a:ext cx="67824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D7672A12-5852-1187-ACEB-BBC9AB6CF948}"/>
                    </a:ext>
                  </a:extLst>
                </p14:cNvPr>
                <p14:cNvContentPartPr/>
                <p14:nvPr/>
              </p14:nvContentPartPr>
              <p14:xfrm>
                <a:off x="5320701" y="4535922"/>
                <a:ext cx="360" cy="23688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D7672A12-5852-1187-ACEB-BBC9AB6CF948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316381" y="4531602"/>
                  <a:ext cx="9000" cy="24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E6C1F428-0F6E-483D-7BFC-B6E7F8E67C58}"/>
                    </a:ext>
                  </a:extLst>
                </p14:cNvPr>
                <p14:cNvContentPartPr/>
                <p14:nvPr/>
              </p14:nvContentPartPr>
              <p14:xfrm>
                <a:off x="5087421" y="4620522"/>
                <a:ext cx="91080" cy="14112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E6C1F428-0F6E-483D-7BFC-B6E7F8E67C58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083101" y="4616202"/>
                  <a:ext cx="9972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6938E173-FACF-FC0D-F22B-0F53D038ADFD}"/>
                    </a:ext>
                  </a:extLst>
                </p14:cNvPr>
                <p14:cNvContentPartPr/>
                <p14:nvPr/>
              </p14:nvContentPartPr>
              <p14:xfrm>
                <a:off x="5406566" y="4611360"/>
                <a:ext cx="119160" cy="13824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6938E173-FACF-FC0D-F22B-0F53D038ADFD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402246" y="4607040"/>
                  <a:ext cx="127800" cy="1468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285231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Reference Types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DA5EA165-0B58-8E28-B1F1-D7E1D011CF4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9665274"/>
              </p:ext>
            </p:extLst>
          </p:nvPr>
        </p:nvGraphicFramePr>
        <p:xfrm>
          <a:off x="1262063" y="1828800"/>
          <a:ext cx="8594724" cy="475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31708">
                  <a:extLst>
                    <a:ext uri="{9D8B030D-6E8A-4147-A177-3AD203B41FA5}">
                      <a16:colId xmlns:a16="http://schemas.microsoft.com/office/drawing/2014/main" val="2242447703"/>
                    </a:ext>
                  </a:extLst>
                </a:gridCol>
                <a:gridCol w="2627086">
                  <a:extLst>
                    <a:ext uri="{9D8B030D-6E8A-4147-A177-3AD203B41FA5}">
                      <a16:colId xmlns:a16="http://schemas.microsoft.com/office/drawing/2014/main" val="4205787415"/>
                    </a:ext>
                  </a:extLst>
                </a:gridCol>
                <a:gridCol w="2635930">
                  <a:extLst>
                    <a:ext uri="{9D8B030D-6E8A-4147-A177-3AD203B41FA5}">
                      <a16:colId xmlns:a16="http://schemas.microsoft.com/office/drawing/2014/main" val="20025509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Code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Stack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Heap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5917022"/>
                  </a:ext>
                </a:extLst>
              </a:tr>
              <a:tr h="506549">
                <a:tc>
                  <a:txBody>
                    <a:bodyPr/>
                    <a:lstStyle/>
                    <a:p>
                      <a:r>
                        <a:rPr lang="en-GB" dirty="0">
                          <a:latin typeface="Consolas" panose="020B0609020204030204" pitchFamily="49" charset="0"/>
                        </a:rPr>
                        <a:t>Person p1 = new Person();</a:t>
                      </a:r>
                    </a:p>
                    <a:p>
                      <a:endParaRPr lang="en-GB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  <a:p>
                      <a:endParaRPr lang="en-GB" dirty="0"/>
                    </a:p>
                    <a:p>
                      <a:endParaRPr lang="en-GB" dirty="0"/>
                    </a:p>
                    <a:p>
                      <a:endParaRPr lang="en-GB" dirty="0"/>
                    </a:p>
                    <a:p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51300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Consolas" panose="020B0609020204030204" pitchFamily="49" charset="0"/>
                        </a:rPr>
                        <a:t>Person p2 = p1;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  <a:p>
                      <a:endParaRPr lang="en-GB" dirty="0"/>
                    </a:p>
                    <a:p>
                      <a:endParaRPr lang="en-GB" dirty="0"/>
                    </a:p>
                    <a:p>
                      <a:endParaRPr lang="en-GB" dirty="0"/>
                    </a:p>
                    <a:p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9936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latin typeface="Consolas" panose="020B0609020204030204" pitchFamily="49" charset="0"/>
                        </a:rPr>
                        <a:t>p2.AddRedShoes();</a:t>
                      </a:r>
                      <a:endParaRPr lang="en-NL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  <a:p>
                      <a:endParaRPr lang="en-GB" dirty="0"/>
                    </a:p>
                    <a:p>
                      <a:endParaRPr lang="en-GB" dirty="0"/>
                    </a:p>
                    <a:p>
                      <a:endParaRPr lang="en-GB" dirty="0"/>
                    </a:p>
                    <a:p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4549365"/>
                  </a:ext>
                </a:extLst>
              </a:tr>
            </a:tbl>
          </a:graphicData>
        </a:graphic>
      </p:graphicFrame>
      <p:grpSp>
        <p:nvGrpSpPr>
          <p:cNvPr id="6" name="Group 5">
            <a:extLst>
              <a:ext uri="{FF2B5EF4-FFF2-40B4-BE49-F238E27FC236}">
                <a16:creationId xmlns:a16="http://schemas.microsoft.com/office/drawing/2014/main" id="{50122F29-A6B0-FEB8-EAE2-68D4B662D479}"/>
              </a:ext>
            </a:extLst>
          </p:cNvPr>
          <p:cNvGrpSpPr/>
          <p:nvPr/>
        </p:nvGrpSpPr>
        <p:grpSpPr>
          <a:xfrm>
            <a:off x="8173277" y="2439983"/>
            <a:ext cx="415260" cy="658080"/>
            <a:chOff x="8173277" y="2439983"/>
            <a:chExt cx="415260" cy="658080"/>
          </a:xfrm>
        </p:grpSpPr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B3DDCA29-588B-23EF-C622-DD2D57248331}"/>
                </a:ext>
              </a:extLst>
            </p:cNvPr>
            <p:cNvGrpSpPr/>
            <p:nvPr/>
          </p:nvGrpSpPr>
          <p:grpSpPr>
            <a:xfrm>
              <a:off x="8291177" y="2439983"/>
              <a:ext cx="297360" cy="658080"/>
              <a:chOff x="8291177" y="2439983"/>
              <a:chExt cx="297360" cy="658080"/>
            </a:xfrm>
          </p:grpSpPr>
          <p:grpSp>
            <p:nvGrpSpPr>
              <p:cNvPr id="90" name="Group 89">
                <a:extLst>
                  <a:ext uri="{FF2B5EF4-FFF2-40B4-BE49-F238E27FC236}">
                    <a16:creationId xmlns:a16="http://schemas.microsoft.com/office/drawing/2014/main" id="{B235750A-0FCF-3F9C-60C5-58FE0E1FA104}"/>
                  </a:ext>
                </a:extLst>
              </p:cNvPr>
              <p:cNvGrpSpPr/>
              <p:nvPr/>
            </p:nvGrpSpPr>
            <p:grpSpPr>
              <a:xfrm>
                <a:off x="8291177" y="2439983"/>
                <a:ext cx="297360" cy="658080"/>
                <a:chOff x="8291177" y="2439983"/>
                <a:chExt cx="297360" cy="65808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2">
                  <p14:nvContentPartPr>
                    <p14:cNvPr id="88" name="Ink 87">
                      <a:extLst>
                        <a:ext uri="{FF2B5EF4-FFF2-40B4-BE49-F238E27FC236}">
                          <a16:creationId xmlns:a16="http://schemas.microsoft.com/office/drawing/2014/main" id="{528689D3-F2B2-BE20-84F1-7331AAF34F06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291177" y="2439983"/>
                    <a:ext cx="136440" cy="658080"/>
                  </p14:xfrm>
                </p:contentPart>
              </mc:Choice>
              <mc:Fallback xmlns="">
                <p:pic>
                  <p:nvPicPr>
                    <p:cNvPr id="88" name="Ink 87">
                      <a:extLst>
                        <a:ext uri="{FF2B5EF4-FFF2-40B4-BE49-F238E27FC236}">
                          <a16:creationId xmlns:a16="http://schemas.microsoft.com/office/drawing/2014/main" id="{528689D3-F2B2-BE20-84F1-7331AAF34F06}"/>
                        </a:ext>
                      </a:extLst>
                    </p:cNvPr>
                    <p:cNvPicPr/>
                    <p:nvPr/>
                  </p:nvPicPr>
                  <p:blipFill>
                    <a:blip r:embed="rId37"/>
                    <a:stretch>
                      <a:fillRect/>
                    </a:stretch>
                  </p:blipFill>
                  <p:spPr>
                    <a:xfrm>
                      <a:off x="8286857" y="2435663"/>
                      <a:ext cx="145080" cy="6667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8">
                  <p14:nvContentPartPr>
                    <p14:cNvPr id="89" name="Ink 88">
                      <a:extLst>
                        <a:ext uri="{FF2B5EF4-FFF2-40B4-BE49-F238E27FC236}">
                          <a16:creationId xmlns:a16="http://schemas.microsoft.com/office/drawing/2014/main" id="{BBC2C1E3-57AE-C425-FF9D-F19B42A27E26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432297" y="2873783"/>
                    <a:ext cx="156240" cy="195480"/>
                  </p14:xfrm>
                </p:contentPart>
              </mc:Choice>
              <mc:Fallback xmlns="">
                <p:pic>
                  <p:nvPicPr>
                    <p:cNvPr id="89" name="Ink 88">
                      <a:extLst>
                        <a:ext uri="{FF2B5EF4-FFF2-40B4-BE49-F238E27FC236}">
                          <a16:creationId xmlns:a16="http://schemas.microsoft.com/office/drawing/2014/main" id="{BBC2C1E3-57AE-C425-FF9D-F19B42A27E26}"/>
                        </a:ext>
                      </a:extLst>
                    </p:cNvPr>
                    <p:cNvPicPr/>
                    <p:nvPr/>
                  </p:nvPicPr>
                  <p:blipFill>
                    <a:blip r:embed="rId39"/>
                    <a:stretch>
                      <a:fillRect/>
                    </a:stretch>
                  </p:blipFill>
                  <p:spPr>
                    <a:xfrm>
                      <a:off x="8427977" y="2869463"/>
                      <a:ext cx="164880" cy="20412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mc:AlternateContent xmlns:mc="http://schemas.openxmlformats.org/markup-compatibility/2006" xmlns:p14="http://schemas.microsoft.com/office/powerpoint/2010/main">
            <mc:Choice Requires="p14">
              <p:contentPart p14:bwMode="auto" r:id="rId40">
                <p14:nvContentPartPr>
                  <p14:cNvPr id="91" name="Ink 90">
                    <a:extLst>
                      <a:ext uri="{FF2B5EF4-FFF2-40B4-BE49-F238E27FC236}">
                        <a16:creationId xmlns:a16="http://schemas.microsoft.com/office/drawing/2014/main" id="{80789823-34D4-4559-1D2C-6EA096464569}"/>
                      </a:ext>
                    </a:extLst>
                  </p14:cNvPr>
                  <p14:cNvContentPartPr/>
                  <p14:nvPr/>
                </p14:nvContentPartPr>
                <p14:xfrm>
                  <a:off x="8425097" y="2599103"/>
                  <a:ext cx="142560" cy="93600"/>
                </p14:xfrm>
              </p:contentPart>
            </mc:Choice>
            <mc:Fallback xmlns="">
              <p:pic>
                <p:nvPicPr>
                  <p:cNvPr id="91" name="Ink 90">
                    <a:extLst>
                      <a:ext uri="{FF2B5EF4-FFF2-40B4-BE49-F238E27FC236}">
                        <a16:creationId xmlns:a16="http://schemas.microsoft.com/office/drawing/2014/main" id="{80789823-34D4-4559-1D2C-6EA096464569}"/>
                      </a:ext>
                    </a:extLst>
                  </p:cNvPr>
                  <p:cNvPicPr/>
                  <p:nvPr/>
                </p:nvPicPr>
                <p:blipFill>
                  <a:blip r:embed="rId41"/>
                  <a:stretch>
                    <a:fillRect/>
                  </a:stretch>
                </p:blipFill>
                <p:spPr>
                  <a:xfrm>
                    <a:off x="8420777" y="2594783"/>
                    <a:ext cx="151200" cy="10224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B712EECC-7255-0709-A065-EDF1DCBFD26A}"/>
                    </a:ext>
                  </a:extLst>
                </p14:cNvPr>
                <p14:cNvContentPartPr/>
                <p14:nvPr/>
              </p14:nvContentPartPr>
              <p14:xfrm>
                <a:off x="8173277" y="2657443"/>
                <a:ext cx="225000" cy="4068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B712EECC-7255-0709-A065-EDF1DCBFD26A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8168957" y="2653123"/>
                  <a:ext cx="233640" cy="49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E0346843-6E6E-CA11-D86C-AF0329947796}"/>
              </a:ext>
            </a:extLst>
          </p:cNvPr>
          <p:cNvGrpSpPr/>
          <p:nvPr/>
        </p:nvGrpSpPr>
        <p:grpSpPr>
          <a:xfrm>
            <a:off x="8241371" y="3947770"/>
            <a:ext cx="415260" cy="658080"/>
            <a:chOff x="8173277" y="2439983"/>
            <a:chExt cx="415260" cy="65808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C2B572BA-EB45-9E17-DA3C-BDCC4621BCC8}"/>
                </a:ext>
              </a:extLst>
            </p:cNvPr>
            <p:cNvGrpSpPr/>
            <p:nvPr/>
          </p:nvGrpSpPr>
          <p:grpSpPr>
            <a:xfrm>
              <a:off x="8291177" y="2439983"/>
              <a:ext cx="297360" cy="658080"/>
              <a:chOff x="8291177" y="2439983"/>
              <a:chExt cx="297360" cy="658080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16740FD3-930F-E53B-F2C5-CAD99CED08B6}"/>
                  </a:ext>
                </a:extLst>
              </p:cNvPr>
              <p:cNvGrpSpPr/>
              <p:nvPr/>
            </p:nvGrpSpPr>
            <p:grpSpPr>
              <a:xfrm>
                <a:off x="8291177" y="2439983"/>
                <a:ext cx="297360" cy="658080"/>
                <a:chOff x="8291177" y="2439983"/>
                <a:chExt cx="297360" cy="65808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44">
                  <p14:nvContentPartPr>
                    <p14:cNvPr id="19" name="Ink 18">
                      <a:extLst>
                        <a:ext uri="{FF2B5EF4-FFF2-40B4-BE49-F238E27FC236}">
                          <a16:creationId xmlns:a16="http://schemas.microsoft.com/office/drawing/2014/main" id="{DE16EF20-51E3-1EA0-3686-D6777CD751E9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291177" y="2439983"/>
                    <a:ext cx="136440" cy="658080"/>
                  </p14:xfrm>
                </p:contentPart>
              </mc:Choice>
              <mc:Fallback xmlns="">
                <p:pic>
                  <p:nvPicPr>
                    <p:cNvPr id="88" name="Ink 87">
                      <a:extLst>
                        <a:ext uri="{FF2B5EF4-FFF2-40B4-BE49-F238E27FC236}">
                          <a16:creationId xmlns:a16="http://schemas.microsoft.com/office/drawing/2014/main" id="{528689D3-F2B2-BE20-84F1-7331AAF34F06}"/>
                        </a:ext>
                      </a:extLst>
                    </p:cNvPr>
                    <p:cNvPicPr/>
                    <p:nvPr/>
                  </p:nvPicPr>
                  <p:blipFill>
                    <a:blip r:embed="rId37"/>
                    <a:stretch>
                      <a:fillRect/>
                    </a:stretch>
                  </p:blipFill>
                  <p:spPr>
                    <a:xfrm>
                      <a:off x="8286857" y="2435663"/>
                      <a:ext cx="145080" cy="6667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5">
                  <p14:nvContentPartPr>
                    <p14:cNvPr id="20" name="Ink 19">
                      <a:extLst>
                        <a:ext uri="{FF2B5EF4-FFF2-40B4-BE49-F238E27FC236}">
                          <a16:creationId xmlns:a16="http://schemas.microsoft.com/office/drawing/2014/main" id="{647D3770-32CC-A061-1DE7-FF8DFCFE95F9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432297" y="2873783"/>
                    <a:ext cx="156240" cy="195480"/>
                  </p14:xfrm>
                </p:contentPart>
              </mc:Choice>
              <mc:Fallback xmlns="">
                <p:pic>
                  <p:nvPicPr>
                    <p:cNvPr id="89" name="Ink 88">
                      <a:extLst>
                        <a:ext uri="{FF2B5EF4-FFF2-40B4-BE49-F238E27FC236}">
                          <a16:creationId xmlns:a16="http://schemas.microsoft.com/office/drawing/2014/main" id="{BBC2C1E3-57AE-C425-FF9D-F19B42A27E26}"/>
                        </a:ext>
                      </a:extLst>
                    </p:cNvPr>
                    <p:cNvPicPr/>
                    <p:nvPr/>
                  </p:nvPicPr>
                  <p:blipFill>
                    <a:blip r:embed="rId39"/>
                    <a:stretch>
                      <a:fillRect/>
                    </a:stretch>
                  </p:blipFill>
                  <p:spPr>
                    <a:xfrm>
                      <a:off x="8427977" y="2869463"/>
                      <a:ext cx="164880" cy="20412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mc:AlternateContent xmlns:mc="http://schemas.openxmlformats.org/markup-compatibility/2006" xmlns:p14="http://schemas.microsoft.com/office/powerpoint/2010/main">
            <mc:Choice Requires="p14">
              <p:contentPart p14:bwMode="auto" r:id="rId46">
                <p14:nvContentPartPr>
                  <p14:cNvPr id="18" name="Ink 17">
                    <a:extLst>
                      <a:ext uri="{FF2B5EF4-FFF2-40B4-BE49-F238E27FC236}">
                        <a16:creationId xmlns:a16="http://schemas.microsoft.com/office/drawing/2014/main" id="{C9351DF4-B983-5834-8FFB-73E78E46E913}"/>
                      </a:ext>
                    </a:extLst>
                  </p14:cNvPr>
                  <p14:cNvContentPartPr/>
                  <p14:nvPr/>
                </p14:nvContentPartPr>
                <p14:xfrm>
                  <a:off x="8425097" y="2599103"/>
                  <a:ext cx="142560" cy="93600"/>
                </p14:xfrm>
              </p:contentPart>
            </mc:Choice>
            <mc:Fallback xmlns="">
              <p:pic>
                <p:nvPicPr>
                  <p:cNvPr id="91" name="Ink 90">
                    <a:extLst>
                      <a:ext uri="{FF2B5EF4-FFF2-40B4-BE49-F238E27FC236}">
                        <a16:creationId xmlns:a16="http://schemas.microsoft.com/office/drawing/2014/main" id="{80789823-34D4-4559-1D2C-6EA096464569}"/>
                      </a:ext>
                    </a:extLst>
                  </p:cNvPr>
                  <p:cNvPicPr/>
                  <p:nvPr/>
                </p:nvPicPr>
                <p:blipFill>
                  <a:blip r:embed="rId41"/>
                  <a:stretch>
                    <a:fillRect/>
                  </a:stretch>
                </p:blipFill>
                <p:spPr>
                  <a:xfrm>
                    <a:off x="8420777" y="2594783"/>
                    <a:ext cx="151200" cy="10224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FD966200-32FA-74C2-A9FA-1651BB6C81F9}"/>
                    </a:ext>
                  </a:extLst>
                </p14:cNvPr>
                <p14:cNvContentPartPr/>
                <p14:nvPr/>
              </p14:nvContentPartPr>
              <p14:xfrm>
                <a:off x="8173277" y="2657443"/>
                <a:ext cx="225000" cy="406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FD966200-32FA-74C2-A9FA-1651BB6C81F9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8168957" y="2653123"/>
                  <a:ext cx="233640" cy="49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CE7F34D0-DFD5-9C2F-0874-6C4BCFB3ACC6}"/>
              </a:ext>
            </a:extLst>
          </p:cNvPr>
          <p:cNvGrpSpPr/>
          <p:nvPr/>
        </p:nvGrpSpPr>
        <p:grpSpPr>
          <a:xfrm>
            <a:off x="5027417" y="2371948"/>
            <a:ext cx="3019860" cy="646920"/>
            <a:chOff x="5027417" y="2365463"/>
            <a:chExt cx="3019860" cy="646920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ED78F31-AB4C-B01C-DC9C-B41CB5CFDBC7}"/>
                </a:ext>
              </a:extLst>
            </p:cNvPr>
            <p:cNvGrpSpPr/>
            <p:nvPr/>
          </p:nvGrpSpPr>
          <p:grpSpPr>
            <a:xfrm>
              <a:off x="5027417" y="2365463"/>
              <a:ext cx="1751400" cy="646920"/>
              <a:chOff x="5027417" y="2365463"/>
              <a:chExt cx="1751400" cy="6469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8">
                <p14:nvContentPartPr>
                  <p14:cNvPr id="5" name="Ink 4">
                    <a:extLst>
                      <a:ext uri="{FF2B5EF4-FFF2-40B4-BE49-F238E27FC236}">
                        <a16:creationId xmlns:a16="http://schemas.microsoft.com/office/drawing/2014/main" id="{1B673DBB-188E-C0CC-8EBD-CDBAD462077E}"/>
                      </a:ext>
                    </a:extLst>
                  </p14:cNvPr>
                  <p14:cNvContentPartPr/>
                  <p14:nvPr/>
                </p14:nvContentPartPr>
                <p14:xfrm>
                  <a:off x="5027417" y="2365463"/>
                  <a:ext cx="1751400" cy="646920"/>
                </p14:xfrm>
              </p:contentPart>
            </mc:Choice>
            <mc:Fallback xmlns="">
              <p:pic>
                <p:nvPicPr>
                  <p:cNvPr id="5" name="Ink 4">
                    <a:extLst>
                      <a:ext uri="{FF2B5EF4-FFF2-40B4-BE49-F238E27FC236}">
                        <a16:creationId xmlns:a16="http://schemas.microsoft.com/office/drawing/2014/main" id="{1B673DBB-188E-C0CC-8EBD-CDBAD462077E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023097" y="2361143"/>
                    <a:ext cx="1760040" cy="655560"/>
                  </a:xfrm>
                  <a:prstGeom prst="rect">
                    <a:avLst/>
                  </a:prstGeom>
                </p:spPr>
              </p:pic>
            </mc:Fallback>
          </mc:AlternateContent>
          <p:sp>
            <p:nvSpPr>
              <p:cNvPr id="11" name="Gerader Verbinder 10">
                <a:extLst>
                  <a:ext uri="{FF2B5EF4-FFF2-40B4-BE49-F238E27FC236}">
                    <a16:creationId xmlns:a16="http://schemas.microsoft.com/office/drawing/2014/main" id="{9F04966B-5FD6-405E-9AA0-DFAD8FA73D20}"/>
                  </a:ext>
                </a:extLst>
              </p:cNvPr>
              <p:cNvSpPr/>
              <p:nvPr/>
            </p:nvSpPr>
            <p:spPr>
              <a:xfrm rot="5400000">
                <a:off x="5617260" y="2683980"/>
                <a:ext cx="548640" cy="0"/>
              </a:xfrm>
              <a:prstGeom prst="line">
                <a:avLst/>
              </a:prstGeom>
              <a:solidFill>
                <a:srgbClr val="000000">
                  <a:alpha val="5000"/>
                </a:srgbClr>
              </a:solidFill>
              <a:ln w="9000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wrap="none" rtlCol="0" anchor="ctr" anchorCtr="1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8D83C6DA-3FB4-739D-4ACE-28656E67DA77}"/>
                </a:ext>
              </a:extLst>
            </p:cNvPr>
            <p:cNvGrpSpPr/>
            <p:nvPr/>
          </p:nvGrpSpPr>
          <p:grpSpPr>
            <a:xfrm>
              <a:off x="5144777" y="2475983"/>
              <a:ext cx="501120" cy="434160"/>
              <a:chOff x="5144777" y="2475983"/>
              <a:chExt cx="501120" cy="4341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9">
                <p14:nvContentPartPr>
                  <p14:cNvPr id="12" name="Ink 11">
                    <a:extLst>
                      <a:ext uri="{FF2B5EF4-FFF2-40B4-BE49-F238E27FC236}">
                        <a16:creationId xmlns:a16="http://schemas.microsoft.com/office/drawing/2014/main" id="{1FDE304C-F5BB-3CE8-49F7-EE0DC987B67E}"/>
                      </a:ext>
                    </a:extLst>
                  </p14:cNvPr>
                  <p14:cNvContentPartPr/>
                  <p14:nvPr/>
                </p14:nvContentPartPr>
                <p14:xfrm>
                  <a:off x="5144777" y="2583263"/>
                  <a:ext cx="7920" cy="326880"/>
                </p14:xfrm>
              </p:contentPart>
            </mc:Choice>
            <mc:Fallback xmlns="">
              <p:pic>
                <p:nvPicPr>
                  <p:cNvPr id="12" name="Ink 11">
                    <a:extLst>
                      <a:ext uri="{FF2B5EF4-FFF2-40B4-BE49-F238E27FC236}">
                        <a16:creationId xmlns:a16="http://schemas.microsoft.com/office/drawing/2014/main" id="{1FDE304C-F5BB-3CE8-49F7-EE0DC987B67E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5140457" y="2578943"/>
                    <a:ext cx="16560" cy="335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0">
                <p14:nvContentPartPr>
                  <p14:cNvPr id="13" name="Ink 12">
                    <a:extLst>
                      <a:ext uri="{FF2B5EF4-FFF2-40B4-BE49-F238E27FC236}">
                        <a16:creationId xmlns:a16="http://schemas.microsoft.com/office/drawing/2014/main" id="{D39554F5-6ED2-6995-5DF6-B869C2A969A2}"/>
                      </a:ext>
                    </a:extLst>
                  </p14:cNvPr>
                  <p14:cNvContentPartPr/>
                  <p14:nvPr/>
                </p14:nvContentPartPr>
                <p14:xfrm>
                  <a:off x="5145137" y="2495063"/>
                  <a:ext cx="329400" cy="198000"/>
                </p14:xfrm>
              </p:contentPart>
            </mc:Choice>
            <mc:Fallback xmlns="">
              <p:pic>
                <p:nvPicPr>
                  <p:cNvPr id="13" name="Ink 12">
                    <a:extLst>
                      <a:ext uri="{FF2B5EF4-FFF2-40B4-BE49-F238E27FC236}">
                        <a16:creationId xmlns:a16="http://schemas.microsoft.com/office/drawing/2014/main" id="{D39554F5-6ED2-6995-5DF6-B869C2A969A2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5140817" y="2490743"/>
                    <a:ext cx="338040" cy="206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1">
                <p14:nvContentPartPr>
                  <p14:cNvPr id="16" name="Ink 15">
                    <a:extLst>
                      <a:ext uri="{FF2B5EF4-FFF2-40B4-BE49-F238E27FC236}">
                        <a16:creationId xmlns:a16="http://schemas.microsoft.com/office/drawing/2014/main" id="{CB12B5B2-3B6F-6056-A324-688F1A34BEF6}"/>
                      </a:ext>
                    </a:extLst>
                  </p14:cNvPr>
                  <p14:cNvContentPartPr/>
                  <p14:nvPr/>
                </p14:nvContentPartPr>
                <p14:xfrm>
                  <a:off x="5529977" y="2475983"/>
                  <a:ext cx="115920" cy="356400"/>
                </p14:xfrm>
              </p:contentPart>
            </mc:Choice>
            <mc:Fallback xmlns="">
              <p:pic>
                <p:nvPicPr>
                  <p:cNvPr id="16" name="Ink 15">
                    <a:extLst>
                      <a:ext uri="{FF2B5EF4-FFF2-40B4-BE49-F238E27FC236}">
                        <a16:creationId xmlns:a16="http://schemas.microsoft.com/office/drawing/2014/main" id="{CB12B5B2-3B6F-6056-A324-688F1A34BEF6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5525657" y="2471663"/>
                    <a:ext cx="124560" cy="36504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4B92CCAF-74A1-33CC-1A63-C47664307FEF}"/>
                </a:ext>
              </a:extLst>
            </p:cNvPr>
            <p:cNvGrpSpPr/>
            <p:nvPr/>
          </p:nvGrpSpPr>
          <p:grpSpPr>
            <a:xfrm>
              <a:off x="5994017" y="2597303"/>
              <a:ext cx="749520" cy="374040"/>
              <a:chOff x="5994017" y="2597303"/>
              <a:chExt cx="749520" cy="3740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52">
                <p14:nvContentPartPr>
                  <p14:cNvPr id="24" name="Ink 23">
                    <a:extLst>
                      <a:ext uri="{FF2B5EF4-FFF2-40B4-BE49-F238E27FC236}">
                        <a16:creationId xmlns:a16="http://schemas.microsoft.com/office/drawing/2014/main" id="{7D8109A9-ED72-5EBC-32DF-0B178BD588E1}"/>
                      </a:ext>
                    </a:extLst>
                  </p14:cNvPr>
                  <p14:cNvContentPartPr/>
                  <p14:nvPr/>
                </p14:nvContentPartPr>
                <p14:xfrm>
                  <a:off x="5994017" y="2597303"/>
                  <a:ext cx="536760" cy="374040"/>
                </p14:xfrm>
              </p:contentPart>
            </mc:Choice>
            <mc:Fallback xmlns="">
              <p:pic>
                <p:nvPicPr>
                  <p:cNvPr id="24" name="Ink 23">
                    <a:extLst>
                      <a:ext uri="{FF2B5EF4-FFF2-40B4-BE49-F238E27FC236}">
                        <a16:creationId xmlns:a16="http://schemas.microsoft.com/office/drawing/2014/main" id="{7D8109A9-ED72-5EBC-32DF-0B178BD588E1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5989697" y="2592983"/>
                    <a:ext cx="545400" cy="382680"/>
                  </a:xfrm>
                  <a:prstGeom prst="rect">
                    <a:avLst/>
                  </a:prstGeom>
                </p:spPr>
              </p:pic>
            </mc:Fallback>
          </mc:AlternateContent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549BEC52-156A-4257-A241-5E5A522D7CBB}"/>
                  </a:ext>
                </a:extLst>
              </p:cNvPr>
              <p:cNvGrpSpPr/>
              <p:nvPr/>
            </p:nvGrpSpPr>
            <p:grpSpPr>
              <a:xfrm>
                <a:off x="6548417" y="2660663"/>
                <a:ext cx="195120" cy="206280"/>
                <a:chOff x="6548417" y="2660663"/>
                <a:chExt cx="195120" cy="20628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53">
                  <p14:nvContentPartPr>
                    <p14:cNvPr id="28" name="Ink 27">
                      <a:extLst>
                        <a:ext uri="{FF2B5EF4-FFF2-40B4-BE49-F238E27FC236}">
                          <a16:creationId xmlns:a16="http://schemas.microsoft.com/office/drawing/2014/main" id="{A69ED01E-5843-3101-BAF3-4DE30CDEB79C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548417" y="2859023"/>
                    <a:ext cx="59760" cy="7920"/>
                  </p14:xfrm>
                </p:contentPart>
              </mc:Choice>
              <mc:Fallback xmlns="">
                <p:pic>
                  <p:nvPicPr>
                    <p:cNvPr id="28" name="Ink 27">
                      <a:extLst>
                        <a:ext uri="{FF2B5EF4-FFF2-40B4-BE49-F238E27FC236}">
                          <a16:creationId xmlns:a16="http://schemas.microsoft.com/office/drawing/2014/main" id="{A69ED01E-5843-3101-BAF3-4DE30CDEB79C}"/>
                        </a:ext>
                      </a:extLst>
                    </p:cNvPr>
                    <p:cNvPicPr/>
                    <p:nvPr/>
                  </p:nvPicPr>
                  <p:blipFill>
                    <a:blip r:embed="rId13"/>
                    <a:stretch>
                      <a:fillRect/>
                    </a:stretch>
                  </p:blipFill>
                  <p:spPr>
                    <a:xfrm>
                      <a:off x="6544097" y="2854703"/>
                      <a:ext cx="68400" cy="165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54">
                  <p14:nvContentPartPr>
                    <p14:cNvPr id="29" name="Ink 28">
                      <a:extLst>
                        <a:ext uri="{FF2B5EF4-FFF2-40B4-BE49-F238E27FC236}">
                          <a16:creationId xmlns:a16="http://schemas.microsoft.com/office/drawing/2014/main" id="{BD26F688-5473-3967-81EA-D1D3C5F2A59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640217" y="2660663"/>
                    <a:ext cx="103320" cy="192960"/>
                  </p14:xfrm>
                </p:contentPart>
              </mc:Choice>
              <mc:Fallback xmlns="">
                <p:pic>
                  <p:nvPicPr>
                    <p:cNvPr id="29" name="Ink 28">
                      <a:extLst>
                        <a:ext uri="{FF2B5EF4-FFF2-40B4-BE49-F238E27FC236}">
                          <a16:creationId xmlns:a16="http://schemas.microsoft.com/office/drawing/2014/main" id="{BD26F688-5473-3967-81EA-D1D3C5F2A592}"/>
                        </a:ext>
                      </a:extLst>
                    </p:cNvPr>
                    <p:cNvPicPr/>
                    <p:nvPr/>
                  </p:nvPicPr>
                  <p:blipFill>
                    <a:blip r:embed="rId15"/>
                    <a:stretch>
                      <a:fillRect/>
                    </a:stretch>
                  </p:blipFill>
                  <p:spPr>
                    <a:xfrm>
                      <a:off x="6635897" y="2656343"/>
                      <a:ext cx="111960" cy="20160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B6C95AEA-728C-E708-FC49-6D129C7E3499}"/>
                    </a:ext>
                  </a:extLst>
                </p14:cNvPr>
                <p14:cNvContentPartPr/>
                <p14:nvPr/>
              </p14:nvContentPartPr>
              <p14:xfrm>
                <a:off x="6705197" y="2490043"/>
                <a:ext cx="1342080" cy="29484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B6C95AEA-728C-E708-FC49-6D129C7E3499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6700877" y="2485723"/>
                  <a:ext cx="1350720" cy="303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3324C271-5954-E82E-18C2-D2A2D00EB5EB}"/>
              </a:ext>
            </a:extLst>
          </p:cNvPr>
          <p:cNvGrpSpPr/>
          <p:nvPr/>
        </p:nvGrpSpPr>
        <p:grpSpPr>
          <a:xfrm>
            <a:off x="4998391" y="3766089"/>
            <a:ext cx="3011446" cy="646920"/>
            <a:chOff x="4998391" y="3766089"/>
            <a:chExt cx="3011446" cy="646920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9D0269C5-3F9E-712A-BD5E-BA76080F0FDC}"/>
                </a:ext>
              </a:extLst>
            </p:cNvPr>
            <p:cNvGrpSpPr/>
            <p:nvPr/>
          </p:nvGrpSpPr>
          <p:grpSpPr>
            <a:xfrm>
              <a:off x="4998391" y="3766089"/>
              <a:ext cx="1751400" cy="646920"/>
              <a:chOff x="5027417" y="2365463"/>
              <a:chExt cx="1751400" cy="6469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57">
                <p14:nvContentPartPr>
                  <p14:cNvPr id="34" name="Ink 33">
                    <a:extLst>
                      <a:ext uri="{FF2B5EF4-FFF2-40B4-BE49-F238E27FC236}">
                        <a16:creationId xmlns:a16="http://schemas.microsoft.com/office/drawing/2014/main" id="{CE509DDE-0735-7D8A-84C7-5F94D27DBA00}"/>
                      </a:ext>
                    </a:extLst>
                  </p14:cNvPr>
                  <p14:cNvContentPartPr/>
                  <p14:nvPr/>
                </p14:nvContentPartPr>
                <p14:xfrm>
                  <a:off x="5027417" y="2365463"/>
                  <a:ext cx="1751400" cy="646920"/>
                </p14:xfrm>
              </p:contentPart>
            </mc:Choice>
            <mc:Fallback xmlns="">
              <p:pic>
                <p:nvPicPr>
                  <p:cNvPr id="34" name="Ink 33">
                    <a:extLst>
                      <a:ext uri="{FF2B5EF4-FFF2-40B4-BE49-F238E27FC236}">
                        <a16:creationId xmlns:a16="http://schemas.microsoft.com/office/drawing/2014/main" id="{CE509DDE-0735-7D8A-84C7-5F94D27DBA00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023097" y="2361143"/>
                    <a:ext cx="1760040" cy="655560"/>
                  </a:xfrm>
                  <a:prstGeom prst="rect">
                    <a:avLst/>
                  </a:prstGeom>
                </p:spPr>
              </p:pic>
            </mc:Fallback>
          </mc:AlternateContent>
          <p:sp>
            <p:nvSpPr>
              <p:cNvPr id="35" name="Gerader Verbinder 10">
                <a:extLst>
                  <a:ext uri="{FF2B5EF4-FFF2-40B4-BE49-F238E27FC236}">
                    <a16:creationId xmlns:a16="http://schemas.microsoft.com/office/drawing/2014/main" id="{64EF59EA-8A4C-5312-44DD-0F53E37BCFEE}"/>
                  </a:ext>
                </a:extLst>
              </p:cNvPr>
              <p:cNvSpPr/>
              <p:nvPr/>
            </p:nvSpPr>
            <p:spPr>
              <a:xfrm rot="5400000">
                <a:off x="5617260" y="2683980"/>
                <a:ext cx="548640" cy="0"/>
              </a:xfrm>
              <a:prstGeom prst="line">
                <a:avLst/>
              </a:prstGeom>
              <a:solidFill>
                <a:srgbClr val="000000">
                  <a:alpha val="5000"/>
                </a:srgbClr>
              </a:solidFill>
              <a:ln w="9000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wrap="none" rtlCol="0" anchor="ctr" anchorCtr="1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6B596565-73DE-E8A5-5D46-17751AC9987A}"/>
                </a:ext>
              </a:extLst>
            </p:cNvPr>
            <p:cNvGrpSpPr/>
            <p:nvPr/>
          </p:nvGrpSpPr>
          <p:grpSpPr>
            <a:xfrm>
              <a:off x="5137577" y="3917063"/>
              <a:ext cx="286560" cy="393120"/>
              <a:chOff x="5137577" y="3917063"/>
              <a:chExt cx="286560" cy="3931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58">
                <p14:nvContentPartPr>
                  <p14:cNvPr id="53" name="Ink 52">
                    <a:extLst>
                      <a:ext uri="{FF2B5EF4-FFF2-40B4-BE49-F238E27FC236}">
                        <a16:creationId xmlns:a16="http://schemas.microsoft.com/office/drawing/2014/main" id="{C7EF6155-5E07-48EA-83F7-37ED8A5FD90D}"/>
                      </a:ext>
                    </a:extLst>
                  </p14:cNvPr>
                  <p14:cNvContentPartPr/>
                  <p14:nvPr/>
                </p14:nvContentPartPr>
                <p14:xfrm>
                  <a:off x="5145857" y="4005623"/>
                  <a:ext cx="16920" cy="304560"/>
                </p14:xfrm>
              </p:contentPart>
            </mc:Choice>
            <mc:Fallback xmlns="">
              <p:pic>
                <p:nvPicPr>
                  <p:cNvPr id="53" name="Ink 52">
                    <a:extLst>
                      <a:ext uri="{FF2B5EF4-FFF2-40B4-BE49-F238E27FC236}">
                        <a16:creationId xmlns:a16="http://schemas.microsoft.com/office/drawing/2014/main" id="{C7EF6155-5E07-48EA-83F7-37ED8A5FD90D}"/>
                      </a:ext>
                    </a:extLst>
                  </p:cNvPr>
                  <p:cNvPicPr/>
                  <p:nvPr/>
                </p:nvPicPr>
                <p:blipFill>
                  <a:blip r:embed="rId19"/>
                  <a:stretch>
                    <a:fillRect/>
                  </a:stretch>
                </p:blipFill>
                <p:spPr>
                  <a:xfrm>
                    <a:off x="5141537" y="4001303"/>
                    <a:ext cx="25560" cy="313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9">
                <p14:nvContentPartPr>
                  <p14:cNvPr id="55" name="Ink 54">
                    <a:extLst>
                      <a:ext uri="{FF2B5EF4-FFF2-40B4-BE49-F238E27FC236}">
                        <a16:creationId xmlns:a16="http://schemas.microsoft.com/office/drawing/2014/main" id="{25EDDCB1-C26C-B47E-9FE8-3FB8752F96F9}"/>
                      </a:ext>
                    </a:extLst>
                  </p14:cNvPr>
                  <p14:cNvContentPartPr/>
                  <p14:nvPr/>
                </p14:nvContentPartPr>
                <p14:xfrm>
                  <a:off x="5137577" y="3953063"/>
                  <a:ext cx="154080" cy="162360"/>
                </p14:xfrm>
              </p:contentPart>
            </mc:Choice>
            <mc:Fallback xmlns="">
              <p:pic>
                <p:nvPicPr>
                  <p:cNvPr id="55" name="Ink 54">
                    <a:extLst>
                      <a:ext uri="{FF2B5EF4-FFF2-40B4-BE49-F238E27FC236}">
                        <a16:creationId xmlns:a16="http://schemas.microsoft.com/office/drawing/2014/main" id="{25EDDCB1-C26C-B47E-9FE8-3FB8752F96F9}"/>
                      </a:ext>
                    </a:extLst>
                  </p:cNvPr>
                  <p:cNvPicPr/>
                  <p:nvPr/>
                </p:nvPicPr>
                <p:blipFill>
                  <a:blip r:embed="rId21"/>
                  <a:stretch>
                    <a:fillRect/>
                  </a:stretch>
                </p:blipFill>
                <p:spPr>
                  <a:xfrm>
                    <a:off x="5133257" y="3948743"/>
                    <a:ext cx="162720" cy="171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0">
                <p14:nvContentPartPr>
                  <p14:cNvPr id="59" name="Ink 58">
                    <a:extLst>
                      <a:ext uri="{FF2B5EF4-FFF2-40B4-BE49-F238E27FC236}">
                        <a16:creationId xmlns:a16="http://schemas.microsoft.com/office/drawing/2014/main" id="{4E10E404-6E95-C9A1-8DA3-F53E7C441447}"/>
                      </a:ext>
                    </a:extLst>
                  </p14:cNvPr>
                  <p14:cNvContentPartPr/>
                  <p14:nvPr/>
                </p14:nvContentPartPr>
                <p14:xfrm>
                  <a:off x="5334137" y="3917063"/>
                  <a:ext cx="90000" cy="262080"/>
                </p14:xfrm>
              </p:contentPart>
            </mc:Choice>
            <mc:Fallback xmlns="">
              <p:pic>
                <p:nvPicPr>
                  <p:cNvPr id="59" name="Ink 58">
                    <a:extLst>
                      <a:ext uri="{FF2B5EF4-FFF2-40B4-BE49-F238E27FC236}">
                        <a16:creationId xmlns:a16="http://schemas.microsoft.com/office/drawing/2014/main" id="{4E10E404-6E95-C9A1-8DA3-F53E7C441447}"/>
                      </a:ext>
                    </a:extLst>
                  </p:cNvPr>
                  <p:cNvPicPr/>
                  <p:nvPr/>
                </p:nvPicPr>
                <p:blipFill>
                  <a:blip r:embed="rId23"/>
                  <a:stretch>
                    <a:fillRect/>
                  </a:stretch>
                </p:blipFill>
                <p:spPr>
                  <a:xfrm>
                    <a:off x="5329817" y="3912743"/>
                    <a:ext cx="98640" cy="27072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0FB1033B-D071-8642-FECC-5BDB2CFCDB73}"/>
                </a:ext>
              </a:extLst>
            </p:cNvPr>
            <p:cNvGrpSpPr/>
            <p:nvPr/>
          </p:nvGrpSpPr>
          <p:grpSpPr>
            <a:xfrm>
              <a:off x="5950477" y="4026958"/>
              <a:ext cx="749520" cy="374040"/>
              <a:chOff x="5994017" y="2597303"/>
              <a:chExt cx="749520" cy="3740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61">
                <p14:nvContentPartPr>
                  <p14:cNvPr id="79" name="Ink 78">
                    <a:extLst>
                      <a:ext uri="{FF2B5EF4-FFF2-40B4-BE49-F238E27FC236}">
                        <a16:creationId xmlns:a16="http://schemas.microsoft.com/office/drawing/2014/main" id="{C5B32F57-DE6D-FC45-ECDB-6FFF938B3611}"/>
                      </a:ext>
                    </a:extLst>
                  </p14:cNvPr>
                  <p14:cNvContentPartPr/>
                  <p14:nvPr/>
                </p14:nvContentPartPr>
                <p14:xfrm>
                  <a:off x="5994017" y="2597303"/>
                  <a:ext cx="536760" cy="374040"/>
                </p14:xfrm>
              </p:contentPart>
            </mc:Choice>
            <mc:Fallback xmlns="">
              <p:pic>
                <p:nvPicPr>
                  <p:cNvPr id="79" name="Ink 78">
                    <a:extLst>
                      <a:ext uri="{FF2B5EF4-FFF2-40B4-BE49-F238E27FC236}">
                        <a16:creationId xmlns:a16="http://schemas.microsoft.com/office/drawing/2014/main" id="{C5B32F57-DE6D-FC45-ECDB-6FFF938B3611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5989697" y="2592983"/>
                    <a:ext cx="545400" cy="382680"/>
                  </a:xfrm>
                  <a:prstGeom prst="rect">
                    <a:avLst/>
                  </a:prstGeom>
                </p:spPr>
              </p:pic>
            </mc:Fallback>
          </mc:AlternateContent>
          <p:grpSp>
            <p:nvGrpSpPr>
              <p:cNvPr id="80" name="Group 79">
                <a:extLst>
                  <a:ext uri="{FF2B5EF4-FFF2-40B4-BE49-F238E27FC236}">
                    <a16:creationId xmlns:a16="http://schemas.microsoft.com/office/drawing/2014/main" id="{65980EDA-730D-1F3B-6808-896EE9A032C4}"/>
                  </a:ext>
                </a:extLst>
              </p:cNvPr>
              <p:cNvGrpSpPr/>
              <p:nvPr/>
            </p:nvGrpSpPr>
            <p:grpSpPr>
              <a:xfrm>
                <a:off x="6548417" y="2660663"/>
                <a:ext cx="195120" cy="206280"/>
                <a:chOff x="6548417" y="2660663"/>
                <a:chExt cx="195120" cy="20628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62">
                  <p14:nvContentPartPr>
                    <p14:cNvPr id="81" name="Ink 80">
                      <a:extLst>
                        <a:ext uri="{FF2B5EF4-FFF2-40B4-BE49-F238E27FC236}">
                          <a16:creationId xmlns:a16="http://schemas.microsoft.com/office/drawing/2014/main" id="{49C8557F-F256-2DED-2360-63EB76E1F4FE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548417" y="2859023"/>
                    <a:ext cx="59760" cy="7920"/>
                  </p14:xfrm>
                </p:contentPart>
              </mc:Choice>
              <mc:Fallback xmlns="">
                <p:pic>
                  <p:nvPicPr>
                    <p:cNvPr id="81" name="Ink 80">
                      <a:extLst>
                        <a:ext uri="{FF2B5EF4-FFF2-40B4-BE49-F238E27FC236}">
                          <a16:creationId xmlns:a16="http://schemas.microsoft.com/office/drawing/2014/main" id="{49C8557F-F256-2DED-2360-63EB76E1F4FE}"/>
                        </a:ext>
                      </a:extLst>
                    </p:cNvPr>
                    <p:cNvPicPr/>
                    <p:nvPr/>
                  </p:nvPicPr>
                  <p:blipFill>
                    <a:blip r:embed="rId13"/>
                    <a:stretch>
                      <a:fillRect/>
                    </a:stretch>
                  </p:blipFill>
                  <p:spPr>
                    <a:xfrm>
                      <a:off x="6544097" y="2854703"/>
                      <a:ext cx="68400" cy="165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63">
                  <p14:nvContentPartPr>
                    <p14:cNvPr id="82" name="Ink 81">
                      <a:extLst>
                        <a:ext uri="{FF2B5EF4-FFF2-40B4-BE49-F238E27FC236}">
                          <a16:creationId xmlns:a16="http://schemas.microsoft.com/office/drawing/2014/main" id="{F1D1B9D9-C48B-72AF-C2D6-AEBC198DD2FB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640217" y="2660663"/>
                    <a:ext cx="103320" cy="192960"/>
                  </p14:xfrm>
                </p:contentPart>
              </mc:Choice>
              <mc:Fallback xmlns="">
                <p:pic>
                  <p:nvPicPr>
                    <p:cNvPr id="82" name="Ink 81">
                      <a:extLst>
                        <a:ext uri="{FF2B5EF4-FFF2-40B4-BE49-F238E27FC236}">
                          <a16:creationId xmlns:a16="http://schemas.microsoft.com/office/drawing/2014/main" id="{F1D1B9D9-C48B-72AF-C2D6-AEBC198DD2FB}"/>
                        </a:ext>
                      </a:extLst>
                    </p:cNvPr>
                    <p:cNvPicPr/>
                    <p:nvPr/>
                  </p:nvPicPr>
                  <p:blipFill>
                    <a:blip r:embed="rId15"/>
                    <a:stretch>
                      <a:fillRect/>
                    </a:stretch>
                  </p:blipFill>
                  <p:spPr>
                    <a:xfrm>
                      <a:off x="6635897" y="2656343"/>
                      <a:ext cx="111960" cy="20160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A5FBA0C3-BE5A-F96E-86B6-F104C65E756F}"/>
                    </a:ext>
                  </a:extLst>
                </p14:cNvPr>
                <p14:cNvContentPartPr/>
                <p14:nvPr/>
              </p14:nvContentPartPr>
              <p14:xfrm>
                <a:off x="6646877" y="4007803"/>
                <a:ext cx="1362960" cy="18468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A5FBA0C3-BE5A-F96E-86B6-F104C65E756F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6642557" y="4003483"/>
                  <a:ext cx="1371600" cy="193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697B9C72-DDE1-7BAB-958E-31E75CB815F0}"/>
              </a:ext>
            </a:extLst>
          </p:cNvPr>
          <p:cNvGrpSpPr/>
          <p:nvPr/>
        </p:nvGrpSpPr>
        <p:grpSpPr>
          <a:xfrm>
            <a:off x="4969365" y="4254043"/>
            <a:ext cx="2954792" cy="783080"/>
            <a:chOff x="4969365" y="4254043"/>
            <a:chExt cx="2954792" cy="783080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A8EF9C55-F36E-24BB-916A-911751121BC6}"/>
                </a:ext>
              </a:extLst>
            </p:cNvPr>
            <p:cNvGrpSpPr/>
            <p:nvPr/>
          </p:nvGrpSpPr>
          <p:grpSpPr>
            <a:xfrm>
              <a:off x="4969365" y="4390203"/>
              <a:ext cx="1751400" cy="646920"/>
              <a:chOff x="5027417" y="2365463"/>
              <a:chExt cx="1751400" cy="6469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66">
                <p14:nvContentPartPr>
                  <p14:cNvPr id="37" name="Ink 36">
                    <a:extLst>
                      <a:ext uri="{FF2B5EF4-FFF2-40B4-BE49-F238E27FC236}">
                        <a16:creationId xmlns:a16="http://schemas.microsoft.com/office/drawing/2014/main" id="{0933BEBA-057F-D271-E1D9-CA8A6DF80EE1}"/>
                      </a:ext>
                    </a:extLst>
                  </p14:cNvPr>
                  <p14:cNvContentPartPr/>
                  <p14:nvPr/>
                </p14:nvContentPartPr>
                <p14:xfrm>
                  <a:off x="5027417" y="2365463"/>
                  <a:ext cx="1751400" cy="646920"/>
                </p14:xfrm>
              </p:contentPart>
            </mc:Choice>
            <mc:Fallback xmlns="">
              <p:pic>
                <p:nvPicPr>
                  <p:cNvPr id="37" name="Ink 36">
                    <a:extLst>
                      <a:ext uri="{FF2B5EF4-FFF2-40B4-BE49-F238E27FC236}">
                        <a16:creationId xmlns:a16="http://schemas.microsoft.com/office/drawing/2014/main" id="{0933BEBA-057F-D271-E1D9-CA8A6DF80EE1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023097" y="2361143"/>
                    <a:ext cx="1760040" cy="655560"/>
                  </a:xfrm>
                  <a:prstGeom prst="rect">
                    <a:avLst/>
                  </a:prstGeom>
                </p:spPr>
              </p:pic>
            </mc:Fallback>
          </mc:AlternateContent>
          <p:sp>
            <p:nvSpPr>
              <p:cNvPr id="38" name="Gerader Verbinder 10">
                <a:extLst>
                  <a:ext uri="{FF2B5EF4-FFF2-40B4-BE49-F238E27FC236}">
                    <a16:creationId xmlns:a16="http://schemas.microsoft.com/office/drawing/2014/main" id="{B0D494D4-2747-7E0F-66AD-9187FC441617}"/>
                  </a:ext>
                </a:extLst>
              </p:cNvPr>
              <p:cNvSpPr/>
              <p:nvPr/>
            </p:nvSpPr>
            <p:spPr>
              <a:xfrm rot="5400000">
                <a:off x="5617260" y="2683980"/>
                <a:ext cx="548640" cy="0"/>
              </a:xfrm>
              <a:prstGeom prst="line">
                <a:avLst/>
              </a:prstGeom>
              <a:solidFill>
                <a:srgbClr val="000000">
                  <a:alpha val="5000"/>
                </a:srgbClr>
              </a:solidFill>
              <a:ln w="9000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wrap="none" rtlCol="0" anchor="ctr" anchorCtr="1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CB95AE4F-D9CA-9DC7-A230-E1E0DC9B219C}"/>
                </a:ext>
              </a:extLst>
            </p:cNvPr>
            <p:cNvGrpSpPr/>
            <p:nvPr/>
          </p:nvGrpSpPr>
          <p:grpSpPr>
            <a:xfrm>
              <a:off x="5094737" y="4612943"/>
              <a:ext cx="376920" cy="371880"/>
              <a:chOff x="5094737" y="4612943"/>
              <a:chExt cx="376920" cy="3718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67">
                <p14:nvContentPartPr>
                  <p14:cNvPr id="67" name="Ink 66">
                    <a:extLst>
                      <a:ext uri="{FF2B5EF4-FFF2-40B4-BE49-F238E27FC236}">
                        <a16:creationId xmlns:a16="http://schemas.microsoft.com/office/drawing/2014/main" id="{6FB394E1-A6B8-E499-6386-8086E5D99C15}"/>
                      </a:ext>
                    </a:extLst>
                  </p14:cNvPr>
                  <p14:cNvContentPartPr/>
                  <p14:nvPr/>
                </p14:nvContentPartPr>
                <p14:xfrm>
                  <a:off x="5094737" y="4629863"/>
                  <a:ext cx="21600" cy="354960"/>
                </p14:xfrm>
              </p:contentPart>
            </mc:Choice>
            <mc:Fallback xmlns="">
              <p:pic>
                <p:nvPicPr>
                  <p:cNvPr id="67" name="Ink 66">
                    <a:extLst>
                      <a:ext uri="{FF2B5EF4-FFF2-40B4-BE49-F238E27FC236}">
                        <a16:creationId xmlns:a16="http://schemas.microsoft.com/office/drawing/2014/main" id="{6FB394E1-A6B8-E499-6386-8086E5D99C15}"/>
                      </a:ext>
                    </a:extLst>
                  </p:cNvPr>
                  <p:cNvPicPr/>
                  <p:nvPr/>
                </p:nvPicPr>
                <p:blipFill>
                  <a:blip r:embed="rId25"/>
                  <a:stretch>
                    <a:fillRect/>
                  </a:stretch>
                </p:blipFill>
                <p:spPr>
                  <a:xfrm>
                    <a:off x="5090417" y="4625543"/>
                    <a:ext cx="30240" cy="363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8">
                <p14:nvContentPartPr>
                  <p14:cNvPr id="71" name="Ink 70">
                    <a:extLst>
                      <a:ext uri="{FF2B5EF4-FFF2-40B4-BE49-F238E27FC236}">
                        <a16:creationId xmlns:a16="http://schemas.microsoft.com/office/drawing/2014/main" id="{F693E71C-AD3C-F7C9-905E-803347C9D393}"/>
                      </a:ext>
                    </a:extLst>
                  </p14:cNvPr>
                  <p14:cNvContentPartPr/>
                  <p14:nvPr/>
                </p14:nvContentPartPr>
                <p14:xfrm>
                  <a:off x="5108777" y="4613663"/>
                  <a:ext cx="118080" cy="164160"/>
                </p14:xfrm>
              </p:contentPart>
            </mc:Choice>
            <mc:Fallback xmlns="">
              <p:pic>
                <p:nvPicPr>
                  <p:cNvPr id="71" name="Ink 70">
                    <a:extLst>
                      <a:ext uri="{FF2B5EF4-FFF2-40B4-BE49-F238E27FC236}">
                        <a16:creationId xmlns:a16="http://schemas.microsoft.com/office/drawing/2014/main" id="{F693E71C-AD3C-F7C9-905E-803347C9D393}"/>
                      </a:ext>
                    </a:extLst>
                  </p:cNvPr>
                  <p:cNvPicPr/>
                  <p:nvPr/>
                </p:nvPicPr>
                <p:blipFill>
                  <a:blip r:embed="rId27"/>
                  <a:stretch>
                    <a:fillRect/>
                  </a:stretch>
                </p:blipFill>
                <p:spPr>
                  <a:xfrm>
                    <a:off x="5104457" y="4609343"/>
                    <a:ext cx="126720" cy="172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9">
                <p14:nvContentPartPr>
                  <p14:cNvPr id="75" name="Ink 74">
                    <a:extLst>
                      <a:ext uri="{FF2B5EF4-FFF2-40B4-BE49-F238E27FC236}">
                        <a16:creationId xmlns:a16="http://schemas.microsoft.com/office/drawing/2014/main" id="{D0B5C810-E7C4-F17A-B560-5F92CFC4BDF0}"/>
                      </a:ext>
                    </a:extLst>
                  </p14:cNvPr>
                  <p14:cNvContentPartPr/>
                  <p14:nvPr/>
                </p14:nvContentPartPr>
                <p14:xfrm>
                  <a:off x="5260697" y="4612943"/>
                  <a:ext cx="210960" cy="258480"/>
                </p14:xfrm>
              </p:contentPart>
            </mc:Choice>
            <mc:Fallback xmlns="">
              <p:pic>
                <p:nvPicPr>
                  <p:cNvPr id="75" name="Ink 74">
                    <a:extLst>
                      <a:ext uri="{FF2B5EF4-FFF2-40B4-BE49-F238E27FC236}">
                        <a16:creationId xmlns:a16="http://schemas.microsoft.com/office/drawing/2014/main" id="{D0B5C810-E7C4-F17A-B560-5F92CFC4BDF0}"/>
                      </a:ext>
                    </a:extLst>
                  </p:cNvPr>
                  <p:cNvPicPr/>
                  <p:nvPr/>
                </p:nvPicPr>
                <p:blipFill>
                  <a:blip r:embed="rId29"/>
                  <a:stretch>
                    <a:fillRect/>
                  </a:stretch>
                </p:blipFill>
                <p:spPr>
                  <a:xfrm>
                    <a:off x="5256377" y="4608623"/>
                    <a:ext cx="219600" cy="26712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0A30727E-817F-3B91-C90B-30D283115983}"/>
                </a:ext>
              </a:extLst>
            </p:cNvPr>
            <p:cNvGrpSpPr/>
            <p:nvPr/>
          </p:nvGrpSpPr>
          <p:grpSpPr>
            <a:xfrm>
              <a:off x="5906935" y="4643818"/>
              <a:ext cx="749520" cy="374040"/>
              <a:chOff x="5994017" y="2597303"/>
              <a:chExt cx="749520" cy="3740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70">
                <p14:nvContentPartPr>
                  <p14:cNvPr id="84" name="Ink 83">
                    <a:extLst>
                      <a:ext uri="{FF2B5EF4-FFF2-40B4-BE49-F238E27FC236}">
                        <a16:creationId xmlns:a16="http://schemas.microsoft.com/office/drawing/2014/main" id="{AE0D2B2D-A750-4DD2-315E-0DACB0FE4C0C}"/>
                      </a:ext>
                    </a:extLst>
                  </p14:cNvPr>
                  <p14:cNvContentPartPr/>
                  <p14:nvPr/>
                </p14:nvContentPartPr>
                <p14:xfrm>
                  <a:off x="5994017" y="2597303"/>
                  <a:ext cx="536760" cy="374040"/>
                </p14:xfrm>
              </p:contentPart>
            </mc:Choice>
            <mc:Fallback xmlns="">
              <p:pic>
                <p:nvPicPr>
                  <p:cNvPr id="84" name="Ink 83">
                    <a:extLst>
                      <a:ext uri="{FF2B5EF4-FFF2-40B4-BE49-F238E27FC236}">
                        <a16:creationId xmlns:a16="http://schemas.microsoft.com/office/drawing/2014/main" id="{AE0D2B2D-A750-4DD2-315E-0DACB0FE4C0C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5989697" y="2592983"/>
                    <a:ext cx="545400" cy="382680"/>
                  </a:xfrm>
                  <a:prstGeom prst="rect">
                    <a:avLst/>
                  </a:prstGeom>
                </p:spPr>
              </p:pic>
            </mc:Fallback>
          </mc:AlternateContent>
          <p:grpSp>
            <p:nvGrpSpPr>
              <p:cNvPr id="85" name="Group 84">
                <a:extLst>
                  <a:ext uri="{FF2B5EF4-FFF2-40B4-BE49-F238E27FC236}">
                    <a16:creationId xmlns:a16="http://schemas.microsoft.com/office/drawing/2014/main" id="{B810D583-1821-0BF0-A249-8D3D037106C6}"/>
                  </a:ext>
                </a:extLst>
              </p:cNvPr>
              <p:cNvGrpSpPr/>
              <p:nvPr/>
            </p:nvGrpSpPr>
            <p:grpSpPr>
              <a:xfrm>
                <a:off x="6548417" y="2660663"/>
                <a:ext cx="195120" cy="206280"/>
                <a:chOff x="6548417" y="2660663"/>
                <a:chExt cx="195120" cy="20628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71">
                  <p14:nvContentPartPr>
                    <p14:cNvPr id="86" name="Ink 85">
                      <a:extLst>
                        <a:ext uri="{FF2B5EF4-FFF2-40B4-BE49-F238E27FC236}">
                          <a16:creationId xmlns:a16="http://schemas.microsoft.com/office/drawing/2014/main" id="{5169E6E6-3ED6-48D2-F33B-C42CA0BCCCE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548417" y="2859023"/>
                    <a:ext cx="59760" cy="7920"/>
                  </p14:xfrm>
                </p:contentPart>
              </mc:Choice>
              <mc:Fallback xmlns="">
                <p:pic>
                  <p:nvPicPr>
                    <p:cNvPr id="86" name="Ink 85">
                      <a:extLst>
                        <a:ext uri="{FF2B5EF4-FFF2-40B4-BE49-F238E27FC236}">
                          <a16:creationId xmlns:a16="http://schemas.microsoft.com/office/drawing/2014/main" id="{5169E6E6-3ED6-48D2-F33B-C42CA0BCCCE8}"/>
                        </a:ext>
                      </a:extLst>
                    </p:cNvPr>
                    <p:cNvPicPr/>
                    <p:nvPr/>
                  </p:nvPicPr>
                  <p:blipFill>
                    <a:blip r:embed="rId13"/>
                    <a:stretch>
                      <a:fillRect/>
                    </a:stretch>
                  </p:blipFill>
                  <p:spPr>
                    <a:xfrm>
                      <a:off x="6544097" y="2854703"/>
                      <a:ext cx="68400" cy="165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72">
                  <p14:nvContentPartPr>
                    <p14:cNvPr id="87" name="Ink 86">
                      <a:extLst>
                        <a:ext uri="{FF2B5EF4-FFF2-40B4-BE49-F238E27FC236}">
                          <a16:creationId xmlns:a16="http://schemas.microsoft.com/office/drawing/2014/main" id="{8AA4D365-7424-9D90-B803-ED345B8ABAEC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640217" y="2660663"/>
                    <a:ext cx="103320" cy="192960"/>
                  </p14:xfrm>
                </p:contentPart>
              </mc:Choice>
              <mc:Fallback xmlns="">
                <p:pic>
                  <p:nvPicPr>
                    <p:cNvPr id="87" name="Ink 86">
                      <a:extLst>
                        <a:ext uri="{FF2B5EF4-FFF2-40B4-BE49-F238E27FC236}">
                          <a16:creationId xmlns:a16="http://schemas.microsoft.com/office/drawing/2014/main" id="{8AA4D365-7424-9D90-B803-ED345B8ABAEC}"/>
                        </a:ext>
                      </a:extLst>
                    </p:cNvPr>
                    <p:cNvPicPr/>
                    <p:nvPr/>
                  </p:nvPicPr>
                  <p:blipFill>
                    <a:blip r:embed="rId15"/>
                    <a:stretch>
                      <a:fillRect/>
                    </a:stretch>
                  </p:blipFill>
                  <p:spPr>
                    <a:xfrm>
                      <a:off x="6635897" y="2656343"/>
                      <a:ext cx="111960" cy="20160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6729A220-5302-04E3-FD0D-6C0626B57FE6}"/>
                    </a:ext>
                  </a:extLst>
                </p14:cNvPr>
                <p14:cNvContentPartPr/>
                <p14:nvPr/>
              </p14:nvContentPartPr>
              <p14:xfrm>
                <a:off x="6644717" y="4254043"/>
                <a:ext cx="1279440" cy="39636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6729A220-5302-04E3-FD0D-6C0626B57FE6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6640397" y="4249723"/>
                  <a:ext cx="1288080" cy="405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D40DDAA0-848A-831F-5368-04AF5E91B767}"/>
              </a:ext>
            </a:extLst>
          </p:cNvPr>
          <p:cNvGrpSpPr/>
          <p:nvPr/>
        </p:nvGrpSpPr>
        <p:grpSpPr>
          <a:xfrm>
            <a:off x="5008121" y="5176604"/>
            <a:ext cx="3044196" cy="646920"/>
            <a:chOff x="5008121" y="5176604"/>
            <a:chExt cx="3044196" cy="646920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8F3D29F1-25CE-C41D-D0EA-676E7DF7CA1F}"/>
                </a:ext>
              </a:extLst>
            </p:cNvPr>
            <p:cNvGrpSpPr/>
            <p:nvPr/>
          </p:nvGrpSpPr>
          <p:grpSpPr>
            <a:xfrm>
              <a:off x="5008121" y="5176604"/>
              <a:ext cx="1751400" cy="646920"/>
              <a:chOff x="5027417" y="2365463"/>
              <a:chExt cx="1751400" cy="6469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75">
                <p14:nvContentPartPr>
                  <p14:cNvPr id="40" name="Ink 39">
                    <a:extLst>
                      <a:ext uri="{FF2B5EF4-FFF2-40B4-BE49-F238E27FC236}">
                        <a16:creationId xmlns:a16="http://schemas.microsoft.com/office/drawing/2014/main" id="{1F759BEB-784D-6DA0-35C2-D8A50389C8B9}"/>
                      </a:ext>
                    </a:extLst>
                  </p14:cNvPr>
                  <p14:cNvContentPartPr/>
                  <p14:nvPr/>
                </p14:nvContentPartPr>
                <p14:xfrm>
                  <a:off x="5027417" y="2365463"/>
                  <a:ext cx="1751400" cy="646920"/>
                </p14:xfrm>
              </p:contentPart>
            </mc:Choice>
            <mc:Fallback xmlns="">
              <p:pic>
                <p:nvPicPr>
                  <p:cNvPr id="34" name="Ink 33">
                    <a:extLst>
                      <a:ext uri="{FF2B5EF4-FFF2-40B4-BE49-F238E27FC236}">
                        <a16:creationId xmlns:a16="http://schemas.microsoft.com/office/drawing/2014/main" id="{CE509DDE-0735-7D8A-84C7-5F94D27DBA00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023097" y="2361143"/>
                    <a:ext cx="1760040" cy="655560"/>
                  </a:xfrm>
                  <a:prstGeom prst="rect">
                    <a:avLst/>
                  </a:prstGeom>
                </p:spPr>
              </p:pic>
            </mc:Fallback>
          </mc:AlternateContent>
          <p:sp>
            <p:nvSpPr>
              <p:cNvPr id="41" name="Gerader Verbinder 10">
                <a:extLst>
                  <a:ext uri="{FF2B5EF4-FFF2-40B4-BE49-F238E27FC236}">
                    <a16:creationId xmlns:a16="http://schemas.microsoft.com/office/drawing/2014/main" id="{C11535A5-5AB1-B5C1-459D-D3F2FB643170}"/>
                  </a:ext>
                </a:extLst>
              </p:cNvPr>
              <p:cNvSpPr/>
              <p:nvPr/>
            </p:nvSpPr>
            <p:spPr>
              <a:xfrm rot="5400000">
                <a:off x="5617260" y="2683980"/>
                <a:ext cx="548640" cy="0"/>
              </a:xfrm>
              <a:prstGeom prst="line">
                <a:avLst/>
              </a:prstGeom>
              <a:solidFill>
                <a:srgbClr val="000000">
                  <a:alpha val="5000"/>
                </a:srgbClr>
              </a:solidFill>
              <a:ln w="9000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wrap="none" rtlCol="0" anchor="ctr" anchorCtr="1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58C1567E-800A-3B27-2DDE-05D0F24E15FB}"/>
                </a:ext>
              </a:extLst>
            </p:cNvPr>
            <p:cNvGrpSpPr/>
            <p:nvPr/>
          </p:nvGrpSpPr>
          <p:grpSpPr>
            <a:xfrm>
              <a:off x="5147307" y="5327578"/>
              <a:ext cx="286560" cy="393120"/>
              <a:chOff x="5137577" y="3917063"/>
              <a:chExt cx="286560" cy="3931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76">
                <p14:nvContentPartPr>
                  <p14:cNvPr id="46" name="Ink 45">
                    <a:extLst>
                      <a:ext uri="{FF2B5EF4-FFF2-40B4-BE49-F238E27FC236}">
                        <a16:creationId xmlns:a16="http://schemas.microsoft.com/office/drawing/2014/main" id="{CF281705-1F3E-2D3E-B4A5-84A0DABBD7EA}"/>
                      </a:ext>
                    </a:extLst>
                  </p14:cNvPr>
                  <p14:cNvContentPartPr/>
                  <p14:nvPr/>
                </p14:nvContentPartPr>
                <p14:xfrm>
                  <a:off x="5145857" y="4005623"/>
                  <a:ext cx="16920" cy="304560"/>
                </p14:xfrm>
              </p:contentPart>
            </mc:Choice>
            <mc:Fallback xmlns="">
              <p:pic>
                <p:nvPicPr>
                  <p:cNvPr id="53" name="Ink 52">
                    <a:extLst>
                      <a:ext uri="{FF2B5EF4-FFF2-40B4-BE49-F238E27FC236}">
                        <a16:creationId xmlns:a16="http://schemas.microsoft.com/office/drawing/2014/main" id="{C7EF6155-5E07-48EA-83F7-37ED8A5FD90D}"/>
                      </a:ext>
                    </a:extLst>
                  </p:cNvPr>
                  <p:cNvPicPr/>
                  <p:nvPr/>
                </p:nvPicPr>
                <p:blipFill>
                  <a:blip r:embed="rId19"/>
                  <a:stretch>
                    <a:fillRect/>
                  </a:stretch>
                </p:blipFill>
                <p:spPr>
                  <a:xfrm>
                    <a:off x="5141537" y="4001303"/>
                    <a:ext cx="25560" cy="313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7">
                <p14:nvContentPartPr>
                  <p14:cNvPr id="47" name="Ink 46">
                    <a:extLst>
                      <a:ext uri="{FF2B5EF4-FFF2-40B4-BE49-F238E27FC236}">
                        <a16:creationId xmlns:a16="http://schemas.microsoft.com/office/drawing/2014/main" id="{1043C802-93C9-F95E-FC8B-592F88836F93}"/>
                      </a:ext>
                    </a:extLst>
                  </p14:cNvPr>
                  <p14:cNvContentPartPr/>
                  <p14:nvPr/>
                </p14:nvContentPartPr>
                <p14:xfrm>
                  <a:off x="5137577" y="3953063"/>
                  <a:ext cx="154080" cy="162360"/>
                </p14:xfrm>
              </p:contentPart>
            </mc:Choice>
            <mc:Fallback xmlns="">
              <p:pic>
                <p:nvPicPr>
                  <p:cNvPr id="55" name="Ink 54">
                    <a:extLst>
                      <a:ext uri="{FF2B5EF4-FFF2-40B4-BE49-F238E27FC236}">
                        <a16:creationId xmlns:a16="http://schemas.microsoft.com/office/drawing/2014/main" id="{25EDDCB1-C26C-B47E-9FE8-3FB8752F96F9}"/>
                      </a:ext>
                    </a:extLst>
                  </p:cNvPr>
                  <p:cNvPicPr/>
                  <p:nvPr/>
                </p:nvPicPr>
                <p:blipFill>
                  <a:blip r:embed="rId21"/>
                  <a:stretch>
                    <a:fillRect/>
                  </a:stretch>
                </p:blipFill>
                <p:spPr>
                  <a:xfrm>
                    <a:off x="5133257" y="3948743"/>
                    <a:ext cx="162720" cy="171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8">
                <p14:nvContentPartPr>
                  <p14:cNvPr id="48" name="Ink 47">
                    <a:extLst>
                      <a:ext uri="{FF2B5EF4-FFF2-40B4-BE49-F238E27FC236}">
                        <a16:creationId xmlns:a16="http://schemas.microsoft.com/office/drawing/2014/main" id="{B42FD2BE-9CBA-BF12-7573-D2A9291EA218}"/>
                      </a:ext>
                    </a:extLst>
                  </p14:cNvPr>
                  <p14:cNvContentPartPr/>
                  <p14:nvPr/>
                </p14:nvContentPartPr>
                <p14:xfrm>
                  <a:off x="5334137" y="3917063"/>
                  <a:ext cx="90000" cy="262080"/>
                </p14:xfrm>
              </p:contentPart>
            </mc:Choice>
            <mc:Fallback xmlns="">
              <p:pic>
                <p:nvPicPr>
                  <p:cNvPr id="59" name="Ink 58">
                    <a:extLst>
                      <a:ext uri="{FF2B5EF4-FFF2-40B4-BE49-F238E27FC236}">
                        <a16:creationId xmlns:a16="http://schemas.microsoft.com/office/drawing/2014/main" id="{4E10E404-6E95-C9A1-8DA3-F53E7C441447}"/>
                      </a:ext>
                    </a:extLst>
                  </p:cNvPr>
                  <p:cNvPicPr/>
                  <p:nvPr/>
                </p:nvPicPr>
                <p:blipFill>
                  <a:blip r:embed="rId23"/>
                  <a:stretch>
                    <a:fillRect/>
                  </a:stretch>
                </p:blipFill>
                <p:spPr>
                  <a:xfrm>
                    <a:off x="5329817" y="3912743"/>
                    <a:ext cx="98640" cy="27072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259C79FA-ED64-D77C-1D18-0774AF716711}"/>
                </a:ext>
              </a:extLst>
            </p:cNvPr>
            <p:cNvGrpSpPr/>
            <p:nvPr/>
          </p:nvGrpSpPr>
          <p:grpSpPr>
            <a:xfrm>
              <a:off x="5960207" y="5437473"/>
              <a:ext cx="749520" cy="374040"/>
              <a:chOff x="5994017" y="2597303"/>
              <a:chExt cx="749520" cy="3740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79">
                <p14:nvContentPartPr>
                  <p14:cNvPr id="56" name="Ink 55">
                    <a:extLst>
                      <a:ext uri="{FF2B5EF4-FFF2-40B4-BE49-F238E27FC236}">
                        <a16:creationId xmlns:a16="http://schemas.microsoft.com/office/drawing/2014/main" id="{B6A84E45-C48C-4F8D-C213-3BA827307302}"/>
                      </a:ext>
                    </a:extLst>
                  </p14:cNvPr>
                  <p14:cNvContentPartPr/>
                  <p14:nvPr/>
                </p14:nvContentPartPr>
                <p14:xfrm>
                  <a:off x="5994017" y="2597303"/>
                  <a:ext cx="536760" cy="374040"/>
                </p14:xfrm>
              </p:contentPart>
            </mc:Choice>
            <mc:Fallback xmlns="">
              <p:pic>
                <p:nvPicPr>
                  <p:cNvPr id="79" name="Ink 78">
                    <a:extLst>
                      <a:ext uri="{FF2B5EF4-FFF2-40B4-BE49-F238E27FC236}">
                        <a16:creationId xmlns:a16="http://schemas.microsoft.com/office/drawing/2014/main" id="{C5B32F57-DE6D-FC45-ECDB-6FFF938B3611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5989697" y="2592983"/>
                    <a:ext cx="545400" cy="382680"/>
                  </a:xfrm>
                  <a:prstGeom prst="rect">
                    <a:avLst/>
                  </a:prstGeom>
                </p:spPr>
              </p:pic>
            </mc:Fallback>
          </mc:AlternateContent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9FF4A187-DE84-63C8-3B7C-C69F3E073802}"/>
                  </a:ext>
                </a:extLst>
              </p:cNvPr>
              <p:cNvGrpSpPr/>
              <p:nvPr/>
            </p:nvGrpSpPr>
            <p:grpSpPr>
              <a:xfrm>
                <a:off x="6548417" y="2660663"/>
                <a:ext cx="195120" cy="206280"/>
                <a:chOff x="6548417" y="2660663"/>
                <a:chExt cx="195120" cy="20628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80">
                  <p14:nvContentPartPr>
                    <p14:cNvPr id="58" name="Ink 57">
                      <a:extLst>
                        <a:ext uri="{FF2B5EF4-FFF2-40B4-BE49-F238E27FC236}">
                          <a16:creationId xmlns:a16="http://schemas.microsoft.com/office/drawing/2014/main" id="{F954BAAD-9B41-BA51-37F9-5DEEF58CEA91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548417" y="2859023"/>
                    <a:ext cx="59760" cy="7920"/>
                  </p14:xfrm>
                </p:contentPart>
              </mc:Choice>
              <mc:Fallback xmlns="">
                <p:pic>
                  <p:nvPicPr>
                    <p:cNvPr id="81" name="Ink 80">
                      <a:extLst>
                        <a:ext uri="{FF2B5EF4-FFF2-40B4-BE49-F238E27FC236}">
                          <a16:creationId xmlns:a16="http://schemas.microsoft.com/office/drawing/2014/main" id="{49C8557F-F256-2DED-2360-63EB76E1F4FE}"/>
                        </a:ext>
                      </a:extLst>
                    </p:cNvPr>
                    <p:cNvPicPr/>
                    <p:nvPr/>
                  </p:nvPicPr>
                  <p:blipFill>
                    <a:blip r:embed="rId13"/>
                    <a:stretch>
                      <a:fillRect/>
                    </a:stretch>
                  </p:blipFill>
                  <p:spPr>
                    <a:xfrm>
                      <a:off x="6544097" y="2854703"/>
                      <a:ext cx="68400" cy="165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81">
                  <p14:nvContentPartPr>
                    <p14:cNvPr id="60" name="Ink 59">
                      <a:extLst>
                        <a:ext uri="{FF2B5EF4-FFF2-40B4-BE49-F238E27FC236}">
                          <a16:creationId xmlns:a16="http://schemas.microsoft.com/office/drawing/2014/main" id="{9E337C23-8644-7C09-BFAE-17790A9695F0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640217" y="2660663"/>
                    <a:ext cx="103320" cy="192960"/>
                  </p14:xfrm>
                </p:contentPart>
              </mc:Choice>
              <mc:Fallback xmlns="">
                <p:pic>
                  <p:nvPicPr>
                    <p:cNvPr id="82" name="Ink 81">
                      <a:extLst>
                        <a:ext uri="{FF2B5EF4-FFF2-40B4-BE49-F238E27FC236}">
                          <a16:creationId xmlns:a16="http://schemas.microsoft.com/office/drawing/2014/main" id="{F1D1B9D9-C48B-72AF-C2D6-AEBC198DD2FB}"/>
                        </a:ext>
                      </a:extLst>
                    </p:cNvPr>
                    <p:cNvPicPr/>
                    <p:nvPr/>
                  </p:nvPicPr>
                  <p:blipFill>
                    <a:blip r:embed="rId15"/>
                    <a:stretch>
                      <a:fillRect/>
                    </a:stretch>
                  </p:blipFill>
                  <p:spPr>
                    <a:xfrm>
                      <a:off x="6635897" y="2656343"/>
                      <a:ext cx="111960" cy="20160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8EB16934-1187-9E92-86D6-C5B7A5E1DB73}"/>
                    </a:ext>
                  </a:extLst>
                </p14:cNvPr>
                <p14:cNvContentPartPr/>
                <p14:nvPr/>
              </p14:nvContentPartPr>
              <p14:xfrm>
                <a:off x="6698717" y="5397403"/>
                <a:ext cx="1353600" cy="27756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8EB16934-1187-9E92-86D6-C5B7A5E1DB73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6694397" y="5393083"/>
                  <a:ext cx="1362240" cy="286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DE8C0DB8-C3D6-E550-84A8-8F057A454EE6}"/>
              </a:ext>
            </a:extLst>
          </p:cNvPr>
          <p:cNvGrpSpPr/>
          <p:nvPr/>
        </p:nvGrpSpPr>
        <p:grpSpPr>
          <a:xfrm>
            <a:off x="4979095" y="5774683"/>
            <a:ext cx="3112822" cy="672955"/>
            <a:chOff x="4979095" y="5774683"/>
            <a:chExt cx="3112822" cy="672955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5BE3FCCE-B0C4-993A-8D30-148141F01D55}"/>
                </a:ext>
              </a:extLst>
            </p:cNvPr>
            <p:cNvGrpSpPr/>
            <p:nvPr/>
          </p:nvGrpSpPr>
          <p:grpSpPr>
            <a:xfrm>
              <a:off x="4979095" y="5800718"/>
              <a:ext cx="1751400" cy="646920"/>
              <a:chOff x="5027417" y="2365463"/>
              <a:chExt cx="1751400" cy="6469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84">
                <p14:nvContentPartPr>
                  <p14:cNvPr id="43" name="Ink 42">
                    <a:extLst>
                      <a:ext uri="{FF2B5EF4-FFF2-40B4-BE49-F238E27FC236}">
                        <a16:creationId xmlns:a16="http://schemas.microsoft.com/office/drawing/2014/main" id="{45B27654-2E65-053C-43AB-F5CE3EABA5E6}"/>
                      </a:ext>
                    </a:extLst>
                  </p14:cNvPr>
                  <p14:cNvContentPartPr/>
                  <p14:nvPr/>
                </p14:nvContentPartPr>
                <p14:xfrm>
                  <a:off x="5027417" y="2365463"/>
                  <a:ext cx="1751400" cy="646920"/>
                </p14:xfrm>
              </p:contentPart>
            </mc:Choice>
            <mc:Fallback xmlns="">
              <p:pic>
                <p:nvPicPr>
                  <p:cNvPr id="37" name="Ink 36">
                    <a:extLst>
                      <a:ext uri="{FF2B5EF4-FFF2-40B4-BE49-F238E27FC236}">
                        <a16:creationId xmlns:a16="http://schemas.microsoft.com/office/drawing/2014/main" id="{0933BEBA-057F-D271-E1D9-CA8A6DF80EE1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023097" y="2361143"/>
                    <a:ext cx="1760040" cy="655560"/>
                  </a:xfrm>
                  <a:prstGeom prst="rect">
                    <a:avLst/>
                  </a:prstGeom>
                </p:spPr>
              </p:pic>
            </mc:Fallback>
          </mc:AlternateContent>
          <p:sp>
            <p:nvSpPr>
              <p:cNvPr id="44" name="Gerader Verbinder 10">
                <a:extLst>
                  <a:ext uri="{FF2B5EF4-FFF2-40B4-BE49-F238E27FC236}">
                    <a16:creationId xmlns:a16="http://schemas.microsoft.com/office/drawing/2014/main" id="{97BDFC0E-2983-684A-ED16-5A2DAB47F2DD}"/>
                  </a:ext>
                </a:extLst>
              </p:cNvPr>
              <p:cNvSpPr/>
              <p:nvPr/>
            </p:nvSpPr>
            <p:spPr>
              <a:xfrm rot="5400000">
                <a:off x="5617260" y="2683980"/>
                <a:ext cx="548640" cy="0"/>
              </a:xfrm>
              <a:prstGeom prst="line">
                <a:avLst/>
              </a:prstGeom>
              <a:solidFill>
                <a:srgbClr val="000000">
                  <a:alpha val="5000"/>
                </a:srgbClr>
              </a:solidFill>
              <a:ln w="9000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wrap="none" rtlCol="0" anchor="ctr" anchorCtr="1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6A8D20F5-BA99-07FE-F237-0E094BCF5A77}"/>
                </a:ext>
              </a:extLst>
            </p:cNvPr>
            <p:cNvGrpSpPr/>
            <p:nvPr/>
          </p:nvGrpSpPr>
          <p:grpSpPr>
            <a:xfrm>
              <a:off x="5104467" y="6023458"/>
              <a:ext cx="376920" cy="371880"/>
              <a:chOff x="5094737" y="4612943"/>
              <a:chExt cx="376920" cy="3718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85">
                <p14:nvContentPartPr>
                  <p14:cNvPr id="50" name="Ink 49">
                    <a:extLst>
                      <a:ext uri="{FF2B5EF4-FFF2-40B4-BE49-F238E27FC236}">
                        <a16:creationId xmlns:a16="http://schemas.microsoft.com/office/drawing/2014/main" id="{C2003852-C96E-7B49-9605-46A1F5647898}"/>
                      </a:ext>
                    </a:extLst>
                  </p14:cNvPr>
                  <p14:cNvContentPartPr/>
                  <p14:nvPr/>
                </p14:nvContentPartPr>
                <p14:xfrm>
                  <a:off x="5094737" y="4629863"/>
                  <a:ext cx="21600" cy="354960"/>
                </p14:xfrm>
              </p:contentPart>
            </mc:Choice>
            <mc:Fallback xmlns="">
              <p:pic>
                <p:nvPicPr>
                  <p:cNvPr id="67" name="Ink 66">
                    <a:extLst>
                      <a:ext uri="{FF2B5EF4-FFF2-40B4-BE49-F238E27FC236}">
                        <a16:creationId xmlns:a16="http://schemas.microsoft.com/office/drawing/2014/main" id="{6FB394E1-A6B8-E499-6386-8086E5D99C15}"/>
                      </a:ext>
                    </a:extLst>
                  </p:cNvPr>
                  <p:cNvPicPr/>
                  <p:nvPr/>
                </p:nvPicPr>
                <p:blipFill>
                  <a:blip r:embed="rId25"/>
                  <a:stretch>
                    <a:fillRect/>
                  </a:stretch>
                </p:blipFill>
                <p:spPr>
                  <a:xfrm>
                    <a:off x="5090417" y="4625543"/>
                    <a:ext cx="30240" cy="363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6">
                <p14:nvContentPartPr>
                  <p14:cNvPr id="51" name="Ink 50">
                    <a:extLst>
                      <a:ext uri="{FF2B5EF4-FFF2-40B4-BE49-F238E27FC236}">
                        <a16:creationId xmlns:a16="http://schemas.microsoft.com/office/drawing/2014/main" id="{2931F176-009C-1EAF-CB09-7A43EF8E3596}"/>
                      </a:ext>
                    </a:extLst>
                  </p14:cNvPr>
                  <p14:cNvContentPartPr/>
                  <p14:nvPr/>
                </p14:nvContentPartPr>
                <p14:xfrm>
                  <a:off x="5108777" y="4613663"/>
                  <a:ext cx="118080" cy="164160"/>
                </p14:xfrm>
              </p:contentPart>
            </mc:Choice>
            <mc:Fallback xmlns="">
              <p:pic>
                <p:nvPicPr>
                  <p:cNvPr id="71" name="Ink 70">
                    <a:extLst>
                      <a:ext uri="{FF2B5EF4-FFF2-40B4-BE49-F238E27FC236}">
                        <a16:creationId xmlns:a16="http://schemas.microsoft.com/office/drawing/2014/main" id="{F693E71C-AD3C-F7C9-905E-803347C9D393}"/>
                      </a:ext>
                    </a:extLst>
                  </p:cNvPr>
                  <p:cNvPicPr/>
                  <p:nvPr/>
                </p:nvPicPr>
                <p:blipFill>
                  <a:blip r:embed="rId27"/>
                  <a:stretch>
                    <a:fillRect/>
                  </a:stretch>
                </p:blipFill>
                <p:spPr>
                  <a:xfrm>
                    <a:off x="5104457" y="4609343"/>
                    <a:ext cx="126720" cy="172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7">
                <p14:nvContentPartPr>
                  <p14:cNvPr id="52" name="Ink 51">
                    <a:extLst>
                      <a:ext uri="{FF2B5EF4-FFF2-40B4-BE49-F238E27FC236}">
                        <a16:creationId xmlns:a16="http://schemas.microsoft.com/office/drawing/2014/main" id="{94732EDB-EC5F-353A-B411-A34D6B7108B7}"/>
                      </a:ext>
                    </a:extLst>
                  </p14:cNvPr>
                  <p14:cNvContentPartPr/>
                  <p14:nvPr/>
                </p14:nvContentPartPr>
                <p14:xfrm>
                  <a:off x="5260697" y="4612943"/>
                  <a:ext cx="210960" cy="258480"/>
                </p14:xfrm>
              </p:contentPart>
            </mc:Choice>
            <mc:Fallback xmlns="">
              <p:pic>
                <p:nvPicPr>
                  <p:cNvPr id="75" name="Ink 74">
                    <a:extLst>
                      <a:ext uri="{FF2B5EF4-FFF2-40B4-BE49-F238E27FC236}">
                        <a16:creationId xmlns:a16="http://schemas.microsoft.com/office/drawing/2014/main" id="{D0B5C810-E7C4-F17A-B560-5F92CFC4BDF0}"/>
                      </a:ext>
                    </a:extLst>
                  </p:cNvPr>
                  <p:cNvPicPr/>
                  <p:nvPr/>
                </p:nvPicPr>
                <p:blipFill>
                  <a:blip r:embed="rId29"/>
                  <a:stretch>
                    <a:fillRect/>
                  </a:stretch>
                </p:blipFill>
                <p:spPr>
                  <a:xfrm>
                    <a:off x="5256377" y="4608623"/>
                    <a:ext cx="219600" cy="26712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29D63DC4-7E50-1DF0-8260-D380E56D2961}"/>
                </a:ext>
              </a:extLst>
            </p:cNvPr>
            <p:cNvGrpSpPr/>
            <p:nvPr/>
          </p:nvGrpSpPr>
          <p:grpSpPr>
            <a:xfrm>
              <a:off x="5916665" y="6054333"/>
              <a:ext cx="749520" cy="374040"/>
              <a:chOff x="5994017" y="2597303"/>
              <a:chExt cx="749520" cy="3740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88">
                <p14:nvContentPartPr>
                  <p14:cNvPr id="62" name="Ink 61">
                    <a:extLst>
                      <a:ext uri="{FF2B5EF4-FFF2-40B4-BE49-F238E27FC236}">
                        <a16:creationId xmlns:a16="http://schemas.microsoft.com/office/drawing/2014/main" id="{001EBA18-7CE4-620F-ADD4-E38D47933A03}"/>
                      </a:ext>
                    </a:extLst>
                  </p14:cNvPr>
                  <p14:cNvContentPartPr/>
                  <p14:nvPr/>
                </p14:nvContentPartPr>
                <p14:xfrm>
                  <a:off x="5994017" y="2597303"/>
                  <a:ext cx="536760" cy="374040"/>
                </p14:xfrm>
              </p:contentPart>
            </mc:Choice>
            <mc:Fallback xmlns="">
              <p:pic>
                <p:nvPicPr>
                  <p:cNvPr id="84" name="Ink 83">
                    <a:extLst>
                      <a:ext uri="{FF2B5EF4-FFF2-40B4-BE49-F238E27FC236}">
                        <a16:creationId xmlns:a16="http://schemas.microsoft.com/office/drawing/2014/main" id="{AE0D2B2D-A750-4DD2-315E-0DACB0FE4C0C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5989697" y="2592983"/>
                    <a:ext cx="545400" cy="382680"/>
                  </a:xfrm>
                  <a:prstGeom prst="rect">
                    <a:avLst/>
                  </a:prstGeom>
                </p:spPr>
              </p:pic>
            </mc:Fallback>
          </mc:AlternateContent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C861542E-EBA9-0C55-2E6B-EEB8847CC7E7}"/>
                  </a:ext>
                </a:extLst>
              </p:cNvPr>
              <p:cNvGrpSpPr/>
              <p:nvPr/>
            </p:nvGrpSpPr>
            <p:grpSpPr>
              <a:xfrm>
                <a:off x="6548417" y="2660663"/>
                <a:ext cx="195120" cy="206280"/>
                <a:chOff x="6548417" y="2660663"/>
                <a:chExt cx="195120" cy="20628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89">
                  <p14:nvContentPartPr>
                    <p14:cNvPr id="64" name="Ink 63">
                      <a:extLst>
                        <a:ext uri="{FF2B5EF4-FFF2-40B4-BE49-F238E27FC236}">
                          <a16:creationId xmlns:a16="http://schemas.microsoft.com/office/drawing/2014/main" id="{5C1A33D6-94C9-F7D1-324F-86E339E34F6A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548417" y="2859023"/>
                    <a:ext cx="59760" cy="7920"/>
                  </p14:xfrm>
                </p:contentPart>
              </mc:Choice>
              <mc:Fallback xmlns="">
                <p:pic>
                  <p:nvPicPr>
                    <p:cNvPr id="86" name="Ink 85">
                      <a:extLst>
                        <a:ext uri="{FF2B5EF4-FFF2-40B4-BE49-F238E27FC236}">
                          <a16:creationId xmlns:a16="http://schemas.microsoft.com/office/drawing/2014/main" id="{5169E6E6-3ED6-48D2-F33B-C42CA0BCCCE8}"/>
                        </a:ext>
                      </a:extLst>
                    </p:cNvPr>
                    <p:cNvPicPr/>
                    <p:nvPr/>
                  </p:nvPicPr>
                  <p:blipFill>
                    <a:blip r:embed="rId13"/>
                    <a:stretch>
                      <a:fillRect/>
                    </a:stretch>
                  </p:blipFill>
                  <p:spPr>
                    <a:xfrm>
                      <a:off x="6544097" y="2854703"/>
                      <a:ext cx="68400" cy="165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90">
                  <p14:nvContentPartPr>
                    <p14:cNvPr id="65" name="Ink 64">
                      <a:extLst>
                        <a:ext uri="{FF2B5EF4-FFF2-40B4-BE49-F238E27FC236}">
                          <a16:creationId xmlns:a16="http://schemas.microsoft.com/office/drawing/2014/main" id="{00A22722-C6B7-9596-73F9-7F56E157735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640217" y="2660663"/>
                    <a:ext cx="103320" cy="192960"/>
                  </p14:xfrm>
                </p:contentPart>
              </mc:Choice>
              <mc:Fallback xmlns="">
                <p:pic>
                  <p:nvPicPr>
                    <p:cNvPr id="87" name="Ink 86">
                      <a:extLst>
                        <a:ext uri="{FF2B5EF4-FFF2-40B4-BE49-F238E27FC236}">
                          <a16:creationId xmlns:a16="http://schemas.microsoft.com/office/drawing/2014/main" id="{8AA4D365-7424-9D90-B803-ED345B8ABAEC}"/>
                        </a:ext>
                      </a:extLst>
                    </p:cNvPr>
                    <p:cNvPicPr/>
                    <p:nvPr/>
                  </p:nvPicPr>
                  <p:blipFill>
                    <a:blip r:embed="rId15"/>
                    <a:stretch>
                      <a:fillRect/>
                    </a:stretch>
                  </p:blipFill>
                  <p:spPr>
                    <a:xfrm>
                      <a:off x="6635897" y="2656343"/>
                      <a:ext cx="111960" cy="20160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519E0BCE-1FF1-C1C9-0C01-3C7F06ECA100}"/>
                    </a:ext>
                  </a:extLst>
                </p14:cNvPr>
                <p14:cNvContentPartPr/>
                <p14:nvPr/>
              </p14:nvContentPartPr>
              <p14:xfrm>
                <a:off x="6673157" y="5774683"/>
                <a:ext cx="1418760" cy="25920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519E0BCE-1FF1-C1C9-0C01-3C7F06ECA100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6668837" y="5770363"/>
                  <a:ext cx="1427400" cy="267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C0C5E16B-4597-3873-CCB0-71C888D14CE5}"/>
              </a:ext>
            </a:extLst>
          </p:cNvPr>
          <p:cNvGrpSpPr/>
          <p:nvPr/>
        </p:nvGrpSpPr>
        <p:grpSpPr>
          <a:xfrm>
            <a:off x="8299737" y="5497710"/>
            <a:ext cx="469335" cy="671518"/>
            <a:chOff x="8306222" y="5517165"/>
            <a:chExt cx="469335" cy="671518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C36B9393-B5D4-E13B-9D23-0EB76B58DA45}"/>
                </a:ext>
              </a:extLst>
            </p:cNvPr>
            <p:cNvGrpSpPr/>
            <p:nvPr/>
          </p:nvGrpSpPr>
          <p:grpSpPr>
            <a:xfrm>
              <a:off x="8306222" y="5517165"/>
              <a:ext cx="415260" cy="658080"/>
              <a:chOff x="8173277" y="2439983"/>
              <a:chExt cx="415260" cy="658080"/>
            </a:xfrm>
          </p:grpSpPr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9DAA1638-FBF4-EB30-8B03-69CA7007D4AA}"/>
                  </a:ext>
                </a:extLst>
              </p:cNvPr>
              <p:cNvGrpSpPr/>
              <p:nvPr/>
            </p:nvGrpSpPr>
            <p:grpSpPr>
              <a:xfrm>
                <a:off x="8291177" y="2439983"/>
                <a:ext cx="297360" cy="658080"/>
                <a:chOff x="8291177" y="2439983"/>
                <a:chExt cx="297360" cy="658080"/>
              </a:xfrm>
            </p:grpSpPr>
            <p:grpSp>
              <p:nvGrpSpPr>
                <p:cNvPr id="25" name="Group 24">
                  <a:extLst>
                    <a:ext uri="{FF2B5EF4-FFF2-40B4-BE49-F238E27FC236}">
                      <a16:creationId xmlns:a16="http://schemas.microsoft.com/office/drawing/2014/main" id="{F83AF5B9-8FC1-8591-77F8-04E09F5E9484}"/>
                    </a:ext>
                  </a:extLst>
                </p:cNvPr>
                <p:cNvGrpSpPr/>
                <p:nvPr/>
              </p:nvGrpSpPr>
              <p:grpSpPr>
                <a:xfrm>
                  <a:off x="8291177" y="2439983"/>
                  <a:ext cx="297360" cy="658080"/>
                  <a:chOff x="8291177" y="2439983"/>
                  <a:chExt cx="297360" cy="658080"/>
                </a:xfrm>
              </p:grpSpPr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93">
                    <p14:nvContentPartPr>
                      <p14:cNvPr id="27" name="Ink 26">
                        <a:extLst>
                          <a:ext uri="{FF2B5EF4-FFF2-40B4-BE49-F238E27FC236}">
                            <a16:creationId xmlns:a16="http://schemas.microsoft.com/office/drawing/2014/main" id="{22ED4D7C-3D16-3980-94E9-6497AD070698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8291177" y="2439983"/>
                      <a:ext cx="136440" cy="658080"/>
                    </p14:xfrm>
                  </p:contentPart>
                </mc:Choice>
                <mc:Fallback xmlns="">
                  <p:pic>
                    <p:nvPicPr>
                      <p:cNvPr id="88" name="Ink 87">
                        <a:extLst>
                          <a:ext uri="{FF2B5EF4-FFF2-40B4-BE49-F238E27FC236}">
                            <a16:creationId xmlns:a16="http://schemas.microsoft.com/office/drawing/2014/main" id="{528689D3-F2B2-BE20-84F1-7331AAF34F0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7"/>
                      <a:stretch>
                        <a:fillRect/>
                      </a:stretch>
                    </p:blipFill>
                    <p:spPr>
                      <a:xfrm>
                        <a:off x="8286857" y="2435663"/>
                        <a:ext cx="145080" cy="666720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 xmlns:p14="http://schemas.microsoft.com/office/powerpoint/2010/main">
                <mc:Choice Requires="p14">
                  <p:contentPart p14:bwMode="auto" r:id="rId94">
                    <p14:nvContentPartPr>
                      <p14:cNvPr id="31" name="Ink 30">
                        <a:extLst>
                          <a:ext uri="{FF2B5EF4-FFF2-40B4-BE49-F238E27FC236}">
                            <a16:creationId xmlns:a16="http://schemas.microsoft.com/office/drawing/2014/main" id="{48CC3ED9-4262-4180-CAF8-F929E9F3B379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8432297" y="2873783"/>
                      <a:ext cx="156240" cy="195480"/>
                    </p14:xfrm>
                  </p:contentPart>
                </mc:Choice>
                <mc:Fallback xmlns="">
                  <p:pic>
                    <p:nvPicPr>
                      <p:cNvPr id="89" name="Ink 88">
                        <a:extLst>
                          <a:ext uri="{FF2B5EF4-FFF2-40B4-BE49-F238E27FC236}">
                            <a16:creationId xmlns:a16="http://schemas.microsoft.com/office/drawing/2014/main" id="{BBC2C1E3-57AE-C425-FF9D-F19B42A27E2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9"/>
                      <a:stretch>
                        <a:fillRect/>
                      </a:stretch>
                    </p:blipFill>
                    <p:spPr>
                      <a:xfrm>
                        <a:off x="8427977" y="2869463"/>
                        <a:ext cx="164880" cy="204120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</p:grpSp>
            <mc:AlternateContent xmlns:mc="http://schemas.openxmlformats.org/markup-compatibility/2006" xmlns:p14="http://schemas.microsoft.com/office/powerpoint/2010/main">
              <mc:Choice Requires="p14">
                <p:contentPart p14:bwMode="auto" r:id="rId95">
                  <p14:nvContentPartPr>
                    <p14:cNvPr id="26" name="Ink 25">
                      <a:extLst>
                        <a:ext uri="{FF2B5EF4-FFF2-40B4-BE49-F238E27FC236}">
                          <a16:creationId xmlns:a16="http://schemas.microsoft.com/office/drawing/2014/main" id="{C0000EB4-8C1B-25C8-B29F-C5FAAC4950A0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425097" y="2599103"/>
                    <a:ext cx="142560" cy="93600"/>
                  </p14:xfrm>
                </p:contentPart>
              </mc:Choice>
              <mc:Fallback xmlns="">
                <p:pic>
                  <p:nvPicPr>
                    <p:cNvPr id="91" name="Ink 90">
                      <a:extLst>
                        <a:ext uri="{FF2B5EF4-FFF2-40B4-BE49-F238E27FC236}">
                          <a16:creationId xmlns:a16="http://schemas.microsoft.com/office/drawing/2014/main" id="{80789823-34D4-4559-1D2C-6EA096464569}"/>
                        </a:ext>
                      </a:extLst>
                    </p:cNvPr>
                    <p:cNvPicPr/>
                    <p:nvPr/>
                  </p:nvPicPr>
                  <p:blipFill>
                    <a:blip r:embed="rId41"/>
                    <a:stretch>
                      <a:fillRect/>
                    </a:stretch>
                  </p:blipFill>
                  <p:spPr>
                    <a:xfrm>
                      <a:off x="8420777" y="2594783"/>
                      <a:ext cx="151200" cy="10224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mc:AlternateContent xmlns:mc="http://schemas.openxmlformats.org/markup-compatibility/2006" xmlns:p14="http://schemas.microsoft.com/office/powerpoint/2010/main">
            <mc:Choice Requires="p14">
              <p:contentPart p14:bwMode="auto" r:id="rId96">
                <p14:nvContentPartPr>
                  <p14:cNvPr id="23" name="Ink 22">
                    <a:extLst>
                      <a:ext uri="{FF2B5EF4-FFF2-40B4-BE49-F238E27FC236}">
                        <a16:creationId xmlns:a16="http://schemas.microsoft.com/office/drawing/2014/main" id="{FA9C4C89-C7AD-2096-BE19-36938BB931BD}"/>
                      </a:ext>
                    </a:extLst>
                  </p14:cNvPr>
                  <p14:cNvContentPartPr/>
                  <p14:nvPr/>
                </p14:nvContentPartPr>
                <p14:xfrm>
                  <a:off x="8173277" y="2657443"/>
                  <a:ext cx="225000" cy="40680"/>
                </p14:xfrm>
              </p:contentPart>
            </mc:Choice>
            <mc:Fallback xmlns="">
              <p:pic>
                <p:nvPicPr>
                  <p:cNvPr id="23" name="Ink 22">
                    <a:extLst>
                      <a:ext uri="{FF2B5EF4-FFF2-40B4-BE49-F238E27FC236}">
                        <a16:creationId xmlns:a16="http://schemas.microsoft.com/office/drawing/2014/main" id="{FA9C4C89-C7AD-2096-BE19-36938BB931BD}"/>
                      </a:ext>
                    </a:extLst>
                  </p:cNvPr>
                  <p:cNvPicPr/>
                  <p:nvPr/>
                </p:nvPicPr>
                <p:blipFill>
                  <a:blip r:embed="rId43"/>
                  <a:stretch>
                    <a:fillRect/>
                  </a:stretch>
                </p:blipFill>
                <p:spPr>
                  <a:xfrm>
                    <a:off x="8168957" y="2653123"/>
                    <a:ext cx="233640" cy="4932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DF5A869E-A607-14DB-E161-51D7685A4982}"/>
                </a:ext>
              </a:extLst>
            </p:cNvPr>
            <p:cNvGrpSpPr/>
            <p:nvPr/>
          </p:nvGrpSpPr>
          <p:grpSpPr>
            <a:xfrm>
              <a:off x="8377757" y="6121363"/>
              <a:ext cx="397800" cy="67320"/>
              <a:chOff x="8377757" y="6121363"/>
              <a:chExt cx="397800" cy="673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97">
                <p14:nvContentPartPr>
                  <p14:cNvPr id="95" name="Ink 94">
                    <a:extLst>
                      <a:ext uri="{FF2B5EF4-FFF2-40B4-BE49-F238E27FC236}">
                        <a16:creationId xmlns:a16="http://schemas.microsoft.com/office/drawing/2014/main" id="{CE524FA2-2348-844F-BBB8-81F5F16D1A02}"/>
                      </a:ext>
                    </a:extLst>
                  </p14:cNvPr>
                  <p14:cNvContentPartPr/>
                  <p14:nvPr/>
                </p14:nvContentPartPr>
                <p14:xfrm>
                  <a:off x="8377757" y="6130723"/>
                  <a:ext cx="66960" cy="57960"/>
                </p14:xfrm>
              </p:contentPart>
            </mc:Choice>
            <mc:Fallback xmlns="">
              <p:pic>
                <p:nvPicPr>
                  <p:cNvPr id="95" name="Ink 94">
                    <a:extLst>
                      <a:ext uri="{FF2B5EF4-FFF2-40B4-BE49-F238E27FC236}">
                        <a16:creationId xmlns:a16="http://schemas.microsoft.com/office/drawing/2014/main" id="{CE524FA2-2348-844F-BBB8-81F5F16D1A02}"/>
                      </a:ext>
                    </a:extLst>
                  </p:cNvPr>
                  <p:cNvPicPr/>
                  <p:nvPr/>
                </p:nvPicPr>
                <p:blipFill>
                  <a:blip r:embed="rId98"/>
                  <a:stretch>
                    <a:fillRect/>
                  </a:stretch>
                </p:blipFill>
                <p:spPr>
                  <a:xfrm>
                    <a:off x="8369117" y="6122083"/>
                    <a:ext cx="84600" cy="75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9">
                <p14:nvContentPartPr>
                  <p14:cNvPr id="96" name="Ink 95">
                    <a:extLst>
                      <a:ext uri="{FF2B5EF4-FFF2-40B4-BE49-F238E27FC236}">
                        <a16:creationId xmlns:a16="http://schemas.microsoft.com/office/drawing/2014/main" id="{F063137A-1F7A-D6B5-282B-48CE70901213}"/>
                      </a:ext>
                    </a:extLst>
                  </p14:cNvPr>
                  <p14:cNvContentPartPr/>
                  <p14:nvPr/>
                </p14:nvContentPartPr>
                <p14:xfrm>
                  <a:off x="8714717" y="6121363"/>
                  <a:ext cx="60840" cy="63000"/>
                </p14:xfrm>
              </p:contentPart>
            </mc:Choice>
            <mc:Fallback xmlns="">
              <p:pic>
                <p:nvPicPr>
                  <p:cNvPr id="96" name="Ink 95">
                    <a:extLst>
                      <a:ext uri="{FF2B5EF4-FFF2-40B4-BE49-F238E27FC236}">
                        <a16:creationId xmlns:a16="http://schemas.microsoft.com/office/drawing/2014/main" id="{F063137A-1F7A-D6B5-282B-48CE70901213}"/>
                      </a:ext>
                    </a:extLst>
                  </p:cNvPr>
                  <p:cNvPicPr/>
                  <p:nvPr/>
                </p:nvPicPr>
                <p:blipFill>
                  <a:blip r:embed="rId100"/>
                  <a:stretch>
                    <a:fillRect/>
                  </a:stretch>
                </p:blipFill>
                <p:spPr>
                  <a:xfrm>
                    <a:off x="8706077" y="6112363"/>
                    <a:ext cx="78480" cy="8064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245683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Reference Types</a:t>
            </a:r>
            <a:endParaRPr lang="en-US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DA5EA165-0B58-8E28-B1F1-D7E1D011CF4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0430081"/>
              </p:ext>
            </p:extLst>
          </p:nvPr>
        </p:nvGraphicFramePr>
        <p:xfrm>
          <a:off x="1262063" y="1828800"/>
          <a:ext cx="8594724" cy="475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31708">
                  <a:extLst>
                    <a:ext uri="{9D8B030D-6E8A-4147-A177-3AD203B41FA5}">
                      <a16:colId xmlns:a16="http://schemas.microsoft.com/office/drawing/2014/main" val="2242447703"/>
                    </a:ext>
                  </a:extLst>
                </a:gridCol>
                <a:gridCol w="2627086">
                  <a:extLst>
                    <a:ext uri="{9D8B030D-6E8A-4147-A177-3AD203B41FA5}">
                      <a16:colId xmlns:a16="http://schemas.microsoft.com/office/drawing/2014/main" val="4205787415"/>
                    </a:ext>
                  </a:extLst>
                </a:gridCol>
                <a:gridCol w="2635930">
                  <a:extLst>
                    <a:ext uri="{9D8B030D-6E8A-4147-A177-3AD203B41FA5}">
                      <a16:colId xmlns:a16="http://schemas.microsoft.com/office/drawing/2014/main" val="20025509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Code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Stack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Heap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5917022"/>
                  </a:ext>
                </a:extLst>
              </a:tr>
              <a:tr h="506549"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Consolas" panose="020B0609020204030204" pitchFamily="49" charset="0"/>
                        </a:rPr>
                        <a:t>int[] arr1 = new int[]{1,2,3,4};</a:t>
                      </a:r>
                    </a:p>
                    <a:p>
                      <a:endParaRPr lang="en-GB" sz="12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  <a:p>
                      <a:endParaRPr lang="en-GB" dirty="0"/>
                    </a:p>
                    <a:p>
                      <a:endParaRPr lang="en-GB" dirty="0"/>
                    </a:p>
                    <a:p>
                      <a:endParaRPr lang="en-GB" dirty="0"/>
                    </a:p>
                    <a:p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51300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latin typeface="Consolas" panose="020B0609020204030204" pitchFamily="49" charset="0"/>
                        </a:rPr>
                        <a:t>int[] arr2 = arr1;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  <a:p>
                      <a:endParaRPr lang="en-GB" dirty="0"/>
                    </a:p>
                    <a:p>
                      <a:endParaRPr lang="en-GB" dirty="0"/>
                    </a:p>
                    <a:p>
                      <a:endParaRPr lang="en-GB" dirty="0"/>
                    </a:p>
                    <a:p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9936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Consolas" panose="020B0609020204030204" pitchFamily="49" charset="0"/>
                        </a:rPr>
                        <a:t>arr1[0]=99;</a:t>
                      </a:r>
                      <a:endParaRPr lang="en-NL" sz="12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  <a:p>
                      <a:endParaRPr lang="en-GB" dirty="0"/>
                    </a:p>
                    <a:p>
                      <a:endParaRPr lang="en-GB" dirty="0"/>
                    </a:p>
                    <a:p>
                      <a:endParaRPr lang="en-GB" dirty="0"/>
                    </a:p>
                    <a:p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4549365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4522A9CE-61FA-E8BD-B212-169E8B6FC5C8}"/>
                  </a:ext>
                </a:extLst>
              </p14:cNvPr>
              <p14:cNvContentPartPr/>
              <p14:nvPr/>
            </p14:nvContentPartPr>
            <p14:xfrm>
              <a:off x="4766237" y="2341003"/>
              <a:ext cx="2167920" cy="4939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4522A9CE-61FA-E8BD-B212-169E8B6FC5C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61917" y="2336683"/>
                <a:ext cx="2176560" cy="502560"/>
              </a:xfrm>
              <a:prstGeom prst="rect">
                <a:avLst/>
              </a:prstGeom>
            </p:spPr>
          </p:pic>
        </mc:Fallback>
      </mc:AlternateContent>
      <p:grpSp>
        <p:nvGrpSpPr>
          <p:cNvPr id="17" name="Group 16">
            <a:extLst>
              <a:ext uri="{FF2B5EF4-FFF2-40B4-BE49-F238E27FC236}">
                <a16:creationId xmlns:a16="http://schemas.microsoft.com/office/drawing/2014/main" id="{7CCEE42A-D364-3DE0-CD48-8F237C9EC862}"/>
              </a:ext>
            </a:extLst>
          </p:cNvPr>
          <p:cNvGrpSpPr/>
          <p:nvPr/>
        </p:nvGrpSpPr>
        <p:grpSpPr>
          <a:xfrm>
            <a:off x="4921037" y="2379883"/>
            <a:ext cx="1770840" cy="431280"/>
            <a:chOff x="4921037" y="2379883"/>
            <a:chExt cx="1770840" cy="431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28903C6D-D24C-DCCE-0EDA-3CF264072740}"/>
                    </a:ext>
                  </a:extLst>
                </p14:cNvPr>
                <p14:cNvContentPartPr/>
                <p14:nvPr/>
              </p14:nvContentPartPr>
              <p14:xfrm>
                <a:off x="4921037" y="2540083"/>
                <a:ext cx="427320" cy="1569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28903C6D-D24C-DCCE-0EDA-3CF264072740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916717" y="2535763"/>
                  <a:ext cx="43596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E626BF6F-497A-4664-F6D8-987367C247B5}"/>
                    </a:ext>
                  </a:extLst>
                </p14:cNvPr>
                <p14:cNvContentPartPr/>
                <p14:nvPr/>
              </p14:nvContentPartPr>
              <p14:xfrm>
                <a:off x="5382557" y="2501923"/>
                <a:ext cx="50760" cy="1890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E626BF6F-497A-4664-F6D8-987367C247B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378237" y="2497603"/>
                  <a:ext cx="5940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740D117D-8C40-B670-A228-4279F11F7004}"/>
                    </a:ext>
                  </a:extLst>
                </p14:cNvPr>
                <p14:cNvContentPartPr/>
                <p14:nvPr/>
              </p14:nvContentPartPr>
              <p14:xfrm>
                <a:off x="5797637" y="2379883"/>
                <a:ext cx="26280" cy="4082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740D117D-8C40-B670-A228-4279F11F700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793317" y="2375563"/>
                  <a:ext cx="34920" cy="41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C4EDA0FE-A3BB-0804-010C-23415189AC33}"/>
                    </a:ext>
                  </a:extLst>
                </p14:cNvPr>
                <p14:cNvContentPartPr/>
                <p14:nvPr/>
              </p14:nvContentPartPr>
              <p14:xfrm>
                <a:off x="5894477" y="2502283"/>
                <a:ext cx="447480" cy="3088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C4EDA0FE-A3BB-0804-010C-23415189AC3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890157" y="2497963"/>
                  <a:ext cx="456120" cy="31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A8F6A909-D010-A6EC-D525-EFB6991F0227}"/>
                    </a:ext>
                  </a:extLst>
                </p14:cNvPr>
                <p14:cNvContentPartPr/>
                <p14:nvPr/>
              </p14:nvContentPartPr>
              <p14:xfrm>
                <a:off x="6394157" y="2704243"/>
                <a:ext cx="155160" cy="3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A8F6A909-D010-A6EC-D525-EFB6991F0227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389837" y="2699923"/>
                  <a:ext cx="1638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7B1990A8-E64C-25DF-0045-CCBC9E68C9D5}"/>
                    </a:ext>
                  </a:extLst>
                </p14:cNvPr>
                <p14:cNvContentPartPr/>
                <p14:nvPr/>
              </p14:nvContentPartPr>
              <p14:xfrm>
                <a:off x="6575597" y="2527483"/>
                <a:ext cx="116280" cy="2088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7B1990A8-E64C-25DF-0045-CCBC9E68C9D5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571277" y="2523163"/>
                  <a:ext cx="124920" cy="217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67C13BF8-3421-DF31-249E-A4648AFBBE57}"/>
              </a:ext>
            </a:extLst>
          </p:cNvPr>
          <p:cNvGrpSpPr/>
          <p:nvPr/>
        </p:nvGrpSpPr>
        <p:grpSpPr>
          <a:xfrm>
            <a:off x="4827846" y="3777457"/>
            <a:ext cx="2184134" cy="1041911"/>
            <a:chOff x="4827846" y="3777457"/>
            <a:chExt cx="2184134" cy="1041911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8F62C82C-152D-69AE-9B6F-A0E6B0197FC6}"/>
                    </a:ext>
                  </a:extLst>
                </p14:cNvPr>
                <p14:cNvContentPartPr/>
                <p14:nvPr/>
              </p14:nvContentPartPr>
              <p14:xfrm>
                <a:off x="4827846" y="3777457"/>
                <a:ext cx="2167920" cy="4939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8F62C82C-152D-69AE-9B6F-A0E6B0197FC6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823526" y="3773137"/>
                  <a:ext cx="2176560" cy="50256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723A28A3-AE66-BCF5-BFDA-2957F5CAECEF}"/>
                </a:ext>
              </a:extLst>
            </p:cNvPr>
            <p:cNvGrpSpPr/>
            <p:nvPr/>
          </p:nvGrpSpPr>
          <p:grpSpPr>
            <a:xfrm>
              <a:off x="4982646" y="3816337"/>
              <a:ext cx="1770840" cy="431280"/>
              <a:chOff x="4921037" y="2379883"/>
              <a:chExt cx="1770840" cy="4312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7">
                <p14:nvContentPartPr>
                  <p14:cNvPr id="20" name="Ink 19">
                    <a:extLst>
                      <a:ext uri="{FF2B5EF4-FFF2-40B4-BE49-F238E27FC236}">
                        <a16:creationId xmlns:a16="http://schemas.microsoft.com/office/drawing/2014/main" id="{C6ECF7C1-4C94-4050-E8E4-CAA10BCB4B09}"/>
                      </a:ext>
                    </a:extLst>
                  </p14:cNvPr>
                  <p14:cNvContentPartPr/>
                  <p14:nvPr/>
                </p14:nvContentPartPr>
                <p14:xfrm>
                  <a:off x="4921037" y="2540083"/>
                  <a:ext cx="427320" cy="156960"/>
                </p14:xfrm>
              </p:contentPart>
            </mc:Choice>
            <mc:Fallback xmlns="">
              <p:pic>
                <p:nvPicPr>
                  <p:cNvPr id="20" name="Ink 19">
                    <a:extLst>
                      <a:ext uri="{FF2B5EF4-FFF2-40B4-BE49-F238E27FC236}">
                        <a16:creationId xmlns:a16="http://schemas.microsoft.com/office/drawing/2014/main" id="{C6ECF7C1-4C94-4050-E8E4-CAA10BCB4B09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4916717" y="2535763"/>
                    <a:ext cx="435960" cy="165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">
                <p14:nvContentPartPr>
                  <p14:cNvPr id="21" name="Ink 20">
                    <a:extLst>
                      <a:ext uri="{FF2B5EF4-FFF2-40B4-BE49-F238E27FC236}">
                        <a16:creationId xmlns:a16="http://schemas.microsoft.com/office/drawing/2014/main" id="{4C0294C2-BFEA-6AAF-0E3A-241B3200CDFA}"/>
                      </a:ext>
                    </a:extLst>
                  </p14:cNvPr>
                  <p14:cNvContentPartPr/>
                  <p14:nvPr/>
                </p14:nvContentPartPr>
                <p14:xfrm>
                  <a:off x="5382557" y="2501923"/>
                  <a:ext cx="50760" cy="189000"/>
                </p14:xfrm>
              </p:contentPart>
            </mc:Choice>
            <mc:Fallback xmlns="">
              <p:pic>
                <p:nvPicPr>
                  <p:cNvPr id="21" name="Ink 20">
                    <a:extLst>
                      <a:ext uri="{FF2B5EF4-FFF2-40B4-BE49-F238E27FC236}">
                        <a16:creationId xmlns:a16="http://schemas.microsoft.com/office/drawing/2014/main" id="{4C0294C2-BFEA-6AAF-0E3A-241B3200CDFA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5378237" y="2497603"/>
                    <a:ext cx="59400" cy="197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">
                <p14:nvContentPartPr>
                  <p14:cNvPr id="22" name="Ink 21">
                    <a:extLst>
                      <a:ext uri="{FF2B5EF4-FFF2-40B4-BE49-F238E27FC236}">
                        <a16:creationId xmlns:a16="http://schemas.microsoft.com/office/drawing/2014/main" id="{2555991C-54F4-C8CD-C687-BCCB18584D85}"/>
                      </a:ext>
                    </a:extLst>
                  </p14:cNvPr>
                  <p14:cNvContentPartPr/>
                  <p14:nvPr/>
                </p14:nvContentPartPr>
                <p14:xfrm>
                  <a:off x="5797637" y="2379883"/>
                  <a:ext cx="26280" cy="408240"/>
                </p14:xfrm>
              </p:contentPart>
            </mc:Choice>
            <mc:Fallback xmlns="">
              <p:pic>
                <p:nvPicPr>
                  <p:cNvPr id="22" name="Ink 21">
                    <a:extLst>
                      <a:ext uri="{FF2B5EF4-FFF2-40B4-BE49-F238E27FC236}">
                        <a16:creationId xmlns:a16="http://schemas.microsoft.com/office/drawing/2014/main" id="{2555991C-54F4-C8CD-C687-BCCB18584D85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5793317" y="2375563"/>
                    <a:ext cx="34920" cy="416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">
                <p14:nvContentPartPr>
                  <p14:cNvPr id="23" name="Ink 22">
                    <a:extLst>
                      <a:ext uri="{FF2B5EF4-FFF2-40B4-BE49-F238E27FC236}">
                        <a16:creationId xmlns:a16="http://schemas.microsoft.com/office/drawing/2014/main" id="{A30731C6-C9F5-A4C3-CFBA-32B88AEA9723}"/>
                      </a:ext>
                    </a:extLst>
                  </p14:cNvPr>
                  <p14:cNvContentPartPr/>
                  <p14:nvPr/>
                </p14:nvContentPartPr>
                <p14:xfrm>
                  <a:off x="5894477" y="2502283"/>
                  <a:ext cx="447480" cy="308880"/>
                </p14:xfrm>
              </p:contentPart>
            </mc:Choice>
            <mc:Fallback xmlns="">
              <p:pic>
                <p:nvPicPr>
                  <p:cNvPr id="23" name="Ink 22">
                    <a:extLst>
                      <a:ext uri="{FF2B5EF4-FFF2-40B4-BE49-F238E27FC236}">
                        <a16:creationId xmlns:a16="http://schemas.microsoft.com/office/drawing/2014/main" id="{A30731C6-C9F5-A4C3-CFBA-32B88AEA9723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5890157" y="2497963"/>
                    <a:ext cx="456120" cy="317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">
                <p14:nvContentPartPr>
                  <p14:cNvPr id="24" name="Ink 23">
                    <a:extLst>
                      <a:ext uri="{FF2B5EF4-FFF2-40B4-BE49-F238E27FC236}">
                        <a16:creationId xmlns:a16="http://schemas.microsoft.com/office/drawing/2014/main" id="{37F2F924-405A-E6EE-82A4-F5778B3E081A}"/>
                      </a:ext>
                    </a:extLst>
                  </p14:cNvPr>
                  <p14:cNvContentPartPr/>
                  <p14:nvPr/>
                </p14:nvContentPartPr>
                <p14:xfrm>
                  <a:off x="6394157" y="2704243"/>
                  <a:ext cx="155160" cy="360"/>
                </p14:xfrm>
              </p:contentPart>
            </mc:Choice>
            <mc:Fallback xmlns="">
              <p:pic>
                <p:nvPicPr>
                  <p:cNvPr id="24" name="Ink 23">
                    <a:extLst>
                      <a:ext uri="{FF2B5EF4-FFF2-40B4-BE49-F238E27FC236}">
                        <a16:creationId xmlns:a16="http://schemas.microsoft.com/office/drawing/2014/main" id="{37F2F924-405A-E6EE-82A4-F5778B3E081A}"/>
                      </a:ext>
                    </a:extLst>
                  </p:cNvPr>
                  <p:cNvPicPr/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6389837" y="2699923"/>
                    <a:ext cx="163800" cy="9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">
                <p14:nvContentPartPr>
                  <p14:cNvPr id="25" name="Ink 24">
                    <a:extLst>
                      <a:ext uri="{FF2B5EF4-FFF2-40B4-BE49-F238E27FC236}">
                        <a16:creationId xmlns:a16="http://schemas.microsoft.com/office/drawing/2014/main" id="{80C4433A-7B29-6F42-54F6-A0DBF613DB7B}"/>
                      </a:ext>
                    </a:extLst>
                  </p14:cNvPr>
                  <p14:cNvContentPartPr/>
                  <p14:nvPr/>
                </p14:nvContentPartPr>
                <p14:xfrm>
                  <a:off x="6575597" y="2527483"/>
                  <a:ext cx="116280" cy="208800"/>
                </p14:xfrm>
              </p:contentPart>
            </mc:Choice>
            <mc:Fallback xmlns="">
              <p:pic>
                <p:nvPicPr>
                  <p:cNvPr id="25" name="Ink 24">
                    <a:extLst>
                      <a:ext uri="{FF2B5EF4-FFF2-40B4-BE49-F238E27FC236}">
                        <a16:creationId xmlns:a16="http://schemas.microsoft.com/office/drawing/2014/main" id="{80C4433A-7B29-6F42-54F6-A0DBF613DB7B}"/>
                      </a:ext>
                    </a:extLst>
                  </p:cNvPr>
                  <p:cNvPicPr/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6571277" y="2523163"/>
                    <a:ext cx="124920" cy="21744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2BBC555B-D716-F430-771E-53404850CF4F}"/>
                    </a:ext>
                  </a:extLst>
                </p14:cNvPr>
                <p14:cNvContentPartPr/>
                <p14:nvPr/>
              </p14:nvContentPartPr>
              <p14:xfrm>
                <a:off x="4844060" y="4325448"/>
                <a:ext cx="2167920" cy="49392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2BBC555B-D716-F430-771E-53404850CF4F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839740" y="4321128"/>
                  <a:ext cx="2176560" cy="50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60ECE1FC-CA7B-7E1F-7C82-FF92742F44E6}"/>
                    </a:ext>
                  </a:extLst>
                </p14:cNvPr>
                <p14:cNvContentPartPr/>
                <p14:nvPr/>
              </p14:nvContentPartPr>
              <p14:xfrm>
                <a:off x="4998860" y="4524528"/>
                <a:ext cx="427320" cy="1569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60ECE1FC-CA7B-7E1F-7C82-FF92742F44E6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994540" y="4520208"/>
                  <a:ext cx="43596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2EEB7434-B94E-BD4C-799C-CC37F1FB8983}"/>
                    </a:ext>
                  </a:extLst>
                </p14:cNvPr>
                <p14:cNvContentPartPr/>
                <p14:nvPr/>
              </p14:nvContentPartPr>
              <p14:xfrm>
                <a:off x="5875460" y="4364328"/>
                <a:ext cx="26280" cy="4082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2EEB7434-B94E-BD4C-799C-CC37F1FB8983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871140" y="4360008"/>
                  <a:ext cx="34920" cy="41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4D88C86B-74BB-E70C-64F4-2D83F6EC6756}"/>
                    </a:ext>
                  </a:extLst>
                </p14:cNvPr>
                <p14:cNvContentPartPr/>
                <p14:nvPr/>
              </p14:nvContentPartPr>
              <p14:xfrm>
                <a:off x="5972300" y="4486728"/>
                <a:ext cx="447480" cy="30888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4D88C86B-74BB-E70C-64F4-2D83F6EC6756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967980" y="4482408"/>
                  <a:ext cx="456120" cy="31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F70706C6-5D35-FD2B-1FC7-621821B1FBD1}"/>
                    </a:ext>
                  </a:extLst>
                </p14:cNvPr>
                <p14:cNvContentPartPr/>
                <p14:nvPr/>
              </p14:nvContentPartPr>
              <p14:xfrm>
                <a:off x="6471980" y="4688688"/>
                <a:ext cx="155160" cy="3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F70706C6-5D35-FD2B-1FC7-621821B1FBD1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467660" y="4684368"/>
                  <a:ext cx="1638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95CCE2B9-BC80-A608-C3E0-C60F184D3A7B}"/>
                    </a:ext>
                  </a:extLst>
                </p14:cNvPr>
                <p14:cNvContentPartPr/>
                <p14:nvPr/>
              </p14:nvContentPartPr>
              <p14:xfrm>
                <a:off x="6653420" y="4511928"/>
                <a:ext cx="116280" cy="20880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95CCE2B9-BC80-A608-C3E0-C60F184D3A7B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649100" y="4507608"/>
                  <a:ext cx="12492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4F5D23DD-58C7-4F46-F344-B77E877F58B0}"/>
                    </a:ext>
                  </a:extLst>
                </p14:cNvPr>
                <p14:cNvContentPartPr/>
                <p14:nvPr/>
              </p14:nvContentPartPr>
              <p14:xfrm>
                <a:off x="5465717" y="4476883"/>
                <a:ext cx="137160" cy="2397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4F5D23DD-58C7-4F46-F344-B77E877F58B0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5461397" y="4472563"/>
                  <a:ext cx="145800" cy="248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3545249C-2118-F787-F3B7-2DD1B2CBEB69}"/>
              </a:ext>
            </a:extLst>
          </p:cNvPr>
          <p:cNvGrpSpPr/>
          <p:nvPr/>
        </p:nvGrpSpPr>
        <p:grpSpPr>
          <a:xfrm>
            <a:off x="4882970" y="5278756"/>
            <a:ext cx="2184134" cy="1041911"/>
            <a:chOff x="4827846" y="3777457"/>
            <a:chExt cx="2184134" cy="1041911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0AF0E709-1548-DE69-7E55-806E662936F0}"/>
                    </a:ext>
                  </a:extLst>
                </p14:cNvPr>
                <p14:cNvContentPartPr/>
                <p14:nvPr/>
              </p14:nvContentPartPr>
              <p14:xfrm>
                <a:off x="4827846" y="3777457"/>
                <a:ext cx="2167920" cy="4939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0AF0E709-1548-DE69-7E55-806E662936F0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823526" y="3773137"/>
                  <a:ext cx="2176560" cy="50256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C281BFCF-82B2-2F6E-38F4-13F54952AD7C}"/>
                </a:ext>
              </a:extLst>
            </p:cNvPr>
            <p:cNvGrpSpPr/>
            <p:nvPr/>
          </p:nvGrpSpPr>
          <p:grpSpPr>
            <a:xfrm>
              <a:off x="4982646" y="3816337"/>
              <a:ext cx="1770840" cy="431280"/>
              <a:chOff x="4921037" y="2379883"/>
              <a:chExt cx="1770840" cy="4312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2">
                <p14:nvContentPartPr>
                  <p14:cNvPr id="46" name="Ink 45">
                    <a:extLst>
                      <a:ext uri="{FF2B5EF4-FFF2-40B4-BE49-F238E27FC236}">
                        <a16:creationId xmlns:a16="http://schemas.microsoft.com/office/drawing/2014/main" id="{C46BC0D6-12E5-EE09-F696-6631B6D7E3FE}"/>
                      </a:ext>
                    </a:extLst>
                  </p14:cNvPr>
                  <p14:cNvContentPartPr/>
                  <p14:nvPr/>
                </p14:nvContentPartPr>
                <p14:xfrm>
                  <a:off x="4921037" y="2540083"/>
                  <a:ext cx="427320" cy="156960"/>
                </p14:xfrm>
              </p:contentPart>
            </mc:Choice>
            <mc:Fallback xmlns="">
              <p:pic>
                <p:nvPicPr>
                  <p:cNvPr id="46" name="Ink 45">
                    <a:extLst>
                      <a:ext uri="{FF2B5EF4-FFF2-40B4-BE49-F238E27FC236}">
                        <a16:creationId xmlns:a16="http://schemas.microsoft.com/office/drawing/2014/main" id="{C46BC0D6-12E5-EE09-F696-6631B6D7E3FE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4916717" y="2535763"/>
                    <a:ext cx="435960" cy="165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3">
                <p14:nvContentPartPr>
                  <p14:cNvPr id="47" name="Ink 46">
                    <a:extLst>
                      <a:ext uri="{FF2B5EF4-FFF2-40B4-BE49-F238E27FC236}">
                        <a16:creationId xmlns:a16="http://schemas.microsoft.com/office/drawing/2014/main" id="{DCAE86B7-1A1B-D4DC-7D09-05023A94BF3A}"/>
                      </a:ext>
                    </a:extLst>
                  </p14:cNvPr>
                  <p14:cNvContentPartPr/>
                  <p14:nvPr/>
                </p14:nvContentPartPr>
                <p14:xfrm>
                  <a:off x="5382557" y="2501923"/>
                  <a:ext cx="50760" cy="189000"/>
                </p14:xfrm>
              </p:contentPart>
            </mc:Choice>
            <mc:Fallback xmlns="">
              <p:pic>
                <p:nvPicPr>
                  <p:cNvPr id="47" name="Ink 46">
                    <a:extLst>
                      <a:ext uri="{FF2B5EF4-FFF2-40B4-BE49-F238E27FC236}">
                        <a16:creationId xmlns:a16="http://schemas.microsoft.com/office/drawing/2014/main" id="{DCAE86B7-1A1B-D4DC-7D09-05023A94BF3A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5378237" y="2497603"/>
                    <a:ext cx="59400" cy="197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4">
                <p14:nvContentPartPr>
                  <p14:cNvPr id="48" name="Ink 47">
                    <a:extLst>
                      <a:ext uri="{FF2B5EF4-FFF2-40B4-BE49-F238E27FC236}">
                        <a16:creationId xmlns:a16="http://schemas.microsoft.com/office/drawing/2014/main" id="{44537573-693C-F078-D763-8AEEFE2D2E55}"/>
                      </a:ext>
                    </a:extLst>
                  </p14:cNvPr>
                  <p14:cNvContentPartPr/>
                  <p14:nvPr/>
                </p14:nvContentPartPr>
                <p14:xfrm>
                  <a:off x="5797637" y="2379883"/>
                  <a:ext cx="26280" cy="408240"/>
                </p14:xfrm>
              </p:contentPart>
            </mc:Choice>
            <mc:Fallback xmlns="">
              <p:pic>
                <p:nvPicPr>
                  <p:cNvPr id="48" name="Ink 47">
                    <a:extLst>
                      <a:ext uri="{FF2B5EF4-FFF2-40B4-BE49-F238E27FC236}">
                        <a16:creationId xmlns:a16="http://schemas.microsoft.com/office/drawing/2014/main" id="{44537573-693C-F078-D763-8AEEFE2D2E55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5793317" y="2375563"/>
                    <a:ext cx="34920" cy="416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5">
                <p14:nvContentPartPr>
                  <p14:cNvPr id="49" name="Ink 48">
                    <a:extLst>
                      <a:ext uri="{FF2B5EF4-FFF2-40B4-BE49-F238E27FC236}">
                        <a16:creationId xmlns:a16="http://schemas.microsoft.com/office/drawing/2014/main" id="{5DF5749C-6617-E169-5D0F-516D27AE4BDA}"/>
                      </a:ext>
                    </a:extLst>
                  </p14:cNvPr>
                  <p14:cNvContentPartPr/>
                  <p14:nvPr/>
                </p14:nvContentPartPr>
                <p14:xfrm>
                  <a:off x="5894477" y="2502283"/>
                  <a:ext cx="447480" cy="308880"/>
                </p14:xfrm>
              </p:contentPart>
            </mc:Choice>
            <mc:Fallback xmlns="">
              <p:pic>
                <p:nvPicPr>
                  <p:cNvPr id="49" name="Ink 48">
                    <a:extLst>
                      <a:ext uri="{FF2B5EF4-FFF2-40B4-BE49-F238E27FC236}">
                        <a16:creationId xmlns:a16="http://schemas.microsoft.com/office/drawing/2014/main" id="{5DF5749C-6617-E169-5D0F-516D27AE4BDA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5890157" y="2497963"/>
                    <a:ext cx="456120" cy="317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6">
                <p14:nvContentPartPr>
                  <p14:cNvPr id="50" name="Ink 49">
                    <a:extLst>
                      <a:ext uri="{FF2B5EF4-FFF2-40B4-BE49-F238E27FC236}">
                        <a16:creationId xmlns:a16="http://schemas.microsoft.com/office/drawing/2014/main" id="{E0D8EB38-2A33-C715-F8EB-D7DB5A82DCB4}"/>
                      </a:ext>
                    </a:extLst>
                  </p14:cNvPr>
                  <p14:cNvContentPartPr/>
                  <p14:nvPr/>
                </p14:nvContentPartPr>
                <p14:xfrm>
                  <a:off x="6394157" y="2704243"/>
                  <a:ext cx="155160" cy="360"/>
                </p14:xfrm>
              </p:contentPart>
            </mc:Choice>
            <mc:Fallback xmlns="">
              <p:pic>
                <p:nvPicPr>
                  <p:cNvPr id="50" name="Ink 49">
                    <a:extLst>
                      <a:ext uri="{FF2B5EF4-FFF2-40B4-BE49-F238E27FC236}">
                        <a16:creationId xmlns:a16="http://schemas.microsoft.com/office/drawing/2014/main" id="{E0D8EB38-2A33-C715-F8EB-D7DB5A82DCB4}"/>
                      </a:ext>
                    </a:extLst>
                  </p:cNvPr>
                  <p:cNvPicPr/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6389837" y="2699923"/>
                    <a:ext cx="163800" cy="9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7">
                <p14:nvContentPartPr>
                  <p14:cNvPr id="51" name="Ink 50">
                    <a:extLst>
                      <a:ext uri="{FF2B5EF4-FFF2-40B4-BE49-F238E27FC236}">
                        <a16:creationId xmlns:a16="http://schemas.microsoft.com/office/drawing/2014/main" id="{F5DF171F-C666-EAEF-2F84-20508D8F0E91}"/>
                      </a:ext>
                    </a:extLst>
                  </p14:cNvPr>
                  <p14:cNvContentPartPr/>
                  <p14:nvPr/>
                </p14:nvContentPartPr>
                <p14:xfrm>
                  <a:off x="6575597" y="2527483"/>
                  <a:ext cx="116280" cy="208800"/>
                </p14:xfrm>
              </p:contentPart>
            </mc:Choice>
            <mc:Fallback xmlns="">
              <p:pic>
                <p:nvPicPr>
                  <p:cNvPr id="51" name="Ink 50">
                    <a:extLst>
                      <a:ext uri="{FF2B5EF4-FFF2-40B4-BE49-F238E27FC236}">
                        <a16:creationId xmlns:a16="http://schemas.microsoft.com/office/drawing/2014/main" id="{F5DF171F-C666-EAEF-2F84-20508D8F0E91}"/>
                      </a:ext>
                    </a:extLst>
                  </p:cNvPr>
                  <p:cNvPicPr/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6571277" y="2523163"/>
                    <a:ext cx="124920" cy="21744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AE096320-06C2-C5D6-25F2-8440FF21064E}"/>
                    </a:ext>
                  </a:extLst>
                </p14:cNvPr>
                <p14:cNvContentPartPr/>
                <p14:nvPr/>
              </p14:nvContentPartPr>
              <p14:xfrm>
                <a:off x="4844060" y="4325448"/>
                <a:ext cx="2167920" cy="49392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AE096320-06C2-C5D6-25F2-8440FF21064E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839740" y="4321128"/>
                  <a:ext cx="2176560" cy="50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256E64BD-7C0E-1B3C-8EB9-C09C2C6FD0DD}"/>
                    </a:ext>
                  </a:extLst>
                </p14:cNvPr>
                <p14:cNvContentPartPr/>
                <p14:nvPr/>
              </p14:nvContentPartPr>
              <p14:xfrm>
                <a:off x="4998860" y="4524528"/>
                <a:ext cx="427320" cy="1569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256E64BD-7C0E-1B3C-8EB9-C09C2C6FD0DD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994540" y="4520208"/>
                  <a:ext cx="43596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D67539DB-0DCE-6167-2480-D92E5B86FB95}"/>
                    </a:ext>
                  </a:extLst>
                </p14:cNvPr>
                <p14:cNvContentPartPr/>
                <p14:nvPr/>
              </p14:nvContentPartPr>
              <p14:xfrm>
                <a:off x="5875460" y="4364328"/>
                <a:ext cx="26280" cy="40824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D67539DB-0DCE-6167-2480-D92E5B86FB9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871140" y="4360008"/>
                  <a:ext cx="34920" cy="41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03D16574-3B7A-2604-7FD4-E9EA75851CF5}"/>
                    </a:ext>
                  </a:extLst>
                </p14:cNvPr>
                <p14:cNvContentPartPr/>
                <p14:nvPr/>
              </p14:nvContentPartPr>
              <p14:xfrm>
                <a:off x="5972300" y="4486728"/>
                <a:ext cx="447480" cy="30888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03D16574-3B7A-2604-7FD4-E9EA75851CF5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967980" y="4482408"/>
                  <a:ext cx="456120" cy="31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A7B3EDEB-E232-B31C-6F9D-6A6F8C7F75FE}"/>
                    </a:ext>
                  </a:extLst>
                </p14:cNvPr>
                <p14:cNvContentPartPr/>
                <p14:nvPr/>
              </p14:nvContentPartPr>
              <p14:xfrm>
                <a:off x="6471980" y="4688688"/>
                <a:ext cx="155160" cy="3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A7B3EDEB-E232-B31C-6F9D-6A6F8C7F75FE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467660" y="4684368"/>
                  <a:ext cx="1638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52842818-5F93-B25E-B458-638F5D752109}"/>
                    </a:ext>
                  </a:extLst>
                </p14:cNvPr>
                <p14:cNvContentPartPr/>
                <p14:nvPr/>
              </p14:nvContentPartPr>
              <p14:xfrm>
                <a:off x="6653420" y="4511928"/>
                <a:ext cx="116280" cy="20880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52842818-5F93-B25E-B458-638F5D75210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649100" y="4507608"/>
                  <a:ext cx="12492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1AA2001A-D8B6-75A4-3B63-1F422F580D19}"/>
                    </a:ext>
                  </a:extLst>
                </p14:cNvPr>
                <p14:cNvContentPartPr/>
                <p14:nvPr/>
              </p14:nvContentPartPr>
              <p14:xfrm>
                <a:off x="5465717" y="4476883"/>
                <a:ext cx="137160" cy="2397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1AA2001A-D8B6-75A4-3B63-1F422F580D19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5461397" y="4472563"/>
                  <a:ext cx="145800" cy="248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16A41992-B72A-AD0A-DA07-949D0B74B09C}"/>
              </a:ext>
            </a:extLst>
          </p:cNvPr>
          <p:cNvGrpSpPr/>
          <p:nvPr/>
        </p:nvGrpSpPr>
        <p:grpSpPr>
          <a:xfrm>
            <a:off x="7650662" y="2434243"/>
            <a:ext cx="1760760" cy="564480"/>
            <a:chOff x="7514477" y="2434243"/>
            <a:chExt cx="1760760" cy="564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CA4E6221-C2E8-B0C8-35EE-C6183F4B0F0F}"/>
                    </a:ext>
                  </a:extLst>
                </p14:cNvPr>
                <p14:cNvContentPartPr/>
                <p14:nvPr/>
              </p14:nvContentPartPr>
              <p14:xfrm>
                <a:off x="7514477" y="2434243"/>
                <a:ext cx="74160" cy="56448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CA4E6221-C2E8-B0C8-35EE-C6183F4B0F0F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7510157" y="2429923"/>
                  <a:ext cx="82800" cy="57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D8A8D7DC-6B16-5569-F018-EA39CBDDBD79}"/>
                    </a:ext>
                  </a:extLst>
                </p14:cNvPr>
                <p14:cNvContentPartPr/>
                <p14:nvPr/>
              </p14:nvContentPartPr>
              <p14:xfrm>
                <a:off x="7727237" y="2602723"/>
                <a:ext cx="66960" cy="19836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D8A8D7DC-6B16-5569-F018-EA39CBDDBD79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7722917" y="2598403"/>
                  <a:ext cx="7560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0D727DE5-4ECE-CF4D-8593-928E4D3234BF}"/>
                    </a:ext>
                  </a:extLst>
                </p14:cNvPr>
                <p14:cNvContentPartPr/>
                <p14:nvPr/>
              </p14:nvContentPartPr>
              <p14:xfrm>
                <a:off x="7976717" y="2775523"/>
                <a:ext cx="2880" cy="8640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0D727DE5-4ECE-CF4D-8593-928E4D3234BF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7972397" y="2771203"/>
                  <a:ext cx="1152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91F34C21-C5B9-28A6-4C17-DB72294BD81E}"/>
                    </a:ext>
                  </a:extLst>
                </p14:cNvPr>
                <p14:cNvContentPartPr/>
                <p14:nvPr/>
              </p14:nvContentPartPr>
              <p14:xfrm>
                <a:off x="8133317" y="2568883"/>
                <a:ext cx="135720" cy="24048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91F34C21-C5B9-28A6-4C17-DB72294BD81E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8128997" y="2564563"/>
                  <a:ext cx="144360" cy="24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D4115522-5BFA-42FE-2184-18F9E61D7866}"/>
                    </a:ext>
                  </a:extLst>
                </p14:cNvPr>
                <p14:cNvContentPartPr/>
                <p14:nvPr/>
              </p14:nvContentPartPr>
              <p14:xfrm>
                <a:off x="8410877" y="2782003"/>
                <a:ext cx="38520" cy="12348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D4115522-5BFA-42FE-2184-18F9E61D7866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8406557" y="2777683"/>
                  <a:ext cx="4716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20B1E05C-E80D-E3A6-3F80-CE5233E8D8AD}"/>
                    </a:ext>
                  </a:extLst>
                </p14:cNvPr>
                <p14:cNvContentPartPr/>
                <p14:nvPr/>
              </p14:nvContentPartPr>
              <p14:xfrm>
                <a:off x="8559917" y="2561323"/>
                <a:ext cx="150840" cy="22824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20B1E05C-E80D-E3A6-3F80-CE5233E8D8AD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8555597" y="2557003"/>
                  <a:ext cx="15948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ED0DB346-7062-43BA-128C-14F5C7EA0078}"/>
                    </a:ext>
                  </a:extLst>
                </p14:cNvPr>
                <p14:cNvContentPartPr/>
                <p14:nvPr/>
              </p14:nvContentPartPr>
              <p14:xfrm>
                <a:off x="8767277" y="2801083"/>
                <a:ext cx="7200" cy="9648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ED0DB346-7062-43BA-128C-14F5C7EA0078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8762957" y="2796763"/>
                  <a:ext cx="1584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2F2817BC-8379-EDA9-D04D-2D69063C43F2}"/>
                    </a:ext>
                  </a:extLst>
                </p14:cNvPr>
                <p14:cNvContentPartPr/>
                <p14:nvPr/>
              </p14:nvContentPartPr>
              <p14:xfrm>
                <a:off x="8954837" y="2535763"/>
                <a:ext cx="115920" cy="35028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2F2817BC-8379-EDA9-D04D-2D69063C43F2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8950517" y="2531443"/>
                  <a:ext cx="124560" cy="35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A9B9259D-CBAA-94FC-3780-87D28F109B7D}"/>
                    </a:ext>
                  </a:extLst>
                </p14:cNvPr>
                <p14:cNvContentPartPr/>
                <p14:nvPr/>
              </p14:nvContentPartPr>
              <p14:xfrm>
                <a:off x="9091997" y="2444683"/>
                <a:ext cx="183240" cy="54828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A9B9259D-CBAA-94FC-3780-87D28F109B7D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9087677" y="2440363"/>
                  <a:ext cx="191880" cy="556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DA36D75B-ADE2-27D3-524D-53EBE74D8A32}"/>
              </a:ext>
            </a:extLst>
          </p:cNvPr>
          <p:cNvGrpSpPr/>
          <p:nvPr/>
        </p:nvGrpSpPr>
        <p:grpSpPr>
          <a:xfrm>
            <a:off x="7666877" y="4000398"/>
            <a:ext cx="1760760" cy="564480"/>
            <a:chOff x="7514477" y="2434243"/>
            <a:chExt cx="1760760" cy="564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0BCD577E-1181-DB09-0731-02235630477D}"/>
                    </a:ext>
                  </a:extLst>
                </p14:cNvPr>
                <p14:cNvContentPartPr/>
                <p14:nvPr/>
              </p14:nvContentPartPr>
              <p14:xfrm>
                <a:off x="7514477" y="2434243"/>
                <a:ext cx="74160" cy="56448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0BCD577E-1181-DB09-0731-02235630477D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7510157" y="2429923"/>
                  <a:ext cx="82800" cy="57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E6AC6B79-0597-0C1E-7532-D8279E1B3B7E}"/>
                    </a:ext>
                  </a:extLst>
                </p14:cNvPr>
                <p14:cNvContentPartPr/>
                <p14:nvPr/>
              </p14:nvContentPartPr>
              <p14:xfrm>
                <a:off x="7727237" y="2602723"/>
                <a:ext cx="66960" cy="19836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E6AC6B79-0597-0C1E-7532-D8279E1B3B7E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7722917" y="2598403"/>
                  <a:ext cx="7560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6A4DEC33-F98A-A7E6-BC5C-F8F7E1BFBFF6}"/>
                    </a:ext>
                  </a:extLst>
                </p14:cNvPr>
                <p14:cNvContentPartPr/>
                <p14:nvPr/>
              </p14:nvContentPartPr>
              <p14:xfrm>
                <a:off x="7976717" y="2775523"/>
                <a:ext cx="2880" cy="8640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6A4DEC33-F98A-A7E6-BC5C-F8F7E1BFBFF6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7972397" y="2771203"/>
                  <a:ext cx="1152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D5CC2BED-9696-47DE-3F9F-31DD720613FD}"/>
                    </a:ext>
                  </a:extLst>
                </p14:cNvPr>
                <p14:cNvContentPartPr/>
                <p14:nvPr/>
              </p14:nvContentPartPr>
              <p14:xfrm>
                <a:off x="8133317" y="2568883"/>
                <a:ext cx="135720" cy="24048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D5CC2BED-9696-47DE-3F9F-31DD720613FD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8128997" y="2564563"/>
                  <a:ext cx="144360" cy="24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CA3453B8-90D7-F420-CEDD-D761071CE8AE}"/>
                    </a:ext>
                  </a:extLst>
                </p14:cNvPr>
                <p14:cNvContentPartPr/>
                <p14:nvPr/>
              </p14:nvContentPartPr>
              <p14:xfrm>
                <a:off x="8410877" y="2782003"/>
                <a:ext cx="38520" cy="12348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CA3453B8-90D7-F420-CEDD-D761071CE8AE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8406557" y="2777683"/>
                  <a:ext cx="4716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69690458-299F-B12D-2F82-1A57405BB530}"/>
                    </a:ext>
                  </a:extLst>
                </p14:cNvPr>
                <p14:cNvContentPartPr/>
                <p14:nvPr/>
              </p14:nvContentPartPr>
              <p14:xfrm>
                <a:off x="8559917" y="2561323"/>
                <a:ext cx="150840" cy="22824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69690458-299F-B12D-2F82-1A57405BB530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8555597" y="2557003"/>
                  <a:ext cx="15948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173F1A21-EEC2-8596-4D13-AA0E2B1F2233}"/>
                    </a:ext>
                  </a:extLst>
                </p14:cNvPr>
                <p14:cNvContentPartPr/>
                <p14:nvPr/>
              </p14:nvContentPartPr>
              <p14:xfrm>
                <a:off x="8767277" y="2801083"/>
                <a:ext cx="7200" cy="9648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173F1A21-EEC2-8596-4D13-AA0E2B1F2233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8762957" y="2796763"/>
                  <a:ext cx="1584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85D03EEE-568D-1A37-1D22-63459235725C}"/>
                    </a:ext>
                  </a:extLst>
                </p14:cNvPr>
                <p14:cNvContentPartPr/>
                <p14:nvPr/>
              </p14:nvContentPartPr>
              <p14:xfrm>
                <a:off x="8954837" y="2535763"/>
                <a:ext cx="115920" cy="35028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85D03EEE-568D-1A37-1D22-63459235725C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8950517" y="2531443"/>
                  <a:ext cx="124560" cy="35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91D1CB9A-FA3C-6A9B-CF93-6A53F55A51B3}"/>
                    </a:ext>
                  </a:extLst>
                </p14:cNvPr>
                <p14:cNvContentPartPr/>
                <p14:nvPr/>
              </p14:nvContentPartPr>
              <p14:xfrm>
                <a:off x="9091997" y="2444683"/>
                <a:ext cx="183240" cy="54828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91D1CB9A-FA3C-6A9B-CF93-6A53F55A51B3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9087677" y="2440363"/>
                  <a:ext cx="191880" cy="556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03C9D03C-E91F-CF92-CD84-259CE2ABD0CC}"/>
              </a:ext>
            </a:extLst>
          </p:cNvPr>
          <p:cNvGrpSpPr/>
          <p:nvPr/>
        </p:nvGrpSpPr>
        <p:grpSpPr>
          <a:xfrm>
            <a:off x="7666877" y="5368749"/>
            <a:ext cx="1760760" cy="564480"/>
            <a:chOff x="7666877" y="5368749"/>
            <a:chExt cx="1760760" cy="564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13EBDED7-6685-C1C9-2E49-995060EFCD15}"/>
                    </a:ext>
                  </a:extLst>
                </p14:cNvPr>
                <p14:cNvContentPartPr/>
                <p14:nvPr/>
              </p14:nvContentPartPr>
              <p14:xfrm>
                <a:off x="7666877" y="5368749"/>
                <a:ext cx="74160" cy="56448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13EBDED7-6685-C1C9-2E49-995060EFCD15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7662557" y="5364429"/>
                  <a:ext cx="82800" cy="57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198FCE42-767C-27A4-73F5-C2BFEAAAD10B}"/>
                    </a:ext>
                  </a:extLst>
                </p14:cNvPr>
                <p14:cNvContentPartPr/>
                <p14:nvPr/>
              </p14:nvContentPartPr>
              <p14:xfrm>
                <a:off x="8129117" y="5710029"/>
                <a:ext cx="2880" cy="8640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198FCE42-767C-27A4-73F5-C2BFEAAAD10B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8124797" y="5705709"/>
                  <a:ext cx="1152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7E80D16E-9722-8A8E-3607-1695A27208A1}"/>
                    </a:ext>
                  </a:extLst>
                </p14:cNvPr>
                <p14:cNvContentPartPr/>
                <p14:nvPr/>
              </p14:nvContentPartPr>
              <p14:xfrm>
                <a:off x="8285717" y="5503389"/>
                <a:ext cx="135720" cy="24048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7E80D16E-9722-8A8E-3607-1695A27208A1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8281397" y="5499069"/>
                  <a:ext cx="144360" cy="24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D6A98C02-994E-4813-2D07-77966D13ABE7}"/>
                    </a:ext>
                  </a:extLst>
                </p14:cNvPr>
                <p14:cNvContentPartPr/>
                <p14:nvPr/>
              </p14:nvContentPartPr>
              <p14:xfrm>
                <a:off x="8563277" y="5716509"/>
                <a:ext cx="38520" cy="12348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D6A98C02-994E-4813-2D07-77966D13ABE7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8558957" y="5712189"/>
                  <a:ext cx="4716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DBCF7E28-57DA-EC1B-F55E-089CF952CBA2}"/>
                    </a:ext>
                  </a:extLst>
                </p14:cNvPr>
                <p14:cNvContentPartPr/>
                <p14:nvPr/>
              </p14:nvContentPartPr>
              <p14:xfrm>
                <a:off x="8712317" y="5495829"/>
                <a:ext cx="150840" cy="22824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DBCF7E28-57DA-EC1B-F55E-089CF952CBA2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8707997" y="5491509"/>
                  <a:ext cx="15948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E6942DAE-0C28-A0B2-2EC6-99C804C82E72}"/>
                    </a:ext>
                  </a:extLst>
                </p14:cNvPr>
                <p14:cNvContentPartPr/>
                <p14:nvPr/>
              </p14:nvContentPartPr>
              <p14:xfrm>
                <a:off x="8919677" y="5735589"/>
                <a:ext cx="7200" cy="9648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E6942DAE-0C28-A0B2-2EC6-99C804C82E72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8915357" y="5731269"/>
                  <a:ext cx="1584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BE1CC459-966B-4053-6B99-7E21C7FEF6F4}"/>
                    </a:ext>
                  </a:extLst>
                </p14:cNvPr>
                <p14:cNvContentPartPr/>
                <p14:nvPr/>
              </p14:nvContentPartPr>
              <p14:xfrm>
                <a:off x="9107237" y="5470269"/>
                <a:ext cx="115920" cy="35028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BE1CC459-966B-4053-6B99-7E21C7FEF6F4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9102917" y="5465949"/>
                  <a:ext cx="124560" cy="35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12A1DE9F-5B01-EBEB-0588-1A72D9FC1005}"/>
                    </a:ext>
                  </a:extLst>
                </p14:cNvPr>
                <p14:cNvContentPartPr/>
                <p14:nvPr/>
              </p14:nvContentPartPr>
              <p14:xfrm>
                <a:off x="9244397" y="5379189"/>
                <a:ext cx="183240" cy="54828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12A1DE9F-5B01-EBEB-0588-1A72D9FC1005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9240077" y="5374869"/>
                  <a:ext cx="191880" cy="55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E76E785F-397E-C05C-E225-4373B9C80E64}"/>
                    </a:ext>
                  </a:extLst>
                </p14:cNvPr>
                <p14:cNvContentPartPr/>
                <p14:nvPr/>
              </p14:nvContentPartPr>
              <p14:xfrm>
                <a:off x="7749557" y="5525923"/>
                <a:ext cx="137160" cy="22212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E76E785F-397E-C05C-E225-4373B9C80E64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7745237" y="5521603"/>
                  <a:ext cx="14580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E4402B92-A86C-7ABB-7475-1957F0836D05}"/>
                    </a:ext>
                  </a:extLst>
                </p14:cNvPr>
                <p14:cNvContentPartPr/>
                <p14:nvPr/>
              </p14:nvContentPartPr>
              <p14:xfrm>
                <a:off x="7923797" y="5530603"/>
                <a:ext cx="137880" cy="25164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E4402B92-A86C-7ABB-7475-1957F0836D05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7919477" y="5526283"/>
                  <a:ext cx="146520" cy="260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D0A99612-9BC2-56B4-CDAE-E565828CCE5D}"/>
                  </a:ext>
                </a:extLst>
              </p14:cNvPr>
              <p14:cNvContentPartPr/>
              <p14:nvPr/>
            </p14:nvContentPartPr>
            <p14:xfrm>
              <a:off x="6809237" y="2560603"/>
              <a:ext cx="769680" cy="178560"/>
            </p14:xfrm>
          </p:contentPart>
        </mc:Choice>
        <mc:Fallback xmlns=""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D0A99612-9BC2-56B4-CDAE-E565828CCE5D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6800237" y="2551603"/>
                <a:ext cx="787320" cy="19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1A702315-ED9A-53CF-7182-904E40DD2D3F}"/>
                  </a:ext>
                </a:extLst>
              </p14:cNvPr>
              <p14:cNvContentPartPr/>
              <p14:nvPr/>
            </p14:nvContentPartPr>
            <p14:xfrm>
              <a:off x="6880157" y="4029763"/>
              <a:ext cx="690120" cy="20484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1A702315-ED9A-53CF-7182-904E40DD2D3F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6871517" y="4020763"/>
                <a:ext cx="707760" cy="22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3A65B2F0-F16C-C4EE-089E-CB23CF984D09}"/>
                  </a:ext>
                </a:extLst>
              </p14:cNvPr>
              <p14:cNvContentPartPr/>
              <p14:nvPr/>
            </p14:nvContentPartPr>
            <p14:xfrm>
              <a:off x="6887357" y="4422523"/>
              <a:ext cx="686520" cy="175320"/>
            </p14:xfrm>
          </p:contentPart>
        </mc:Choice>
        <mc:Fallback xmlns=""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3A65B2F0-F16C-C4EE-089E-CB23CF984D09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6878357" y="4413883"/>
                <a:ext cx="704160" cy="19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B21B5DA2-BF1F-4B87-CB2D-EA5301EDDA77}"/>
                  </a:ext>
                </a:extLst>
              </p14:cNvPr>
              <p14:cNvContentPartPr/>
              <p14:nvPr/>
            </p14:nvContentPartPr>
            <p14:xfrm>
              <a:off x="6925877" y="5495323"/>
              <a:ext cx="642960" cy="111240"/>
            </p14:xfrm>
          </p:contentPart>
        </mc:Choice>
        <mc:Fallback xmlns=""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B21B5DA2-BF1F-4B87-CB2D-EA5301EDDA77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6916877" y="5486683"/>
                <a:ext cx="660600" cy="12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44948CD0-051A-A19F-0AA7-85F43427DBEB}"/>
                  </a:ext>
                </a:extLst>
              </p14:cNvPr>
              <p14:cNvContentPartPr/>
              <p14:nvPr/>
            </p14:nvContentPartPr>
            <p14:xfrm>
              <a:off x="6945677" y="5803123"/>
              <a:ext cx="653040" cy="312480"/>
            </p14:xfrm>
          </p:contentPart>
        </mc:Choice>
        <mc:Fallback xmlns=""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44948CD0-051A-A19F-0AA7-85F43427DBEB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6936677" y="5794123"/>
                <a:ext cx="670680" cy="330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91299762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8393</TotalTime>
  <Words>158</Words>
  <Application>Microsoft Office PowerPoint</Application>
  <PresentationFormat>Widescreen</PresentationFormat>
  <Paragraphs>54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Century Schoolbook</vt:lpstr>
      <vt:lpstr>Consolas</vt:lpstr>
      <vt:lpstr>Verdana</vt:lpstr>
      <vt:lpstr>Wingdings 2</vt:lpstr>
      <vt:lpstr>View</vt:lpstr>
      <vt:lpstr>PowerPoint Presentation</vt:lpstr>
      <vt:lpstr>Value Types vs Reference types</vt:lpstr>
      <vt:lpstr>Value Types</vt:lpstr>
      <vt:lpstr>Reference Types</vt:lpstr>
      <vt:lpstr>Reference Types</vt:lpstr>
    </vt:vector>
  </TitlesOfParts>
  <Company>Hogeschool Rotterdam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Barnett, D.R.S.</dc:creator>
  <cp:lastModifiedBy>Caldas Magalhaes, J. (Joana)</cp:lastModifiedBy>
  <cp:revision>168</cp:revision>
  <dcterms:created xsi:type="dcterms:W3CDTF">2018-09-24T12:50:29Z</dcterms:created>
  <dcterms:modified xsi:type="dcterms:W3CDTF">2023-11-16T10:08:09Z</dcterms:modified>
</cp:coreProperties>
</file>